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5EA_5EB1F520.xml" ContentType="application/vnd.ms-powerpoint.comments+xml"/>
  <Override PartName="/ppt/comments/modernComment_5EE_6219D3BF.xml" ContentType="application/vnd.ms-powerpoint.comments+xml"/>
  <Override PartName="/ppt/comments/modernComment_6B8_EFB82A21.xml" ContentType="application/vnd.ms-powerpoint.comments+xml"/>
  <Override PartName="/ppt/notesSlides/notesSlide1.xml" ContentType="application/vnd.openxmlformats-officedocument.presentationml.notesSlide+xml"/>
  <Override PartName="/ppt/comments/modernComment_589_2D9E24A3.xml" ContentType="application/vnd.ms-powerpoint.comments+xml"/>
  <Override PartName="/ppt/notesSlides/notesSlide2.xml" ContentType="application/vnd.openxmlformats-officedocument.presentationml.notesSlide+xml"/>
  <Override PartName="/ppt/comments/modernComment_58B_EF610818.xml" ContentType="application/vnd.ms-powerpoint.comments+xml"/>
  <Override PartName="/ppt/comments/modernComment_6A5_6603471B.xml" ContentType="application/vnd.ms-powerpoint.comments+xml"/>
  <Override PartName="/ppt/comments/modernComment_6BD_370B416A.xml" ContentType="application/vnd.ms-powerpoint.comments+xml"/>
  <Override PartName="/ppt/comments/modernComment_6A7_10A1983C.xml" ContentType="application/vnd.ms-powerpoint.comments+xml"/>
  <Override PartName="/ppt/comments/modernComment_6BC_ED19E6C6.xml" ContentType="application/vnd.ms-powerpoint.comments+xml"/>
  <Override PartName="/ppt/comments/modernComment_6B3_C2C07A48.xml" ContentType="application/vnd.ms-powerpoint.comments+xml"/>
  <Override PartName="/ppt/comments/modernComment_6BB_310FAFBA.xml" ContentType="application/vnd.ms-powerpoint.comments+xml"/>
  <Override PartName="/ppt/comments/modernComment_6A8_240E41AA.xml" ContentType="application/vnd.ms-powerpoint.comments+xml"/>
  <Override PartName="/ppt/comments/modernComment_6AD_BA7A8064.xml" ContentType="application/vnd.ms-powerpoint.comments+xml"/>
  <Override PartName="/ppt/comments/modernComment_6B9_AEA44CD7.xml" ContentType="application/vnd.ms-powerpoint.comments+xml"/>
  <Override PartName="/ppt/comments/modernComment_6A6_81CADBA1.xml" ContentType="application/vnd.ms-powerpoint.comments+xml"/>
  <Override PartName="/ppt/comments/modernComment_6BE_8F655127.xml" ContentType="application/vnd.ms-powerpoint.comments+xml"/>
  <Override PartName="/ppt/comments/modernComment_6B2_E0D8BFBF.xml" ContentType="application/vnd.ms-powerpoint.comments+xml"/>
  <Override PartName="/ppt/comments/modernComment_6BF_F2596F27.xml" ContentType="application/vnd.ms-powerpoint.comments+xml"/>
  <Override PartName="/ppt/comments/modernComment_6AC_9EAEEA5F.xml" ContentType="application/vnd.ms-powerpoint.comments+xml"/>
  <Override PartName="/ppt/comments/modernComment_6C0_4C577FE6.xml" ContentType="application/vnd.ms-powerpoint.comments+xml"/>
  <Override PartName="/ppt/comments/modernComment_6AA_126CB00E.xml" ContentType="application/vnd.ms-powerpoint.comments+xml"/>
  <Override PartName="/ppt/comments/modernComment_6C1_3EBFE195.xml" ContentType="application/vnd.ms-powerpoint.comments+xml"/>
  <Override PartName="/ppt/comments/modernComment_6B6_92379D3C.xml" ContentType="application/vnd.ms-powerpoint.comments+xml"/>
  <Override PartName="/ppt/comments/modernComment_6C2_ADBE4EEA.xml" ContentType="application/vnd.ms-powerpoint.comments+xml"/>
  <Override PartName="/ppt/comments/modernComment_6B7_6EA40C01.xml" ContentType="application/vnd.ms-powerpoint.comments+xml"/>
  <Override PartName="/ppt/comments/modernComment_6C9_F6490934.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41"/>
  </p:notesMasterIdLst>
  <p:sldIdLst>
    <p:sldId id="1681" r:id="rId5"/>
    <p:sldId id="1514" r:id="rId6"/>
    <p:sldId id="1518" r:id="rId7"/>
    <p:sldId id="1720" r:id="rId8"/>
    <p:sldId id="1417" r:id="rId9"/>
    <p:sldId id="1419" r:id="rId10"/>
    <p:sldId id="1701" r:id="rId11"/>
    <p:sldId id="1725" r:id="rId12"/>
    <p:sldId id="1703" r:id="rId13"/>
    <p:sldId id="1724" r:id="rId14"/>
    <p:sldId id="1715" r:id="rId15"/>
    <p:sldId id="1723" r:id="rId16"/>
    <p:sldId id="1704" r:id="rId17"/>
    <p:sldId id="1722" r:id="rId18"/>
    <p:sldId id="1709" r:id="rId19"/>
    <p:sldId id="1721" r:id="rId20"/>
    <p:sldId id="1702" r:id="rId21"/>
    <p:sldId id="1726" r:id="rId22"/>
    <p:sldId id="1714" r:id="rId23"/>
    <p:sldId id="1727" r:id="rId24"/>
    <p:sldId id="1708" r:id="rId25"/>
    <p:sldId id="1728" r:id="rId26"/>
    <p:sldId id="1706" r:id="rId27"/>
    <p:sldId id="1729" r:id="rId28"/>
    <p:sldId id="1718" r:id="rId29"/>
    <p:sldId id="1730" r:id="rId30"/>
    <p:sldId id="1719" r:id="rId31"/>
    <p:sldId id="1731" r:id="rId32"/>
    <p:sldId id="1736" r:id="rId33"/>
    <p:sldId id="1737" r:id="rId34"/>
    <p:sldId id="1691" r:id="rId35"/>
    <p:sldId id="1698" r:id="rId36"/>
    <p:sldId id="1700" r:id="rId37"/>
    <p:sldId id="1735" r:id="rId38"/>
    <p:sldId id="1699" r:id="rId39"/>
    <p:sldId id="289" r:id="rId40"/>
  </p:sldIdLst>
  <p:sldSz cx="12192000" cy="6858000"/>
  <p:notesSz cx="6797675" cy="9926638"/>
  <p:custDataLst>
    <p:tags r:id="rId42"/>
  </p:custDataLst>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F98226-BA74-FB51-3350-87D3D606F691}" name="zuhal.nalcakar@ego.gov.tr" initials="zu" userId="S::zuhal.nalcakar_ego.gov.tr#ext#@dai0.onmicrosoft.com::be922479-ff5d-4054-9ad0-73dbe7adbc79" providerId="AD"/>
  <p188:author id="{D5CB182B-35D9-DF12-CB5F-85BEF5349532}" name="Monika Parafinaitytė" initials="MP" userId="S::monika@gauce.lt::2b182fd3-f2cc-4ce6-bcdb-0411a6866d72" providerId="AD"/>
  <p188:author id="{CA42A33E-CF7F-55DB-1108-D830BD84A182}" name="Zeynep Guvenc" initials="ZG" userId="S::zeynep_guvenc@dai.com::904aaed9-4a36-41b3-80c7-9da6a9972721" providerId="AD"/>
  <p188:author id="{78DBF653-BFE8-A119-25C2-F56A7A9E3081}" name="Marija Frolova" initials="MF" userId="S::Marija@gauce.lt::990ef6ab-ad50-491d-98c1-30100579bc75" providerId="AD"/>
  <p188:author id="{42827A91-221C-447A-0CA8-B7E85539D40B}" name="Kristina Gaučė" initials="KG" userId="S::kristina@gauce.lt::aa3c1df0-d001-49a3-95d5-089bc37002e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ja Frolova" initials="MF" lastIdx="0" clrIdx="0">
    <p:extLst>
      <p:ext uri="{19B8F6BF-5375-455C-9EA6-DF929625EA0E}">
        <p15:presenceInfo xmlns:p15="http://schemas.microsoft.com/office/powerpoint/2012/main" userId="S::Marija@gauce.lt::990ef6ab-ad50-491d-98c1-30100579bc75" providerId="AD"/>
      </p:ext>
    </p:extLst>
  </p:cmAuthor>
  <p:cmAuthor id="2" name="Kristina Gaučė" initials="KG" lastIdx="0" clrIdx="1">
    <p:extLst>
      <p:ext uri="{19B8F6BF-5375-455C-9EA6-DF929625EA0E}">
        <p15:presenceInfo xmlns:p15="http://schemas.microsoft.com/office/powerpoint/2012/main" userId="S::kristina@gauce.lt::aa3c1df0-d001-49a3-95d5-089bc37002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534B"/>
    <a:srgbClr val="1D4381"/>
    <a:srgbClr val="FFFF3F"/>
    <a:srgbClr val="4F7921"/>
    <a:srgbClr val="FFDC7A"/>
    <a:srgbClr val="6B6BF9"/>
    <a:srgbClr val="9797FB"/>
    <a:srgbClr val="532476"/>
    <a:srgbClr val="3A1953"/>
    <a:srgbClr val="373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1DCD22-E748-16BC-CEFB-EA76B378B2C7}" v="76" dt="2023-09-19T13:29:57.782"/>
    <p1510:client id="{4AB66B62-797B-410E-8047-94EE6F248758}" v="32" dt="2023-09-19T14:45:54.743"/>
    <p1510:client id="{7639A675-E3DF-0AD0-24AB-B9CDC7EED10E}" v="1979" dt="2023-09-20T11:48:19.098"/>
    <p1510:client id="{8DB70BCC-B755-4231-B74B-3BC166A00EB6}" v="1458" dt="2023-09-19T22:11:35.666"/>
    <p1510:client id="{91FFF162-9195-4DD1-8B2C-D8A2B1A7ABD7}" v="1" dt="2023-09-11T11:23:35.011"/>
    <p1510:client id="{9E2C875B-8B09-D5FE-2E59-D5F59E34DF7C}" v="17" dt="2023-09-19T18:40:35.526"/>
    <p1510:client id="{CBAF921C-FE7A-8EBB-0CFD-6E3D81CF54A5}" v="43" dt="2023-09-20T11:54:49.506"/>
    <p1510:client id="{CCD46910-847F-5F0E-7687-B8D794A8E454}" v="291" dt="2023-09-19T14:52:13.4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eynep Guvenc" userId="S::zeynep_guvenc@dai.com::904aaed9-4a36-41b3-80c7-9da6a9972721" providerId="AD" clId="Web-{CCD46910-847F-5F0E-7687-B8D794A8E454}"/>
    <pc:docChg chg="mod modSld">
      <pc:chgData name="Zeynep Guvenc" userId="S::zeynep_guvenc@dai.com::904aaed9-4a36-41b3-80c7-9da6a9972721" providerId="AD" clId="Web-{CCD46910-847F-5F0E-7687-B8D794A8E454}" dt="2023-09-19T14:52:13.420" v="210"/>
      <pc:docMkLst>
        <pc:docMk/>
      </pc:docMkLst>
      <pc:sldChg chg="modSp modCm">
        <pc:chgData name="Zeynep Guvenc" userId="S::zeynep_guvenc@dai.com::904aaed9-4a36-41b3-80c7-9da6a9972721" providerId="AD" clId="Web-{CCD46910-847F-5F0E-7687-B8D794A8E454}" dt="2023-09-19T14:47:08.878" v="120" actId="20577"/>
        <pc:sldMkLst>
          <pc:docMk/>
          <pc:sldMk cId="1588720928" sldId="1514"/>
        </pc:sldMkLst>
        <pc:spChg chg="mod">
          <ac:chgData name="Zeynep Guvenc" userId="S::zeynep_guvenc@dai.com::904aaed9-4a36-41b3-80c7-9da6a9972721" providerId="AD" clId="Web-{CCD46910-847F-5F0E-7687-B8D794A8E454}" dt="2023-09-19T14:47:08.878" v="120" actId="20577"/>
          <ac:spMkLst>
            <pc:docMk/>
            <pc:sldMk cId="1588720928" sldId="1514"/>
            <ac:spMk id="8" creationId="{8B654AAE-DF09-692B-DD1E-8ED9E4DF4517}"/>
          </ac:spMkLst>
        </pc:spChg>
        <pc:spChg chg="mod">
          <ac:chgData name="Zeynep Guvenc" userId="S::zeynep_guvenc@dai.com::904aaed9-4a36-41b3-80c7-9da6a9972721" providerId="AD" clId="Web-{CCD46910-847F-5F0E-7687-B8D794A8E454}" dt="2023-09-19T14:45:43.906" v="84" actId="20577"/>
          <ac:spMkLst>
            <pc:docMk/>
            <pc:sldMk cId="1588720928" sldId="1514"/>
            <ac:spMk id="9" creationId="{19EEBF26-801C-C6B5-6B16-0DB077E28366}"/>
          </ac:spMkLst>
        </pc:spChg>
        <pc:spChg chg="mod">
          <ac:chgData name="Zeynep Guvenc" userId="S::zeynep_guvenc@dai.com::904aaed9-4a36-41b3-80c7-9da6a9972721" providerId="AD" clId="Web-{CCD46910-847F-5F0E-7687-B8D794A8E454}" dt="2023-09-19T14:46:07.438" v="90" actId="20577"/>
          <ac:spMkLst>
            <pc:docMk/>
            <pc:sldMk cId="1588720928" sldId="1514"/>
            <ac:spMk id="10" creationId="{C2C5645B-55E2-642C-2642-3B30B5987950}"/>
          </ac:spMkLst>
        </pc:spChg>
        <pc:spChg chg="mod">
          <ac:chgData name="Zeynep Guvenc" userId="S::zeynep_guvenc@dai.com::904aaed9-4a36-41b3-80c7-9da6a9972721" providerId="AD" clId="Web-{CCD46910-847F-5F0E-7687-B8D794A8E454}" dt="2023-09-19T14:43:34.964" v="41" actId="20577"/>
          <ac:spMkLst>
            <pc:docMk/>
            <pc:sldMk cId="1588720928" sldId="1514"/>
            <ac:spMk id="12" creationId="{B4BF994D-349A-92C0-D5F1-84FBCD73E29A}"/>
          </ac:spMkLst>
        </pc:spChg>
        <pc:spChg chg="mod">
          <ac:chgData name="Zeynep Guvenc" userId="S::zeynep_guvenc@dai.com::904aaed9-4a36-41b3-80c7-9da6a9972721" providerId="AD" clId="Web-{CCD46910-847F-5F0E-7687-B8D794A8E454}" dt="2023-09-19T14:46:53.487" v="113" actId="20577"/>
          <ac:spMkLst>
            <pc:docMk/>
            <pc:sldMk cId="1588720928" sldId="1514"/>
            <ac:spMk id="14" creationId="{EDC5DCB1-709F-E0C6-7220-E04679D54EA6}"/>
          </ac:spMkLst>
        </pc:spChg>
        <pc:spChg chg="mod">
          <ac:chgData name="Zeynep Guvenc" userId="S::zeynep_guvenc@dai.com::904aaed9-4a36-41b3-80c7-9da6a9972721" providerId="AD" clId="Web-{CCD46910-847F-5F0E-7687-B8D794A8E454}" dt="2023-09-19T14:44:50.998" v="51" actId="20577"/>
          <ac:spMkLst>
            <pc:docMk/>
            <pc:sldMk cId="1588720928" sldId="1514"/>
            <ac:spMk id="20" creationId="{A67228C4-1690-BBE8-9A43-10686E2BD2E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CCD46910-847F-5F0E-7687-B8D794A8E454}" dt="2023-09-19T14:46:43.611" v="110"/>
              <pc2:cmMkLst xmlns:pc2="http://schemas.microsoft.com/office/powerpoint/2019/9/main/command">
                <pc:docMk/>
                <pc:sldMk cId="1588720928" sldId="1514"/>
                <pc2:cmMk id="{1ACC0821-DAA3-48C1-95E2-8E7D28CD399D}"/>
              </pc2:cmMkLst>
            </pc226:cmChg>
            <pc226:cmChg xmlns:pc226="http://schemas.microsoft.com/office/powerpoint/2022/06/main/command" chg="mod">
              <pc226:chgData name="Zeynep Guvenc" userId="S::zeynep_guvenc@dai.com::904aaed9-4a36-41b3-80c7-9da6a9972721" providerId="AD" clId="Web-{CCD46910-847F-5F0E-7687-B8D794A8E454}" dt="2023-09-19T14:44:34.185" v="50"/>
              <pc2:cmMkLst xmlns:pc2="http://schemas.microsoft.com/office/powerpoint/2019/9/main/command">
                <pc:docMk/>
                <pc:sldMk cId="1588720928" sldId="1514"/>
                <pc2:cmMk id="{3C9BF458-339C-4AD4-A491-43BBCA9EC72A}"/>
              </pc2:cmMkLst>
            </pc226:cmChg>
            <pc226:cmChg xmlns:pc226="http://schemas.microsoft.com/office/powerpoint/2022/06/main/command" chg="mod">
              <pc226:chgData name="Zeynep Guvenc" userId="S::zeynep_guvenc@dai.com::904aaed9-4a36-41b3-80c7-9da6a9972721" providerId="AD" clId="Web-{CCD46910-847F-5F0E-7687-B8D794A8E454}" dt="2023-09-19T14:46:48.986" v="112"/>
              <pc2:cmMkLst xmlns:pc2="http://schemas.microsoft.com/office/powerpoint/2019/9/main/command">
                <pc:docMk/>
                <pc:sldMk cId="1588720928" sldId="1514"/>
                <pc2:cmMk id="{B9119559-0FE4-4F22-9C3D-56886AAA7C93}"/>
              </pc2:cmMkLst>
              <pc226:cmRplyChg chg="add">
                <pc226:chgData name="Zeynep Guvenc" userId="S::zeynep_guvenc@dai.com::904aaed9-4a36-41b3-80c7-9da6a9972721" providerId="AD" clId="Web-{CCD46910-847F-5F0E-7687-B8D794A8E454}" dt="2023-09-19T14:43:05.009" v="35"/>
                <pc2:cmRplyMkLst xmlns:pc2="http://schemas.microsoft.com/office/powerpoint/2019/9/main/command">
                  <pc:docMk/>
                  <pc:sldMk cId="1588720928" sldId="1514"/>
                  <pc2:cmMk id="{B9119559-0FE4-4F22-9C3D-56886AAA7C93}"/>
                  <pc2:cmRplyMk id="{2CF26C28-44D7-47B1-B08D-BF4894EF26A7}"/>
                </pc2:cmRplyMkLst>
              </pc226:cmRplyChg>
            </pc226:cmChg>
            <pc226:cmChg xmlns:pc226="http://schemas.microsoft.com/office/powerpoint/2022/06/main/command" chg="mod">
              <pc226:chgData name="Zeynep Guvenc" userId="S::zeynep_guvenc@dai.com::904aaed9-4a36-41b3-80c7-9da6a9972721" providerId="AD" clId="Web-{CCD46910-847F-5F0E-7687-B8D794A8E454}" dt="2023-09-19T14:46:47.127" v="111"/>
              <pc2:cmMkLst xmlns:pc2="http://schemas.microsoft.com/office/powerpoint/2019/9/main/command">
                <pc:docMk/>
                <pc:sldMk cId="1588720928" sldId="1514"/>
                <pc2:cmMk id="{CBE4CE79-6F4F-421E-BE96-07329A426F5C}"/>
              </pc2:cmMkLst>
              <pc226:cmRplyChg chg="add">
                <pc226:chgData name="Zeynep Guvenc" userId="S::zeynep_guvenc@dai.com::904aaed9-4a36-41b3-80c7-9da6a9972721" providerId="AD" clId="Web-{CCD46910-847F-5F0E-7687-B8D794A8E454}" dt="2023-09-19T14:41:38.631" v="1"/>
                <pc2:cmRplyMkLst xmlns:pc2="http://schemas.microsoft.com/office/powerpoint/2019/9/main/command">
                  <pc:docMk/>
                  <pc:sldMk cId="1588720928" sldId="1514"/>
                  <pc2:cmMk id="{CBE4CE79-6F4F-421E-BE96-07329A426F5C}"/>
                  <pc2:cmRplyMk id="{3DC44BDE-70DB-4AED-B595-0107033AA0CA}"/>
                </pc2:cmRplyMkLst>
              </pc226:cmRplyChg>
            </pc226:cmChg>
            <pc226:cmChg xmlns:pc226="http://schemas.microsoft.com/office/powerpoint/2022/06/main/command" chg="mod">
              <pc226:chgData name="Zeynep Guvenc" userId="S::zeynep_guvenc@dai.com::904aaed9-4a36-41b3-80c7-9da6a9972721" providerId="AD" clId="Web-{CCD46910-847F-5F0E-7687-B8D794A8E454}" dt="2023-09-19T14:45:54.531" v="89"/>
              <pc2:cmMkLst xmlns:pc2="http://schemas.microsoft.com/office/powerpoint/2019/9/main/command">
                <pc:docMk/>
                <pc:sldMk cId="1588720928" sldId="1514"/>
                <pc2:cmMk id="{F9CCB28C-62BF-4BDB-9B07-75CE13743477}"/>
              </pc2:cmMkLst>
            </pc226:cmChg>
            <pc226:cmChg xmlns:pc226="http://schemas.microsoft.com/office/powerpoint/2022/06/main/command" chg="mod">
              <pc226:chgData name="Zeynep Guvenc" userId="S::zeynep_guvenc@dai.com::904aaed9-4a36-41b3-80c7-9da6a9972721" providerId="AD" clId="Web-{CCD46910-847F-5F0E-7687-B8D794A8E454}" dt="2023-09-19T14:43:26.245" v="40"/>
              <pc2:cmMkLst xmlns:pc2="http://schemas.microsoft.com/office/powerpoint/2019/9/main/command">
                <pc:docMk/>
                <pc:sldMk cId="1588720928" sldId="1514"/>
                <pc2:cmMk id="{7F20CEC3-4845-483C-9353-85F0E47FC7DD}"/>
              </pc2:cmMkLst>
            </pc226:cmChg>
            <pc226:cmChg xmlns:pc226="http://schemas.microsoft.com/office/powerpoint/2022/06/main/command" chg="mod">
              <pc226:chgData name="Zeynep Guvenc" userId="S::zeynep_guvenc@dai.com::904aaed9-4a36-41b3-80c7-9da6a9972721" providerId="AD" clId="Web-{CCD46910-847F-5F0E-7687-B8D794A8E454}" dt="2023-09-19T14:45:30.062" v="83"/>
              <pc2:cmMkLst xmlns:pc2="http://schemas.microsoft.com/office/powerpoint/2019/9/main/command">
                <pc:docMk/>
                <pc:sldMk cId="1588720928" sldId="1514"/>
                <pc2:cmMk id="{9B1BFBE7-450A-41A3-B262-B4DA14B43A9C}"/>
              </pc2:cmMkLst>
            </pc226:cmChg>
            <pc226:cmChg xmlns:pc226="http://schemas.microsoft.com/office/powerpoint/2022/06/main/command" chg="mod">
              <pc226:chgData name="Zeynep Guvenc" userId="S::zeynep_guvenc@dai.com::904aaed9-4a36-41b3-80c7-9da6a9972721" providerId="AD" clId="Web-{CCD46910-847F-5F0E-7687-B8D794A8E454}" dt="2023-09-19T14:43:48.261" v="44"/>
              <pc2:cmMkLst xmlns:pc2="http://schemas.microsoft.com/office/powerpoint/2019/9/main/command">
                <pc:docMk/>
                <pc:sldMk cId="1588720928" sldId="1514"/>
                <pc2:cmMk id="{54C59DF3-A0F5-4AFD-A524-83A6857C874B}"/>
              </pc2:cmMkLst>
            </pc226:cmChg>
          </p:ext>
        </pc:extLst>
      </pc:sldChg>
      <pc:sldChg chg="modSp modCm">
        <pc:chgData name="Zeynep Guvenc" userId="S::zeynep_guvenc@dai.com::904aaed9-4a36-41b3-80c7-9da6a9972721" providerId="AD" clId="Web-{CCD46910-847F-5F0E-7687-B8D794A8E454}" dt="2023-09-19T14:52:13.420" v="210"/>
        <pc:sldMkLst>
          <pc:docMk/>
          <pc:sldMk cId="1645859775" sldId="1518"/>
        </pc:sldMkLst>
        <pc:spChg chg="mod">
          <ac:chgData name="Zeynep Guvenc" userId="S::zeynep_guvenc@dai.com::904aaed9-4a36-41b3-80c7-9da6a9972721" providerId="AD" clId="Web-{CCD46910-847F-5F0E-7687-B8D794A8E454}" dt="2023-09-19T14:48:45.272" v="145" actId="1076"/>
          <ac:spMkLst>
            <pc:docMk/>
            <pc:sldMk cId="1645859775" sldId="1518"/>
            <ac:spMk id="4" creationId="{7DFAEE88-E68A-6299-AD87-9EBF1D7A5515}"/>
          </ac:spMkLst>
        </pc:spChg>
        <pc:spChg chg="mod">
          <ac:chgData name="Zeynep Guvenc" userId="S::zeynep_guvenc@dai.com::904aaed9-4a36-41b3-80c7-9da6a9972721" providerId="AD" clId="Web-{CCD46910-847F-5F0E-7687-B8D794A8E454}" dt="2023-09-19T14:47:48.457" v="141" actId="20577"/>
          <ac:spMkLst>
            <pc:docMk/>
            <pc:sldMk cId="1645859775" sldId="1518"/>
            <ac:spMk id="8" creationId="{A71E0B5B-9083-4E3F-0033-57360EAB2561}"/>
          </ac:spMkLst>
        </pc:spChg>
        <pc:spChg chg="mod">
          <ac:chgData name="Zeynep Guvenc" userId="S::zeynep_guvenc@dai.com::904aaed9-4a36-41b3-80c7-9da6a9972721" providerId="AD" clId="Web-{CCD46910-847F-5F0E-7687-B8D794A8E454}" dt="2023-09-19T14:51:07.371" v="192" actId="20577"/>
          <ac:spMkLst>
            <pc:docMk/>
            <pc:sldMk cId="1645859775" sldId="1518"/>
            <ac:spMk id="12" creationId="{7F142D47-022A-5582-5D17-084843C4C4AB}"/>
          </ac:spMkLst>
        </pc:spChg>
        <pc:spChg chg="mod">
          <ac:chgData name="Zeynep Guvenc" userId="S::zeynep_guvenc@dai.com::904aaed9-4a36-41b3-80c7-9da6a9972721" providerId="AD" clId="Web-{CCD46910-847F-5F0E-7687-B8D794A8E454}" dt="2023-09-19T14:49:04.257" v="146" actId="20577"/>
          <ac:spMkLst>
            <pc:docMk/>
            <pc:sldMk cId="1645859775" sldId="1518"/>
            <ac:spMk id="23" creationId="{A68DBB80-4FF4-C22C-209C-85AAD9C05FFA}"/>
          </ac:spMkLst>
        </pc:spChg>
        <pc:spChg chg="mod">
          <ac:chgData name="Zeynep Guvenc" userId="S::zeynep_guvenc@dai.com::904aaed9-4a36-41b3-80c7-9da6a9972721" providerId="AD" clId="Web-{CCD46910-847F-5F0E-7687-B8D794A8E454}" dt="2023-09-19T14:49:08.757" v="147" actId="20577"/>
          <ac:spMkLst>
            <pc:docMk/>
            <pc:sldMk cId="1645859775" sldId="1518"/>
            <ac:spMk id="24" creationId="{23E5C6A2-A0B9-FAD9-8B7A-1CA088BAE00E}"/>
          </ac:spMkLst>
        </pc:spChg>
        <pc:spChg chg="mod">
          <ac:chgData name="Zeynep Guvenc" userId="S::zeynep_guvenc@dai.com::904aaed9-4a36-41b3-80c7-9da6a9972721" providerId="AD" clId="Web-{CCD46910-847F-5F0E-7687-B8D794A8E454}" dt="2023-09-19T14:49:27.836" v="153" actId="20577"/>
          <ac:spMkLst>
            <pc:docMk/>
            <pc:sldMk cId="1645859775" sldId="1518"/>
            <ac:spMk id="25" creationId="{AC3F710E-D5E2-35D4-3A64-8E962CF3EA91}"/>
          </ac:spMkLst>
        </pc:spChg>
        <pc:spChg chg="mod">
          <ac:chgData name="Zeynep Guvenc" userId="S::zeynep_guvenc@dai.com::904aaed9-4a36-41b3-80c7-9da6a9972721" providerId="AD" clId="Web-{CCD46910-847F-5F0E-7687-B8D794A8E454}" dt="2023-09-19T14:49:13.382" v="149" actId="20577"/>
          <ac:spMkLst>
            <pc:docMk/>
            <pc:sldMk cId="1645859775" sldId="1518"/>
            <ac:spMk id="26" creationId="{B6712C35-35A9-30C2-B18E-187122138D72}"/>
          </ac:spMkLst>
        </pc:spChg>
        <pc:spChg chg="mod">
          <ac:chgData name="Zeynep Guvenc" userId="S::zeynep_guvenc@dai.com::904aaed9-4a36-41b3-80c7-9da6a9972721" providerId="AD" clId="Web-{CCD46910-847F-5F0E-7687-B8D794A8E454}" dt="2023-09-19T14:49:10.976" v="148" actId="20577"/>
          <ac:spMkLst>
            <pc:docMk/>
            <pc:sldMk cId="1645859775" sldId="1518"/>
            <ac:spMk id="27" creationId="{A26C763C-F4AB-028B-9357-BF94C9F0893A}"/>
          </ac:spMkLst>
        </pc:spChg>
        <pc:spChg chg="mod">
          <ac:chgData name="Zeynep Guvenc" userId="S::zeynep_guvenc@dai.com::904aaed9-4a36-41b3-80c7-9da6a9972721" providerId="AD" clId="Web-{CCD46910-847F-5F0E-7687-B8D794A8E454}" dt="2023-09-19T14:49:22.898" v="151" actId="20577"/>
          <ac:spMkLst>
            <pc:docMk/>
            <pc:sldMk cId="1645859775" sldId="1518"/>
            <ac:spMk id="28" creationId="{BC689A28-8132-F80C-8114-4D9C69B7E953}"/>
          </ac:spMkLst>
        </pc:spChg>
        <pc:spChg chg="mod">
          <ac:chgData name="Zeynep Guvenc" userId="S::zeynep_guvenc@dai.com::904aaed9-4a36-41b3-80c7-9da6a9972721" providerId="AD" clId="Web-{CCD46910-847F-5F0E-7687-B8D794A8E454}" dt="2023-09-19T14:49:17.086" v="150" actId="20577"/>
          <ac:spMkLst>
            <pc:docMk/>
            <pc:sldMk cId="1645859775" sldId="1518"/>
            <ac:spMk id="29" creationId="{85CF6605-ECAB-DA91-EE31-4F9EA6B8379C}"/>
          </ac:spMkLst>
        </pc:spChg>
        <pc:spChg chg="mod">
          <ac:chgData name="Zeynep Guvenc" userId="S::zeynep_guvenc@dai.com::904aaed9-4a36-41b3-80c7-9da6a9972721" providerId="AD" clId="Web-{CCD46910-847F-5F0E-7687-B8D794A8E454}" dt="2023-09-19T14:49:30.289" v="154" actId="20577"/>
          <ac:spMkLst>
            <pc:docMk/>
            <pc:sldMk cId="1645859775" sldId="1518"/>
            <ac:spMk id="31" creationId="{432DE051-5160-C95A-15B4-1FEC8A965F03}"/>
          </ac:spMkLst>
        </pc:spChg>
        <pc:spChg chg="mod">
          <ac:chgData name="Zeynep Guvenc" userId="S::zeynep_guvenc@dai.com::904aaed9-4a36-41b3-80c7-9da6a9972721" providerId="AD" clId="Web-{CCD46910-847F-5F0E-7687-B8D794A8E454}" dt="2023-09-19T14:48:33.443" v="144" actId="20577"/>
          <ac:spMkLst>
            <pc:docMk/>
            <pc:sldMk cId="1645859775" sldId="1518"/>
            <ac:spMk id="34" creationId="{1C9EC0AA-6971-ED65-D10F-3636C170ED4B}"/>
          </ac:spMkLst>
        </pc:spChg>
        <pc:spChg chg="mod">
          <ac:chgData name="Zeynep Guvenc" userId="S::zeynep_guvenc@dai.com::904aaed9-4a36-41b3-80c7-9da6a9972721" providerId="AD" clId="Web-{CCD46910-847F-5F0E-7687-B8D794A8E454}" dt="2023-09-19T14:51:54.638" v="207" actId="20577"/>
          <ac:spMkLst>
            <pc:docMk/>
            <pc:sldMk cId="1645859775" sldId="1518"/>
            <ac:spMk id="36" creationId="{3F627CBD-943E-B843-1EC0-2DD80FEAE2C3}"/>
          </ac:spMkLst>
        </pc:spChg>
        <pc:spChg chg="mod">
          <ac:chgData name="Zeynep Guvenc" userId="S::zeynep_guvenc@dai.com::904aaed9-4a36-41b3-80c7-9da6a9972721" providerId="AD" clId="Web-{CCD46910-847F-5F0E-7687-B8D794A8E454}" dt="2023-09-19T14:51:41.575" v="197" actId="20577"/>
          <ac:spMkLst>
            <pc:docMk/>
            <pc:sldMk cId="1645859775" sldId="1518"/>
            <ac:spMk id="42" creationId="{9936E927-4C6C-8CB6-CB62-2B4A3F5D0CD1}"/>
          </ac:spMkLst>
        </pc:spChg>
        <pc:spChg chg="mod">
          <ac:chgData name="Zeynep Guvenc" userId="S::zeynep_guvenc@dai.com::904aaed9-4a36-41b3-80c7-9da6a9972721" providerId="AD" clId="Web-{CCD46910-847F-5F0E-7687-B8D794A8E454}" dt="2023-09-19T14:51:57.154" v="208" actId="1076"/>
          <ac:spMkLst>
            <pc:docMk/>
            <pc:sldMk cId="1645859775" sldId="1518"/>
            <ac:spMk id="43" creationId="{0512E5DD-C1B2-8A9C-6341-A20774E44148}"/>
          </ac:spMkLst>
        </pc:spChg>
        <pc:spChg chg="mod">
          <ac:chgData name="Zeynep Guvenc" userId="S::zeynep_guvenc@dai.com::904aaed9-4a36-41b3-80c7-9da6a9972721" providerId="AD" clId="Web-{CCD46910-847F-5F0E-7687-B8D794A8E454}" dt="2023-09-19T14:52:01.764" v="209" actId="1076"/>
          <ac:spMkLst>
            <pc:docMk/>
            <pc:sldMk cId="1645859775" sldId="1518"/>
            <ac:spMk id="44" creationId="{C90693BD-E6B4-7825-050B-543192A7DDE2}"/>
          </ac:spMkLst>
        </pc:spChg>
        <pc:spChg chg="mod">
          <ac:chgData name="Zeynep Guvenc" userId="S::zeynep_guvenc@dai.com::904aaed9-4a36-41b3-80c7-9da6a9972721" providerId="AD" clId="Web-{CCD46910-847F-5F0E-7687-B8D794A8E454}" dt="2023-09-19T14:50:05.666" v="168" actId="20577"/>
          <ac:spMkLst>
            <pc:docMk/>
            <pc:sldMk cId="1645859775" sldId="1518"/>
            <ac:spMk id="55" creationId="{4BEDCD52-6144-5F81-CD3C-BE95FF243F95}"/>
          </ac:spMkLst>
        </pc:spChg>
        <pc:spChg chg="mod">
          <ac:chgData name="Zeynep Guvenc" userId="S::zeynep_guvenc@dai.com::904aaed9-4a36-41b3-80c7-9da6a9972721" providerId="AD" clId="Web-{CCD46910-847F-5F0E-7687-B8D794A8E454}" dt="2023-09-19T14:49:56.040" v="163" actId="20577"/>
          <ac:spMkLst>
            <pc:docMk/>
            <pc:sldMk cId="1645859775" sldId="1518"/>
            <ac:spMk id="56" creationId="{E6083AC9-2432-68ED-BD89-C02CBCA98A08}"/>
          </ac:spMkLst>
        </pc:spChg>
        <pc:spChg chg="mod">
          <ac:chgData name="Zeynep Guvenc" userId="S::zeynep_guvenc@dai.com::904aaed9-4a36-41b3-80c7-9da6a9972721" providerId="AD" clId="Web-{CCD46910-847F-5F0E-7687-B8D794A8E454}" dt="2023-09-19T14:49:34.774" v="155" actId="20577"/>
          <ac:spMkLst>
            <pc:docMk/>
            <pc:sldMk cId="1645859775" sldId="1518"/>
            <ac:spMk id="57" creationId="{379EF79E-D261-AA08-3231-1F7656C0CDB7}"/>
          </ac:spMkLst>
        </pc:spChg>
        <pc:spChg chg="mod">
          <ac:chgData name="Zeynep Guvenc" userId="S::zeynep_guvenc@dai.com::904aaed9-4a36-41b3-80c7-9da6a9972721" providerId="AD" clId="Web-{CCD46910-847F-5F0E-7687-B8D794A8E454}" dt="2023-09-19T14:49:38.430" v="156" actId="20577"/>
          <ac:spMkLst>
            <pc:docMk/>
            <pc:sldMk cId="1645859775" sldId="1518"/>
            <ac:spMk id="58" creationId="{25129102-A7E6-0DA6-1942-E19FF7584B72}"/>
          </ac:spMkLst>
        </pc:spChg>
        <pc:spChg chg="mod">
          <ac:chgData name="Zeynep Guvenc" userId="S::zeynep_guvenc@dai.com::904aaed9-4a36-41b3-80c7-9da6a9972721" providerId="AD" clId="Web-{CCD46910-847F-5F0E-7687-B8D794A8E454}" dt="2023-09-19T14:49:45.571" v="157" actId="20577"/>
          <ac:spMkLst>
            <pc:docMk/>
            <pc:sldMk cId="1645859775" sldId="1518"/>
            <ac:spMk id="59" creationId="{DC48D05E-2FB4-2070-0FFC-87CB46D42985}"/>
          </ac:spMkLst>
        </pc:spChg>
        <pc:spChg chg="mod">
          <ac:chgData name="Zeynep Guvenc" userId="S::zeynep_guvenc@dai.com::904aaed9-4a36-41b3-80c7-9da6a9972721" providerId="AD" clId="Web-{CCD46910-847F-5F0E-7687-B8D794A8E454}" dt="2023-09-19T14:49:50.040" v="162" actId="20577"/>
          <ac:spMkLst>
            <pc:docMk/>
            <pc:sldMk cId="1645859775" sldId="1518"/>
            <ac:spMk id="60" creationId="{E03ED321-E88A-EF8B-044B-AA027FA73058}"/>
          </ac:spMkLst>
        </pc:spChg>
        <pc:spChg chg="mod">
          <ac:chgData name="Zeynep Guvenc" userId="S::zeynep_guvenc@dai.com::904aaed9-4a36-41b3-80c7-9da6a9972721" providerId="AD" clId="Web-{CCD46910-847F-5F0E-7687-B8D794A8E454}" dt="2023-09-19T14:50:54.730" v="189" actId="20577"/>
          <ac:spMkLst>
            <pc:docMk/>
            <pc:sldMk cId="1645859775" sldId="1518"/>
            <ac:spMk id="63" creationId="{79962F7F-57F0-37C2-C244-C935D2637886}"/>
          </ac:spMkLst>
        </pc:spChg>
        <pc:spChg chg="mod">
          <ac:chgData name="Zeynep Guvenc" userId="S::zeynep_guvenc@dai.com::904aaed9-4a36-41b3-80c7-9da6a9972721" providerId="AD" clId="Web-{CCD46910-847F-5F0E-7687-B8D794A8E454}" dt="2023-09-19T14:50:25.557" v="169" actId="20577"/>
          <ac:spMkLst>
            <pc:docMk/>
            <pc:sldMk cId="1645859775" sldId="1518"/>
            <ac:spMk id="64" creationId="{0A26AF0A-922C-DF73-EF9F-8C114E806D01}"/>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CCD46910-847F-5F0E-7687-B8D794A8E454}" dt="2023-09-19T14:50:43.417" v="188"/>
              <pc2:cmMkLst xmlns:pc2="http://schemas.microsoft.com/office/powerpoint/2019/9/main/command">
                <pc:docMk/>
                <pc:sldMk cId="1645859775" sldId="1518"/>
                <pc2:cmMk id="{C6934127-A504-467F-BFE3-509EFCAF63C7}"/>
              </pc2:cmMkLst>
            </pc226:cmChg>
            <pc226:cmChg xmlns:pc226="http://schemas.microsoft.com/office/powerpoint/2022/06/main/command" chg="mod">
              <pc226:chgData name="Zeynep Guvenc" userId="S::zeynep_guvenc@dai.com::904aaed9-4a36-41b3-80c7-9da6a9972721" providerId="AD" clId="Web-{CCD46910-847F-5F0E-7687-B8D794A8E454}" dt="2023-09-19T14:52:13.420" v="210"/>
              <pc2:cmMkLst xmlns:pc2="http://schemas.microsoft.com/office/powerpoint/2019/9/main/command">
                <pc:docMk/>
                <pc:sldMk cId="1645859775" sldId="1518"/>
                <pc2:cmMk id="{2ADBD67E-D910-40B8-B8A1-2992D6AC0B4D}"/>
              </pc2:cmMkLst>
            </pc226:cmChg>
            <pc226:cmChg xmlns:pc226="http://schemas.microsoft.com/office/powerpoint/2022/06/main/command" chg="mod">
              <pc226:chgData name="Zeynep Guvenc" userId="S::zeynep_guvenc@dai.com::904aaed9-4a36-41b3-80c7-9da6a9972721" providerId="AD" clId="Web-{CCD46910-847F-5F0E-7687-B8D794A8E454}" dt="2023-09-19T14:51:02.871" v="191"/>
              <pc2:cmMkLst xmlns:pc2="http://schemas.microsoft.com/office/powerpoint/2019/9/main/command">
                <pc:docMk/>
                <pc:sldMk cId="1645859775" sldId="1518"/>
                <pc2:cmMk id="{3467138F-AC5A-4803-AD7E-DBD0626A54E6}"/>
              </pc2:cmMkLst>
            </pc226:cmChg>
            <pc226:cmChg xmlns:pc226="http://schemas.microsoft.com/office/powerpoint/2022/06/main/command" chg="mod">
              <pc226:chgData name="Zeynep Guvenc" userId="S::zeynep_guvenc@dai.com::904aaed9-4a36-41b3-80c7-9da6a9972721" providerId="AD" clId="Web-{CCD46910-847F-5F0E-7687-B8D794A8E454}" dt="2023-09-19T14:47:59.176" v="143"/>
              <pc2:cmMkLst xmlns:pc2="http://schemas.microsoft.com/office/powerpoint/2019/9/main/command">
                <pc:docMk/>
                <pc:sldMk cId="1645859775" sldId="1518"/>
                <pc2:cmMk id="{9CF84DA3-4AA0-407E-A5EF-C45D5E3669C7}"/>
              </pc2:cmMkLst>
            </pc226:cmChg>
          </p:ext>
        </pc:extLst>
      </pc:sldChg>
    </pc:docChg>
  </pc:docChgLst>
  <pc:docChgLst>
    <pc:chgData name="Zeynep Guvenc" userId="S::zeynep_guvenc@dai.com::904aaed9-4a36-41b3-80c7-9da6a9972721" providerId="AD" clId="Web-{8DB70BCC-B755-4231-B74B-3BC166A00EB6}"/>
    <pc:docChg chg="modSld">
      <pc:chgData name="Zeynep Guvenc" userId="S::zeynep_guvenc@dai.com::904aaed9-4a36-41b3-80c7-9da6a9972721" providerId="AD" clId="Web-{8DB70BCC-B755-4231-B74B-3BC166A00EB6}" dt="2023-09-19T22:11:30.494" v="1240" actId="20577"/>
      <pc:docMkLst>
        <pc:docMk/>
      </pc:docMkLst>
      <pc:sldChg chg="modSp modCm">
        <pc:chgData name="Zeynep Guvenc" userId="S::zeynep_guvenc@dai.com::904aaed9-4a36-41b3-80c7-9da6a9972721" providerId="AD" clId="Web-{8DB70BCC-B755-4231-B74B-3BC166A00EB6}" dt="2023-09-19T21:36:53.035" v="935" actId="20577"/>
        <pc:sldMkLst>
          <pc:docMk/>
          <pc:sldMk cId="765338787" sldId="1417"/>
        </pc:sldMkLst>
        <pc:spChg chg="mod">
          <ac:chgData name="Zeynep Guvenc" userId="S::zeynep_guvenc@dai.com::904aaed9-4a36-41b3-80c7-9da6a9972721" providerId="AD" clId="Web-{8DB70BCC-B755-4231-B74B-3BC166A00EB6}" dt="2023-09-19T21:36:41.581" v="931" actId="20577"/>
          <ac:spMkLst>
            <pc:docMk/>
            <pc:sldMk cId="765338787" sldId="1417"/>
            <ac:spMk id="3" creationId="{3EC8BD7F-6A03-6EC8-F8D0-3E595D4AB138}"/>
          </ac:spMkLst>
        </pc:spChg>
        <pc:spChg chg="mod">
          <ac:chgData name="Zeynep Guvenc" userId="S::zeynep_guvenc@dai.com::904aaed9-4a36-41b3-80c7-9da6a9972721" providerId="AD" clId="Web-{8DB70BCC-B755-4231-B74B-3BC166A00EB6}" dt="2023-09-19T21:36:51.660" v="934" actId="20577"/>
          <ac:spMkLst>
            <pc:docMk/>
            <pc:sldMk cId="765338787" sldId="1417"/>
            <ac:spMk id="4" creationId="{A5DF4941-BA20-7F90-66D7-D217360C6B60}"/>
          </ac:spMkLst>
        </pc:spChg>
        <pc:spChg chg="mod">
          <ac:chgData name="Zeynep Guvenc" userId="S::zeynep_guvenc@dai.com::904aaed9-4a36-41b3-80c7-9da6a9972721" providerId="AD" clId="Web-{8DB70BCC-B755-4231-B74B-3BC166A00EB6}" dt="2023-09-19T20:00:50.766" v="208" actId="20577"/>
          <ac:spMkLst>
            <pc:docMk/>
            <pc:sldMk cId="765338787" sldId="1417"/>
            <ac:spMk id="13" creationId="{41604F05-7097-60A4-3E51-F389CB09A8EF}"/>
          </ac:spMkLst>
        </pc:spChg>
        <pc:spChg chg="mod">
          <ac:chgData name="Zeynep Guvenc" userId="S::zeynep_guvenc@dai.com::904aaed9-4a36-41b3-80c7-9da6a9972721" providerId="AD" clId="Web-{8DB70BCC-B755-4231-B74B-3BC166A00EB6}" dt="2023-09-19T21:36:53.035" v="935" actId="20577"/>
          <ac:spMkLst>
            <pc:docMk/>
            <pc:sldMk cId="765338787" sldId="1417"/>
            <ac:spMk id="41" creationId="{FB14E337-ADD5-1B23-D191-7463AE53F69F}"/>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00:53.516" v="209"/>
              <pc2:cmMkLst xmlns:pc2="http://schemas.microsoft.com/office/powerpoint/2019/9/main/command">
                <pc:docMk/>
                <pc:sldMk cId="765338787" sldId="1417"/>
                <pc2:cmMk id="{EF8EAB9D-E3E5-4942-99F4-28F5311351E4}"/>
              </pc2:cmMkLst>
            </pc226:cmChg>
          </p:ext>
        </pc:extLst>
      </pc:sldChg>
      <pc:sldChg chg="addSp modSp modCm">
        <pc:chgData name="Zeynep Guvenc" userId="S::zeynep_guvenc@dai.com::904aaed9-4a36-41b3-80c7-9da6a9972721" providerId="AD" clId="Web-{8DB70BCC-B755-4231-B74B-3BC166A00EB6}" dt="2023-09-19T21:37:09.613" v="936"/>
        <pc:sldMkLst>
          <pc:docMk/>
          <pc:sldMk cId="4016113688" sldId="1419"/>
        </pc:sldMkLst>
        <pc:spChg chg="add mod">
          <ac:chgData name="Zeynep Guvenc" userId="S::zeynep_guvenc@dai.com::904aaed9-4a36-41b3-80c7-9da6a9972721" providerId="AD" clId="Web-{8DB70BCC-B755-4231-B74B-3BC166A00EB6}" dt="2023-09-19T20:05:36.314" v="247" actId="1076"/>
          <ac:spMkLst>
            <pc:docMk/>
            <pc:sldMk cId="4016113688" sldId="1419"/>
            <ac:spMk id="2" creationId="{5BD21736-A10B-B5A9-6D46-D0483C2F2AA7}"/>
          </ac:spMkLst>
        </pc:spChg>
        <pc:spChg chg="mod">
          <ac:chgData name="Zeynep Guvenc" userId="S::zeynep_guvenc@dai.com::904aaed9-4a36-41b3-80c7-9da6a9972721" providerId="AD" clId="Web-{8DB70BCC-B755-4231-B74B-3BC166A00EB6}" dt="2023-09-19T20:03:41.001" v="233" actId="20577"/>
          <ac:spMkLst>
            <pc:docMk/>
            <pc:sldMk cId="4016113688" sldId="1419"/>
            <ac:spMk id="3" creationId="{4EF89B79-B0B0-6DC7-7D7C-AA16A5A154F5}"/>
          </ac:spMkLst>
        </pc:spChg>
        <pc:spChg chg="mod">
          <ac:chgData name="Zeynep Guvenc" userId="S::zeynep_guvenc@dai.com::904aaed9-4a36-41b3-80c7-9da6a9972721" providerId="AD" clId="Web-{8DB70BCC-B755-4231-B74B-3BC166A00EB6}" dt="2023-09-19T20:09:48.284" v="281" actId="20577"/>
          <ac:spMkLst>
            <pc:docMk/>
            <pc:sldMk cId="4016113688" sldId="1419"/>
            <ac:spMk id="7" creationId="{BD47B214-EDCA-18FC-409D-5B067C68312C}"/>
          </ac:spMkLst>
        </pc:spChg>
        <pc:spChg chg="mod">
          <ac:chgData name="Zeynep Guvenc" userId="S::zeynep_guvenc@dai.com::904aaed9-4a36-41b3-80c7-9da6a9972721" providerId="AD" clId="Web-{8DB70BCC-B755-4231-B74B-3BC166A00EB6}" dt="2023-09-19T20:06:55.721" v="260" actId="20577"/>
          <ac:spMkLst>
            <pc:docMk/>
            <pc:sldMk cId="4016113688" sldId="1419"/>
            <ac:spMk id="25" creationId="{BE41516A-556D-25AA-0822-579B7B7D86A9}"/>
          </ac:spMkLst>
        </pc:spChg>
        <pc:spChg chg="mod">
          <ac:chgData name="Zeynep Guvenc" userId="S::zeynep_guvenc@dai.com::904aaed9-4a36-41b3-80c7-9da6a9972721" providerId="AD" clId="Web-{8DB70BCC-B755-4231-B74B-3BC166A00EB6}" dt="2023-09-19T20:06:12.658" v="252" actId="1076"/>
          <ac:spMkLst>
            <pc:docMk/>
            <pc:sldMk cId="4016113688" sldId="1419"/>
            <ac:spMk id="27" creationId="{7A1A7143-0ACC-D8B3-2B89-0187752B455F}"/>
          </ac:spMkLst>
        </pc:spChg>
        <pc:spChg chg="mod">
          <ac:chgData name="Zeynep Guvenc" userId="S::zeynep_guvenc@dai.com::904aaed9-4a36-41b3-80c7-9da6a9972721" providerId="AD" clId="Web-{8DB70BCC-B755-4231-B74B-3BC166A00EB6}" dt="2023-09-19T20:07:56.940" v="269" actId="20577"/>
          <ac:spMkLst>
            <pc:docMk/>
            <pc:sldMk cId="4016113688" sldId="1419"/>
            <ac:spMk id="28" creationId="{74D8C671-145C-0044-F674-B198546B3187}"/>
          </ac:spMkLst>
        </pc:spChg>
        <pc:spChg chg="mod">
          <ac:chgData name="Zeynep Guvenc" userId="S::zeynep_guvenc@dai.com::904aaed9-4a36-41b3-80c7-9da6a9972721" providerId="AD" clId="Web-{8DB70BCC-B755-4231-B74B-3BC166A00EB6}" dt="2023-09-19T20:10:24.956" v="285" actId="20577"/>
          <ac:spMkLst>
            <pc:docMk/>
            <pc:sldMk cId="4016113688" sldId="1419"/>
            <ac:spMk id="31" creationId="{A5183498-2270-319F-CA29-DC9A7B4C7DBD}"/>
          </ac:spMkLst>
        </pc:spChg>
        <pc:spChg chg="mod">
          <ac:chgData name="Zeynep Guvenc" userId="S::zeynep_guvenc@dai.com::904aaed9-4a36-41b3-80c7-9da6a9972721" providerId="AD" clId="Web-{8DB70BCC-B755-4231-B74B-3BC166A00EB6}" dt="2023-09-19T20:10:17.988" v="284" actId="20577"/>
          <ac:spMkLst>
            <pc:docMk/>
            <pc:sldMk cId="4016113688" sldId="1419"/>
            <ac:spMk id="33" creationId="{017708B4-F559-EDB1-F073-4BD5ED947E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37:09.613" v="936"/>
              <pc2:cmMkLst xmlns:pc2="http://schemas.microsoft.com/office/powerpoint/2019/9/main/command">
                <pc:docMk/>
                <pc:sldMk cId="4016113688" sldId="1419"/>
                <pc2:cmMk id="{CC055BA8-87E8-4625-B2AD-8C9E745A8BE9}"/>
              </pc2:cmMkLst>
            </pc226:cmChg>
            <pc226:cmChg xmlns:pc226="http://schemas.microsoft.com/office/powerpoint/2022/06/main/command" chg="mod">
              <pc226:chgData name="Zeynep Guvenc" userId="S::zeynep_guvenc@dai.com::904aaed9-4a36-41b3-80c7-9da6a9972721" providerId="AD" clId="Web-{8DB70BCC-B755-4231-B74B-3BC166A00EB6}" dt="2023-09-19T20:01:04.360" v="211"/>
              <pc2:cmMkLst xmlns:pc2="http://schemas.microsoft.com/office/powerpoint/2019/9/main/command">
                <pc:docMk/>
                <pc:sldMk cId="4016113688" sldId="1419"/>
                <pc2:cmMk id="{632672E2-5F96-495A-9B12-309E8D6D4A61}"/>
              </pc2:cmMkLst>
            </pc226:cmChg>
          </p:ext>
        </pc:extLst>
      </pc:sldChg>
      <pc:sldChg chg="modSp">
        <pc:chgData name="Zeynep Guvenc" userId="S::zeynep_guvenc@dai.com::904aaed9-4a36-41b3-80c7-9da6a9972721" providerId="AD" clId="Web-{8DB70BCC-B755-4231-B74B-3BC166A00EB6}" dt="2023-09-19T21:36:08.674" v="921" actId="20577"/>
        <pc:sldMkLst>
          <pc:docMk/>
          <pc:sldMk cId="1588720928" sldId="1514"/>
        </pc:sldMkLst>
        <pc:spChg chg="mod">
          <ac:chgData name="Zeynep Guvenc" userId="S::zeynep_guvenc@dai.com::904aaed9-4a36-41b3-80c7-9da6a9972721" providerId="AD" clId="Web-{8DB70BCC-B755-4231-B74B-3BC166A00EB6}" dt="2023-09-19T21:30:29.978" v="894" actId="20577"/>
          <ac:spMkLst>
            <pc:docMk/>
            <pc:sldMk cId="1588720928" sldId="1514"/>
            <ac:spMk id="8" creationId="{8B654AAE-DF09-692B-DD1E-8ED9E4DF4517}"/>
          </ac:spMkLst>
        </pc:spChg>
        <pc:spChg chg="mod">
          <ac:chgData name="Zeynep Guvenc" userId="S::zeynep_guvenc@dai.com::904aaed9-4a36-41b3-80c7-9da6a9972721" providerId="AD" clId="Web-{8DB70BCC-B755-4231-B74B-3BC166A00EB6}" dt="2023-09-19T21:30:45.525" v="900" actId="20577"/>
          <ac:spMkLst>
            <pc:docMk/>
            <pc:sldMk cId="1588720928" sldId="1514"/>
            <ac:spMk id="9" creationId="{19EEBF26-801C-C6B5-6B16-0DB077E28366}"/>
          </ac:spMkLst>
        </pc:spChg>
        <pc:spChg chg="mod">
          <ac:chgData name="Zeynep Guvenc" userId="S::zeynep_guvenc@dai.com::904aaed9-4a36-41b3-80c7-9da6a9972721" providerId="AD" clId="Web-{8DB70BCC-B755-4231-B74B-3BC166A00EB6}" dt="2023-09-19T21:36:08.674" v="921" actId="20577"/>
          <ac:spMkLst>
            <pc:docMk/>
            <pc:sldMk cId="1588720928" sldId="1514"/>
            <ac:spMk id="20" creationId="{A67228C4-1690-BBE8-9A43-10686E2BD2E6}"/>
          </ac:spMkLst>
        </pc:spChg>
      </pc:sldChg>
      <pc:sldChg chg="modSp modCm">
        <pc:chgData name="Zeynep Guvenc" userId="S::zeynep_guvenc@dai.com::904aaed9-4a36-41b3-80c7-9da6a9972721" providerId="AD" clId="Web-{8DB70BCC-B755-4231-B74B-3BC166A00EB6}" dt="2023-09-19T20:00:31.016" v="206" actId="1076"/>
        <pc:sldMkLst>
          <pc:docMk/>
          <pc:sldMk cId="1645859775" sldId="1518"/>
        </pc:sldMkLst>
        <pc:spChg chg="mod">
          <ac:chgData name="Zeynep Guvenc" userId="S::zeynep_guvenc@dai.com::904aaed9-4a36-41b3-80c7-9da6a9972721" providerId="AD" clId="Web-{8DB70BCC-B755-4231-B74B-3BC166A00EB6}" dt="2023-09-19T19:45:58.042" v="67" actId="20577"/>
          <ac:spMkLst>
            <pc:docMk/>
            <pc:sldMk cId="1645859775" sldId="1518"/>
            <ac:spMk id="2" creationId="{D08C207B-4CC1-FDFD-651C-E148DFE7644F}"/>
          </ac:spMkLst>
        </pc:spChg>
        <pc:spChg chg="mod">
          <ac:chgData name="Zeynep Guvenc" userId="S::zeynep_guvenc@dai.com::904aaed9-4a36-41b3-80c7-9da6a9972721" providerId="AD" clId="Web-{8DB70BCC-B755-4231-B74B-3BC166A00EB6}" dt="2023-09-19T19:58:35.749" v="188" actId="1076"/>
          <ac:spMkLst>
            <pc:docMk/>
            <pc:sldMk cId="1645859775" sldId="1518"/>
            <ac:spMk id="3" creationId="{DC7AABB6-4BCB-4A5F-099B-4623A2E34FE5}"/>
          </ac:spMkLst>
        </pc:spChg>
        <pc:spChg chg="mod">
          <ac:chgData name="Zeynep Guvenc" userId="S::zeynep_guvenc@dai.com::904aaed9-4a36-41b3-80c7-9da6a9972721" providerId="AD" clId="Web-{8DB70BCC-B755-4231-B74B-3BC166A00EB6}" dt="2023-09-19T19:46:20.449" v="71" actId="1076"/>
          <ac:spMkLst>
            <pc:docMk/>
            <pc:sldMk cId="1645859775" sldId="1518"/>
            <ac:spMk id="4" creationId="{7DFAEE88-E68A-6299-AD87-9EBF1D7A5515}"/>
          </ac:spMkLst>
        </pc:spChg>
        <pc:spChg chg="mod">
          <ac:chgData name="Zeynep Guvenc" userId="S::zeynep_guvenc@dai.com::904aaed9-4a36-41b3-80c7-9da6a9972721" providerId="AD" clId="Web-{8DB70BCC-B755-4231-B74B-3BC166A00EB6}" dt="2023-09-19T19:47:43.965" v="94" actId="20577"/>
          <ac:spMkLst>
            <pc:docMk/>
            <pc:sldMk cId="1645859775" sldId="1518"/>
            <ac:spMk id="5" creationId="{F08AF4B6-8210-DCB5-6770-383986BA8596}"/>
          </ac:spMkLst>
        </pc:spChg>
        <pc:spChg chg="mod">
          <ac:chgData name="Zeynep Guvenc" userId="S::zeynep_guvenc@dai.com::904aaed9-4a36-41b3-80c7-9da6a9972721" providerId="AD" clId="Web-{8DB70BCC-B755-4231-B74B-3BC166A00EB6}" dt="2023-09-19T19:18:13.837" v="7" actId="20577"/>
          <ac:spMkLst>
            <pc:docMk/>
            <pc:sldMk cId="1645859775" sldId="1518"/>
            <ac:spMk id="6" creationId="{70EC8BA1-8CEE-04AF-A63B-E89C5D94195E}"/>
          </ac:spMkLst>
        </pc:spChg>
        <pc:spChg chg="mod">
          <ac:chgData name="Zeynep Guvenc" userId="S::zeynep_guvenc@dai.com::904aaed9-4a36-41b3-80c7-9da6a9972721" providerId="AD" clId="Web-{8DB70BCC-B755-4231-B74B-3BC166A00EB6}" dt="2023-09-19T19:58:42.124" v="189" actId="1076"/>
          <ac:spMkLst>
            <pc:docMk/>
            <pc:sldMk cId="1645859775" sldId="1518"/>
            <ac:spMk id="8" creationId="{A71E0B5B-9083-4E3F-0033-57360EAB2561}"/>
          </ac:spMkLst>
        </pc:spChg>
        <pc:spChg chg="mod">
          <ac:chgData name="Zeynep Guvenc" userId="S::zeynep_guvenc@dai.com::904aaed9-4a36-41b3-80c7-9da6a9972721" providerId="AD" clId="Web-{8DB70BCC-B755-4231-B74B-3BC166A00EB6}" dt="2023-09-19T19:45:41.620" v="63" actId="1076"/>
          <ac:spMkLst>
            <pc:docMk/>
            <pc:sldMk cId="1645859775" sldId="1518"/>
            <ac:spMk id="9" creationId="{7BEE1F82-B6EB-FB09-22CB-E55CBEC050F3}"/>
          </ac:spMkLst>
        </pc:spChg>
        <pc:spChg chg="mod">
          <ac:chgData name="Zeynep Guvenc" userId="S::zeynep_guvenc@dai.com::904aaed9-4a36-41b3-80c7-9da6a9972721" providerId="AD" clId="Web-{8DB70BCC-B755-4231-B74B-3BC166A00EB6}" dt="2023-09-19T19:46:10.964" v="69" actId="1076"/>
          <ac:spMkLst>
            <pc:docMk/>
            <pc:sldMk cId="1645859775" sldId="1518"/>
            <ac:spMk id="11" creationId="{460FC1A6-096F-1D45-2096-9002A4325A33}"/>
          </ac:spMkLst>
        </pc:spChg>
        <pc:spChg chg="mod">
          <ac:chgData name="Zeynep Guvenc" userId="S::zeynep_guvenc@dai.com::904aaed9-4a36-41b3-80c7-9da6a9972721" providerId="AD" clId="Web-{8DB70BCC-B755-4231-B74B-3BC166A00EB6}" dt="2023-09-19T19:50:19.325" v="97" actId="20577"/>
          <ac:spMkLst>
            <pc:docMk/>
            <pc:sldMk cId="1645859775" sldId="1518"/>
            <ac:spMk id="12" creationId="{7F142D47-022A-5582-5D17-084843C4C4AB}"/>
          </ac:spMkLst>
        </pc:spChg>
        <pc:spChg chg="mod">
          <ac:chgData name="Zeynep Guvenc" userId="S::zeynep_guvenc@dai.com::904aaed9-4a36-41b3-80c7-9da6a9972721" providerId="AD" clId="Web-{8DB70BCC-B755-4231-B74B-3BC166A00EB6}" dt="2023-09-19T19:59:24.390" v="194" actId="1076"/>
          <ac:spMkLst>
            <pc:docMk/>
            <pc:sldMk cId="1645859775" sldId="1518"/>
            <ac:spMk id="13" creationId="{30A18E49-688A-BC98-8153-283B6E3E96E8}"/>
          </ac:spMkLst>
        </pc:spChg>
        <pc:spChg chg="mod">
          <ac:chgData name="Zeynep Guvenc" userId="S::zeynep_guvenc@dai.com::904aaed9-4a36-41b3-80c7-9da6a9972721" providerId="AD" clId="Web-{8DB70BCC-B755-4231-B74B-3BC166A00EB6}" dt="2023-09-19T19:25:13.127" v="51" actId="1076"/>
          <ac:spMkLst>
            <pc:docMk/>
            <pc:sldMk cId="1645859775" sldId="1518"/>
            <ac:spMk id="22" creationId="{0F5519EB-8D83-2591-A1C4-8A69A50AC9C4}"/>
          </ac:spMkLst>
        </pc:spChg>
        <pc:spChg chg="mod">
          <ac:chgData name="Zeynep Guvenc" userId="S::zeynep_guvenc@dai.com::904aaed9-4a36-41b3-80c7-9da6a9972721" providerId="AD" clId="Web-{8DB70BCC-B755-4231-B74B-3BC166A00EB6}" dt="2023-09-19T19:25:33.909" v="56" actId="1076"/>
          <ac:spMkLst>
            <pc:docMk/>
            <pc:sldMk cId="1645859775" sldId="1518"/>
            <ac:spMk id="23" creationId="{A68DBB80-4FF4-C22C-209C-85AAD9C05FFA}"/>
          </ac:spMkLst>
        </pc:spChg>
        <pc:spChg chg="mod">
          <ac:chgData name="Zeynep Guvenc" userId="S::zeynep_guvenc@dai.com::904aaed9-4a36-41b3-80c7-9da6a9972721" providerId="AD" clId="Web-{8DB70BCC-B755-4231-B74B-3BC166A00EB6}" dt="2023-09-19T19:26:15.224" v="59" actId="1076"/>
          <ac:spMkLst>
            <pc:docMk/>
            <pc:sldMk cId="1645859775" sldId="1518"/>
            <ac:spMk id="25" creationId="{AC3F710E-D5E2-35D4-3A64-8E962CF3EA91}"/>
          </ac:spMkLst>
        </pc:spChg>
        <pc:spChg chg="mod">
          <ac:chgData name="Zeynep Guvenc" userId="S::zeynep_guvenc@dai.com::904aaed9-4a36-41b3-80c7-9da6a9972721" providerId="AD" clId="Web-{8DB70BCC-B755-4231-B74B-3BC166A00EB6}" dt="2023-09-19T19:26:10.739" v="58" actId="1076"/>
          <ac:spMkLst>
            <pc:docMk/>
            <pc:sldMk cId="1645859775" sldId="1518"/>
            <ac:spMk id="26" creationId="{B6712C35-35A9-30C2-B18E-187122138D72}"/>
          </ac:spMkLst>
        </pc:spChg>
        <pc:spChg chg="mod">
          <ac:chgData name="Zeynep Guvenc" userId="S::zeynep_guvenc@dai.com::904aaed9-4a36-41b3-80c7-9da6a9972721" providerId="AD" clId="Web-{8DB70BCC-B755-4231-B74B-3BC166A00EB6}" dt="2023-09-19T19:26:05.567" v="57" actId="1076"/>
          <ac:spMkLst>
            <pc:docMk/>
            <pc:sldMk cId="1645859775" sldId="1518"/>
            <ac:spMk id="27" creationId="{A26C763C-F4AB-028B-9357-BF94C9F0893A}"/>
          </ac:spMkLst>
        </pc:spChg>
        <pc:spChg chg="mod">
          <ac:chgData name="Zeynep Guvenc" userId="S::zeynep_guvenc@dai.com::904aaed9-4a36-41b3-80c7-9da6a9972721" providerId="AD" clId="Web-{8DB70BCC-B755-4231-B74B-3BC166A00EB6}" dt="2023-09-19T19:26:20.162" v="60" actId="1076"/>
          <ac:spMkLst>
            <pc:docMk/>
            <pc:sldMk cId="1645859775" sldId="1518"/>
            <ac:spMk id="28" creationId="{BC689A28-8132-F80C-8114-4D9C69B7E953}"/>
          </ac:spMkLst>
        </pc:spChg>
        <pc:spChg chg="mod">
          <ac:chgData name="Zeynep Guvenc" userId="S::zeynep_guvenc@dai.com::904aaed9-4a36-41b3-80c7-9da6a9972721" providerId="AD" clId="Web-{8DB70BCC-B755-4231-B74B-3BC166A00EB6}" dt="2023-09-19T19:26:27.099" v="61" actId="1076"/>
          <ac:spMkLst>
            <pc:docMk/>
            <pc:sldMk cId="1645859775" sldId="1518"/>
            <ac:spMk id="29" creationId="{85CF6605-ECAB-DA91-EE31-4F9EA6B8379C}"/>
          </ac:spMkLst>
        </pc:spChg>
        <pc:spChg chg="mod">
          <ac:chgData name="Zeynep Guvenc" userId="S::zeynep_guvenc@dai.com::904aaed9-4a36-41b3-80c7-9da6a9972721" providerId="AD" clId="Web-{8DB70BCC-B755-4231-B74B-3BC166A00EB6}" dt="2023-09-19T19:25:06.282" v="50" actId="1076"/>
          <ac:spMkLst>
            <pc:docMk/>
            <pc:sldMk cId="1645859775" sldId="1518"/>
            <ac:spMk id="30" creationId="{E24FDC9B-4C1D-2542-EF47-B764E9061D8A}"/>
          </ac:spMkLst>
        </pc:spChg>
        <pc:spChg chg="mod">
          <ac:chgData name="Zeynep Guvenc" userId="S::zeynep_guvenc@dai.com::904aaed9-4a36-41b3-80c7-9da6a9972721" providerId="AD" clId="Web-{8DB70BCC-B755-4231-B74B-3BC166A00EB6}" dt="2023-09-19T19:57:14.546" v="175" actId="1076"/>
          <ac:spMkLst>
            <pc:docMk/>
            <pc:sldMk cId="1645859775" sldId="1518"/>
            <ac:spMk id="32" creationId="{E34C3513-4412-B1B2-BF52-C0ABBC32CB29}"/>
          </ac:spMkLst>
        </pc:spChg>
        <pc:spChg chg="mod">
          <ac:chgData name="Zeynep Guvenc" userId="S::zeynep_guvenc@dai.com::904aaed9-4a36-41b3-80c7-9da6a9972721" providerId="AD" clId="Web-{8DB70BCC-B755-4231-B74B-3BC166A00EB6}" dt="2023-09-19T19:57:40.109" v="179" actId="1076"/>
          <ac:spMkLst>
            <pc:docMk/>
            <pc:sldMk cId="1645859775" sldId="1518"/>
            <ac:spMk id="34" creationId="{1C9EC0AA-6971-ED65-D10F-3636C170ED4B}"/>
          </ac:spMkLst>
        </pc:spChg>
        <pc:spChg chg="mod">
          <ac:chgData name="Zeynep Guvenc" userId="S::zeynep_guvenc@dai.com::904aaed9-4a36-41b3-80c7-9da6a9972721" providerId="AD" clId="Web-{8DB70BCC-B755-4231-B74B-3BC166A00EB6}" dt="2023-09-19T19:58:54.328" v="190" actId="1076"/>
          <ac:spMkLst>
            <pc:docMk/>
            <pc:sldMk cId="1645859775" sldId="1518"/>
            <ac:spMk id="35" creationId="{ECDD52C1-7AF0-E351-0922-68A9EC85DD77}"/>
          </ac:spMkLst>
        </pc:spChg>
        <pc:spChg chg="mod">
          <ac:chgData name="Zeynep Guvenc" userId="S::zeynep_guvenc@dai.com::904aaed9-4a36-41b3-80c7-9da6a9972721" providerId="AD" clId="Web-{8DB70BCC-B755-4231-B74B-3BC166A00EB6}" dt="2023-09-19T19:59:16.047" v="193" actId="1076"/>
          <ac:spMkLst>
            <pc:docMk/>
            <pc:sldMk cId="1645859775" sldId="1518"/>
            <ac:spMk id="36" creationId="{3F627CBD-943E-B843-1EC0-2DD80FEAE2C3}"/>
          </ac:spMkLst>
        </pc:spChg>
        <pc:spChg chg="mod">
          <ac:chgData name="Zeynep Guvenc" userId="S::zeynep_guvenc@dai.com::904aaed9-4a36-41b3-80c7-9da6a9972721" providerId="AD" clId="Web-{8DB70BCC-B755-4231-B74B-3BC166A00EB6}" dt="2023-09-19T19:23:14.198" v="24" actId="20577"/>
          <ac:spMkLst>
            <pc:docMk/>
            <pc:sldMk cId="1645859775" sldId="1518"/>
            <ac:spMk id="39" creationId="{DB16D6DB-5458-C9AA-0A93-7BF7AB537EB3}"/>
          </ac:spMkLst>
        </pc:spChg>
        <pc:spChg chg="mod">
          <ac:chgData name="Zeynep Guvenc" userId="S::zeynep_guvenc@dai.com::904aaed9-4a36-41b3-80c7-9da6a9972721" providerId="AD" clId="Web-{8DB70BCC-B755-4231-B74B-3BC166A00EB6}" dt="2023-09-19T19:58:58.109" v="191" actId="1076"/>
          <ac:spMkLst>
            <pc:docMk/>
            <pc:sldMk cId="1645859775" sldId="1518"/>
            <ac:spMk id="40" creationId="{7F3D7D0B-4E1A-CBF0-779C-A2332544DEFE}"/>
          </ac:spMkLst>
        </pc:spChg>
        <pc:spChg chg="mod">
          <ac:chgData name="Zeynep Guvenc" userId="S::zeynep_guvenc@dai.com::904aaed9-4a36-41b3-80c7-9da6a9972721" providerId="AD" clId="Web-{8DB70BCC-B755-4231-B74B-3BC166A00EB6}" dt="2023-09-19T19:59:09.078" v="192" actId="1076"/>
          <ac:spMkLst>
            <pc:docMk/>
            <pc:sldMk cId="1645859775" sldId="1518"/>
            <ac:spMk id="41" creationId="{A76CFCA5-9FD4-03CA-4C5E-E7E3FF27D1A6}"/>
          </ac:spMkLst>
        </pc:spChg>
        <pc:spChg chg="mod">
          <ac:chgData name="Zeynep Guvenc" userId="S::zeynep_guvenc@dai.com::904aaed9-4a36-41b3-80c7-9da6a9972721" providerId="AD" clId="Web-{8DB70BCC-B755-4231-B74B-3BC166A00EB6}" dt="2023-09-19T19:58:23.921" v="187" actId="1076"/>
          <ac:spMkLst>
            <pc:docMk/>
            <pc:sldMk cId="1645859775" sldId="1518"/>
            <ac:spMk id="42" creationId="{9936E927-4C6C-8CB6-CB62-2B4A3F5D0CD1}"/>
          </ac:spMkLst>
        </pc:spChg>
        <pc:spChg chg="mod">
          <ac:chgData name="Zeynep Guvenc" userId="S::zeynep_guvenc@dai.com::904aaed9-4a36-41b3-80c7-9da6a9972721" providerId="AD" clId="Web-{8DB70BCC-B755-4231-B74B-3BC166A00EB6}" dt="2023-09-19T19:57:49.077" v="181" actId="1076"/>
          <ac:spMkLst>
            <pc:docMk/>
            <pc:sldMk cId="1645859775" sldId="1518"/>
            <ac:spMk id="43" creationId="{0512E5DD-C1B2-8A9C-6341-A20774E44148}"/>
          </ac:spMkLst>
        </pc:spChg>
        <pc:spChg chg="mod">
          <ac:chgData name="Zeynep Guvenc" userId="S::zeynep_guvenc@dai.com::904aaed9-4a36-41b3-80c7-9da6a9972721" providerId="AD" clId="Web-{8DB70BCC-B755-4231-B74B-3BC166A00EB6}" dt="2023-09-19T19:57:53.624" v="182" actId="1076"/>
          <ac:spMkLst>
            <pc:docMk/>
            <pc:sldMk cId="1645859775" sldId="1518"/>
            <ac:spMk id="44" creationId="{C90693BD-E6B4-7825-050B-543192A7DDE2}"/>
          </ac:spMkLst>
        </pc:spChg>
        <pc:spChg chg="mod">
          <ac:chgData name="Zeynep Guvenc" userId="S::zeynep_guvenc@dai.com::904aaed9-4a36-41b3-80c7-9da6a9972721" providerId="AD" clId="Web-{8DB70BCC-B755-4231-B74B-3BC166A00EB6}" dt="2023-09-19T20:00:31.016" v="206" actId="1076"/>
          <ac:spMkLst>
            <pc:docMk/>
            <pc:sldMk cId="1645859775" sldId="1518"/>
            <ac:spMk id="45" creationId="{9FCD2111-B14E-8A28-628A-48984B3CAA3A}"/>
          </ac:spMkLst>
        </pc:spChg>
        <pc:spChg chg="mod">
          <ac:chgData name="Zeynep Guvenc" userId="S::zeynep_guvenc@dai.com::904aaed9-4a36-41b3-80c7-9da6a9972721" providerId="AD" clId="Web-{8DB70BCC-B755-4231-B74B-3BC166A00EB6}" dt="2023-09-19T19:59:32.031" v="195" actId="1076"/>
          <ac:spMkLst>
            <pc:docMk/>
            <pc:sldMk cId="1645859775" sldId="1518"/>
            <ac:spMk id="46" creationId="{7A65F065-D226-F93B-E295-DF93BD613315}"/>
          </ac:spMkLst>
        </pc:spChg>
        <pc:spChg chg="mod">
          <ac:chgData name="Zeynep Guvenc" userId="S::zeynep_guvenc@dai.com::904aaed9-4a36-41b3-80c7-9da6a9972721" providerId="AD" clId="Web-{8DB70BCC-B755-4231-B74B-3BC166A00EB6}" dt="2023-09-19T20:00:19.844" v="204" actId="1076"/>
          <ac:spMkLst>
            <pc:docMk/>
            <pc:sldMk cId="1645859775" sldId="1518"/>
            <ac:spMk id="47" creationId="{237A41C9-6BBE-05BD-FA4D-7AA7437390BB}"/>
          </ac:spMkLst>
        </pc:spChg>
        <pc:spChg chg="mod">
          <ac:chgData name="Zeynep Guvenc" userId="S::zeynep_guvenc@dai.com::904aaed9-4a36-41b3-80c7-9da6a9972721" providerId="AD" clId="Web-{8DB70BCC-B755-4231-B74B-3BC166A00EB6}" dt="2023-09-19T20:00:25.531" v="205" actId="1076"/>
          <ac:spMkLst>
            <pc:docMk/>
            <pc:sldMk cId="1645859775" sldId="1518"/>
            <ac:spMk id="48" creationId="{ECB7D7AF-010B-9F06-0066-24BDD7EC087B}"/>
          </ac:spMkLst>
        </pc:spChg>
        <pc:spChg chg="mod">
          <ac:chgData name="Zeynep Guvenc" userId="S::zeynep_guvenc@dai.com::904aaed9-4a36-41b3-80c7-9da6a9972721" providerId="AD" clId="Web-{8DB70BCC-B755-4231-B74B-3BC166A00EB6}" dt="2023-09-19T19:47:04.668" v="83" actId="14100"/>
          <ac:spMkLst>
            <pc:docMk/>
            <pc:sldMk cId="1645859775" sldId="1518"/>
            <ac:spMk id="58" creationId="{25129102-A7E6-0DA6-1942-E19FF7584B72}"/>
          </ac:spMkLst>
        </pc:spChg>
        <pc:spChg chg="mod">
          <ac:chgData name="Zeynep Guvenc" userId="S::zeynep_guvenc@dai.com::904aaed9-4a36-41b3-80c7-9da6a9972721" providerId="AD" clId="Web-{8DB70BCC-B755-4231-B74B-3BC166A00EB6}" dt="2023-09-19T19:25:26.534" v="55" actId="1076"/>
          <ac:spMkLst>
            <pc:docMk/>
            <pc:sldMk cId="1645859775" sldId="1518"/>
            <ac:spMk id="61" creationId="{C38885FE-7B5A-BF1F-177A-084C63610351}"/>
          </ac:spMkLst>
        </pc:spChg>
        <pc:spChg chg="mod">
          <ac:chgData name="Zeynep Guvenc" userId="S::zeynep_guvenc@dai.com::904aaed9-4a36-41b3-80c7-9da6a9972721" providerId="AD" clId="Web-{8DB70BCC-B755-4231-B74B-3BC166A00EB6}" dt="2023-09-19T19:24:39.781" v="45" actId="1076"/>
          <ac:spMkLst>
            <pc:docMk/>
            <pc:sldMk cId="1645859775" sldId="1518"/>
            <ac:spMk id="62" creationId="{9006FBD9-B7CF-63AD-D209-4C8F66BAE10C}"/>
          </ac:spMkLst>
        </pc:spChg>
        <pc:spChg chg="mod">
          <ac:chgData name="Zeynep Guvenc" userId="S::zeynep_guvenc@dai.com::904aaed9-4a36-41b3-80c7-9da6a9972721" providerId="AD" clId="Web-{8DB70BCC-B755-4231-B74B-3BC166A00EB6}" dt="2023-09-19T19:24:45.156" v="46" actId="1076"/>
          <ac:spMkLst>
            <pc:docMk/>
            <pc:sldMk cId="1645859775" sldId="1518"/>
            <ac:spMk id="67" creationId="{9AD25D82-63F7-B8D0-6F53-12083F0760AD}"/>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19:47:26.683" v="93"/>
              <pc2:cmMkLst xmlns:pc2="http://schemas.microsoft.com/office/powerpoint/2019/9/main/command">
                <pc:docMk/>
                <pc:sldMk cId="1645859775" sldId="1518"/>
                <pc2:cmMk id="{0F66B675-5E9E-438B-8612-5CA87D04CB5D}"/>
              </pc2:cmMkLst>
            </pc226:cmChg>
            <pc226:cmChg xmlns:pc226="http://schemas.microsoft.com/office/powerpoint/2022/06/main/command" chg="mod">
              <pc226:chgData name="Zeynep Guvenc" userId="S::zeynep_guvenc@dai.com::904aaed9-4a36-41b3-80c7-9da6a9972721" providerId="AD" clId="Web-{8DB70BCC-B755-4231-B74B-3BC166A00EB6}" dt="2023-09-19T19:46:44.339" v="73"/>
              <pc2:cmMkLst xmlns:pc2="http://schemas.microsoft.com/office/powerpoint/2019/9/main/command">
                <pc:docMk/>
                <pc:sldMk cId="1645859775" sldId="1518"/>
                <pc2:cmMk id="{E05337FA-2EBC-475A-9CCA-5AA5A8692CA7}"/>
              </pc2:cmMkLst>
            </pc226:cmChg>
          </p:ext>
        </pc:extLst>
      </pc:sldChg>
      <pc:sldChg chg="modSp">
        <pc:chgData name="Zeynep Guvenc" userId="S::zeynep_guvenc@dai.com::904aaed9-4a36-41b3-80c7-9da6a9972721" providerId="AD" clId="Web-{8DB70BCC-B755-4231-B74B-3BC166A00EB6}" dt="2023-09-19T21:46:26.799" v="1140" actId="20577"/>
        <pc:sldMkLst>
          <pc:docMk/>
          <pc:sldMk cId="706339055" sldId="1691"/>
        </pc:sldMkLst>
        <pc:spChg chg="mod">
          <ac:chgData name="Zeynep Guvenc" userId="S::zeynep_guvenc@dai.com::904aaed9-4a36-41b3-80c7-9da6a9972721" providerId="AD" clId="Web-{8DB70BCC-B755-4231-B74B-3BC166A00EB6}" dt="2023-09-19T21:46:26.799" v="1140" actId="20577"/>
          <ac:spMkLst>
            <pc:docMk/>
            <pc:sldMk cId="706339055" sldId="1691"/>
            <ac:spMk id="7" creationId="{A51EF46A-9456-E32E-543C-BF3C4B9BC616}"/>
          </ac:spMkLst>
        </pc:spChg>
      </pc:sldChg>
      <pc:sldChg chg="modSp">
        <pc:chgData name="Zeynep Guvenc" userId="S::zeynep_guvenc@dai.com::904aaed9-4a36-41b3-80c7-9da6a9972721" providerId="AD" clId="Web-{8DB70BCC-B755-4231-B74B-3BC166A00EB6}" dt="2023-09-19T21:46:22.284" v="1139" actId="20577"/>
        <pc:sldMkLst>
          <pc:docMk/>
          <pc:sldMk cId="3766005107" sldId="1698"/>
        </pc:sldMkLst>
        <pc:spChg chg="mod">
          <ac:chgData name="Zeynep Guvenc" userId="S::zeynep_guvenc@dai.com::904aaed9-4a36-41b3-80c7-9da6a9972721" providerId="AD" clId="Web-{8DB70BCC-B755-4231-B74B-3BC166A00EB6}" dt="2023-09-19T21:46:22.284" v="1139" actId="20577"/>
          <ac:spMkLst>
            <pc:docMk/>
            <pc:sldMk cId="3766005107" sldId="1698"/>
            <ac:spMk id="5" creationId="{DF95590E-4814-DAFF-1B69-B85BF2BE15B3}"/>
          </ac:spMkLst>
        </pc:spChg>
      </pc:sldChg>
      <pc:sldChg chg="modSp">
        <pc:chgData name="Zeynep Guvenc" userId="S::zeynep_guvenc@dai.com::904aaed9-4a36-41b3-80c7-9da6a9972721" providerId="AD" clId="Web-{8DB70BCC-B755-4231-B74B-3BC166A00EB6}" dt="2023-09-19T22:11:30.494" v="1240" actId="20577"/>
        <pc:sldMkLst>
          <pc:docMk/>
          <pc:sldMk cId="2990448305" sldId="1699"/>
        </pc:sldMkLst>
        <pc:spChg chg="mod">
          <ac:chgData name="Zeynep Guvenc" userId="S::zeynep_guvenc@dai.com::904aaed9-4a36-41b3-80c7-9da6a9972721" providerId="AD" clId="Web-{8DB70BCC-B755-4231-B74B-3BC166A00EB6}" dt="2023-09-19T22:11:30.494" v="1240" actId="20577"/>
          <ac:spMkLst>
            <pc:docMk/>
            <pc:sldMk cId="2990448305" sldId="1699"/>
            <ac:spMk id="11" creationId="{95A67D3C-D8DD-4929-920A-0D8C6B560278}"/>
          </ac:spMkLst>
        </pc:spChg>
      </pc:sldChg>
      <pc:sldChg chg="modSp modCm">
        <pc:chgData name="Zeynep Guvenc" userId="S::zeynep_guvenc@dai.com::904aaed9-4a36-41b3-80c7-9da6a9972721" providerId="AD" clId="Web-{8DB70BCC-B755-4231-B74B-3BC166A00EB6}" dt="2023-09-19T21:38:31.459" v="1024" actId="20577"/>
        <pc:sldMkLst>
          <pc:docMk/>
          <pc:sldMk cId="1711490843" sldId="1701"/>
        </pc:sldMkLst>
        <pc:spChg chg="mod">
          <ac:chgData name="Zeynep Guvenc" userId="S::zeynep_guvenc@dai.com::904aaed9-4a36-41b3-80c7-9da6a9972721" providerId="AD" clId="Web-{8DB70BCC-B755-4231-B74B-3BC166A00EB6}" dt="2023-09-19T21:38:31.459" v="1024" actId="20577"/>
          <ac:spMkLst>
            <pc:docMk/>
            <pc:sldMk cId="1711490843" sldId="1701"/>
            <ac:spMk id="3" creationId="{47BAF7DC-B387-B8EA-3D60-1D9EDDC4A6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16:51.896" v="327"/>
              <pc2:cmMkLst xmlns:pc2="http://schemas.microsoft.com/office/powerpoint/2019/9/main/command">
                <pc:docMk/>
                <pc:sldMk cId="1711490843" sldId="1701"/>
                <pc2:cmMk id="{85E47A19-1B9D-4DC4-9A3A-807FDB5D2001}"/>
              </pc2:cmMkLst>
            </pc226:cmChg>
            <pc226:cmChg xmlns:pc226="http://schemas.microsoft.com/office/powerpoint/2022/06/main/command" chg="mod">
              <pc226:chgData name="Zeynep Guvenc" userId="S::zeynep_guvenc@dai.com::904aaed9-4a36-41b3-80c7-9da6a9972721" providerId="AD" clId="Web-{8DB70BCC-B755-4231-B74B-3BC166A00EB6}" dt="2023-09-19T20:17:25.115" v="358"/>
              <pc2:cmMkLst xmlns:pc2="http://schemas.microsoft.com/office/powerpoint/2019/9/main/command">
                <pc:docMk/>
                <pc:sldMk cId="1711490843" sldId="1701"/>
                <pc2:cmMk id="{B357061C-27FE-45EE-8BE2-E4054F91EEE3}"/>
              </pc2:cmMkLst>
            </pc226:cmChg>
            <pc226:cmChg xmlns:pc226="http://schemas.microsoft.com/office/powerpoint/2022/06/main/command" chg="mod">
              <pc226:chgData name="Zeynep Guvenc" userId="S::zeynep_guvenc@dai.com::904aaed9-4a36-41b3-80c7-9da6a9972721" providerId="AD" clId="Web-{8DB70BCC-B755-4231-B74B-3BC166A00EB6}" dt="2023-09-19T20:17:38.912" v="360"/>
              <pc2:cmMkLst xmlns:pc2="http://schemas.microsoft.com/office/powerpoint/2019/9/main/command">
                <pc:docMk/>
                <pc:sldMk cId="1711490843" sldId="1701"/>
                <pc2:cmMk id="{DE281634-C87A-42C2-B36F-987472F516F6}"/>
              </pc2:cmMkLst>
            </pc226:cmChg>
            <pc226:cmChg xmlns:pc226="http://schemas.microsoft.com/office/powerpoint/2022/06/main/command" chg="mod">
              <pc226:chgData name="Zeynep Guvenc" userId="S::zeynep_guvenc@dai.com::904aaed9-4a36-41b3-80c7-9da6a9972721" providerId="AD" clId="Web-{8DB70BCC-B755-4231-B74B-3BC166A00EB6}" dt="2023-09-19T20:11:57.207" v="316"/>
              <pc2:cmMkLst xmlns:pc2="http://schemas.microsoft.com/office/powerpoint/2019/9/main/command">
                <pc:docMk/>
                <pc:sldMk cId="1711490843" sldId="1701"/>
                <pc2:cmMk id="{F571037F-040F-49D4-9858-8ED806280810}"/>
              </pc2:cmMkLst>
            </pc226:cmChg>
            <pc226:cmChg xmlns:pc226="http://schemas.microsoft.com/office/powerpoint/2022/06/main/command" chg="mod">
              <pc226:chgData name="Zeynep Guvenc" userId="S::zeynep_guvenc@dai.com::904aaed9-4a36-41b3-80c7-9da6a9972721" providerId="AD" clId="Web-{8DB70BCC-B755-4231-B74B-3BC166A00EB6}" dt="2023-09-19T20:11:34.004" v="296"/>
              <pc2:cmMkLst xmlns:pc2="http://schemas.microsoft.com/office/powerpoint/2019/9/main/command">
                <pc:docMk/>
                <pc:sldMk cId="1711490843" sldId="1701"/>
                <pc2:cmMk id="{87133992-AF05-4831-A83D-2DED105183CF}"/>
              </pc2:cmMkLst>
            </pc226:cmChg>
            <pc226:cmChg xmlns:pc226="http://schemas.microsoft.com/office/powerpoint/2022/06/main/command" chg="mod">
              <pc226:chgData name="Zeynep Guvenc" userId="S::zeynep_guvenc@dai.com::904aaed9-4a36-41b3-80c7-9da6a9972721" providerId="AD" clId="Web-{8DB70BCC-B755-4231-B74B-3BC166A00EB6}" dt="2023-09-19T20:17:01.818" v="339"/>
              <pc2:cmMkLst xmlns:pc2="http://schemas.microsoft.com/office/powerpoint/2019/9/main/command">
                <pc:docMk/>
                <pc:sldMk cId="1711490843" sldId="1701"/>
                <pc2:cmMk id="{B1F2B2CF-7166-47D9-970C-833535B9DDF4}"/>
              </pc2:cmMkLst>
            </pc226:cmChg>
          </p:ext>
        </pc:extLst>
      </pc:sldChg>
      <pc:sldChg chg="modSp modCm">
        <pc:chgData name="Zeynep Guvenc" userId="S::zeynep_guvenc@dai.com::904aaed9-4a36-41b3-80c7-9da6a9972721" providerId="AD" clId="Web-{8DB70BCC-B755-4231-B74B-3BC166A00EB6}" dt="2023-09-19T21:29:21.820" v="882"/>
        <pc:sldMkLst>
          <pc:docMk/>
          <pc:sldMk cId="2177555361" sldId="1702"/>
        </pc:sldMkLst>
        <pc:spChg chg="mod">
          <ac:chgData name="Zeynep Guvenc" userId="S::zeynep_guvenc@dai.com::904aaed9-4a36-41b3-80c7-9da6a9972721" providerId="AD" clId="Web-{8DB70BCC-B755-4231-B74B-3BC166A00EB6}" dt="2023-09-19T21:04:19.547" v="627" actId="20577"/>
          <ac:spMkLst>
            <pc:docMk/>
            <pc:sldMk cId="2177555361" sldId="1702"/>
            <ac:spMk id="3" creationId="{47BAF7DC-B387-B8EA-3D60-1D9EDDC4A6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29:21.820" v="882"/>
              <pc2:cmMkLst xmlns:pc2="http://schemas.microsoft.com/office/powerpoint/2019/9/main/command">
                <pc:docMk/>
                <pc:sldMk cId="2177555361" sldId="1702"/>
                <pc2:cmMk id="{9FACFF8A-6136-4A7D-B5FD-EE18C2491025}"/>
              </pc2:cmMkLst>
            </pc226:cmChg>
          </p:ext>
        </pc:extLst>
      </pc:sldChg>
      <pc:sldChg chg="modSp modCm">
        <pc:chgData name="Zeynep Guvenc" userId="S::zeynep_guvenc@dai.com::904aaed9-4a36-41b3-80c7-9da6a9972721" providerId="AD" clId="Web-{8DB70BCC-B755-4231-B74B-3BC166A00EB6}" dt="2023-09-19T21:45:29.282" v="1132" actId="20577"/>
        <pc:sldMkLst>
          <pc:docMk/>
          <pc:sldMk cId="279025724" sldId="1703"/>
        </pc:sldMkLst>
        <pc:spChg chg="mod">
          <ac:chgData name="Zeynep Guvenc" userId="S::zeynep_guvenc@dai.com::904aaed9-4a36-41b3-80c7-9da6a9972721" providerId="AD" clId="Web-{8DB70BCC-B755-4231-B74B-3BC166A00EB6}" dt="2023-09-19T20:19:48.380" v="461" actId="20577"/>
          <ac:spMkLst>
            <pc:docMk/>
            <pc:sldMk cId="279025724" sldId="1703"/>
            <ac:spMk id="2" creationId="{6F45735D-8D7A-B636-9A46-512E3608028A}"/>
          </ac:spMkLst>
        </pc:spChg>
        <pc:spChg chg="mod">
          <ac:chgData name="Zeynep Guvenc" userId="S::zeynep_guvenc@dai.com::904aaed9-4a36-41b3-80c7-9da6a9972721" providerId="AD" clId="Web-{8DB70BCC-B755-4231-B74B-3BC166A00EB6}" dt="2023-09-19T21:45:29.282" v="1132" actId="20577"/>
          <ac:spMkLst>
            <pc:docMk/>
            <pc:sldMk cId="279025724" sldId="1703"/>
            <ac:spMk id="3" creationId="{47BAF7DC-B387-B8EA-3D60-1D9EDDC4A6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39:52.961" v="1039"/>
              <pc2:cmMkLst xmlns:pc2="http://schemas.microsoft.com/office/powerpoint/2019/9/main/command">
                <pc:docMk/>
                <pc:sldMk cId="279025724" sldId="1703"/>
                <pc2:cmMk id="{1831A98E-1A2A-4A04-B91B-3F5857161DC4}"/>
              </pc2:cmMkLst>
            </pc226:cmChg>
            <pc226:cmChg xmlns:pc226="http://schemas.microsoft.com/office/powerpoint/2022/06/main/command" chg="mod">
              <pc226:chgData name="Zeynep Guvenc" userId="S::zeynep_guvenc@dai.com::904aaed9-4a36-41b3-80c7-9da6a9972721" providerId="AD" clId="Web-{8DB70BCC-B755-4231-B74B-3BC166A00EB6}" dt="2023-09-19T21:39:56.008" v="1040"/>
              <pc2:cmMkLst xmlns:pc2="http://schemas.microsoft.com/office/powerpoint/2019/9/main/command">
                <pc:docMk/>
                <pc:sldMk cId="279025724" sldId="1703"/>
                <pc2:cmMk id="{E8752CB5-6E81-42CD-82FE-772C761E0204}"/>
              </pc2:cmMkLst>
            </pc226:cmChg>
          </p:ext>
        </pc:extLst>
      </pc:sldChg>
      <pc:sldChg chg="modSp modCm">
        <pc:chgData name="Zeynep Guvenc" userId="S::zeynep_guvenc@dai.com::904aaed9-4a36-41b3-80c7-9da6a9972721" providerId="AD" clId="Web-{8DB70BCC-B755-4231-B74B-3BC166A00EB6}" dt="2023-09-19T20:37:26.589" v="583" actId="20577"/>
        <pc:sldMkLst>
          <pc:docMk/>
          <pc:sldMk cId="604914090" sldId="1704"/>
        </pc:sldMkLst>
        <pc:spChg chg="mod">
          <ac:chgData name="Zeynep Guvenc" userId="S::zeynep_guvenc@dai.com::904aaed9-4a36-41b3-80c7-9da6a9972721" providerId="AD" clId="Web-{8DB70BCC-B755-4231-B74B-3BC166A00EB6}" dt="2023-09-19T20:37:26.589" v="583" actId="20577"/>
          <ac:spMkLst>
            <pc:docMk/>
            <pc:sldMk cId="604914090" sldId="1704"/>
            <ac:spMk id="3" creationId="{432EF0AF-2F3B-BF30-525D-74232D28F0B4}"/>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37:25.136" v="582"/>
              <pc2:cmMkLst xmlns:pc2="http://schemas.microsoft.com/office/powerpoint/2019/9/main/command">
                <pc:docMk/>
                <pc:sldMk cId="604914090" sldId="1704"/>
                <pc2:cmMk id="{D7601912-7DAB-4D8E-A538-C70BE0AD5F9D}"/>
              </pc2:cmMkLst>
            </pc226:cmChg>
          </p:ext>
        </pc:extLst>
      </pc:sldChg>
      <pc:sldChg chg="modSp modCm">
        <pc:chgData name="Zeynep Guvenc" userId="S::zeynep_guvenc@dai.com::904aaed9-4a36-41b3-80c7-9da6a9972721" providerId="AD" clId="Web-{8DB70BCC-B755-4231-B74B-3BC166A00EB6}" dt="2023-09-19T21:14:28.891" v="787" actId="20577"/>
        <pc:sldMkLst>
          <pc:docMk/>
          <pc:sldMk cId="309112846" sldId="1706"/>
        </pc:sldMkLst>
        <pc:spChg chg="mod">
          <ac:chgData name="Zeynep Guvenc" userId="S::zeynep_guvenc@dai.com::904aaed9-4a36-41b3-80c7-9da6a9972721" providerId="AD" clId="Web-{8DB70BCC-B755-4231-B74B-3BC166A00EB6}" dt="2023-09-19T21:14:28.891" v="787" actId="20577"/>
          <ac:spMkLst>
            <pc:docMk/>
            <pc:sldMk cId="309112846" sldId="1706"/>
            <ac:spMk id="3" creationId="{DB09C6D6-3D6A-DAE2-C2D7-EAD036D23BFB}"/>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12:54.638" v="777"/>
              <pc2:cmMkLst xmlns:pc2="http://schemas.microsoft.com/office/powerpoint/2019/9/main/command">
                <pc:docMk/>
                <pc:sldMk cId="309112846" sldId="1706"/>
                <pc2:cmMk id="{E5AC7281-6643-4999-838C-E443AC11ABE2}"/>
              </pc2:cmMkLst>
            </pc226:cmChg>
          </p:ext>
        </pc:extLst>
      </pc:sldChg>
      <pc:sldChg chg="modSp modCm">
        <pc:chgData name="Zeynep Guvenc" userId="S::zeynep_guvenc@dai.com::904aaed9-4a36-41b3-80c7-9da6a9972721" providerId="AD" clId="Web-{8DB70BCC-B755-4231-B74B-3BC166A00EB6}" dt="2023-09-19T21:10:51.916" v="706" actId="20577"/>
        <pc:sldMkLst>
          <pc:docMk/>
          <pc:sldMk cId="2662263391" sldId="1708"/>
        </pc:sldMkLst>
        <pc:spChg chg="mod">
          <ac:chgData name="Zeynep Guvenc" userId="S::zeynep_guvenc@dai.com::904aaed9-4a36-41b3-80c7-9da6a9972721" providerId="AD" clId="Web-{8DB70BCC-B755-4231-B74B-3BC166A00EB6}" dt="2023-09-19T21:09:35.039" v="661" actId="20577"/>
          <ac:spMkLst>
            <pc:docMk/>
            <pc:sldMk cId="2662263391" sldId="1708"/>
            <ac:spMk id="2" creationId="{150C74A9-7155-1027-EE98-1E12DDE25162}"/>
          </ac:spMkLst>
        </pc:spChg>
        <pc:spChg chg="mod">
          <ac:chgData name="Zeynep Guvenc" userId="S::zeynep_guvenc@dai.com::904aaed9-4a36-41b3-80c7-9da6a9972721" providerId="AD" clId="Web-{8DB70BCC-B755-4231-B74B-3BC166A00EB6}" dt="2023-09-19T21:10:51.916" v="706" actId="20577"/>
          <ac:spMkLst>
            <pc:docMk/>
            <pc:sldMk cId="2662263391" sldId="1708"/>
            <ac:spMk id="3" creationId="{DDC0B93D-44B3-C81C-CFEF-B7CE0BBB1E93}"/>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09:12.742" v="647"/>
              <pc2:cmMkLst xmlns:pc2="http://schemas.microsoft.com/office/powerpoint/2019/9/main/command">
                <pc:docMk/>
                <pc:sldMk cId="2662263391" sldId="1708"/>
                <pc2:cmMk id="{0989853B-D2D4-4B4A-91F4-201D01445F6D}"/>
              </pc2:cmMkLst>
            </pc226:cmChg>
            <pc226:cmChg xmlns:pc226="http://schemas.microsoft.com/office/powerpoint/2022/06/main/command" chg="mod">
              <pc226:chgData name="Zeynep Guvenc" userId="S::zeynep_guvenc@dai.com::904aaed9-4a36-41b3-80c7-9da6a9972721" providerId="AD" clId="Web-{8DB70BCC-B755-4231-B74B-3BC166A00EB6}" dt="2023-09-19T21:09:28.945" v="652"/>
              <pc2:cmMkLst xmlns:pc2="http://schemas.microsoft.com/office/powerpoint/2019/9/main/command">
                <pc:docMk/>
                <pc:sldMk cId="2662263391" sldId="1708"/>
                <pc2:cmMk id="{294BD05E-74C7-4194-BA14-ACEF4A6C4453}"/>
              </pc2:cmMkLst>
            </pc226:cmChg>
            <pc226:cmChg xmlns:pc226="http://schemas.microsoft.com/office/powerpoint/2022/06/main/command" chg="mod">
              <pc226:chgData name="Zeynep Guvenc" userId="S::zeynep_guvenc@dai.com::904aaed9-4a36-41b3-80c7-9da6a9972721" providerId="AD" clId="Web-{8DB70BCC-B755-4231-B74B-3BC166A00EB6}" dt="2023-09-19T21:09:25.477" v="651"/>
              <pc2:cmMkLst xmlns:pc2="http://schemas.microsoft.com/office/powerpoint/2019/9/main/command">
                <pc:docMk/>
                <pc:sldMk cId="2662263391" sldId="1708"/>
                <pc2:cmMk id="{1B4BDCA5-9FF5-468F-8C80-43D42F107F7F}"/>
              </pc2:cmMkLst>
            </pc226:cmChg>
          </p:ext>
        </pc:extLst>
      </pc:sldChg>
      <pc:sldChg chg="modSp modCm">
        <pc:chgData name="Zeynep Guvenc" userId="S::zeynep_guvenc@dai.com::904aaed9-4a36-41b3-80c7-9da6a9972721" providerId="AD" clId="Web-{8DB70BCC-B755-4231-B74B-3BC166A00EB6}" dt="2023-09-19T20:38:17.637" v="602" actId="20577"/>
        <pc:sldMkLst>
          <pc:docMk/>
          <pc:sldMk cId="3128590436" sldId="1709"/>
        </pc:sldMkLst>
        <pc:spChg chg="mod">
          <ac:chgData name="Zeynep Guvenc" userId="S::zeynep_guvenc@dai.com::904aaed9-4a36-41b3-80c7-9da6a9972721" providerId="AD" clId="Web-{8DB70BCC-B755-4231-B74B-3BC166A00EB6}" dt="2023-09-19T20:38:17.637" v="602" actId="20577"/>
          <ac:spMkLst>
            <pc:docMk/>
            <pc:sldMk cId="3128590436" sldId="1709"/>
            <ac:spMk id="3" creationId="{D7AF8EF9-7BF7-CDB4-111D-39C3DC17D33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38:15.325" v="601"/>
              <pc2:cmMkLst xmlns:pc2="http://schemas.microsoft.com/office/powerpoint/2019/9/main/command">
                <pc:docMk/>
                <pc:sldMk cId="3128590436" sldId="1709"/>
                <pc2:cmMk id="{BE91961E-EDB8-4108-A7EC-8F4F6D64375B}"/>
              </pc2:cmMkLst>
            </pc226:cmChg>
          </p:ext>
        </pc:extLst>
      </pc:sldChg>
      <pc:sldChg chg="modSp modCm">
        <pc:chgData name="Zeynep Guvenc" userId="S::zeynep_guvenc@dai.com::904aaed9-4a36-41b3-80c7-9da6a9972721" providerId="AD" clId="Web-{8DB70BCC-B755-4231-B74B-3BC166A00EB6}" dt="2023-09-19T20:28:21.148" v="550" actId="20577"/>
        <pc:sldMkLst>
          <pc:docMk/>
          <pc:sldMk cId="3267394120" sldId="1715"/>
        </pc:sldMkLst>
        <pc:spChg chg="mod">
          <ac:chgData name="Zeynep Guvenc" userId="S::zeynep_guvenc@dai.com::904aaed9-4a36-41b3-80c7-9da6a9972721" providerId="AD" clId="Web-{8DB70BCC-B755-4231-B74B-3BC166A00EB6}" dt="2023-09-19T20:28:21.148" v="550" actId="20577"/>
          <ac:spMkLst>
            <pc:docMk/>
            <pc:sldMk cId="3267394120" sldId="1715"/>
            <ac:spMk id="3" creationId="{DB09C6D6-3D6A-DAE2-C2D7-EAD036D23BFB}"/>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28:18.445" v="549"/>
              <pc2:cmMkLst xmlns:pc2="http://schemas.microsoft.com/office/powerpoint/2019/9/main/command">
                <pc:docMk/>
                <pc:sldMk cId="3267394120" sldId="1715"/>
                <pc2:cmMk id="{8FAA6338-85E5-43BB-AD50-F14701220255}"/>
              </pc2:cmMkLst>
            </pc226:cmChg>
            <pc226:cmChg xmlns:pc226="http://schemas.microsoft.com/office/powerpoint/2022/06/main/command" chg="mod">
              <pc226:chgData name="Zeynep Guvenc" userId="S::zeynep_guvenc@dai.com::904aaed9-4a36-41b3-80c7-9da6a9972721" providerId="AD" clId="Web-{8DB70BCC-B755-4231-B74B-3BC166A00EB6}" dt="2023-09-19T20:28:15.335" v="548"/>
              <pc2:cmMkLst xmlns:pc2="http://schemas.microsoft.com/office/powerpoint/2019/9/main/command">
                <pc:docMk/>
                <pc:sldMk cId="3267394120" sldId="1715"/>
                <pc2:cmMk id="{9A065FA0-C4D1-46A9-B99D-1A81D28072A5}"/>
              </pc2:cmMkLst>
            </pc226:cmChg>
            <pc226:cmChg xmlns:pc226="http://schemas.microsoft.com/office/powerpoint/2022/06/main/command" chg="mod">
              <pc226:chgData name="Zeynep Guvenc" userId="S::zeynep_guvenc@dai.com::904aaed9-4a36-41b3-80c7-9da6a9972721" providerId="AD" clId="Web-{8DB70BCC-B755-4231-B74B-3BC166A00EB6}" dt="2023-09-19T20:27:57.303" v="546"/>
              <pc2:cmMkLst xmlns:pc2="http://schemas.microsoft.com/office/powerpoint/2019/9/main/command">
                <pc:docMk/>
                <pc:sldMk cId="3267394120" sldId="1715"/>
                <pc2:cmMk id="{366BBBB6-D419-47A8-A62A-FF905D5767F5}"/>
              </pc2:cmMkLst>
            </pc226:cmChg>
            <pc226:cmChg xmlns:pc226="http://schemas.microsoft.com/office/powerpoint/2022/06/main/command" chg="mod">
              <pc226:chgData name="Zeynep Guvenc" userId="S::zeynep_guvenc@dai.com::904aaed9-4a36-41b3-80c7-9da6a9972721" providerId="AD" clId="Web-{8DB70BCC-B755-4231-B74B-3BC166A00EB6}" dt="2023-09-19T20:27:18.396" v="526"/>
              <pc2:cmMkLst xmlns:pc2="http://schemas.microsoft.com/office/powerpoint/2019/9/main/command">
                <pc:docMk/>
                <pc:sldMk cId="3267394120" sldId="1715"/>
                <pc2:cmMk id="{ABDFDCD9-6AFE-49D7-BAA0-46696802E6AA}"/>
              </pc2:cmMkLst>
            </pc226:cmChg>
          </p:ext>
        </pc:extLst>
      </pc:sldChg>
      <pc:sldChg chg="modSp modCm">
        <pc:chgData name="Zeynep Guvenc" userId="S::zeynep_guvenc@dai.com::904aaed9-4a36-41b3-80c7-9da6a9972721" providerId="AD" clId="Web-{8DB70BCC-B755-4231-B74B-3BC166A00EB6}" dt="2023-09-19T21:21:52.058" v="852" actId="1076"/>
        <pc:sldMkLst>
          <pc:docMk/>
          <pc:sldMk cId="2453118268" sldId="1718"/>
        </pc:sldMkLst>
        <pc:spChg chg="mod">
          <ac:chgData name="Zeynep Guvenc" userId="S::zeynep_guvenc@dai.com::904aaed9-4a36-41b3-80c7-9da6a9972721" providerId="AD" clId="Web-{8DB70BCC-B755-4231-B74B-3BC166A00EB6}" dt="2023-09-19T21:21:52.058" v="852" actId="1076"/>
          <ac:spMkLst>
            <pc:docMk/>
            <pc:sldMk cId="2453118268" sldId="1718"/>
            <ac:spMk id="2" creationId="{120AFCA0-81DC-2CEA-C51C-741C372BF068}"/>
          </ac:spMkLst>
        </pc:spChg>
        <pc:spChg chg="mod">
          <ac:chgData name="Zeynep Guvenc" userId="S::zeynep_guvenc@dai.com::904aaed9-4a36-41b3-80c7-9da6a9972721" providerId="AD" clId="Web-{8DB70BCC-B755-4231-B74B-3BC166A00EB6}" dt="2023-09-19T21:21:45.402" v="851" actId="1076"/>
          <ac:spMkLst>
            <pc:docMk/>
            <pc:sldMk cId="2453118268" sldId="1718"/>
            <ac:spMk id="3" creationId="{D7AF8EF9-7BF7-CDB4-111D-39C3DC17D33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21:20.073" v="845"/>
              <pc2:cmMkLst xmlns:pc2="http://schemas.microsoft.com/office/powerpoint/2019/9/main/command">
                <pc:docMk/>
                <pc:sldMk cId="2453118268" sldId="1718"/>
                <pc2:cmMk id="{6BA2403B-7FF4-46AE-B082-3767A6E09DB9}"/>
              </pc2:cmMkLst>
            </pc226:cmChg>
          </p:ext>
        </pc:extLst>
      </pc:sldChg>
      <pc:sldChg chg="modSp modCm">
        <pc:chgData name="Zeynep Guvenc" userId="S::zeynep_guvenc@dai.com::904aaed9-4a36-41b3-80c7-9da6a9972721" providerId="AD" clId="Web-{8DB70BCC-B755-4231-B74B-3BC166A00EB6}" dt="2023-09-19T21:26:57.332" v="863" actId="20577"/>
        <pc:sldMkLst>
          <pc:docMk/>
          <pc:sldMk cId="1856244737" sldId="1719"/>
        </pc:sldMkLst>
        <pc:spChg chg="mod">
          <ac:chgData name="Zeynep Guvenc" userId="S::zeynep_guvenc@dai.com::904aaed9-4a36-41b3-80c7-9da6a9972721" providerId="AD" clId="Web-{8DB70BCC-B755-4231-B74B-3BC166A00EB6}" dt="2023-09-19T21:26:57.332" v="863" actId="20577"/>
          <ac:spMkLst>
            <pc:docMk/>
            <pc:sldMk cId="1856244737" sldId="1719"/>
            <ac:spMk id="3" creationId="{47BAF7DC-B387-B8EA-3D60-1D9EDDC4A6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26:54.144" v="862"/>
              <pc2:cmMkLst xmlns:pc2="http://schemas.microsoft.com/office/powerpoint/2019/9/main/command">
                <pc:docMk/>
                <pc:sldMk cId="1856244737" sldId="1719"/>
                <pc2:cmMk id="{5C6683E0-47B3-4461-AF21-1787FBBAE77E}"/>
              </pc2:cmMkLst>
            </pc226:cmChg>
          </p:ext>
        </pc:extLst>
      </pc:sldChg>
      <pc:sldChg chg="modSp modCm">
        <pc:chgData name="Zeynep Guvenc" userId="S::zeynep_guvenc@dai.com::904aaed9-4a36-41b3-80c7-9da6a9972721" providerId="AD" clId="Web-{8DB70BCC-B755-4231-B74B-3BC166A00EB6}" dt="2023-09-19T22:06:48.143" v="1235" actId="20577"/>
        <pc:sldMkLst>
          <pc:docMk/>
          <pc:sldMk cId="4021824033" sldId="1720"/>
        </pc:sldMkLst>
        <pc:spChg chg="mod">
          <ac:chgData name="Zeynep Guvenc" userId="S::zeynep_guvenc@dai.com::904aaed9-4a36-41b3-80c7-9da6a9972721" providerId="AD" clId="Web-{8DB70BCC-B755-4231-B74B-3BC166A00EB6}" dt="2023-09-19T19:52:08.357" v="144" actId="20577"/>
          <ac:spMkLst>
            <pc:docMk/>
            <pc:sldMk cId="4021824033" sldId="1720"/>
            <ac:spMk id="6" creationId="{36C3DA43-E6CF-2838-94C8-E00034F5660E}"/>
          </ac:spMkLst>
        </pc:spChg>
        <pc:spChg chg="mod">
          <ac:chgData name="Zeynep Guvenc" userId="S::zeynep_guvenc@dai.com::904aaed9-4a36-41b3-80c7-9da6a9972721" providerId="AD" clId="Web-{8DB70BCC-B755-4231-B74B-3BC166A00EB6}" dt="2023-09-19T22:06:48.143" v="1235" actId="20577"/>
          <ac:spMkLst>
            <pc:docMk/>
            <pc:sldMk cId="4021824033" sldId="1720"/>
            <ac:spMk id="8" creationId="{804FD47F-38B5-09FA-5DB7-B6CF02366F8C}"/>
          </ac:spMkLst>
        </pc:spChg>
        <pc:spChg chg="mod">
          <ac:chgData name="Zeynep Guvenc" userId="S::zeynep_guvenc@dai.com::904aaed9-4a36-41b3-80c7-9da6a9972721" providerId="AD" clId="Web-{8DB70BCC-B755-4231-B74B-3BC166A00EB6}" dt="2023-09-19T19:52:40.794" v="163" actId="20577"/>
          <ac:spMkLst>
            <pc:docMk/>
            <pc:sldMk cId="4021824033" sldId="1720"/>
            <ac:spMk id="10" creationId="{F6C1C8E5-C8D0-BA07-BE39-4E12894C1B9C}"/>
          </ac:spMkLst>
        </pc:spChg>
        <pc:spChg chg="mod">
          <ac:chgData name="Zeynep Guvenc" userId="S::zeynep_guvenc@dai.com::904aaed9-4a36-41b3-80c7-9da6a9972721" providerId="AD" clId="Web-{8DB70BCC-B755-4231-B74B-3BC166A00EB6}" dt="2023-09-19T19:51:41.732" v="137" actId="20577"/>
          <ac:spMkLst>
            <pc:docMk/>
            <pc:sldMk cId="4021824033" sldId="1720"/>
            <ac:spMk id="12" creationId="{6DE526C7-B13A-35ED-EFC1-3368706228CB}"/>
          </ac:spMkLst>
        </pc:spChg>
        <pc:spChg chg="mod">
          <ac:chgData name="Zeynep Guvenc" userId="S::zeynep_guvenc@dai.com::904aaed9-4a36-41b3-80c7-9da6a9972721" providerId="AD" clId="Web-{8DB70BCC-B755-4231-B74B-3BC166A00EB6}" dt="2023-09-19T19:51:08.544" v="122" actId="20577"/>
          <ac:spMkLst>
            <pc:docMk/>
            <pc:sldMk cId="4021824033" sldId="1720"/>
            <ac:spMk id="47" creationId="{C054AB8D-7DB2-83AE-CD8B-EF22A0023006}"/>
          </ac:spMkLst>
        </pc:spChg>
        <pc:spChg chg="mod">
          <ac:chgData name="Zeynep Guvenc" userId="S::zeynep_guvenc@dai.com::904aaed9-4a36-41b3-80c7-9da6a9972721" providerId="AD" clId="Web-{8DB70BCC-B755-4231-B74B-3BC166A00EB6}" dt="2023-09-19T22:06:20.705" v="1228" actId="1076"/>
          <ac:spMkLst>
            <pc:docMk/>
            <pc:sldMk cId="4021824033" sldId="1720"/>
            <ac:spMk id="53" creationId="{4CB211C9-912A-ACC7-18BF-48194DED9670}"/>
          </ac:spMkLst>
        </pc:spChg>
        <pc:spChg chg="mod">
          <ac:chgData name="Zeynep Guvenc" userId="S::zeynep_guvenc@dai.com::904aaed9-4a36-41b3-80c7-9da6a9972721" providerId="AD" clId="Web-{8DB70BCC-B755-4231-B74B-3BC166A00EB6}" dt="2023-09-19T19:52:51.716" v="168" actId="20577"/>
          <ac:spMkLst>
            <pc:docMk/>
            <pc:sldMk cId="4021824033" sldId="1720"/>
            <ac:spMk id="54" creationId="{276A128A-44D1-1490-9A3C-6A31BA2EBBF6}"/>
          </ac:spMkLst>
        </pc:spChg>
        <pc:spChg chg="mod">
          <ac:chgData name="Zeynep Guvenc" userId="S::zeynep_guvenc@dai.com::904aaed9-4a36-41b3-80c7-9da6a9972721" providerId="AD" clId="Web-{8DB70BCC-B755-4231-B74B-3BC166A00EB6}" dt="2023-09-19T22:06:33.940" v="1229" actId="1076"/>
          <ac:spMkLst>
            <pc:docMk/>
            <pc:sldMk cId="4021824033" sldId="1720"/>
            <ac:spMk id="57" creationId="{39425C61-086D-D081-3F11-9C7F17A54154}"/>
          </ac:spMkLst>
        </pc:spChg>
        <pc:spChg chg="mod">
          <ac:chgData name="Zeynep Guvenc" userId="S::zeynep_guvenc@dai.com::904aaed9-4a36-41b3-80c7-9da6a9972721" providerId="AD" clId="Web-{8DB70BCC-B755-4231-B74B-3BC166A00EB6}" dt="2023-09-19T19:54:04.686" v="174" actId="20577"/>
          <ac:spMkLst>
            <pc:docMk/>
            <pc:sldMk cId="4021824033" sldId="1720"/>
            <ac:spMk id="87" creationId="{8ADBF971-07BB-A71F-FE5C-069CEA87EE2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19:51:53.872" v="138"/>
              <pc2:cmMkLst xmlns:pc2="http://schemas.microsoft.com/office/powerpoint/2019/9/main/command">
                <pc:docMk/>
                <pc:sldMk cId="4021824033" sldId="1720"/>
                <pc2:cmMk id="{87CC892E-22FD-4B62-9332-BC0E2B54DA99}"/>
              </pc2:cmMkLst>
            </pc226:cmChg>
            <pc226:cmChg xmlns:pc226="http://schemas.microsoft.com/office/powerpoint/2022/06/main/command" chg="mod">
              <pc226:chgData name="Zeynep Guvenc" userId="S::zeynep_guvenc@dai.com::904aaed9-4a36-41b3-80c7-9da6a9972721" providerId="AD" clId="Web-{8DB70BCC-B755-4231-B74B-3BC166A00EB6}" dt="2023-09-19T19:53:05.451" v="173"/>
              <pc2:cmMkLst xmlns:pc2="http://schemas.microsoft.com/office/powerpoint/2019/9/main/command">
                <pc:docMk/>
                <pc:sldMk cId="4021824033" sldId="1720"/>
                <pc2:cmMk id="{86FCA049-2080-444A-BE11-1D179F65B3A7}"/>
              </pc2:cmMkLst>
            </pc226:cmChg>
            <pc226:cmChg xmlns:pc226="http://schemas.microsoft.com/office/powerpoint/2022/06/main/command" chg="mod">
              <pc226:chgData name="Zeynep Guvenc" userId="S::zeynep_guvenc@dai.com::904aaed9-4a36-41b3-80c7-9da6a9972721" providerId="AD" clId="Web-{8DB70BCC-B755-4231-B74B-3BC166A00EB6}" dt="2023-09-19T19:52:39.435" v="162"/>
              <pc2:cmMkLst xmlns:pc2="http://schemas.microsoft.com/office/powerpoint/2019/9/main/command">
                <pc:docMk/>
                <pc:sldMk cId="4021824033" sldId="1720"/>
                <pc2:cmMk id="{F8A81D66-510C-46E0-8D91-9C65FE690EB1}"/>
              </pc2:cmMkLst>
            </pc226:cmChg>
            <pc226:cmChg xmlns:pc226="http://schemas.microsoft.com/office/powerpoint/2022/06/main/command" chg="mod">
              <pc226:chgData name="Zeynep Guvenc" userId="S::zeynep_guvenc@dai.com::904aaed9-4a36-41b3-80c7-9da6a9972721" providerId="AD" clId="Web-{8DB70BCC-B755-4231-B74B-3BC166A00EB6}" dt="2023-09-19T19:51:21.341" v="125"/>
              <pc2:cmMkLst xmlns:pc2="http://schemas.microsoft.com/office/powerpoint/2019/9/main/command">
                <pc:docMk/>
                <pc:sldMk cId="4021824033" sldId="1720"/>
                <pc2:cmMk id="{4BD9CA7F-4257-423E-98CF-03BB77C2AB0E}"/>
              </pc2:cmMkLst>
            </pc226:cmChg>
            <pc226:cmChg xmlns:pc226="http://schemas.microsoft.com/office/powerpoint/2022/06/main/command" chg="mod">
              <pc226:chgData name="Zeynep Guvenc" userId="S::zeynep_guvenc@dai.com::904aaed9-4a36-41b3-80c7-9da6a9972721" providerId="AD" clId="Web-{8DB70BCC-B755-4231-B74B-3BC166A00EB6}" dt="2023-09-19T19:51:56.685" v="139"/>
              <pc2:cmMkLst xmlns:pc2="http://schemas.microsoft.com/office/powerpoint/2019/9/main/command">
                <pc:docMk/>
                <pc:sldMk cId="4021824033" sldId="1720"/>
                <pc2:cmMk id="{7F56E098-B6EE-4D14-8856-72CBFED61C96}"/>
              </pc2:cmMkLst>
            </pc226:cmChg>
            <pc226:cmChg xmlns:pc226="http://schemas.microsoft.com/office/powerpoint/2022/06/main/command" chg="mod">
              <pc226:chgData name="Zeynep Guvenc" userId="S::zeynep_guvenc@dai.com::904aaed9-4a36-41b3-80c7-9da6a9972721" providerId="AD" clId="Web-{8DB70BCC-B755-4231-B74B-3BC166A00EB6}" dt="2023-09-19T19:52:22.872" v="158"/>
              <pc2:cmMkLst xmlns:pc2="http://schemas.microsoft.com/office/powerpoint/2019/9/main/command">
                <pc:docMk/>
                <pc:sldMk cId="4021824033" sldId="1720"/>
                <pc2:cmMk id="{E19450DD-437D-492E-B28B-00F23A760440}"/>
              </pc2:cmMkLst>
            </pc226:cmChg>
            <pc226:cmChg xmlns:pc226="http://schemas.microsoft.com/office/powerpoint/2022/06/main/command" chg="mod">
              <pc226:chgData name="Zeynep Guvenc" userId="S::zeynep_guvenc@dai.com::904aaed9-4a36-41b3-80c7-9da6a9972721" providerId="AD" clId="Web-{8DB70BCC-B755-4231-B74B-3BC166A00EB6}" dt="2023-09-19T19:51:16.903" v="124"/>
              <pc2:cmMkLst xmlns:pc2="http://schemas.microsoft.com/office/powerpoint/2019/9/main/command">
                <pc:docMk/>
                <pc:sldMk cId="4021824033" sldId="1720"/>
                <pc2:cmMk id="{9799CFF0-113C-464A-90FC-2211FB0208BF}"/>
              </pc2:cmMkLst>
            </pc226:cmChg>
          </p:ext>
        </pc:extLst>
      </pc:sldChg>
      <pc:sldChg chg="modSp">
        <pc:chgData name="Zeynep Guvenc" userId="S::zeynep_guvenc@dai.com::904aaed9-4a36-41b3-80c7-9da6a9972721" providerId="AD" clId="Web-{8DB70BCC-B755-4231-B74B-3BC166A00EB6}" dt="2023-09-19T20:37:47.418" v="587" actId="1076"/>
        <pc:sldMkLst>
          <pc:docMk/>
          <pc:sldMk cId="1228277359" sldId="1722"/>
        </pc:sldMkLst>
        <pc:spChg chg="mod">
          <ac:chgData name="Zeynep Guvenc" userId="S::zeynep_guvenc@dai.com::904aaed9-4a36-41b3-80c7-9da6a9972721" providerId="AD" clId="Web-{8DB70BCC-B755-4231-B74B-3BC166A00EB6}" dt="2023-09-19T20:37:38.183" v="585" actId="1076"/>
          <ac:spMkLst>
            <pc:docMk/>
            <pc:sldMk cId="1228277359" sldId="1722"/>
            <ac:spMk id="2" creationId="{120AFCA0-81DC-2CEA-C51C-741C372BF068}"/>
          </ac:spMkLst>
        </pc:spChg>
        <pc:spChg chg="mod">
          <ac:chgData name="Zeynep Guvenc" userId="S::zeynep_guvenc@dai.com::904aaed9-4a36-41b3-80c7-9da6a9972721" providerId="AD" clId="Web-{8DB70BCC-B755-4231-B74B-3BC166A00EB6}" dt="2023-09-19T20:37:47.418" v="587" actId="1076"/>
          <ac:spMkLst>
            <pc:docMk/>
            <pc:sldMk cId="1228277359" sldId="1722"/>
            <ac:spMk id="5" creationId="{D8782792-87C1-0E0B-8354-AC729FDDBEC3}"/>
          </ac:spMkLst>
        </pc:spChg>
      </pc:sldChg>
      <pc:sldChg chg="modSp modCm">
        <pc:chgData name="Zeynep Guvenc" userId="S::zeynep_guvenc@dai.com::904aaed9-4a36-41b3-80c7-9da6a9972721" providerId="AD" clId="Web-{8DB70BCC-B755-4231-B74B-3BC166A00EB6}" dt="2023-09-19T20:37:09.776" v="572" actId="20577"/>
        <pc:sldMkLst>
          <pc:docMk/>
          <pc:sldMk cId="823111610" sldId="1723"/>
        </pc:sldMkLst>
        <pc:spChg chg="mod">
          <ac:chgData name="Zeynep Guvenc" userId="S::zeynep_guvenc@dai.com::904aaed9-4a36-41b3-80c7-9da6a9972721" providerId="AD" clId="Web-{8DB70BCC-B755-4231-B74B-3BC166A00EB6}" dt="2023-09-19T20:34:50.443" v="551" actId="14100"/>
          <ac:spMkLst>
            <pc:docMk/>
            <pc:sldMk cId="823111610" sldId="1723"/>
            <ac:spMk id="5" creationId="{D8782792-87C1-0E0B-8354-AC729FDDBEC3}"/>
          </ac:spMkLst>
        </pc:spChg>
        <pc:spChg chg="mod">
          <ac:chgData name="Zeynep Guvenc" userId="S::zeynep_guvenc@dai.com::904aaed9-4a36-41b3-80c7-9da6a9972721" providerId="AD" clId="Web-{8DB70BCC-B755-4231-B74B-3BC166A00EB6}" dt="2023-09-19T20:35:54.195" v="561" actId="20577"/>
          <ac:spMkLst>
            <pc:docMk/>
            <pc:sldMk cId="823111610" sldId="1723"/>
            <ac:spMk id="6" creationId="{0F6860A5-EA54-C3D8-29AC-6CDFDC3E115F}"/>
          </ac:spMkLst>
        </pc:spChg>
        <pc:spChg chg="mod">
          <ac:chgData name="Zeynep Guvenc" userId="S::zeynep_guvenc@dai.com::904aaed9-4a36-41b3-80c7-9da6a9972721" providerId="AD" clId="Web-{8DB70BCC-B755-4231-B74B-3BC166A00EB6}" dt="2023-09-19T20:37:09.776" v="572" actId="20577"/>
          <ac:spMkLst>
            <pc:docMk/>
            <pc:sldMk cId="823111610" sldId="1723"/>
            <ac:spMk id="7" creationId="{67531DD9-F448-9EC6-C777-562ED049A577}"/>
          </ac:spMkLst>
        </pc:spChg>
        <pc:spChg chg="mod">
          <ac:chgData name="Zeynep Guvenc" userId="S::zeynep_guvenc@dai.com::904aaed9-4a36-41b3-80c7-9da6a9972721" providerId="AD" clId="Web-{8DB70BCC-B755-4231-B74B-3BC166A00EB6}" dt="2023-09-19T20:35:46.195" v="559" actId="20577"/>
          <ac:spMkLst>
            <pc:docMk/>
            <pc:sldMk cId="823111610" sldId="1723"/>
            <ac:spMk id="8" creationId="{11BF083C-22DE-9727-DA8E-E1D7D8394240}"/>
          </ac:spMkLst>
        </pc:spChg>
        <pc:spChg chg="mod">
          <ac:chgData name="Zeynep Guvenc" userId="S::zeynep_guvenc@dai.com::904aaed9-4a36-41b3-80c7-9da6a9972721" providerId="AD" clId="Web-{8DB70BCC-B755-4231-B74B-3BC166A00EB6}" dt="2023-09-19T20:36:35.025" v="565" actId="20577"/>
          <ac:spMkLst>
            <pc:docMk/>
            <pc:sldMk cId="823111610" sldId="1723"/>
            <ac:spMk id="9" creationId="{D602C25F-BD15-6B88-3506-38E1BAD44620}"/>
          </ac:spMkLst>
        </pc:spChg>
        <pc:spChg chg="mod">
          <ac:chgData name="Zeynep Guvenc" userId="S::zeynep_guvenc@dai.com::904aaed9-4a36-41b3-80c7-9da6a9972721" providerId="AD" clId="Web-{8DB70BCC-B755-4231-B74B-3BC166A00EB6}" dt="2023-09-19T20:35:28.241" v="557" actId="20577"/>
          <ac:spMkLst>
            <pc:docMk/>
            <pc:sldMk cId="823111610" sldId="1723"/>
            <ac:spMk id="10" creationId="{B43C7C35-CA77-7EB0-CE73-CFC288057D90}"/>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35:10.318" v="554"/>
              <pc2:cmMkLst xmlns:pc2="http://schemas.microsoft.com/office/powerpoint/2019/9/main/command">
                <pc:docMk/>
                <pc:sldMk cId="823111610" sldId="1723"/>
                <pc2:cmMk id="{A6B8FD2A-82CB-49A1-9BD6-753F469345AF}"/>
              </pc2:cmMkLst>
            </pc226:cmChg>
            <pc226:cmChg xmlns:pc226="http://schemas.microsoft.com/office/powerpoint/2022/06/main/command" chg="mod">
              <pc226:chgData name="Zeynep Guvenc" userId="S::zeynep_guvenc@dai.com::904aaed9-4a36-41b3-80c7-9da6a9972721" providerId="AD" clId="Web-{8DB70BCC-B755-4231-B74B-3BC166A00EB6}" dt="2023-09-19T20:36:00.055" v="563"/>
              <pc2:cmMkLst xmlns:pc2="http://schemas.microsoft.com/office/powerpoint/2019/9/main/command">
                <pc:docMk/>
                <pc:sldMk cId="823111610" sldId="1723"/>
                <pc2:cmMk id="{DBDCCB38-BEED-4E24-9ACA-A00B4DD865D1}"/>
              </pc2:cmMkLst>
            </pc226:cmChg>
            <pc226:cmChg xmlns:pc226="http://schemas.microsoft.com/office/powerpoint/2022/06/main/command" chg="mod">
              <pc226:chgData name="Zeynep Guvenc" userId="S::zeynep_guvenc@dai.com::904aaed9-4a36-41b3-80c7-9da6a9972721" providerId="AD" clId="Web-{8DB70BCC-B755-4231-B74B-3BC166A00EB6}" dt="2023-09-19T20:37:08.432" v="571"/>
              <pc2:cmMkLst xmlns:pc2="http://schemas.microsoft.com/office/powerpoint/2019/9/main/command">
                <pc:docMk/>
                <pc:sldMk cId="823111610" sldId="1723"/>
                <pc2:cmMk id="{40888352-00A1-4608-B82F-861259BBFEA5}"/>
              </pc2:cmMkLst>
            </pc226:cmChg>
            <pc226:cmChg xmlns:pc226="http://schemas.microsoft.com/office/powerpoint/2022/06/main/command" chg="mod">
              <pc226:chgData name="Zeynep Guvenc" userId="S::zeynep_guvenc@dai.com::904aaed9-4a36-41b3-80c7-9da6a9972721" providerId="AD" clId="Web-{8DB70BCC-B755-4231-B74B-3BC166A00EB6}" dt="2023-09-19T20:36:03.492" v="564"/>
              <pc2:cmMkLst xmlns:pc2="http://schemas.microsoft.com/office/powerpoint/2019/9/main/command">
                <pc:docMk/>
                <pc:sldMk cId="823111610" sldId="1723"/>
                <pc2:cmMk id="{F96C389A-26F1-414B-889C-BD3B6137AC2D}"/>
              </pc2:cmMkLst>
            </pc226:cmChg>
          </p:ext>
        </pc:extLst>
      </pc:sldChg>
      <pc:sldChg chg="addSp modSp">
        <pc:chgData name="Zeynep Guvenc" userId="S::zeynep_guvenc@dai.com::904aaed9-4a36-41b3-80c7-9da6a9972721" providerId="AD" clId="Web-{8DB70BCC-B755-4231-B74B-3BC166A00EB6}" dt="2023-09-19T20:26:43.879" v="523" actId="1076"/>
        <pc:sldMkLst>
          <pc:docMk/>
          <pc:sldMk cId="3977897670" sldId="1724"/>
        </pc:sldMkLst>
        <pc:spChg chg="add mod">
          <ac:chgData name="Zeynep Guvenc" userId="S::zeynep_guvenc@dai.com::904aaed9-4a36-41b3-80c7-9da6a9972721" providerId="AD" clId="Web-{8DB70BCC-B755-4231-B74B-3BC166A00EB6}" dt="2023-09-19T20:23:13.106" v="519" actId="1076"/>
          <ac:spMkLst>
            <pc:docMk/>
            <pc:sldMk cId="3977897670" sldId="1724"/>
            <ac:spMk id="3" creationId="{F73CB2D1-237F-1B48-18C1-D46DAB95E02A}"/>
          </ac:spMkLst>
        </pc:spChg>
        <pc:spChg chg="mod">
          <ac:chgData name="Zeynep Guvenc" userId="S::zeynep_guvenc@dai.com::904aaed9-4a36-41b3-80c7-9da6a9972721" providerId="AD" clId="Web-{8DB70BCC-B755-4231-B74B-3BC166A00EB6}" dt="2023-09-19T20:26:37.488" v="521" actId="20577"/>
          <ac:spMkLst>
            <pc:docMk/>
            <pc:sldMk cId="3977897670" sldId="1724"/>
            <ac:spMk id="14" creationId="{33B4B90D-AE84-E45E-BB10-D9CD5FB96564}"/>
          </ac:spMkLst>
        </pc:spChg>
        <pc:spChg chg="mod">
          <ac:chgData name="Zeynep Guvenc" userId="S::zeynep_guvenc@dai.com::904aaed9-4a36-41b3-80c7-9da6a9972721" providerId="AD" clId="Web-{8DB70BCC-B755-4231-B74B-3BC166A00EB6}" dt="2023-09-19T20:22:43.652" v="511" actId="20577"/>
          <ac:spMkLst>
            <pc:docMk/>
            <pc:sldMk cId="3977897670" sldId="1724"/>
            <ac:spMk id="20" creationId="{7292E3AB-97E8-1AF6-570D-54C3F4CB74B9}"/>
          </ac:spMkLst>
        </pc:spChg>
        <pc:spChg chg="mod">
          <ac:chgData name="Zeynep Guvenc" userId="S::zeynep_guvenc@dai.com::904aaed9-4a36-41b3-80c7-9da6a9972721" providerId="AD" clId="Web-{8DB70BCC-B755-4231-B74B-3BC166A00EB6}" dt="2023-09-19T20:22:50.387" v="512" actId="1076"/>
          <ac:spMkLst>
            <pc:docMk/>
            <pc:sldMk cId="3977897670" sldId="1724"/>
            <ac:spMk id="21" creationId="{5C07B888-1569-730C-FAF7-7E636BF37A42}"/>
          </ac:spMkLst>
        </pc:spChg>
        <pc:spChg chg="mod">
          <ac:chgData name="Zeynep Guvenc" userId="S::zeynep_guvenc@dai.com::904aaed9-4a36-41b3-80c7-9da6a9972721" providerId="AD" clId="Web-{8DB70BCC-B755-4231-B74B-3BC166A00EB6}" dt="2023-09-19T20:26:16.331" v="520" actId="20577"/>
          <ac:spMkLst>
            <pc:docMk/>
            <pc:sldMk cId="3977897670" sldId="1724"/>
            <ac:spMk id="22" creationId="{A2B50D89-79B0-BC07-C993-CD05F78A113E}"/>
          </ac:spMkLst>
        </pc:spChg>
        <pc:spChg chg="mod">
          <ac:chgData name="Zeynep Guvenc" userId="S::zeynep_guvenc@dai.com::904aaed9-4a36-41b3-80c7-9da6a9972721" providerId="AD" clId="Web-{8DB70BCC-B755-4231-B74B-3BC166A00EB6}" dt="2023-09-19T20:26:43.879" v="523" actId="1076"/>
          <ac:spMkLst>
            <pc:docMk/>
            <pc:sldMk cId="3977897670" sldId="1724"/>
            <ac:spMk id="28" creationId="{FC992DDE-B2DA-3713-26F8-2A2A72CD9359}"/>
          </ac:spMkLst>
        </pc:spChg>
      </pc:sldChg>
      <pc:sldChg chg="modSp modCm">
        <pc:chgData name="Zeynep Guvenc" userId="S::zeynep_guvenc@dai.com::904aaed9-4a36-41b3-80c7-9da6a9972721" providerId="AD" clId="Web-{8DB70BCC-B755-4231-B74B-3BC166A00EB6}" dt="2023-09-19T21:39:31.648" v="1038" actId="1076"/>
        <pc:sldMkLst>
          <pc:docMk/>
          <pc:sldMk cId="923484522" sldId="1725"/>
        </pc:sldMkLst>
        <pc:spChg chg="mod">
          <ac:chgData name="Zeynep Guvenc" userId="S::zeynep_guvenc@dai.com::904aaed9-4a36-41b3-80c7-9da6a9972721" providerId="AD" clId="Web-{8DB70BCC-B755-4231-B74B-3BC166A00EB6}" dt="2023-09-19T21:39:31.648" v="1038" actId="1076"/>
          <ac:spMkLst>
            <pc:docMk/>
            <pc:sldMk cId="923484522" sldId="1725"/>
            <ac:spMk id="2" creationId="{120AFCA0-81DC-2CEA-C51C-741C372BF068}"/>
          </ac:spMkLst>
        </pc:spChg>
        <pc:spChg chg="mod">
          <ac:chgData name="Zeynep Guvenc" userId="S::zeynep_guvenc@dai.com::904aaed9-4a36-41b3-80c7-9da6a9972721" providerId="AD" clId="Web-{8DB70BCC-B755-4231-B74B-3BC166A00EB6}" dt="2023-09-19T21:39:16.179" v="1027" actId="20577"/>
          <ac:spMkLst>
            <pc:docMk/>
            <pc:sldMk cId="923484522" sldId="1725"/>
            <ac:spMk id="4" creationId="{01F552C8-2AC2-33AE-E721-72B63D5A1009}"/>
          </ac:spMkLst>
        </pc:spChg>
        <pc:spChg chg="mod">
          <ac:chgData name="Zeynep Guvenc" userId="S::zeynep_guvenc@dai.com::904aaed9-4a36-41b3-80c7-9da6a9972721" providerId="AD" clId="Web-{8DB70BCC-B755-4231-B74B-3BC166A00EB6}" dt="2023-09-19T20:18:09.283" v="365" actId="1076"/>
          <ac:spMkLst>
            <pc:docMk/>
            <pc:sldMk cId="923484522" sldId="1725"/>
            <ac:spMk id="5" creationId="{D8782792-87C1-0E0B-8354-AC729FDDBEC3}"/>
          </ac:spMkLst>
        </pc:spChg>
        <pc:spChg chg="mod">
          <ac:chgData name="Zeynep Guvenc" userId="S::zeynep_guvenc@dai.com::904aaed9-4a36-41b3-80c7-9da6a9972721" providerId="AD" clId="Web-{8DB70BCC-B755-4231-B74B-3BC166A00EB6}" dt="2023-09-19T21:39:27.148" v="1037" actId="20577"/>
          <ac:spMkLst>
            <pc:docMk/>
            <pc:sldMk cId="923484522" sldId="1725"/>
            <ac:spMk id="6" creationId="{9B690C12-8420-3A81-7AA1-33DD465178F0}"/>
          </ac:spMkLst>
        </pc:spChg>
        <pc:spChg chg="mod">
          <ac:chgData name="Zeynep Guvenc" userId="S::zeynep_guvenc@dai.com::904aaed9-4a36-41b3-80c7-9da6a9972721" providerId="AD" clId="Web-{8DB70BCC-B755-4231-B74B-3BC166A00EB6}" dt="2023-09-19T20:18:25.065" v="380" actId="20577"/>
          <ac:spMkLst>
            <pc:docMk/>
            <pc:sldMk cId="923484522" sldId="1725"/>
            <ac:spMk id="7" creationId="{48CEAF70-C65D-5FE9-3F41-9E4CEA6FBCB4}"/>
          </ac:spMkLst>
        </pc:spChg>
        <pc:spChg chg="mod">
          <ac:chgData name="Zeynep Guvenc" userId="S::zeynep_guvenc@dai.com::904aaed9-4a36-41b3-80c7-9da6a9972721" providerId="AD" clId="Web-{8DB70BCC-B755-4231-B74B-3BC166A00EB6}" dt="2023-09-19T21:39:07.147" v="1026" actId="20577"/>
          <ac:spMkLst>
            <pc:docMk/>
            <pc:sldMk cId="923484522" sldId="1725"/>
            <ac:spMk id="9" creationId="{3CCBC0CF-B2B1-B4C7-3E5B-41A68FA0BAED}"/>
          </ac:spMkLst>
        </pc:spChg>
        <pc:spChg chg="mod">
          <ac:chgData name="Zeynep Guvenc" userId="S::zeynep_guvenc@dai.com::904aaed9-4a36-41b3-80c7-9da6a9972721" providerId="AD" clId="Web-{8DB70BCC-B755-4231-B74B-3BC166A00EB6}" dt="2023-09-19T20:19:30.911" v="444" actId="20577"/>
          <ac:spMkLst>
            <pc:docMk/>
            <pc:sldMk cId="923484522" sldId="1725"/>
            <ac:spMk id="10" creationId="{C2AFF0EF-3A1B-2410-73D1-347F1F0EB676}"/>
          </ac:spMkLst>
        </pc:spChg>
        <pc:spChg chg="mod">
          <ac:chgData name="Zeynep Guvenc" userId="S::zeynep_guvenc@dai.com::904aaed9-4a36-41b3-80c7-9da6a9972721" providerId="AD" clId="Web-{8DB70BCC-B755-4231-B74B-3BC166A00EB6}" dt="2023-09-19T20:18:04.752" v="364" actId="20577"/>
          <ac:spMkLst>
            <pc:docMk/>
            <pc:sldMk cId="923484522" sldId="1725"/>
            <ac:spMk id="11" creationId="{9732CE7D-D811-1368-A3BF-894DF329645D}"/>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0:19:26.630" v="443"/>
              <pc2:cmMkLst xmlns:pc2="http://schemas.microsoft.com/office/powerpoint/2019/9/main/command">
                <pc:docMk/>
                <pc:sldMk cId="923484522" sldId="1725"/>
                <pc2:cmMk id="{90BDB382-235E-4110-91FD-04318DE38F40}"/>
              </pc2:cmMkLst>
            </pc226:cmChg>
            <pc226:cmChg xmlns:pc226="http://schemas.microsoft.com/office/powerpoint/2022/06/main/command" chg="mod">
              <pc226:chgData name="Zeynep Guvenc" userId="S::zeynep_guvenc@dai.com::904aaed9-4a36-41b3-80c7-9da6a9972721" providerId="AD" clId="Web-{8DB70BCC-B755-4231-B74B-3BC166A00EB6}" dt="2023-09-19T20:18:12.705" v="366"/>
              <pc2:cmMkLst xmlns:pc2="http://schemas.microsoft.com/office/powerpoint/2019/9/main/command">
                <pc:docMk/>
                <pc:sldMk cId="923484522" sldId="1725"/>
                <pc2:cmMk id="{E253908A-1BED-42E0-BF35-45FE2FF5A911}"/>
              </pc2:cmMkLst>
            </pc226:cmChg>
            <pc226:cmChg xmlns:pc226="http://schemas.microsoft.com/office/powerpoint/2022/06/main/command" chg="mod">
              <pc226:chgData name="Zeynep Guvenc" userId="S::zeynep_guvenc@dai.com::904aaed9-4a36-41b3-80c7-9da6a9972721" providerId="AD" clId="Web-{8DB70BCC-B755-4231-B74B-3BC166A00EB6}" dt="2023-09-19T20:19:24.286" v="442"/>
              <pc2:cmMkLst xmlns:pc2="http://schemas.microsoft.com/office/powerpoint/2019/9/main/command">
                <pc:docMk/>
                <pc:sldMk cId="923484522" sldId="1725"/>
                <pc2:cmMk id="{BC2361A4-695B-423E-B548-94FCA7ABBB9A}"/>
              </pc2:cmMkLst>
            </pc226:cmChg>
          </p:ext>
        </pc:extLst>
      </pc:sldChg>
      <pc:sldChg chg="modSp">
        <pc:chgData name="Zeynep Guvenc" userId="S::zeynep_guvenc@dai.com::904aaed9-4a36-41b3-80c7-9da6a9972721" providerId="AD" clId="Web-{8DB70BCC-B755-4231-B74B-3BC166A00EB6}" dt="2023-09-19T22:04:19.093" v="1191" actId="1076"/>
        <pc:sldMkLst>
          <pc:docMk/>
          <pc:sldMk cId="2405781799" sldId="1726"/>
        </pc:sldMkLst>
        <pc:spChg chg="mod">
          <ac:chgData name="Zeynep Guvenc" userId="S::zeynep_guvenc@dai.com::904aaed9-4a36-41b3-80c7-9da6a9972721" providerId="AD" clId="Web-{8DB70BCC-B755-4231-B74B-3BC166A00EB6}" dt="2023-09-19T22:01:58.761" v="1176" actId="20577"/>
          <ac:spMkLst>
            <pc:docMk/>
            <pc:sldMk cId="2405781799" sldId="1726"/>
            <ac:spMk id="11" creationId="{9732CE7D-D811-1368-A3BF-894DF329645D}"/>
          </ac:spMkLst>
        </pc:spChg>
        <pc:spChg chg="mod">
          <ac:chgData name="Zeynep Guvenc" userId="S::zeynep_guvenc@dai.com::904aaed9-4a36-41b3-80c7-9da6a9972721" providerId="AD" clId="Web-{8DB70BCC-B755-4231-B74B-3BC166A00EB6}" dt="2023-09-19T22:04:19.093" v="1191" actId="1076"/>
          <ac:spMkLst>
            <pc:docMk/>
            <pc:sldMk cId="2405781799" sldId="1726"/>
            <ac:spMk id="18" creationId="{46CCF40A-75C6-5CEE-E0F0-BC183E52A776}"/>
          </ac:spMkLst>
        </pc:spChg>
        <pc:spChg chg="mod">
          <ac:chgData name="Zeynep Guvenc" userId="S::zeynep_guvenc@dai.com::904aaed9-4a36-41b3-80c7-9da6a9972721" providerId="AD" clId="Web-{8DB70BCC-B755-4231-B74B-3BC166A00EB6}" dt="2023-09-19T22:04:10.452" v="1190" actId="1076"/>
          <ac:spMkLst>
            <pc:docMk/>
            <pc:sldMk cId="2405781799" sldId="1726"/>
            <ac:spMk id="19" creationId="{6500493C-C82E-7009-BA63-0362468B7985}"/>
          </ac:spMkLst>
        </pc:spChg>
        <pc:spChg chg="mod">
          <ac:chgData name="Zeynep Guvenc" userId="S::zeynep_guvenc@dai.com::904aaed9-4a36-41b3-80c7-9da6a9972721" providerId="AD" clId="Web-{8DB70BCC-B755-4231-B74B-3BC166A00EB6}" dt="2023-09-19T22:04:03.670" v="1187" actId="20577"/>
          <ac:spMkLst>
            <pc:docMk/>
            <pc:sldMk cId="2405781799" sldId="1726"/>
            <ac:spMk id="23" creationId="{0C9C1A30-7213-9A5F-E5E7-75527943F0C6}"/>
          </ac:spMkLst>
        </pc:spChg>
      </pc:sldChg>
      <pc:sldChg chg="modSp modCm">
        <pc:chgData name="Zeynep Guvenc" userId="S::zeynep_guvenc@dai.com::904aaed9-4a36-41b3-80c7-9da6a9972721" providerId="AD" clId="Web-{8DB70BCC-B755-4231-B74B-3BC166A00EB6}" dt="2023-09-19T21:16:32.519" v="820" actId="20577"/>
        <pc:sldMkLst>
          <pc:docMk/>
          <pc:sldMk cId="4065947431" sldId="1727"/>
        </pc:sldMkLst>
        <pc:spChg chg="mod">
          <ac:chgData name="Zeynep Guvenc" userId="S::zeynep_guvenc@dai.com::904aaed9-4a36-41b3-80c7-9da6a9972721" providerId="AD" clId="Web-{8DB70BCC-B755-4231-B74B-3BC166A00EB6}" dt="2023-09-19T21:15:28.486" v="804" actId="20577"/>
          <ac:spMkLst>
            <pc:docMk/>
            <pc:sldMk cId="4065947431" sldId="1727"/>
            <ac:spMk id="2" creationId="{120AFCA0-81DC-2CEA-C51C-741C372BF068}"/>
          </ac:spMkLst>
        </pc:spChg>
        <pc:spChg chg="mod">
          <ac:chgData name="Zeynep Guvenc" userId="S::zeynep_guvenc@dai.com::904aaed9-4a36-41b3-80c7-9da6a9972721" providerId="AD" clId="Web-{8DB70BCC-B755-4231-B74B-3BC166A00EB6}" dt="2023-09-19T21:15:35.299" v="805" actId="1076"/>
          <ac:spMkLst>
            <pc:docMk/>
            <pc:sldMk cId="4065947431" sldId="1727"/>
            <ac:spMk id="5" creationId="{D8782792-87C1-0E0B-8354-AC729FDDBEC3}"/>
          </ac:spMkLst>
        </pc:spChg>
        <pc:spChg chg="mod">
          <ac:chgData name="Zeynep Guvenc" userId="S::zeynep_guvenc@dai.com::904aaed9-4a36-41b3-80c7-9da6a9972721" providerId="AD" clId="Web-{8DB70BCC-B755-4231-B74B-3BC166A00EB6}" dt="2023-09-19T21:16:26.019" v="818" actId="20577"/>
          <ac:spMkLst>
            <pc:docMk/>
            <pc:sldMk cId="4065947431" sldId="1727"/>
            <ac:spMk id="11" creationId="{26D73A25-65C4-7069-0200-B1A02FE0711C}"/>
          </ac:spMkLst>
        </pc:spChg>
        <pc:spChg chg="mod">
          <ac:chgData name="Zeynep Guvenc" userId="S::zeynep_guvenc@dai.com::904aaed9-4a36-41b3-80c7-9da6a9972721" providerId="AD" clId="Web-{8DB70BCC-B755-4231-B74B-3BC166A00EB6}" dt="2023-09-19T21:16:32.519" v="820" actId="20577"/>
          <ac:spMkLst>
            <pc:docMk/>
            <pc:sldMk cId="4065947431" sldId="1727"/>
            <ac:spMk id="40" creationId="{714DFAEE-1CAE-F5C7-1471-F0E8861A3149}"/>
          </ac:spMkLst>
        </pc:spChg>
        <pc:spChg chg="mod">
          <ac:chgData name="Zeynep Guvenc" userId="S::zeynep_guvenc@dai.com::904aaed9-4a36-41b3-80c7-9da6a9972721" providerId="AD" clId="Web-{8DB70BCC-B755-4231-B74B-3BC166A00EB6}" dt="2023-09-19T21:15:52.143" v="816" actId="20577"/>
          <ac:spMkLst>
            <pc:docMk/>
            <pc:sldMk cId="4065947431" sldId="1727"/>
            <ac:spMk id="42" creationId="{EDC3E669-54E0-74F4-ECB8-099DE60C33C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16:14.378" v="817"/>
              <pc2:cmMkLst xmlns:pc2="http://schemas.microsoft.com/office/powerpoint/2019/9/main/command">
                <pc:docMk/>
                <pc:sldMk cId="4065947431" sldId="1727"/>
                <pc2:cmMk id="{25ED1771-2E5A-4B01-8C97-C822A40BBF60}"/>
              </pc2:cmMkLst>
            </pc226:cmChg>
          </p:ext>
        </pc:extLst>
      </pc:sldChg>
      <pc:sldChg chg="modSp modCm">
        <pc:chgData name="Zeynep Guvenc" userId="S::zeynep_guvenc@dai.com::904aaed9-4a36-41b3-80c7-9da6a9972721" providerId="AD" clId="Web-{8DB70BCC-B755-4231-B74B-3BC166A00EB6}" dt="2023-09-19T21:15:08.563" v="794" actId="20577"/>
        <pc:sldMkLst>
          <pc:docMk/>
          <pc:sldMk cId="1280802790" sldId="1728"/>
        </pc:sldMkLst>
        <pc:spChg chg="mod">
          <ac:chgData name="Zeynep Guvenc" userId="S::zeynep_guvenc@dai.com::904aaed9-4a36-41b3-80c7-9da6a9972721" providerId="AD" clId="Web-{8DB70BCC-B755-4231-B74B-3BC166A00EB6}" dt="2023-09-19T21:15:08.563" v="794" actId="20577"/>
          <ac:spMkLst>
            <pc:docMk/>
            <pc:sldMk cId="1280802790" sldId="1728"/>
            <ac:spMk id="2" creationId="{120AFCA0-81DC-2CEA-C51C-741C372BF068}"/>
          </ac:spMkLst>
        </pc:spChg>
        <pc:spChg chg="mod">
          <ac:chgData name="Zeynep Guvenc" userId="S::zeynep_guvenc@dai.com::904aaed9-4a36-41b3-80c7-9da6a9972721" providerId="AD" clId="Web-{8DB70BCC-B755-4231-B74B-3BC166A00EB6}" dt="2023-09-19T21:14:54.673" v="790" actId="1076"/>
          <ac:spMkLst>
            <pc:docMk/>
            <pc:sldMk cId="1280802790" sldId="1728"/>
            <ac:spMk id="5" creationId="{D8782792-87C1-0E0B-8354-AC729FDDBEC3}"/>
          </ac:spMkLst>
        </pc:spChg>
        <pc:spChg chg="mod">
          <ac:chgData name="Zeynep Guvenc" userId="S::zeynep_guvenc@dai.com::904aaed9-4a36-41b3-80c7-9da6a9972721" providerId="AD" clId="Web-{8DB70BCC-B755-4231-B74B-3BC166A00EB6}" dt="2023-09-19T21:12:47.591" v="776" actId="20577"/>
          <ac:spMkLst>
            <pc:docMk/>
            <pc:sldMk cId="1280802790" sldId="1728"/>
            <ac:spMk id="9" creationId="{4B076640-C053-2C0A-1BB4-67665C9C64FA}"/>
          </ac:spMkLst>
        </pc:spChg>
        <pc:spChg chg="mod">
          <ac:chgData name="Zeynep Guvenc" userId="S::zeynep_guvenc@dai.com::904aaed9-4a36-41b3-80c7-9da6a9972721" providerId="AD" clId="Web-{8DB70BCC-B755-4231-B74B-3BC166A00EB6}" dt="2023-09-19T21:12:22.622" v="765" actId="20577"/>
          <ac:spMkLst>
            <pc:docMk/>
            <pc:sldMk cId="1280802790" sldId="1728"/>
            <ac:spMk id="11" creationId="{9732CE7D-D811-1368-A3BF-894DF329645D}"/>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12:05.871" v="764"/>
              <pc2:cmMkLst xmlns:pc2="http://schemas.microsoft.com/office/powerpoint/2019/9/main/command">
                <pc:docMk/>
                <pc:sldMk cId="1280802790" sldId="1728"/>
                <pc2:cmMk id="{4E60F3D7-5576-4F8F-998E-CF498A9C7D58}"/>
              </pc2:cmMkLst>
            </pc226:cmChg>
          </p:ext>
        </pc:extLst>
      </pc:sldChg>
      <pc:sldChg chg="modSp modCm">
        <pc:chgData name="Zeynep Guvenc" userId="S::zeynep_guvenc@dai.com::904aaed9-4a36-41b3-80c7-9da6a9972721" providerId="AD" clId="Web-{8DB70BCC-B755-4231-B74B-3BC166A00EB6}" dt="2023-09-19T22:07:30.816" v="1238" actId="20577"/>
        <pc:sldMkLst>
          <pc:docMk/>
          <pc:sldMk cId="1052762517" sldId="1729"/>
        </pc:sldMkLst>
        <pc:spChg chg="mod">
          <ac:chgData name="Zeynep Guvenc" userId="S::zeynep_guvenc@dai.com::904aaed9-4a36-41b3-80c7-9da6a9972721" providerId="AD" clId="Web-{8DB70BCC-B755-4231-B74B-3BC166A00EB6}" dt="2023-09-19T21:18:57.710" v="822" actId="1076"/>
          <ac:spMkLst>
            <pc:docMk/>
            <pc:sldMk cId="1052762517" sldId="1729"/>
            <ac:spMk id="2" creationId="{120AFCA0-81DC-2CEA-C51C-741C372BF068}"/>
          </ac:spMkLst>
        </pc:spChg>
        <pc:spChg chg="mod">
          <ac:chgData name="Zeynep Guvenc" userId="S::zeynep_guvenc@dai.com::904aaed9-4a36-41b3-80c7-9da6a9972721" providerId="AD" clId="Web-{8DB70BCC-B755-4231-B74B-3BC166A00EB6}" dt="2023-09-19T21:06:12.518" v="637" actId="20577"/>
          <ac:spMkLst>
            <pc:docMk/>
            <pc:sldMk cId="1052762517" sldId="1729"/>
            <ac:spMk id="14" creationId="{3683B520-728F-AD60-8694-31EAD39DE9C1}"/>
          </ac:spMkLst>
        </pc:spChg>
        <pc:spChg chg="mod">
          <ac:chgData name="Zeynep Guvenc" userId="S::zeynep_guvenc@dai.com::904aaed9-4a36-41b3-80c7-9da6a9972721" providerId="AD" clId="Web-{8DB70BCC-B755-4231-B74B-3BC166A00EB6}" dt="2023-09-19T22:07:30.816" v="1238" actId="20577"/>
          <ac:spMkLst>
            <pc:docMk/>
            <pc:sldMk cId="1052762517" sldId="1729"/>
            <ac:spMk id="19" creationId="{66CE00FC-5591-1A5E-29C5-704148BE1672}"/>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19:01.554" v="823"/>
              <pc2:cmMkLst xmlns:pc2="http://schemas.microsoft.com/office/powerpoint/2019/9/main/command">
                <pc:docMk/>
                <pc:sldMk cId="1052762517" sldId="1729"/>
                <pc2:cmMk id="{FD334596-A6AF-4CDD-A10A-2069F5DBFFF8}"/>
              </pc2:cmMkLst>
            </pc226:cmChg>
          </p:ext>
        </pc:extLst>
      </pc:sldChg>
      <pc:sldChg chg="modSp modCm">
        <pc:chgData name="Zeynep Guvenc" userId="S::zeynep_guvenc@dai.com::904aaed9-4a36-41b3-80c7-9da6a9972721" providerId="AD" clId="Web-{8DB70BCC-B755-4231-B74B-3BC166A00EB6}" dt="2023-09-19T21:22:40.060" v="856" actId="20577"/>
        <pc:sldMkLst>
          <pc:docMk/>
          <pc:sldMk cId="2914930410" sldId="1730"/>
        </pc:sldMkLst>
        <pc:spChg chg="mod">
          <ac:chgData name="Zeynep Guvenc" userId="S::zeynep_guvenc@dai.com::904aaed9-4a36-41b3-80c7-9da6a9972721" providerId="AD" clId="Web-{8DB70BCC-B755-4231-B74B-3BC166A00EB6}" dt="2023-09-19T21:21:59.871" v="853" actId="20577"/>
          <ac:spMkLst>
            <pc:docMk/>
            <pc:sldMk cId="2914930410" sldId="1730"/>
            <ac:spMk id="2" creationId="{120AFCA0-81DC-2CEA-C51C-741C372BF068}"/>
          </ac:spMkLst>
        </pc:spChg>
        <pc:spChg chg="mod">
          <ac:chgData name="Zeynep Guvenc" userId="S::zeynep_guvenc@dai.com::904aaed9-4a36-41b3-80c7-9da6a9972721" providerId="AD" clId="Web-{8DB70BCC-B755-4231-B74B-3BC166A00EB6}" dt="2023-09-19T21:22:40.060" v="856" actId="20577"/>
          <ac:spMkLst>
            <pc:docMk/>
            <pc:sldMk cId="2914930410" sldId="1730"/>
            <ac:spMk id="37" creationId="{2F49C15A-C181-14E2-D8D0-92FAD835C2B9}"/>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22:17.356" v="855"/>
              <pc2:cmMkLst xmlns:pc2="http://schemas.microsoft.com/office/powerpoint/2019/9/main/command">
                <pc:docMk/>
                <pc:sldMk cId="2914930410" sldId="1730"/>
                <pc2:cmMk id="{3E027C4B-A2C3-4A30-B9DA-178C0937AE42}"/>
              </pc2:cmMkLst>
            </pc226:cmChg>
          </p:ext>
        </pc:extLst>
      </pc:sldChg>
      <pc:sldChg chg="modSp">
        <pc:chgData name="Zeynep Guvenc" userId="S::zeynep_guvenc@dai.com::904aaed9-4a36-41b3-80c7-9da6a9972721" providerId="AD" clId="Web-{8DB70BCC-B755-4231-B74B-3BC166A00EB6}" dt="2023-09-19T21:47:15.801" v="1156" actId="20577"/>
        <pc:sldMkLst>
          <pc:docMk/>
          <pc:sldMk cId="2851820257" sldId="1731"/>
        </pc:sldMkLst>
        <pc:spChg chg="mod">
          <ac:chgData name="Zeynep Guvenc" userId="S::zeynep_guvenc@dai.com::904aaed9-4a36-41b3-80c7-9da6a9972721" providerId="AD" clId="Web-{8DB70BCC-B755-4231-B74B-3BC166A00EB6}" dt="2023-09-19T21:47:02.613" v="1148" actId="20577"/>
          <ac:spMkLst>
            <pc:docMk/>
            <pc:sldMk cId="2851820257" sldId="1731"/>
            <ac:spMk id="3" creationId="{339D3295-E69B-D1C4-9C50-9492BEAC4E14}"/>
          </ac:spMkLst>
        </pc:spChg>
        <pc:spChg chg="mod">
          <ac:chgData name="Zeynep Guvenc" userId="S::zeynep_guvenc@dai.com::904aaed9-4a36-41b3-80c7-9da6a9972721" providerId="AD" clId="Web-{8DB70BCC-B755-4231-B74B-3BC166A00EB6}" dt="2023-09-19T21:47:15.801" v="1156" actId="20577"/>
          <ac:spMkLst>
            <pc:docMk/>
            <pc:sldMk cId="2851820257" sldId="1731"/>
            <ac:spMk id="11" creationId="{9732CE7D-D811-1368-A3BF-894DF329645D}"/>
          </ac:spMkLst>
        </pc:spChg>
      </pc:sldChg>
      <pc:sldChg chg="modSp">
        <pc:chgData name="Zeynep Guvenc" userId="S::zeynep_guvenc@dai.com::904aaed9-4a36-41b3-80c7-9da6a9972721" providerId="AD" clId="Web-{8DB70BCC-B755-4231-B74B-3BC166A00EB6}" dt="2023-09-19T21:45:59.986" v="1134" actId="20577"/>
        <pc:sldMkLst>
          <pc:docMk/>
          <pc:sldMk cId="1028952885" sldId="1735"/>
        </pc:sldMkLst>
        <pc:spChg chg="mod">
          <ac:chgData name="Zeynep Guvenc" userId="S::zeynep_guvenc@dai.com::904aaed9-4a36-41b3-80c7-9da6a9972721" providerId="AD" clId="Web-{8DB70BCC-B755-4231-B74B-3BC166A00EB6}" dt="2023-09-19T21:45:59.986" v="1134" actId="20577"/>
          <ac:spMkLst>
            <pc:docMk/>
            <pc:sldMk cId="1028952885" sldId="1735"/>
            <ac:spMk id="5" creationId="{DF95590E-4814-DAFF-1B69-B85BF2BE15B3}"/>
          </ac:spMkLst>
        </pc:spChg>
      </pc:sldChg>
      <pc:sldChg chg="modSp">
        <pc:chgData name="Zeynep Guvenc" userId="S::zeynep_guvenc@dai.com::904aaed9-4a36-41b3-80c7-9da6a9972721" providerId="AD" clId="Web-{8DB70BCC-B755-4231-B74B-3BC166A00EB6}" dt="2023-09-19T21:46:51.550" v="1146" actId="20577"/>
        <pc:sldMkLst>
          <pc:docMk/>
          <pc:sldMk cId="869838468" sldId="1736"/>
        </pc:sldMkLst>
        <pc:spChg chg="mod">
          <ac:chgData name="Zeynep Guvenc" userId="S::zeynep_guvenc@dai.com::904aaed9-4a36-41b3-80c7-9da6a9972721" providerId="AD" clId="Web-{8DB70BCC-B755-4231-B74B-3BC166A00EB6}" dt="2023-09-19T21:46:51.550" v="1146" actId="20577"/>
          <ac:spMkLst>
            <pc:docMk/>
            <pc:sldMk cId="869838468" sldId="1736"/>
            <ac:spMk id="3" creationId="{47BAF7DC-B387-B8EA-3D60-1D9EDDC4A6DE}"/>
          </ac:spMkLst>
        </pc:spChg>
      </pc:sldChg>
      <pc:sldChg chg="modSp modCm">
        <pc:chgData name="Zeynep Guvenc" userId="S::zeynep_guvenc@dai.com::904aaed9-4a36-41b3-80c7-9da6a9972721" providerId="AD" clId="Web-{8DB70BCC-B755-4231-B74B-3BC166A00EB6}" dt="2023-09-19T21:29:09.679" v="881" actId="20577"/>
        <pc:sldMkLst>
          <pc:docMk/>
          <pc:sldMk cId="4131981620" sldId="1737"/>
        </pc:sldMkLst>
        <pc:spChg chg="mod">
          <ac:chgData name="Zeynep Guvenc" userId="S::zeynep_guvenc@dai.com::904aaed9-4a36-41b3-80c7-9da6a9972721" providerId="AD" clId="Web-{8DB70BCC-B755-4231-B74B-3BC166A00EB6}" dt="2023-09-19T21:29:09.679" v="881" actId="20577"/>
          <ac:spMkLst>
            <pc:docMk/>
            <pc:sldMk cId="4131981620" sldId="1737"/>
            <ac:spMk id="9" creationId="{9BC68FB8-2086-A401-1ED3-2496197579E8}"/>
          </ac:spMkLst>
        </pc:spChg>
        <pc:spChg chg="mod">
          <ac:chgData name="Zeynep Guvenc" userId="S::zeynep_guvenc@dai.com::904aaed9-4a36-41b3-80c7-9da6a9972721" providerId="AD" clId="Web-{8DB70BCC-B755-4231-B74B-3BC166A00EB6}" dt="2023-09-19T21:28:05.255" v="875" actId="20577"/>
          <ac:spMkLst>
            <pc:docMk/>
            <pc:sldMk cId="4131981620" sldId="1737"/>
            <ac:spMk id="17" creationId="{153F667A-1417-4C7B-1505-B8954889FF78}"/>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8DB70BCC-B755-4231-B74B-3BC166A00EB6}" dt="2023-09-19T21:28:01.740" v="874"/>
              <pc2:cmMkLst xmlns:pc2="http://schemas.microsoft.com/office/powerpoint/2019/9/main/command">
                <pc:docMk/>
                <pc:sldMk cId="4131981620" sldId="1737"/>
                <pc2:cmMk id="{EA0D6D1A-3FAE-4E3E-B9A3-552F08018B63}"/>
              </pc2:cmMkLst>
            </pc226:cmChg>
          </p:ext>
        </pc:extLst>
      </pc:sldChg>
    </pc:docChg>
  </pc:docChgLst>
  <pc:docChgLst>
    <pc:chgData name="zuhal.nalcakar@ego.gov.tr" userId="S::zuhal.nalcakar_ego.gov.tr#ext#@dai0.onmicrosoft.com::be922479-ff5d-4054-9ad0-73dbe7adbc79" providerId="AD" clId="Web-{131DCD22-E748-16BC-CEFB-EA76B378B2C7}"/>
    <pc:docChg chg="mod">
      <pc:chgData name="zuhal.nalcakar@ego.gov.tr" userId="S::zuhal.nalcakar_ego.gov.tr#ext#@dai0.onmicrosoft.com::be922479-ff5d-4054-9ad0-73dbe7adbc79" providerId="AD" clId="Web-{131DCD22-E748-16BC-CEFB-EA76B378B2C7}" dt="2023-09-19T13:29:57.782" v="75"/>
      <pc:docMkLst>
        <pc:docMk/>
      </pc:docMkLst>
      <pc:sldChg chg="addCm">
        <pc:chgData name="zuhal.nalcakar@ego.gov.tr" userId="S::zuhal.nalcakar_ego.gov.tr#ext#@dai0.onmicrosoft.com::be922479-ff5d-4054-9ad0-73dbe7adbc79" providerId="AD" clId="Web-{131DCD22-E748-16BC-CEFB-EA76B378B2C7}" dt="2023-09-19T12:26:35.706" v="26"/>
        <pc:sldMkLst>
          <pc:docMk/>
          <pc:sldMk cId="765338787" sldId="1417"/>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26:35.706" v="26"/>
              <pc2:cmMkLst xmlns:pc2="http://schemas.microsoft.com/office/powerpoint/2019/9/main/command">
                <pc:docMk/>
                <pc:sldMk cId="765338787" sldId="1417"/>
                <pc2:cmMk id="{EF8EAB9D-E3E5-4942-99F4-28F5311351E4}"/>
              </pc2:cmMkLst>
            </pc226:cmChg>
          </p:ext>
        </pc:extLst>
      </pc:sldChg>
      <pc:sldChg chg="addCm modCm">
        <pc:chgData name="zuhal.nalcakar@ego.gov.tr" userId="S::zuhal.nalcakar_ego.gov.tr#ext#@dai0.onmicrosoft.com::be922479-ff5d-4054-9ad0-73dbe7adbc79" providerId="AD" clId="Web-{131DCD22-E748-16BC-CEFB-EA76B378B2C7}" dt="2023-09-19T12:31:09.292" v="29"/>
        <pc:sldMkLst>
          <pc:docMk/>
          <pc:sldMk cId="4016113688" sldId="1419"/>
        </pc:sldMkLst>
        <pc:extLst>
          <p:ext xmlns:p="http://schemas.openxmlformats.org/presentationml/2006/main" uri="{D6D511B9-2390-475A-947B-AFAB55BFBCF1}">
            <pc226:cmChg xmlns:pc226="http://schemas.microsoft.com/office/powerpoint/2022/06/main/command" chg="add mod">
              <pc226:chgData name="zuhal.nalcakar@ego.gov.tr" userId="S::zuhal.nalcakar_ego.gov.tr#ext#@dai0.onmicrosoft.com::be922479-ff5d-4054-9ad0-73dbe7adbc79" providerId="AD" clId="Web-{131DCD22-E748-16BC-CEFB-EA76B378B2C7}" dt="2023-09-19T12:31:09.292" v="29"/>
              <pc2:cmMkLst xmlns:pc2="http://schemas.microsoft.com/office/powerpoint/2019/9/main/command">
                <pc:docMk/>
                <pc:sldMk cId="4016113688" sldId="1419"/>
                <pc2:cmMk id="{CC055BA8-87E8-4625-B2AD-8C9E745A8BE9}"/>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6:58.050" v="27"/>
              <pc2:cmMkLst xmlns:pc2="http://schemas.microsoft.com/office/powerpoint/2019/9/main/command">
                <pc:docMk/>
                <pc:sldMk cId="4016113688" sldId="1419"/>
                <pc2:cmMk id="{632672E2-5F96-495A-9B12-309E8D6D4A61}"/>
              </pc2:cmMkLst>
            </pc226:cmChg>
          </p:ext>
        </pc:extLst>
      </pc:sldChg>
      <pc:sldChg chg="addCm">
        <pc:chgData name="zuhal.nalcakar@ego.gov.tr" userId="S::zuhal.nalcakar_ego.gov.tr#ext#@dai0.onmicrosoft.com::be922479-ff5d-4054-9ad0-73dbe7adbc79" providerId="AD" clId="Web-{131DCD22-E748-16BC-CEFB-EA76B378B2C7}" dt="2023-09-19T12:06:02.400" v="8"/>
        <pc:sldMkLst>
          <pc:docMk/>
          <pc:sldMk cId="1588720928" sldId="1514"/>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06:02.400" v="8"/>
              <pc2:cmMkLst xmlns:pc2="http://schemas.microsoft.com/office/powerpoint/2019/9/main/command">
                <pc:docMk/>
                <pc:sldMk cId="1588720928" sldId="1514"/>
                <pc2:cmMk id="{1ACC0821-DAA3-48C1-95E2-8E7D28CD399D}"/>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2:05.502" v="5"/>
              <pc2:cmMkLst xmlns:pc2="http://schemas.microsoft.com/office/powerpoint/2019/9/main/command">
                <pc:docMk/>
                <pc:sldMk cId="1588720928" sldId="1514"/>
                <pc2:cmMk id="{3C9BF458-339C-4AD4-A491-43BBCA9EC72A}"/>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1:59:04.418" v="1"/>
              <pc2:cmMkLst xmlns:pc2="http://schemas.microsoft.com/office/powerpoint/2019/9/main/command">
                <pc:docMk/>
                <pc:sldMk cId="1588720928" sldId="1514"/>
                <pc2:cmMk id="{B9119559-0FE4-4F22-9C3D-56886AAA7C93}"/>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0:26.546" v="2"/>
              <pc2:cmMkLst xmlns:pc2="http://schemas.microsoft.com/office/powerpoint/2019/9/main/command">
                <pc:docMk/>
                <pc:sldMk cId="1588720928" sldId="1514"/>
                <pc2:cmMk id="{CBE4CE79-6F4F-421E-BE96-07329A426F5C}"/>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4:12.490" v="7"/>
              <pc2:cmMkLst xmlns:pc2="http://schemas.microsoft.com/office/powerpoint/2019/9/main/command">
                <pc:docMk/>
                <pc:sldMk cId="1588720928" sldId="1514"/>
                <pc2:cmMk id="{F9CCB28C-62BF-4BDB-9B07-75CE13743477}"/>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1:14.844" v="3"/>
              <pc2:cmMkLst xmlns:pc2="http://schemas.microsoft.com/office/powerpoint/2019/9/main/command">
                <pc:docMk/>
                <pc:sldMk cId="1588720928" sldId="1514"/>
                <pc2:cmMk id="{7F20CEC3-4845-483C-9353-85F0E47FC7DD}"/>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2:58.472" v="6"/>
              <pc2:cmMkLst xmlns:pc2="http://schemas.microsoft.com/office/powerpoint/2019/9/main/command">
                <pc:docMk/>
                <pc:sldMk cId="1588720928" sldId="1514"/>
                <pc2:cmMk id="{9B1BFBE7-450A-41A3-B262-B4DA14B43A9C}"/>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01:52.986" v="4"/>
              <pc2:cmMkLst xmlns:pc2="http://schemas.microsoft.com/office/powerpoint/2019/9/main/command">
                <pc:docMk/>
                <pc:sldMk cId="1588720928" sldId="1514"/>
                <pc2:cmMk id="{54C59DF3-A0F5-4AFD-A524-83A6857C874B}"/>
              </pc2:cmMkLst>
            </pc226:cmChg>
          </p:ext>
        </pc:extLst>
      </pc:sldChg>
      <pc:sldChg chg="addCm modCm">
        <pc:chgData name="zuhal.nalcakar@ego.gov.tr" userId="S::zuhal.nalcakar_ego.gov.tr#ext#@dai0.onmicrosoft.com::be922479-ff5d-4054-9ad0-73dbe7adbc79" providerId="AD" clId="Web-{131DCD22-E748-16BC-CEFB-EA76B378B2C7}" dt="2023-09-19T12:20:25.725" v="18"/>
        <pc:sldMkLst>
          <pc:docMk/>
          <pc:sldMk cId="1645859775" sldId="1518"/>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16:02.248" v="13"/>
              <pc2:cmMkLst xmlns:pc2="http://schemas.microsoft.com/office/powerpoint/2019/9/main/command">
                <pc:docMk/>
                <pc:sldMk cId="1645859775" sldId="1518"/>
                <pc2:cmMk id="{C6934127-A504-467F-BFE3-509EFCAF63C7}"/>
              </pc2:cmMkLst>
            </pc226:cmChg>
            <pc226:cmChg xmlns:pc226="http://schemas.microsoft.com/office/powerpoint/2022/06/main/command" chg="add mod">
              <pc226:chgData name="zuhal.nalcakar@ego.gov.tr" userId="S::zuhal.nalcakar_ego.gov.tr#ext#@dai0.onmicrosoft.com::be922479-ff5d-4054-9ad0-73dbe7adbc79" providerId="AD" clId="Web-{131DCD22-E748-16BC-CEFB-EA76B378B2C7}" dt="2023-09-19T12:19:08.879" v="15"/>
              <pc2:cmMkLst xmlns:pc2="http://schemas.microsoft.com/office/powerpoint/2019/9/main/command">
                <pc:docMk/>
                <pc:sldMk cId="1645859775" sldId="1518"/>
                <pc2:cmMk id="{0F66B675-5E9E-438B-8612-5CA87D04CB5D}"/>
              </pc2:cmMkLst>
            </pc226:cmChg>
            <pc226:cmChg xmlns:pc226="http://schemas.microsoft.com/office/powerpoint/2022/06/main/command" chg="add mod">
              <pc226:chgData name="zuhal.nalcakar@ego.gov.tr" userId="S::zuhal.nalcakar_ego.gov.tr#ext#@dai0.onmicrosoft.com::be922479-ff5d-4054-9ad0-73dbe7adbc79" providerId="AD" clId="Web-{131DCD22-E748-16BC-CEFB-EA76B378B2C7}" dt="2023-09-19T12:20:25.725" v="18"/>
              <pc2:cmMkLst xmlns:pc2="http://schemas.microsoft.com/office/powerpoint/2019/9/main/command">
                <pc:docMk/>
                <pc:sldMk cId="1645859775" sldId="1518"/>
                <pc2:cmMk id="{74927D7A-CFBA-45B5-9AC3-96180875B253}"/>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19:58.615" v="17"/>
              <pc2:cmMkLst xmlns:pc2="http://schemas.microsoft.com/office/powerpoint/2019/9/main/command">
                <pc:docMk/>
                <pc:sldMk cId="1645859775" sldId="1518"/>
                <pc2:cmMk id="{2ADBD67E-D910-40B8-B8A1-2992D6AC0B4D}"/>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19:36.489" v="16"/>
              <pc2:cmMkLst xmlns:pc2="http://schemas.microsoft.com/office/powerpoint/2019/9/main/command">
                <pc:docMk/>
                <pc:sldMk cId="1645859775" sldId="1518"/>
                <pc2:cmMk id="{3467138F-AC5A-4803-AD7E-DBD0626A54E6}"/>
              </pc2:cmMkLst>
            </pc226:cmChg>
            <pc226:cmChg xmlns:pc226="http://schemas.microsoft.com/office/powerpoint/2022/06/main/command" chg="add mod">
              <pc226:chgData name="zuhal.nalcakar@ego.gov.tr" userId="S::zuhal.nalcakar_ego.gov.tr#ext#@dai0.onmicrosoft.com::be922479-ff5d-4054-9ad0-73dbe7adbc79" providerId="AD" clId="Web-{131DCD22-E748-16BC-CEFB-EA76B378B2C7}" dt="2023-09-19T12:15:44.528" v="12"/>
              <pc2:cmMkLst xmlns:pc2="http://schemas.microsoft.com/office/powerpoint/2019/9/main/command">
                <pc:docMk/>
                <pc:sldMk cId="1645859775" sldId="1518"/>
                <pc2:cmMk id="{9CF84DA3-4AA0-407E-A5EF-C45D5E3669C7}"/>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14:58.355" v="10"/>
              <pc2:cmMkLst xmlns:pc2="http://schemas.microsoft.com/office/powerpoint/2019/9/main/command">
                <pc:docMk/>
                <pc:sldMk cId="1645859775" sldId="1518"/>
                <pc2:cmMk id="{E05337FA-2EBC-475A-9CCA-5AA5A8692CA7}"/>
              </pc2:cmMkLst>
            </pc226:cmChg>
          </p:ext>
        </pc:extLst>
      </pc:sldChg>
      <pc:sldChg chg="addCm modCm">
        <pc:chgData name="zuhal.nalcakar@ego.gov.tr" userId="S::zuhal.nalcakar_ego.gov.tr#ext#@dai0.onmicrosoft.com::be922479-ff5d-4054-9ad0-73dbe7adbc79" providerId="AD" clId="Web-{131DCD22-E748-16BC-CEFB-EA76B378B2C7}" dt="2023-09-19T12:39:09.792" v="36"/>
        <pc:sldMkLst>
          <pc:docMk/>
          <pc:sldMk cId="1711490843" sldId="1701"/>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33:35.875" v="32"/>
              <pc2:cmMkLst xmlns:pc2="http://schemas.microsoft.com/office/powerpoint/2019/9/main/command">
                <pc:docMk/>
                <pc:sldMk cId="1711490843" sldId="1701"/>
                <pc2:cmMk id="{85E47A19-1B9D-4DC4-9A3A-807FDB5D2001}"/>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37:00.444" v="34"/>
              <pc2:cmMkLst xmlns:pc2="http://schemas.microsoft.com/office/powerpoint/2019/9/main/command">
                <pc:docMk/>
                <pc:sldMk cId="1711490843" sldId="1701"/>
                <pc2:cmMk id="{B357061C-27FE-45EE-8BE2-E4054F91EEE3}"/>
              </pc2:cmMkLst>
            </pc226:cmChg>
            <pc226:cmChg xmlns:pc226="http://schemas.microsoft.com/office/powerpoint/2022/06/main/command" chg="add mod">
              <pc226:chgData name="zuhal.nalcakar@ego.gov.tr" userId="S::zuhal.nalcakar_ego.gov.tr#ext#@dai0.onmicrosoft.com::be922479-ff5d-4054-9ad0-73dbe7adbc79" providerId="AD" clId="Web-{131DCD22-E748-16BC-CEFB-EA76B378B2C7}" dt="2023-09-19T12:39:09.792" v="36"/>
              <pc2:cmMkLst xmlns:pc2="http://schemas.microsoft.com/office/powerpoint/2019/9/main/command">
                <pc:docMk/>
                <pc:sldMk cId="1711490843" sldId="1701"/>
                <pc2:cmMk id="{DE281634-C87A-42C2-B36F-987472F516F6}"/>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32:37.373" v="31"/>
              <pc2:cmMkLst xmlns:pc2="http://schemas.microsoft.com/office/powerpoint/2019/9/main/command">
                <pc:docMk/>
                <pc:sldMk cId="1711490843" sldId="1701"/>
                <pc2:cmMk id="{F571037F-040F-49D4-9858-8ED806280810}"/>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32:08.685" v="30"/>
              <pc2:cmMkLst xmlns:pc2="http://schemas.microsoft.com/office/powerpoint/2019/9/main/command">
                <pc:docMk/>
                <pc:sldMk cId="1711490843" sldId="1701"/>
                <pc2:cmMk id="{87133992-AF05-4831-A83D-2DED105183CF}"/>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34:13.658" v="33"/>
              <pc2:cmMkLst xmlns:pc2="http://schemas.microsoft.com/office/powerpoint/2019/9/main/command">
                <pc:docMk/>
                <pc:sldMk cId="1711490843" sldId="1701"/>
                <pc2:cmMk id="{B1F2B2CF-7166-47D9-970C-833535B9DDF4}"/>
              </pc2:cmMkLst>
            </pc226:cmChg>
          </p:ext>
        </pc:extLst>
      </pc:sldChg>
      <pc:sldChg chg="addCm">
        <pc:chgData name="zuhal.nalcakar@ego.gov.tr" userId="S::zuhal.nalcakar_ego.gov.tr#ext#@dai0.onmicrosoft.com::be922479-ff5d-4054-9ad0-73dbe7adbc79" providerId="AD" clId="Web-{131DCD22-E748-16BC-CEFB-EA76B378B2C7}" dt="2023-09-19T12:58:10.329" v="58"/>
        <pc:sldMkLst>
          <pc:docMk/>
          <pc:sldMk cId="2177555361" sldId="1702"/>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7:03.561" v="56"/>
              <pc2:cmMkLst xmlns:pc2="http://schemas.microsoft.com/office/powerpoint/2019/9/main/command">
                <pc:docMk/>
                <pc:sldMk cId="2177555361" sldId="1702"/>
                <pc2:cmMk id="{7C317161-B95E-4594-A3B7-66507F96A7AB}"/>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58:10.329" v="58"/>
              <pc2:cmMkLst xmlns:pc2="http://schemas.microsoft.com/office/powerpoint/2019/9/main/command">
                <pc:docMk/>
                <pc:sldMk cId="2177555361" sldId="1702"/>
                <pc2:cmMk id="{83C53979-52C5-4AB1-B113-EA93476F7123}"/>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57:22.578" v="57"/>
              <pc2:cmMkLst xmlns:pc2="http://schemas.microsoft.com/office/powerpoint/2019/9/main/command">
                <pc:docMk/>
                <pc:sldMk cId="2177555361" sldId="1702"/>
                <pc2:cmMk id="{9FACFF8A-6136-4A7D-B5FD-EE18C2491025}"/>
              </pc2:cmMkLst>
            </pc226:cmChg>
          </p:ext>
        </pc:extLst>
      </pc:sldChg>
      <pc:sldChg chg="addCm modCm">
        <pc:chgData name="zuhal.nalcakar@ego.gov.tr" userId="S::zuhal.nalcakar_ego.gov.tr#ext#@dai0.onmicrosoft.com::be922479-ff5d-4054-9ad0-73dbe7adbc79" providerId="AD" clId="Web-{131DCD22-E748-16BC-CEFB-EA76B378B2C7}" dt="2023-09-19T12:42:21.236" v="42"/>
        <pc:sldMkLst>
          <pc:docMk/>
          <pc:sldMk cId="279025724" sldId="1703"/>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42:21.236" v="42"/>
              <pc2:cmMkLst xmlns:pc2="http://schemas.microsoft.com/office/powerpoint/2019/9/main/command">
                <pc:docMk/>
                <pc:sldMk cId="279025724" sldId="1703"/>
                <pc2:cmMk id="{1831A98E-1A2A-4A04-B91B-3F5857161DC4}"/>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1:33.938" v="41"/>
              <pc2:cmMkLst xmlns:pc2="http://schemas.microsoft.com/office/powerpoint/2019/9/main/command">
                <pc:docMk/>
                <pc:sldMk cId="279025724" sldId="1703"/>
                <pc2:cmMk id="{E8752CB5-6E81-42CD-82FE-772C761E0204}"/>
              </pc2:cmMkLst>
              <pc226:cmRplyChg chg="add">
                <pc226:chgData name="zuhal.nalcakar@ego.gov.tr" userId="S::zuhal.nalcakar_ego.gov.tr#ext#@dai0.onmicrosoft.com::be922479-ff5d-4054-9ad0-73dbe7adbc79" providerId="AD" clId="Web-{131DCD22-E748-16BC-CEFB-EA76B378B2C7}" dt="2023-09-19T12:41:33.938" v="41"/>
                <pc2:cmRplyMkLst xmlns:pc2="http://schemas.microsoft.com/office/powerpoint/2019/9/main/command">
                  <pc:docMk/>
                  <pc:sldMk cId="279025724" sldId="1703"/>
                  <pc2:cmMk id="{E8752CB5-6E81-42CD-82FE-772C761E0204}"/>
                  <pc2:cmRplyMk id="{E139C102-5DBD-400A-8DD4-CF2B5805004E}"/>
                </pc2:cmRplyMkLst>
              </pc226:cmRplyChg>
            </pc226:cmChg>
          </p:ext>
        </pc:extLst>
      </pc:sldChg>
      <pc:sldChg chg="addCm">
        <pc:chgData name="zuhal.nalcakar@ego.gov.tr" userId="S::zuhal.nalcakar_ego.gov.tr#ext#@dai0.onmicrosoft.com::be922479-ff5d-4054-9ad0-73dbe7adbc79" providerId="AD" clId="Web-{131DCD22-E748-16BC-CEFB-EA76B378B2C7}" dt="2023-09-19T12:52:54.553" v="53"/>
        <pc:sldMkLst>
          <pc:docMk/>
          <pc:sldMk cId="604914090" sldId="1704"/>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2:54.553" v="53"/>
              <pc2:cmMkLst xmlns:pc2="http://schemas.microsoft.com/office/powerpoint/2019/9/main/command">
                <pc:docMk/>
                <pc:sldMk cId="604914090" sldId="1704"/>
                <pc2:cmMk id="{D7601912-7DAB-4D8E-A538-C70BE0AD5F9D}"/>
              </pc2:cmMkLst>
            </pc226:cmChg>
          </p:ext>
        </pc:extLst>
      </pc:sldChg>
      <pc:sldChg chg="addCm">
        <pc:chgData name="zuhal.nalcakar@ego.gov.tr" userId="S::zuhal.nalcakar_ego.gov.tr#ext#@dai0.onmicrosoft.com::be922479-ff5d-4054-9ad0-73dbe7adbc79" providerId="AD" clId="Web-{131DCD22-E748-16BC-CEFB-EA76B378B2C7}" dt="2023-09-19T13:21:54.328" v="67"/>
        <pc:sldMkLst>
          <pc:docMk/>
          <pc:sldMk cId="309112846" sldId="1706"/>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1:54.328" v="67"/>
              <pc2:cmMkLst xmlns:pc2="http://schemas.microsoft.com/office/powerpoint/2019/9/main/command">
                <pc:docMk/>
                <pc:sldMk cId="309112846" sldId="1706"/>
                <pc2:cmMk id="{E5AC7281-6643-4999-838C-E443AC11ABE2}"/>
              </pc2:cmMkLst>
            </pc226:cmChg>
          </p:ext>
        </pc:extLst>
      </pc:sldChg>
      <pc:sldChg chg="addCm">
        <pc:chgData name="zuhal.nalcakar@ego.gov.tr" userId="S::zuhal.nalcakar_ego.gov.tr#ext#@dai0.onmicrosoft.com::be922479-ff5d-4054-9ad0-73dbe7adbc79" providerId="AD" clId="Web-{131DCD22-E748-16BC-CEFB-EA76B378B2C7}" dt="2023-09-19T13:06:44.721" v="65"/>
        <pc:sldMkLst>
          <pc:docMk/>
          <pc:sldMk cId="2662263391" sldId="1708"/>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04:27.873" v="64"/>
              <pc2:cmMkLst xmlns:pc2="http://schemas.microsoft.com/office/powerpoint/2019/9/main/command">
                <pc:docMk/>
                <pc:sldMk cId="2662263391" sldId="1708"/>
                <pc2:cmMk id="{0989853B-D2D4-4B4A-91F4-201D01445F6D}"/>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03:17.011" v="62"/>
              <pc2:cmMkLst xmlns:pc2="http://schemas.microsoft.com/office/powerpoint/2019/9/main/command">
                <pc:docMk/>
                <pc:sldMk cId="2662263391" sldId="1708"/>
                <pc2:cmMk id="{294BD05E-74C7-4194-BA14-ACEF4A6C4453}"/>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03:29.433" v="63"/>
              <pc2:cmMkLst xmlns:pc2="http://schemas.microsoft.com/office/powerpoint/2019/9/main/command">
                <pc:docMk/>
                <pc:sldMk cId="2662263391" sldId="1708"/>
                <pc2:cmMk id="{1B4BDCA5-9FF5-468F-8C80-43D42F107F7F}"/>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06:44.721" v="65"/>
              <pc2:cmMkLst xmlns:pc2="http://schemas.microsoft.com/office/powerpoint/2019/9/main/command">
                <pc:docMk/>
                <pc:sldMk cId="2662263391" sldId="1708"/>
                <pc2:cmMk id="{C5D3BEBB-54FE-41C4-AE15-C4FED1C2106E}"/>
              </pc2:cmMkLst>
            </pc226:cmChg>
          </p:ext>
        </pc:extLst>
      </pc:sldChg>
      <pc:sldChg chg="addCm">
        <pc:chgData name="zuhal.nalcakar@ego.gov.tr" userId="S::zuhal.nalcakar_ego.gov.tr#ext#@dai0.onmicrosoft.com::be922479-ff5d-4054-9ad0-73dbe7adbc79" providerId="AD" clId="Web-{131DCD22-E748-16BC-CEFB-EA76B378B2C7}" dt="2023-09-19T12:54:15.181" v="54"/>
        <pc:sldMkLst>
          <pc:docMk/>
          <pc:sldMk cId="3128590436" sldId="1709"/>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4:15.181" v="54"/>
              <pc2:cmMkLst xmlns:pc2="http://schemas.microsoft.com/office/powerpoint/2019/9/main/command">
                <pc:docMk/>
                <pc:sldMk cId="3128590436" sldId="1709"/>
                <pc2:cmMk id="{BE91961E-EDB8-4108-A7EC-8F4F6D64375B}"/>
              </pc2:cmMkLst>
            </pc226:cmChg>
          </p:ext>
        </pc:extLst>
      </pc:sldChg>
      <pc:sldChg chg="addCm">
        <pc:chgData name="zuhal.nalcakar@ego.gov.tr" userId="S::zuhal.nalcakar_ego.gov.tr#ext#@dai0.onmicrosoft.com::be922479-ff5d-4054-9ad0-73dbe7adbc79" providerId="AD" clId="Web-{131DCD22-E748-16BC-CEFB-EA76B378B2C7}" dt="2023-09-19T13:00:40.975" v="60"/>
        <pc:sldMkLst>
          <pc:docMk/>
          <pc:sldMk cId="3772301247" sldId="1714"/>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00:40.975" v="60"/>
              <pc2:cmMkLst xmlns:pc2="http://schemas.microsoft.com/office/powerpoint/2019/9/main/command">
                <pc:docMk/>
                <pc:sldMk cId="3772301247" sldId="1714"/>
                <pc2:cmMk id="{70412125-F991-4402-8C5D-271619E6D948}"/>
              </pc2:cmMkLst>
            </pc226:cmChg>
          </p:ext>
        </pc:extLst>
      </pc:sldChg>
      <pc:sldChg chg="addCm">
        <pc:chgData name="zuhal.nalcakar@ego.gov.tr" userId="S::zuhal.nalcakar_ego.gov.tr#ext#@dai0.onmicrosoft.com::be922479-ff5d-4054-9ad0-73dbe7adbc79" providerId="AD" clId="Web-{131DCD22-E748-16BC-CEFB-EA76B378B2C7}" dt="2023-09-19T12:46:47.057" v="48"/>
        <pc:sldMkLst>
          <pc:docMk/>
          <pc:sldMk cId="3267394120" sldId="1715"/>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46:47.057" v="48"/>
              <pc2:cmMkLst xmlns:pc2="http://schemas.microsoft.com/office/powerpoint/2019/9/main/command">
                <pc:docMk/>
                <pc:sldMk cId="3267394120" sldId="1715"/>
                <pc2:cmMk id="{8FAA6338-85E5-43BB-AD50-F14701220255}"/>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6:05.853" v="46"/>
              <pc2:cmMkLst xmlns:pc2="http://schemas.microsoft.com/office/powerpoint/2019/9/main/command">
                <pc:docMk/>
                <pc:sldMk cId="3267394120" sldId="1715"/>
                <pc2:cmMk id="{9A065FA0-C4D1-46A9-B99D-1A81D28072A5}"/>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6:29.353" v="47"/>
              <pc2:cmMkLst xmlns:pc2="http://schemas.microsoft.com/office/powerpoint/2019/9/main/command">
                <pc:docMk/>
                <pc:sldMk cId="3267394120" sldId="1715"/>
                <pc2:cmMk id="{366BBBB6-D419-47A8-A62A-FF905D5767F5}"/>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5:44.743" v="45"/>
              <pc2:cmMkLst xmlns:pc2="http://schemas.microsoft.com/office/powerpoint/2019/9/main/command">
                <pc:docMk/>
                <pc:sldMk cId="3267394120" sldId="1715"/>
                <pc2:cmMk id="{58BF89C4-0426-4859-AF78-DA0AED9ABC7A}"/>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4:22.099" v="44"/>
              <pc2:cmMkLst xmlns:pc2="http://schemas.microsoft.com/office/powerpoint/2019/9/main/command">
                <pc:docMk/>
                <pc:sldMk cId="3267394120" sldId="1715"/>
                <pc2:cmMk id="{ABDFDCD9-6AFE-49D7-BAA0-46696802E6AA}"/>
              </pc2:cmMkLst>
            </pc226:cmChg>
          </p:ext>
        </pc:extLst>
      </pc:sldChg>
      <pc:sldChg chg="addCm">
        <pc:chgData name="zuhal.nalcakar@ego.gov.tr" userId="S::zuhal.nalcakar_ego.gov.tr#ext#@dai0.onmicrosoft.com::be922479-ff5d-4054-9ad0-73dbe7adbc79" providerId="AD" clId="Web-{131DCD22-E748-16BC-CEFB-EA76B378B2C7}" dt="2023-09-19T13:25:40.445" v="70"/>
        <pc:sldMkLst>
          <pc:docMk/>
          <pc:sldMk cId="2453118268" sldId="1718"/>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5:40.445" v="70"/>
              <pc2:cmMkLst xmlns:pc2="http://schemas.microsoft.com/office/powerpoint/2019/9/main/command">
                <pc:docMk/>
                <pc:sldMk cId="2453118268" sldId="1718"/>
                <pc2:cmMk id="{6BA2403B-7FF4-46AE-B082-3767A6E09DB9}"/>
              </pc2:cmMkLst>
            </pc226:cmChg>
          </p:ext>
        </pc:extLst>
      </pc:sldChg>
      <pc:sldChg chg="addCm">
        <pc:chgData name="zuhal.nalcakar@ego.gov.tr" userId="S::zuhal.nalcakar_ego.gov.tr#ext#@dai0.onmicrosoft.com::be922479-ff5d-4054-9ad0-73dbe7adbc79" providerId="AD" clId="Web-{131DCD22-E748-16BC-CEFB-EA76B378B2C7}" dt="2023-09-19T13:28:34.279" v="74"/>
        <pc:sldMkLst>
          <pc:docMk/>
          <pc:sldMk cId="1856244737" sldId="1719"/>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8:34.279" v="74"/>
              <pc2:cmMkLst xmlns:pc2="http://schemas.microsoft.com/office/powerpoint/2019/9/main/command">
                <pc:docMk/>
                <pc:sldMk cId="1856244737" sldId="1719"/>
                <pc2:cmMk id="{5C6683E0-47B3-4461-AF21-1787FBBAE77E}"/>
              </pc2:cmMkLst>
            </pc226:cmChg>
          </p:ext>
        </pc:extLst>
      </pc:sldChg>
      <pc:sldChg chg="addCm">
        <pc:chgData name="zuhal.nalcakar@ego.gov.tr" userId="S::zuhal.nalcakar_ego.gov.tr#ext#@dai0.onmicrosoft.com::be922479-ff5d-4054-9ad0-73dbe7adbc79" providerId="AD" clId="Web-{131DCD22-E748-16BC-CEFB-EA76B378B2C7}" dt="2023-09-19T12:25:58.626" v="25"/>
        <pc:sldMkLst>
          <pc:docMk/>
          <pc:sldMk cId="4021824033" sldId="1720"/>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23:51.497" v="21"/>
              <pc2:cmMkLst xmlns:pc2="http://schemas.microsoft.com/office/powerpoint/2019/9/main/command">
                <pc:docMk/>
                <pc:sldMk cId="4021824033" sldId="1720"/>
                <pc2:cmMk id="{87CC892E-22FD-4B62-9332-BC0E2B54DA99}"/>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5:58.626" v="25"/>
              <pc2:cmMkLst xmlns:pc2="http://schemas.microsoft.com/office/powerpoint/2019/9/main/command">
                <pc:docMk/>
                <pc:sldMk cId="4021824033" sldId="1720"/>
                <pc2:cmMk id="{86FCA049-2080-444A-BE11-1D179F65B3A7}"/>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5:18.516" v="24"/>
              <pc2:cmMkLst xmlns:pc2="http://schemas.microsoft.com/office/powerpoint/2019/9/main/command">
                <pc:docMk/>
                <pc:sldMk cId="4021824033" sldId="1720"/>
                <pc2:cmMk id="{F8A81D66-510C-46E0-8D91-9C65FE690EB1}"/>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2:57.230" v="19"/>
              <pc2:cmMkLst xmlns:pc2="http://schemas.microsoft.com/office/powerpoint/2019/9/main/command">
                <pc:docMk/>
                <pc:sldMk cId="4021824033" sldId="1720"/>
                <pc2:cmMk id="{4BD9CA7F-4257-423E-98CF-03BB77C2AB0E}"/>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4:07.638" v="22"/>
              <pc2:cmMkLst xmlns:pc2="http://schemas.microsoft.com/office/powerpoint/2019/9/main/command">
                <pc:docMk/>
                <pc:sldMk cId="4021824033" sldId="1720"/>
                <pc2:cmMk id="{7F56E098-B6EE-4D14-8856-72CBFED61C96}"/>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4:59.718" v="23"/>
              <pc2:cmMkLst xmlns:pc2="http://schemas.microsoft.com/office/powerpoint/2019/9/main/command">
                <pc:docMk/>
                <pc:sldMk cId="4021824033" sldId="1720"/>
                <pc2:cmMk id="{E19450DD-437D-492E-B28B-00F23A760440}"/>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23:26.168" v="20"/>
              <pc2:cmMkLst xmlns:pc2="http://schemas.microsoft.com/office/powerpoint/2019/9/main/command">
                <pc:docMk/>
                <pc:sldMk cId="4021824033" sldId="1720"/>
                <pc2:cmMk id="{9799CFF0-113C-464A-90FC-2211FB0208BF}"/>
              </pc2:cmMkLst>
            </pc226:cmChg>
          </p:ext>
        </pc:extLst>
      </pc:sldChg>
      <pc:sldChg chg="addCm">
        <pc:chgData name="zuhal.nalcakar@ego.gov.tr" userId="S::zuhal.nalcakar_ego.gov.tr#ext#@dai0.onmicrosoft.com::be922479-ff5d-4054-9ad0-73dbe7adbc79" providerId="AD" clId="Web-{131DCD22-E748-16BC-CEFB-EA76B378B2C7}" dt="2023-09-19T12:55:00.511" v="55"/>
        <pc:sldMkLst>
          <pc:docMk/>
          <pc:sldMk cId="2930003159" sldId="1721"/>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5:00.511" v="55"/>
              <pc2:cmMkLst xmlns:pc2="http://schemas.microsoft.com/office/powerpoint/2019/9/main/command">
                <pc:docMk/>
                <pc:sldMk cId="2930003159" sldId="1721"/>
                <pc2:cmMk id="{F8C96955-C542-4832-91F4-F881DD31ED6B}"/>
              </pc2:cmMkLst>
            </pc226:cmChg>
          </p:ext>
        </pc:extLst>
      </pc:sldChg>
      <pc:sldChg chg="addCm">
        <pc:chgData name="zuhal.nalcakar@ego.gov.tr" userId="S::zuhal.nalcakar_ego.gov.tr#ext#@dai0.onmicrosoft.com::be922479-ff5d-4054-9ad0-73dbe7adbc79" providerId="AD" clId="Web-{131DCD22-E748-16BC-CEFB-EA76B378B2C7}" dt="2023-09-19T12:51:08.456" v="52"/>
        <pc:sldMkLst>
          <pc:docMk/>
          <pc:sldMk cId="823111610" sldId="1723"/>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1:08.456" v="52"/>
              <pc2:cmMkLst xmlns:pc2="http://schemas.microsoft.com/office/powerpoint/2019/9/main/command">
                <pc:docMk/>
                <pc:sldMk cId="823111610" sldId="1723"/>
                <pc2:cmMk id="{A6B8FD2A-82CB-49A1-9BD6-753F469345AF}"/>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50:30.580" v="51"/>
              <pc2:cmMkLst xmlns:pc2="http://schemas.microsoft.com/office/powerpoint/2019/9/main/command">
                <pc:docMk/>
                <pc:sldMk cId="823111610" sldId="1723"/>
                <pc2:cmMk id="{DBDCCB38-BEED-4E24-9ACA-A00B4DD865D1}"/>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9:32.047" v="49"/>
              <pc2:cmMkLst xmlns:pc2="http://schemas.microsoft.com/office/powerpoint/2019/9/main/command">
                <pc:docMk/>
                <pc:sldMk cId="823111610" sldId="1723"/>
                <pc2:cmMk id="{40888352-00A1-4608-B82F-861259BBFEA5}"/>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50:03.438" v="50"/>
              <pc2:cmMkLst xmlns:pc2="http://schemas.microsoft.com/office/powerpoint/2019/9/main/command">
                <pc:docMk/>
                <pc:sldMk cId="823111610" sldId="1723"/>
                <pc2:cmMk id="{F96C389A-26F1-414B-889C-BD3B6137AC2D}"/>
              </pc2:cmMkLst>
            </pc226:cmChg>
          </p:ext>
        </pc:extLst>
      </pc:sldChg>
      <pc:sldChg chg="addCm">
        <pc:chgData name="zuhal.nalcakar@ego.gov.tr" userId="S::zuhal.nalcakar_ego.gov.tr#ext#@dai0.onmicrosoft.com::be922479-ff5d-4054-9ad0-73dbe7adbc79" providerId="AD" clId="Web-{131DCD22-E748-16BC-CEFB-EA76B378B2C7}" dt="2023-09-19T12:43:55.020" v="43"/>
        <pc:sldMkLst>
          <pc:docMk/>
          <pc:sldMk cId="3977897670" sldId="1724"/>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43:55.020" v="43"/>
              <pc2:cmMkLst xmlns:pc2="http://schemas.microsoft.com/office/powerpoint/2019/9/main/command">
                <pc:docMk/>
                <pc:sldMk cId="3977897670" sldId="1724"/>
                <pc2:cmMk id="{F74FE6A3-ABA7-4C2D-8A73-112DB8EEEFB6}"/>
              </pc2:cmMkLst>
            </pc226:cmChg>
          </p:ext>
        </pc:extLst>
      </pc:sldChg>
      <pc:sldChg chg="addCm">
        <pc:chgData name="zuhal.nalcakar@ego.gov.tr" userId="S::zuhal.nalcakar_ego.gov.tr#ext#@dai0.onmicrosoft.com::be922479-ff5d-4054-9ad0-73dbe7adbc79" providerId="AD" clId="Web-{131DCD22-E748-16BC-CEFB-EA76B378B2C7}" dt="2023-09-19T12:40:42.889" v="39"/>
        <pc:sldMkLst>
          <pc:docMk/>
          <pc:sldMk cId="923484522" sldId="1725"/>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40:09.857" v="38"/>
              <pc2:cmMkLst xmlns:pc2="http://schemas.microsoft.com/office/powerpoint/2019/9/main/command">
                <pc:docMk/>
                <pc:sldMk cId="923484522" sldId="1725"/>
                <pc2:cmMk id="{90BDB382-235E-4110-91FD-04318DE38F40}"/>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39:35.824" v="37"/>
              <pc2:cmMkLst xmlns:pc2="http://schemas.microsoft.com/office/powerpoint/2019/9/main/command">
                <pc:docMk/>
                <pc:sldMk cId="923484522" sldId="1725"/>
                <pc2:cmMk id="{E253908A-1BED-42E0-BF35-45FE2FF5A911}"/>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2:40:42.889" v="39"/>
              <pc2:cmMkLst xmlns:pc2="http://schemas.microsoft.com/office/powerpoint/2019/9/main/command">
                <pc:docMk/>
                <pc:sldMk cId="923484522" sldId="1725"/>
                <pc2:cmMk id="{BC2361A4-695B-423E-B548-94FCA7ABBB9A}"/>
              </pc2:cmMkLst>
            </pc226:cmChg>
          </p:ext>
        </pc:extLst>
      </pc:sldChg>
      <pc:sldChg chg="addCm">
        <pc:chgData name="zuhal.nalcakar@ego.gov.tr" userId="S::zuhal.nalcakar_ego.gov.tr#ext#@dai0.onmicrosoft.com::be922479-ff5d-4054-9ad0-73dbe7adbc79" providerId="AD" clId="Web-{131DCD22-E748-16BC-CEFB-EA76B378B2C7}" dt="2023-09-19T12:59:11.816" v="59"/>
        <pc:sldMkLst>
          <pc:docMk/>
          <pc:sldMk cId="2405781799" sldId="1726"/>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2:59:11.816" v="59"/>
              <pc2:cmMkLst xmlns:pc2="http://schemas.microsoft.com/office/powerpoint/2019/9/main/command">
                <pc:docMk/>
                <pc:sldMk cId="2405781799" sldId="1726"/>
                <pc2:cmMk id="{412BDE66-5300-4494-B664-B7E24AB77165}"/>
              </pc2:cmMkLst>
            </pc226:cmChg>
          </p:ext>
        </pc:extLst>
      </pc:sldChg>
      <pc:sldChg chg="addCm">
        <pc:chgData name="zuhal.nalcakar@ego.gov.tr" userId="S::zuhal.nalcakar_ego.gov.tr#ext#@dai0.onmicrosoft.com::be922479-ff5d-4054-9ad0-73dbe7adbc79" providerId="AD" clId="Web-{131DCD22-E748-16BC-CEFB-EA76B378B2C7}" dt="2023-09-19T13:02:40.338" v="61"/>
        <pc:sldMkLst>
          <pc:docMk/>
          <pc:sldMk cId="4065947431" sldId="1727"/>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02:40.338" v="61"/>
              <pc2:cmMkLst xmlns:pc2="http://schemas.microsoft.com/office/powerpoint/2019/9/main/command">
                <pc:docMk/>
                <pc:sldMk cId="4065947431" sldId="1727"/>
                <pc2:cmMk id="{25ED1771-2E5A-4B01-8C97-C822A40BBF60}"/>
              </pc2:cmMkLst>
            </pc226:cmChg>
          </p:ext>
        </pc:extLst>
      </pc:sldChg>
      <pc:sldChg chg="addCm">
        <pc:chgData name="zuhal.nalcakar@ego.gov.tr" userId="S::zuhal.nalcakar_ego.gov.tr#ext#@dai0.onmicrosoft.com::be922479-ff5d-4054-9ad0-73dbe7adbc79" providerId="AD" clId="Web-{131DCD22-E748-16BC-CEFB-EA76B378B2C7}" dt="2023-09-19T13:07:42.910" v="66"/>
        <pc:sldMkLst>
          <pc:docMk/>
          <pc:sldMk cId="1280802790" sldId="1728"/>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07:42.910" v="66"/>
              <pc2:cmMkLst xmlns:pc2="http://schemas.microsoft.com/office/powerpoint/2019/9/main/command">
                <pc:docMk/>
                <pc:sldMk cId="1280802790" sldId="1728"/>
                <pc2:cmMk id="{4E60F3D7-5576-4F8F-998E-CF498A9C7D58}"/>
              </pc2:cmMkLst>
            </pc226:cmChg>
          </p:ext>
        </pc:extLst>
      </pc:sldChg>
      <pc:sldChg chg="addCm">
        <pc:chgData name="zuhal.nalcakar@ego.gov.tr" userId="S::zuhal.nalcakar_ego.gov.tr#ext#@dai0.onmicrosoft.com::be922479-ff5d-4054-9ad0-73dbe7adbc79" providerId="AD" clId="Web-{131DCD22-E748-16BC-CEFB-EA76B378B2C7}" dt="2023-09-19T13:23:33.988" v="69"/>
        <pc:sldMkLst>
          <pc:docMk/>
          <pc:sldMk cId="1052762517" sldId="1729"/>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3:33.988" v="69"/>
              <pc2:cmMkLst xmlns:pc2="http://schemas.microsoft.com/office/powerpoint/2019/9/main/command">
                <pc:docMk/>
                <pc:sldMk cId="1052762517" sldId="1729"/>
                <pc2:cmMk id="{EF328448-BD4B-4DE8-A44C-8D5C29CE705E}"/>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22:09.907" v="68"/>
              <pc2:cmMkLst xmlns:pc2="http://schemas.microsoft.com/office/powerpoint/2019/9/main/command">
                <pc:docMk/>
                <pc:sldMk cId="1052762517" sldId="1729"/>
                <pc2:cmMk id="{FD334596-A6AF-4CDD-A10A-2069F5DBFFF8}"/>
              </pc2:cmMkLst>
            </pc226:cmChg>
          </p:ext>
        </pc:extLst>
      </pc:sldChg>
      <pc:sldChg chg="addCm">
        <pc:chgData name="zuhal.nalcakar@ego.gov.tr" userId="S::zuhal.nalcakar_ego.gov.tr#ext#@dai0.onmicrosoft.com::be922479-ff5d-4054-9ad0-73dbe7adbc79" providerId="AD" clId="Web-{131DCD22-E748-16BC-CEFB-EA76B378B2C7}" dt="2023-09-19T13:27:49.105" v="73"/>
        <pc:sldMkLst>
          <pc:docMk/>
          <pc:sldMk cId="2914930410" sldId="1730"/>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7:30.152" v="72"/>
              <pc2:cmMkLst xmlns:pc2="http://schemas.microsoft.com/office/powerpoint/2019/9/main/command">
                <pc:docMk/>
                <pc:sldMk cId="2914930410" sldId="1730"/>
                <pc2:cmMk id="{3E027C4B-A2C3-4A30-B9DA-178C0937AE42}"/>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27:05.417" v="71"/>
              <pc2:cmMkLst xmlns:pc2="http://schemas.microsoft.com/office/powerpoint/2019/9/main/command">
                <pc:docMk/>
                <pc:sldMk cId="2914930410" sldId="1730"/>
                <pc2:cmMk id="{6ADD385C-4263-4A66-89E1-3447F1973AC9}"/>
              </pc2:cmMkLst>
            </pc226:cmChg>
            <pc226:cmChg xmlns:pc226="http://schemas.microsoft.com/office/powerpoint/2022/06/main/command" chg="add">
              <pc226:chgData name="zuhal.nalcakar@ego.gov.tr" userId="S::zuhal.nalcakar_ego.gov.tr#ext#@dai0.onmicrosoft.com::be922479-ff5d-4054-9ad0-73dbe7adbc79" providerId="AD" clId="Web-{131DCD22-E748-16BC-CEFB-EA76B378B2C7}" dt="2023-09-19T13:27:49.105" v="73"/>
              <pc2:cmMkLst xmlns:pc2="http://schemas.microsoft.com/office/powerpoint/2019/9/main/command">
                <pc:docMk/>
                <pc:sldMk cId="2914930410" sldId="1730"/>
                <pc2:cmMk id="{00741B72-F081-4CDD-BB94-182E8B281B1D}"/>
              </pc2:cmMkLst>
            </pc226:cmChg>
          </p:ext>
        </pc:extLst>
      </pc:sldChg>
      <pc:sldChg chg="addCm">
        <pc:chgData name="zuhal.nalcakar@ego.gov.tr" userId="S::zuhal.nalcakar_ego.gov.tr#ext#@dai0.onmicrosoft.com::be922479-ff5d-4054-9ad0-73dbe7adbc79" providerId="AD" clId="Web-{131DCD22-E748-16BC-CEFB-EA76B378B2C7}" dt="2023-09-19T13:29:57.782" v="75"/>
        <pc:sldMkLst>
          <pc:docMk/>
          <pc:sldMk cId="4131981620" sldId="1737"/>
        </pc:sldMkLst>
        <pc:extLst>
          <p:ext xmlns:p="http://schemas.openxmlformats.org/presentationml/2006/main" uri="{D6D511B9-2390-475A-947B-AFAB55BFBCF1}">
            <pc226:cmChg xmlns:pc226="http://schemas.microsoft.com/office/powerpoint/2022/06/main/command" chg="add">
              <pc226:chgData name="zuhal.nalcakar@ego.gov.tr" userId="S::zuhal.nalcakar_ego.gov.tr#ext#@dai0.onmicrosoft.com::be922479-ff5d-4054-9ad0-73dbe7adbc79" providerId="AD" clId="Web-{131DCD22-E748-16BC-CEFB-EA76B378B2C7}" dt="2023-09-19T13:29:57.782" v="75"/>
              <pc2:cmMkLst xmlns:pc2="http://schemas.microsoft.com/office/powerpoint/2019/9/main/command">
                <pc:docMk/>
                <pc:sldMk cId="4131981620" sldId="1737"/>
                <pc2:cmMk id="{EA0D6D1A-3FAE-4E3E-B9A3-552F08018B63}"/>
              </pc2:cmMkLst>
            </pc226:cmChg>
          </p:ext>
        </pc:extLst>
      </pc:sldChg>
    </pc:docChg>
  </pc:docChgLst>
  <pc:docChgLst>
    <pc:chgData name="Kristina Gaučė" userId="S::kristina_gauce.lt#ext#@dai0.onmicrosoft.com::29057900-953f-493b-953b-68bfca44cde0" providerId="AD" clId="Web-{4AB66B62-797B-410E-8047-94EE6F248758}"/>
    <pc:docChg chg="modSld">
      <pc:chgData name="Kristina Gaučė" userId="S::kristina_gauce.lt#ext#@dai0.onmicrosoft.com::29057900-953f-493b-953b-68bfca44cde0" providerId="AD" clId="Web-{4AB66B62-797B-410E-8047-94EE6F248758}" dt="2023-09-19T14:45:54.743" v="29" actId="1076"/>
      <pc:docMkLst>
        <pc:docMk/>
      </pc:docMkLst>
      <pc:sldChg chg="addSp delSp modSp">
        <pc:chgData name="Kristina Gaučė" userId="S::kristina_gauce.lt#ext#@dai0.onmicrosoft.com::29057900-953f-493b-953b-68bfca44cde0" providerId="AD" clId="Web-{4AB66B62-797B-410E-8047-94EE6F248758}" dt="2023-09-19T14:45:54.743" v="29" actId="1076"/>
        <pc:sldMkLst>
          <pc:docMk/>
          <pc:sldMk cId="4021824033" sldId="1720"/>
        </pc:sldMkLst>
        <pc:spChg chg="ord">
          <ac:chgData name="Kristina Gaučė" userId="S::kristina_gauce.lt#ext#@dai0.onmicrosoft.com::29057900-953f-493b-953b-68bfca44cde0" providerId="AD" clId="Web-{4AB66B62-797B-410E-8047-94EE6F248758}" dt="2023-09-19T14:45:12.836" v="18"/>
          <ac:spMkLst>
            <pc:docMk/>
            <pc:sldMk cId="4021824033" sldId="1720"/>
            <ac:spMk id="2" creationId="{8EA59F96-55C8-2D0C-3E9F-33D405C53E86}"/>
          </ac:spMkLst>
        </pc:spChg>
        <pc:spChg chg="del">
          <ac:chgData name="Kristina Gaučė" userId="S::kristina_gauce.lt#ext#@dai0.onmicrosoft.com::29057900-953f-493b-953b-68bfca44cde0" providerId="AD" clId="Web-{4AB66B62-797B-410E-8047-94EE6F248758}" dt="2023-09-19T14:45:16.773" v="19"/>
          <ac:spMkLst>
            <pc:docMk/>
            <pc:sldMk cId="4021824033" sldId="1720"/>
            <ac:spMk id="3" creationId="{44A04833-CABA-40D0-27C6-B6BB03BD21D5}"/>
          </ac:spMkLst>
        </pc:spChg>
        <pc:spChg chg="del">
          <ac:chgData name="Kristina Gaučė" userId="S::kristina_gauce.lt#ext#@dai0.onmicrosoft.com::29057900-953f-493b-953b-68bfca44cde0" providerId="AD" clId="Web-{4AB66B62-797B-410E-8047-94EE6F248758}" dt="2023-09-19T14:44:39.303" v="11"/>
          <ac:spMkLst>
            <pc:docMk/>
            <pc:sldMk cId="4021824033" sldId="1720"/>
            <ac:spMk id="4" creationId="{CCD8B922-E28E-85EF-BA1C-85ED8C8BB0B3}"/>
          </ac:spMkLst>
        </pc:spChg>
        <pc:picChg chg="add del mod">
          <ac:chgData name="Kristina Gaučė" userId="S::kristina_gauce.lt#ext#@dai0.onmicrosoft.com::29057900-953f-493b-953b-68bfca44cde0" providerId="AD" clId="Web-{4AB66B62-797B-410E-8047-94EE6F248758}" dt="2023-09-19T14:44:20.381" v="4"/>
          <ac:picMkLst>
            <pc:docMk/>
            <pc:sldMk cId="4021824033" sldId="1720"/>
            <ac:picMk id="13" creationId="{7E5A86A8-63B1-9F9F-10E0-D9484322C167}"/>
          </ac:picMkLst>
        </pc:picChg>
        <pc:picChg chg="add mod ord">
          <ac:chgData name="Kristina Gaučė" userId="S::kristina_gauce.lt#ext#@dai0.onmicrosoft.com::29057900-953f-493b-953b-68bfca44cde0" providerId="AD" clId="Web-{4AB66B62-797B-410E-8047-94EE6F248758}" dt="2023-09-19T14:45:07.289" v="17"/>
          <ac:picMkLst>
            <pc:docMk/>
            <pc:sldMk cId="4021824033" sldId="1720"/>
            <ac:picMk id="15" creationId="{AAF9756A-EE99-DE69-4C6C-9D1A2CCDC688}"/>
          </ac:picMkLst>
        </pc:picChg>
        <pc:picChg chg="mod">
          <ac:chgData name="Kristina Gaučė" userId="S::kristina_gauce.lt#ext#@dai0.onmicrosoft.com::29057900-953f-493b-953b-68bfca44cde0" providerId="AD" clId="Web-{4AB66B62-797B-410E-8047-94EE6F248758}" dt="2023-09-19T14:45:27.652" v="24" actId="1076"/>
          <ac:picMkLst>
            <pc:docMk/>
            <pc:sldMk cId="4021824033" sldId="1720"/>
            <ac:picMk id="66" creationId="{AC142CE4-A5A1-BDE2-450F-5E0898D1B40E}"/>
          </ac:picMkLst>
        </pc:picChg>
        <pc:picChg chg="mod">
          <ac:chgData name="Kristina Gaučė" userId="S::kristina_gauce.lt#ext#@dai0.onmicrosoft.com::29057900-953f-493b-953b-68bfca44cde0" providerId="AD" clId="Web-{4AB66B62-797B-410E-8047-94EE6F248758}" dt="2023-09-19T14:45:26.117" v="23" actId="1076"/>
          <ac:picMkLst>
            <pc:docMk/>
            <pc:sldMk cId="4021824033" sldId="1720"/>
            <ac:picMk id="68" creationId="{FE39E3AD-F7E7-06AB-5C58-678CC4F316A2}"/>
          </ac:picMkLst>
        </pc:picChg>
        <pc:picChg chg="mod">
          <ac:chgData name="Kristina Gaučė" userId="S::kristina_gauce.lt#ext#@dai0.onmicrosoft.com::29057900-953f-493b-953b-68bfca44cde0" providerId="AD" clId="Web-{4AB66B62-797B-410E-8047-94EE6F248758}" dt="2023-09-19T14:45:54.743" v="29" actId="1076"/>
          <ac:picMkLst>
            <pc:docMk/>
            <pc:sldMk cId="4021824033" sldId="1720"/>
            <ac:picMk id="70" creationId="{EA745F77-44E0-E316-47BA-B5DA2E995164}"/>
          </ac:picMkLst>
        </pc:picChg>
        <pc:picChg chg="del">
          <ac:chgData name="Kristina Gaučė" userId="S::kristina_gauce.lt#ext#@dai0.onmicrosoft.com::29057900-953f-493b-953b-68bfca44cde0" providerId="AD" clId="Web-{4AB66B62-797B-410E-8047-94EE6F248758}" dt="2023-09-19T14:31:15.654" v="0"/>
          <ac:picMkLst>
            <pc:docMk/>
            <pc:sldMk cId="4021824033" sldId="1720"/>
            <ac:picMk id="72" creationId="{E3E5B334-2B04-B02D-609B-8FECFF80605D}"/>
          </ac:picMkLst>
        </pc:picChg>
        <pc:picChg chg="mod">
          <ac:chgData name="Kristina Gaučė" userId="S::kristina_gauce.lt#ext#@dai0.onmicrosoft.com::29057900-953f-493b-953b-68bfca44cde0" providerId="AD" clId="Web-{4AB66B62-797B-410E-8047-94EE6F248758}" dt="2023-09-19T14:45:18.867" v="20" actId="1076"/>
          <ac:picMkLst>
            <pc:docMk/>
            <pc:sldMk cId="4021824033" sldId="1720"/>
            <ac:picMk id="74" creationId="{41370FE1-698B-0347-803D-680E1C9A98B0}"/>
          </ac:picMkLst>
        </pc:picChg>
        <pc:picChg chg="mod">
          <ac:chgData name="Kristina Gaučė" userId="S::kristina_gauce.lt#ext#@dai0.onmicrosoft.com::29057900-953f-493b-953b-68bfca44cde0" providerId="AD" clId="Web-{4AB66B62-797B-410E-8047-94EE6F248758}" dt="2023-09-19T14:45:20.445" v="21" actId="1076"/>
          <ac:picMkLst>
            <pc:docMk/>
            <pc:sldMk cId="4021824033" sldId="1720"/>
            <ac:picMk id="78" creationId="{79636CA1-7EC1-A682-A49B-ADFE5958148E}"/>
          </ac:picMkLst>
        </pc:picChg>
        <pc:cxnChg chg="del">
          <ac:chgData name="Kristina Gaučė" userId="S::kristina_gauce.lt#ext#@dai0.onmicrosoft.com::29057900-953f-493b-953b-68bfca44cde0" providerId="AD" clId="Web-{4AB66B62-797B-410E-8047-94EE6F248758}" dt="2023-09-19T14:44:39.288" v="10"/>
          <ac:cxnSpMkLst>
            <pc:docMk/>
            <pc:sldMk cId="4021824033" sldId="1720"/>
            <ac:cxnSpMk id="14" creationId="{365089B7-A970-2A43-9436-AA09E96349CD}"/>
          </ac:cxnSpMkLst>
        </pc:cxnChg>
        <pc:cxnChg chg="del">
          <ac:chgData name="Kristina Gaučė" userId="S::kristina_gauce.lt#ext#@dai0.onmicrosoft.com::29057900-953f-493b-953b-68bfca44cde0" providerId="AD" clId="Web-{4AB66B62-797B-410E-8047-94EE6F248758}" dt="2023-09-19T14:44:39.288" v="9"/>
          <ac:cxnSpMkLst>
            <pc:docMk/>
            <pc:sldMk cId="4021824033" sldId="1720"/>
            <ac:cxnSpMk id="20" creationId="{6838C873-6E8D-04FA-340D-BE797ECB05C1}"/>
          </ac:cxnSpMkLst>
        </pc:cxnChg>
        <pc:cxnChg chg="del">
          <ac:chgData name="Kristina Gaučė" userId="S::kristina_gauce.lt#ext#@dai0.onmicrosoft.com::29057900-953f-493b-953b-68bfca44cde0" providerId="AD" clId="Web-{4AB66B62-797B-410E-8047-94EE6F248758}" dt="2023-09-19T14:44:39.288" v="8"/>
          <ac:cxnSpMkLst>
            <pc:docMk/>
            <pc:sldMk cId="4021824033" sldId="1720"/>
            <ac:cxnSpMk id="22" creationId="{00CF1DBE-DC68-9071-11FD-752BB0FC6D0C}"/>
          </ac:cxnSpMkLst>
        </pc:cxnChg>
        <pc:cxnChg chg="del">
          <ac:chgData name="Kristina Gaučė" userId="S::kristina_gauce.lt#ext#@dai0.onmicrosoft.com::29057900-953f-493b-953b-68bfca44cde0" providerId="AD" clId="Web-{4AB66B62-797B-410E-8047-94EE6F248758}" dt="2023-09-19T14:44:39.288" v="7"/>
          <ac:cxnSpMkLst>
            <pc:docMk/>
            <pc:sldMk cId="4021824033" sldId="1720"/>
            <ac:cxnSpMk id="24" creationId="{B159CAF3-AE1C-69B6-A4A8-9DAA7DFCA2A3}"/>
          </ac:cxnSpMkLst>
        </pc:cxnChg>
        <pc:cxnChg chg="del mod">
          <ac:chgData name="Kristina Gaučė" userId="S::kristina_gauce.lt#ext#@dai0.onmicrosoft.com::29057900-953f-493b-953b-68bfca44cde0" providerId="AD" clId="Web-{4AB66B62-797B-410E-8047-94EE6F248758}" dt="2023-09-19T14:44:39.288" v="6"/>
          <ac:cxnSpMkLst>
            <pc:docMk/>
            <pc:sldMk cId="4021824033" sldId="1720"/>
            <ac:cxnSpMk id="26" creationId="{96115172-F315-C1D8-BF0B-C9D656DDD9D3}"/>
          </ac:cxnSpMkLst>
        </pc:cxnChg>
        <pc:cxnChg chg="del mod">
          <ac:chgData name="Kristina Gaučė" userId="S::kristina_gauce.lt#ext#@dai0.onmicrosoft.com::29057900-953f-493b-953b-68bfca44cde0" providerId="AD" clId="Web-{4AB66B62-797B-410E-8047-94EE6F248758}" dt="2023-09-19T14:44:39.288" v="5"/>
          <ac:cxnSpMkLst>
            <pc:docMk/>
            <pc:sldMk cId="4021824033" sldId="1720"/>
            <ac:cxnSpMk id="28" creationId="{C42E5458-22E5-0050-E024-2D018EC49B5C}"/>
          </ac:cxnSpMkLst>
        </pc:cxnChg>
        <pc:cxnChg chg="del mod">
          <ac:chgData name="Kristina Gaučė" userId="S::kristina_gauce.lt#ext#@dai0.onmicrosoft.com::29057900-953f-493b-953b-68bfca44cde0" providerId="AD" clId="Web-{4AB66B62-797B-410E-8047-94EE6F248758}" dt="2023-09-19T14:44:41.553" v="12"/>
          <ac:cxnSpMkLst>
            <pc:docMk/>
            <pc:sldMk cId="4021824033" sldId="1720"/>
            <ac:cxnSpMk id="30" creationId="{D85BA5C8-F949-9F29-2BC9-6525EFD688CF}"/>
          </ac:cxnSpMkLst>
        </pc:cxnChg>
        <pc:cxnChg chg="mod">
          <ac:chgData name="Kristina Gaučė" userId="S::kristina_gauce.lt#ext#@dai0.onmicrosoft.com::29057900-953f-493b-953b-68bfca44cde0" providerId="AD" clId="Web-{4AB66B62-797B-410E-8047-94EE6F248758}" dt="2023-09-19T14:45:53.696" v="28" actId="14100"/>
          <ac:cxnSpMkLst>
            <pc:docMk/>
            <pc:sldMk cId="4021824033" sldId="1720"/>
            <ac:cxnSpMk id="80" creationId="{002431F3-D074-EAE1-C120-ECA129FDFFE4}"/>
          </ac:cxnSpMkLst>
        </pc:cxnChg>
        <pc:cxnChg chg="mod">
          <ac:chgData name="Kristina Gaučė" userId="S::kristina_gauce.lt#ext#@dai0.onmicrosoft.com::29057900-953f-493b-953b-68bfca44cde0" providerId="AD" clId="Web-{4AB66B62-797B-410E-8047-94EE6F248758}" dt="2023-09-19T14:45:24.477" v="22" actId="14100"/>
          <ac:cxnSpMkLst>
            <pc:docMk/>
            <pc:sldMk cId="4021824033" sldId="1720"/>
            <ac:cxnSpMk id="84" creationId="{EB072506-BECC-8940-4DA3-F57E9A21D83E}"/>
          </ac:cxnSpMkLst>
        </pc:cxnChg>
        <pc:cxnChg chg="mod">
          <ac:chgData name="Kristina Gaučė" userId="S::kristina_gauce.lt#ext#@dai0.onmicrosoft.com::29057900-953f-493b-953b-68bfca44cde0" providerId="AD" clId="Web-{4AB66B62-797B-410E-8047-94EE6F248758}" dt="2023-09-19T14:45:35.477" v="26" actId="14100"/>
          <ac:cxnSpMkLst>
            <pc:docMk/>
            <pc:sldMk cId="4021824033" sldId="1720"/>
            <ac:cxnSpMk id="90" creationId="{E95D585C-79F3-5D9A-2CFC-431BDE3BF209}"/>
          </ac:cxnSpMkLst>
        </pc:cxnChg>
        <pc:cxnChg chg="mod">
          <ac:chgData name="Kristina Gaučė" userId="S::kristina_gauce.lt#ext#@dai0.onmicrosoft.com::29057900-953f-493b-953b-68bfca44cde0" providerId="AD" clId="Web-{4AB66B62-797B-410E-8047-94EE6F248758}" dt="2023-09-19T14:45:51.556" v="27" actId="14100"/>
          <ac:cxnSpMkLst>
            <pc:docMk/>
            <pc:sldMk cId="4021824033" sldId="1720"/>
            <ac:cxnSpMk id="93" creationId="{A8F4F5A2-28AC-DAD2-9EEB-9D1B8509A134}"/>
          </ac:cxnSpMkLst>
        </pc:cxnChg>
      </pc:sldChg>
    </pc:docChg>
  </pc:docChgLst>
  <pc:docChgLst>
    <pc:chgData name="Zeynep Guvenc" userId="S::zeynep_guvenc@dai.com::904aaed9-4a36-41b3-80c7-9da6a9972721" providerId="AD" clId="Web-{CBAF921C-FE7A-8EBB-0CFD-6E3D81CF54A5}"/>
    <pc:docChg chg="modSld">
      <pc:chgData name="Zeynep Guvenc" userId="S::zeynep_guvenc@dai.com::904aaed9-4a36-41b3-80c7-9da6a9972721" providerId="AD" clId="Web-{CBAF921C-FE7A-8EBB-0CFD-6E3D81CF54A5}" dt="2023-09-20T11:54:49.506" v="35" actId="20577"/>
      <pc:docMkLst>
        <pc:docMk/>
      </pc:docMkLst>
      <pc:sldChg chg="modSp">
        <pc:chgData name="Zeynep Guvenc" userId="S::zeynep_guvenc@dai.com::904aaed9-4a36-41b3-80c7-9da6a9972721" providerId="AD" clId="Web-{CBAF921C-FE7A-8EBB-0CFD-6E3D81CF54A5}" dt="2023-09-20T11:53:08.754" v="4" actId="20577"/>
        <pc:sldMkLst>
          <pc:docMk/>
          <pc:sldMk cId="1645859775" sldId="1518"/>
        </pc:sldMkLst>
        <pc:spChg chg="mod">
          <ac:chgData name="Zeynep Guvenc" userId="S::zeynep_guvenc@dai.com::904aaed9-4a36-41b3-80c7-9da6a9972721" providerId="AD" clId="Web-{CBAF921C-FE7A-8EBB-0CFD-6E3D81CF54A5}" dt="2023-09-20T11:53:01.519" v="3" actId="1076"/>
          <ac:spMkLst>
            <pc:docMk/>
            <pc:sldMk cId="1645859775" sldId="1518"/>
            <ac:spMk id="39" creationId="{DB16D6DB-5458-C9AA-0A93-7BF7AB537EB3}"/>
          </ac:spMkLst>
        </pc:spChg>
        <pc:spChg chg="mod">
          <ac:chgData name="Zeynep Guvenc" userId="S::zeynep_guvenc@dai.com::904aaed9-4a36-41b3-80c7-9da6a9972721" providerId="AD" clId="Web-{CBAF921C-FE7A-8EBB-0CFD-6E3D81CF54A5}" dt="2023-09-20T11:53:08.754" v="4" actId="20577"/>
          <ac:spMkLst>
            <pc:docMk/>
            <pc:sldMk cId="1645859775" sldId="1518"/>
            <ac:spMk id="65" creationId="{AE75CE3D-F006-6875-B066-A80970DE3F76}"/>
          </ac:spMkLst>
        </pc:spChg>
      </pc:sldChg>
      <pc:sldChg chg="modSp">
        <pc:chgData name="Zeynep Guvenc" userId="S::zeynep_guvenc@dai.com::904aaed9-4a36-41b3-80c7-9da6a9972721" providerId="AD" clId="Web-{CBAF921C-FE7A-8EBB-0CFD-6E3D81CF54A5}" dt="2023-09-20T11:53:57.958" v="12" actId="20577"/>
        <pc:sldMkLst>
          <pc:docMk/>
          <pc:sldMk cId="3267394120" sldId="1715"/>
        </pc:sldMkLst>
        <pc:spChg chg="mod">
          <ac:chgData name="Zeynep Guvenc" userId="S::zeynep_guvenc@dai.com::904aaed9-4a36-41b3-80c7-9da6a9972721" providerId="AD" clId="Web-{CBAF921C-FE7A-8EBB-0CFD-6E3D81CF54A5}" dt="2023-09-20T11:53:57.958" v="12" actId="20577"/>
          <ac:spMkLst>
            <pc:docMk/>
            <pc:sldMk cId="3267394120" sldId="1715"/>
            <ac:spMk id="3" creationId="{DB09C6D6-3D6A-DAE2-C2D7-EAD036D23BFB}"/>
          </ac:spMkLst>
        </pc:spChg>
      </pc:sldChg>
      <pc:sldChg chg="modSp">
        <pc:chgData name="Zeynep Guvenc" userId="S::zeynep_guvenc@dai.com::904aaed9-4a36-41b3-80c7-9da6a9972721" providerId="AD" clId="Web-{CBAF921C-FE7A-8EBB-0CFD-6E3D81CF54A5}" dt="2023-09-20T11:54:26.474" v="34" actId="14100"/>
        <pc:sldMkLst>
          <pc:docMk/>
          <pc:sldMk cId="2405781799" sldId="1726"/>
        </pc:sldMkLst>
        <pc:spChg chg="mod">
          <ac:chgData name="Zeynep Guvenc" userId="S::zeynep_guvenc@dai.com::904aaed9-4a36-41b3-80c7-9da6a9972721" providerId="AD" clId="Web-{CBAF921C-FE7A-8EBB-0CFD-6E3D81CF54A5}" dt="2023-09-20T11:54:26.474" v="34" actId="14100"/>
          <ac:spMkLst>
            <pc:docMk/>
            <pc:sldMk cId="2405781799" sldId="1726"/>
            <ac:spMk id="11" creationId="{9732CE7D-D811-1368-A3BF-894DF329645D}"/>
          </ac:spMkLst>
        </pc:spChg>
      </pc:sldChg>
      <pc:sldChg chg="modSp">
        <pc:chgData name="Zeynep Guvenc" userId="S::zeynep_guvenc@dai.com::904aaed9-4a36-41b3-80c7-9da6a9972721" providerId="AD" clId="Web-{CBAF921C-FE7A-8EBB-0CFD-6E3D81CF54A5}" dt="2023-09-20T11:54:49.506" v="35" actId="20577"/>
        <pc:sldMkLst>
          <pc:docMk/>
          <pc:sldMk cId="2851820257" sldId="1731"/>
        </pc:sldMkLst>
        <pc:spChg chg="mod">
          <ac:chgData name="Zeynep Guvenc" userId="S::zeynep_guvenc@dai.com::904aaed9-4a36-41b3-80c7-9da6a9972721" providerId="AD" clId="Web-{CBAF921C-FE7A-8EBB-0CFD-6E3D81CF54A5}" dt="2023-09-20T11:54:49.506" v="35" actId="20577"/>
          <ac:spMkLst>
            <pc:docMk/>
            <pc:sldMk cId="2851820257" sldId="1731"/>
            <ac:spMk id="5" creationId="{D8782792-87C1-0E0B-8354-AC729FDDBEC3}"/>
          </ac:spMkLst>
        </pc:spChg>
      </pc:sldChg>
    </pc:docChg>
  </pc:docChgLst>
  <pc:docChgLst>
    <pc:chgData name="Zeynep Guvenc" userId="S::zeynep_guvenc@dai.com::904aaed9-4a36-41b3-80c7-9da6a9972721" providerId="AD" clId="Web-{7639A675-E3DF-0AD0-24AB-B9CDC7EED10E}"/>
    <pc:docChg chg="modSld">
      <pc:chgData name="Zeynep Guvenc" userId="S::zeynep_guvenc@dai.com::904aaed9-4a36-41b3-80c7-9da6a9972721" providerId="AD" clId="Web-{7639A675-E3DF-0AD0-24AB-B9CDC7EED10E}" dt="2023-09-20T11:48:19.098" v="1880"/>
      <pc:docMkLst>
        <pc:docMk/>
      </pc:docMkLst>
      <pc:sldChg chg="modSp">
        <pc:chgData name="Zeynep Guvenc" userId="S::zeynep_guvenc@dai.com::904aaed9-4a36-41b3-80c7-9da6a9972721" providerId="AD" clId="Web-{7639A675-E3DF-0AD0-24AB-B9CDC7EED10E}" dt="2023-09-20T09:22:59.032" v="39" actId="20577"/>
        <pc:sldMkLst>
          <pc:docMk/>
          <pc:sldMk cId="765338787" sldId="1417"/>
        </pc:sldMkLst>
        <pc:spChg chg="mod">
          <ac:chgData name="Zeynep Guvenc" userId="S::zeynep_guvenc@dai.com::904aaed9-4a36-41b3-80c7-9da6a9972721" providerId="AD" clId="Web-{7639A675-E3DF-0AD0-24AB-B9CDC7EED10E}" dt="2023-09-20T09:22:51.126" v="37" actId="20577"/>
          <ac:spMkLst>
            <pc:docMk/>
            <pc:sldMk cId="765338787" sldId="1417"/>
            <ac:spMk id="3" creationId="{3EC8BD7F-6A03-6EC8-F8D0-3E595D4AB138}"/>
          </ac:spMkLst>
        </pc:spChg>
        <pc:spChg chg="mod">
          <ac:chgData name="Zeynep Guvenc" userId="S::zeynep_guvenc@dai.com::904aaed9-4a36-41b3-80c7-9da6a9972721" providerId="AD" clId="Web-{7639A675-E3DF-0AD0-24AB-B9CDC7EED10E}" dt="2023-09-20T09:22:59.032" v="39" actId="20577"/>
          <ac:spMkLst>
            <pc:docMk/>
            <pc:sldMk cId="765338787" sldId="1417"/>
            <ac:spMk id="4" creationId="{A5DF4941-BA20-7F90-66D7-D217360C6B60}"/>
          </ac:spMkLst>
        </pc:spChg>
      </pc:sldChg>
      <pc:sldChg chg="addSp delSp modSp">
        <pc:chgData name="Zeynep Guvenc" userId="S::zeynep_guvenc@dai.com::904aaed9-4a36-41b3-80c7-9da6a9972721" providerId="AD" clId="Web-{7639A675-E3DF-0AD0-24AB-B9CDC7EED10E}" dt="2023-09-20T09:29:07.377" v="143" actId="20577"/>
        <pc:sldMkLst>
          <pc:docMk/>
          <pc:sldMk cId="4016113688" sldId="1419"/>
        </pc:sldMkLst>
        <pc:spChg chg="mod">
          <ac:chgData name="Zeynep Guvenc" userId="S::zeynep_guvenc@dai.com::904aaed9-4a36-41b3-80c7-9da6a9972721" providerId="AD" clId="Web-{7639A675-E3DF-0AD0-24AB-B9CDC7EED10E}" dt="2023-09-20T09:28:00.967" v="112" actId="1076"/>
          <ac:spMkLst>
            <pc:docMk/>
            <pc:sldMk cId="4016113688" sldId="1419"/>
            <ac:spMk id="4" creationId="{0FE8727E-2CFA-C13B-4ADA-7B4917E90BBC}"/>
          </ac:spMkLst>
        </pc:spChg>
        <pc:spChg chg="add mod">
          <ac:chgData name="Zeynep Guvenc" userId="S::zeynep_guvenc@dai.com::904aaed9-4a36-41b3-80c7-9da6a9972721" providerId="AD" clId="Web-{7639A675-E3DF-0AD0-24AB-B9CDC7EED10E}" dt="2023-09-20T09:28:45.844" v="138" actId="20577"/>
          <ac:spMkLst>
            <pc:docMk/>
            <pc:sldMk cId="4016113688" sldId="1419"/>
            <ac:spMk id="6" creationId="{EAFC7706-50CC-517C-A17F-61DCE121F64B}"/>
          </ac:spMkLst>
        </pc:spChg>
        <pc:spChg chg="mod">
          <ac:chgData name="Zeynep Guvenc" userId="S::zeynep_guvenc@dai.com::904aaed9-4a36-41b3-80c7-9da6a9972721" providerId="AD" clId="Web-{7639A675-E3DF-0AD0-24AB-B9CDC7EED10E}" dt="2023-09-20T09:24:28.817" v="64" actId="20577"/>
          <ac:spMkLst>
            <pc:docMk/>
            <pc:sldMk cId="4016113688" sldId="1419"/>
            <ac:spMk id="7" creationId="{BD47B214-EDCA-18FC-409D-5B067C68312C}"/>
          </ac:spMkLst>
        </pc:spChg>
        <pc:spChg chg="mod">
          <ac:chgData name="Zeynep Guvenc" userId="S::zeynep_guvenc@dai.com::904aaed9-4a36-41b3-80c7-9da6a9972721" providerId="AD" clId="Web-{7639A675-E3DF-0AD0-24AB-B9CDC7EED10E}" dt="2023-09-20T09:27:36.419" v="108" actId="1076"/>
          <ac:spMkLst>
            <pc:docMk/>
            <pc:sldMk cId="4016113688" sldId="1419"/>
            <ac:spMk id="9" creationId="{1CBEB50B-8D31-C9CC-7A82-68E6F8DB8DD6}"/>
          </ac:spMkLst>
        </pc:spChg>
        <pc:spChg chg="mod">
          <ac:chgData name="Zeynep Guvenc" userId="S::zeynep_guvenc@dai.com::904aaed9-4a36-41b3-80c7-9da6a9972721" providerId="AD" clId="Web-{7639A675-E3DF-0AD0-24AB-B9CDC7EED10E}" dt="2023-09-20T09:23:25.033" v="41" actId="1076"/>
          <ac:spMkLst>
            <pc:docMk/>
            <pc:sldMk cId="4016113688" sldId="1419"/>
            <ac:spMk id="25" creationId="{BE41516A-556D-25AA-0822-579B7B7D86A9}"/>
          </ac:spMkLst>
        </pc:spChg>
        <pc:spChg chg="mod">
          <ac:chgData name="Zeynep Guvenc" userId="S::zeynep_guvenc@dai.com::904aaed9-4a36-41b3-80c7-9da6a9972721" providerId="AD" clId="Web-{7639A675-E3DF-0AD0-24AB-B9CDC7EED10E}" dt="2023-09-20T09:23:36.549" v="43" actId="20577"/>
          <ac:spMkLst>
            <pc:docMk/>
            <pc:sldMk cId="4016113688" sldId="1419"/>
            <ac:spMk id="27" creationId="{7A1A7143-0ACC-D8B3-2B89-0187752B455F}"/>
          </ac:spMkLst>
        </pc:spChg>
        <pc:spChg chg="mod">
          <ac:chgData name="Zeynep Guvenc" userId="S::zeynep_guvenc@dai.com::904aaed9-4a36-41b3-80c7-9da6a9972721" providerId="AD" clId="Web-{7639A675-E3DF-0AD0-24AB-B9CDC7EED10E}" dt="2023-09-20T09:25:20.132" v="96" actId="20577"/>
          <ac:spMkLst>
            <pc:docMk/>
            <pc:sldMk cId="4016113688" sldId="1419"/>
            <ac:spMk id="28" creationId="{74D8C671-145C-0044-F674-B198546B3187}"/>
          </ac:spMkLst>
        </pc:spChg>
        <pc:spChg chg="del">
          <ac:chgData name="Zeynep Guvenc" userId="S::zeynep_guvenc@dai.com::904aaed9-4a36-41b3-80c7-9da6a9972721" providerId="AD" clId="Web-{7639A675-E3DF-0AD0-24AB-B9CDC7EED10E}" dt="2023-09-20T09:27:28.310" v="107"/>
          <ac:spMkLst>
            <pc:docMk/>
            <pc:sldMk cId="4016113688" sldId="1419"/>
            <ac:spMk id="29" creationId="{1546B80B-CD9F-8E34-4055-67BF17E8BB80}"/>
          </ac:spMkLst>
        </pc:spChg>
        <pc:spChg chg="mod">
          <ac:chgData name="Zeynep Guvenc" userId="S::zeynep_guvenc@dai.com::904aaed9-4a36-41b3-80c7-9da6a9972721" providerId="AD" clId="Web-{7639A675-E3DF-0AD0-24AB-B9CDC7EED10E}" dt="2023-09-20T09:29:07.377" v="143" actId="20577"/>
          <ac:spMkLst>
            <pc:docMk/>
            <pc:sldMk cId="4016113688" sldId="1419"/>
            <ac:spMk id="31" creationId="{A5183498-2270-319F-CA29-DC9A7B4C7DBD}"/>
          </ac:spMkLst>
        </pc:spChg>
        <pc:spChg chg="mod">
          <ac:chgData name="Zeynep Guvenc" userId="S::zeynep_guvenc@dai.com::904aaed9-4a36-41b3-80c7-9da6a9972721" providerId="AD" clId="Web-{7639A675-E3DF-0AD0-24AB-B9CDC7EED10E}" dt="2023-09-20T09:23:46.097" v="45" actId="20577"/>
          <ac:spMkLst>
            <pc:docMk/>
            <pc:sldMk cId="4016113688" sldId="1419"/>
            <ac:spMk id="33" creationId="{017708B4-F559-EDB1-F073-4BD5ED947EDE}"/>
          </ac:spMkLst>
        </pc:spChg>
        <pc:grpChg chg="ord">
          <ac:chgData name="Zeynep Guvenc" userId="S::zeynep_guvenc@dai.com::904aaed9-4a36-41b3-80c7-9da6a9972721" providerId="AD" clId="Web-{7639A675-E3DF-0AD0-24AB-B9CDC7EED10E}" dt="2023-09-20T09:27:22.794" v="106"/>
          <ac:grpSpMkLst>
            <pc:docMk/>
            <pc:sldMk cId="4016113688" sldId="1419"/>
            <ac:grpSpMk id="10" creationId="{2C99494E-8ABB-2885-9709-2D46CB221526}"/>
          </ac:grpSpMkLst>
        </pc:grpChg>
      </pc:sldChg>
      <pc:sldChg chg="modSp">
        <pc:chgData name="Zeynep Guvenc" userId="S::zeynep_guvenc@dai.com::904aaed9-4a36-41b3-80c7-9da6a9972721" providerId="AD" clId="Web-{7639A675-E3DF-0AD0-24AB-B9CDC7EED10E}" dt="2023-09-20T09:51:28.655" v="599" actId="20577"/>
        <pc:sldMkLst>
          <pc:docMk/>
          <pc:sldMk cId="1588720928" sldId="1514"/>
        </pc:sldMkLst>
        <pc:spChg chg="mod">
          <ac:chgData name="Zeynep Guvenc" userId="S::zeynep_guvenc@dai.com::904aaed9-4a36-41b3-80c7-9da6a9972721" providerId="AD" clId="Web-{7639A675-E3DF-0AD0-24AB-B9CDC7EED10E}" dt="2023-09-20T09:51:28.655" v="599" actId="20577"/>
          <ac:spMkLst>
            <pc:docMk/>
            <pc:sldMk cId="1588720928" sldId="1514"/>
            <ac:spMk id="9" creationId="{19EEBF26-801C-C6B5-6B16-0DB077E28366}"/>
          </ac:spMkLst>
        </pc:spChg>
      </pc:sldChg>
      <pc:sldChg chg="modSp modCm">
        <pc:chgData name="Zeynep Guvenc" userId="S::zeynep_guvenc@dai.com::904aaed9-4a36-41b3-80c7-9da6a9972721" providerId="AD" clId="Web-{7639A675-E3DF-0AD0-24AB-B9CDC7EED10E}" dt="2023-09-20T11:47:12.361" v="1875"/>
        <pc:sldMkLst>
          <pc:docMk/>
          <pc:sldMk cId="1645859775" sldId="1518"/>
        </pc:sldMkLst>
        <pc:spChg chg="mod">
          <ac:chgData name="Zeynep Guvenc" userId="S::zeynep_guvenc@dai.com::904aaed9-4a36-41b3-80c7-9da6a9972721" providerId="AD" clId="Web-{7639A675-E3DF-0AD0-24AB-B9CDC7EED10E}" dt="2023-09-20T09:22:22.827" v="35" actId="1076"/>
          <ac:spMkLst>
            <pc:docMk/>
            <pc:sldMk cId="1645859775" sldId="1518"/>
            <ac:spMk id="4" creationId="{7DFAEE88-E68A-6299-AD87-9EBF1D7A5515}"/>
          </ac:spMkLst>
        </pc:spChg>
        <pc:spChg chg="mod">
          <ac:chgData name="Zeynep Guvenc" userId="S::zeynep_guvenc@dai.com::904aaed9-4a36-41b3-80c7-9da6a9972721" providerId="AD" clId="Web-{7639A675-E3DF-0AD0-24AB-B9CDC7EED10E}" dt="2023-09-20T09:50:06.979" v="575" actId="20577"/>
          <ac:spMkLst>
            <pc:docMk/>
            <pc:sldMk cId="1645859775" sldId="1518"/>
            <ac:spMk id="32" creationId="{E34C3513-4412-B1B2-BF52-C0ABBC32CB29}"/>
          </ac:spMkLst>
        </pc:spChg>
        <pc:spChg chg="mod">
          <ac:chgData name="Zeynep Guvenc" userId="S::zeynep_guvenc@dai.com::904aaed9-4a36-41b3-80c7-9da6a9972721" providerId="AD" clId="Web-{7639A675-E3DF-0AD0-24AB-B9CDC7EED10E}" dt="2023-09-20T09:22:11.718" v="34" actId="20577"/>
          <ac:spMkLst>
            <pc:docMk/>
            <pc:sldMk cId="1645859775" sldId="1518"/>
            <ac:spMk id="48" creationId="{ECB7D7AF-010B-9F06-0066-24BDD7EC087B}"/>
          </ac:spMkLst>
        </pc:spChg>
        <pc:spChg chg="mod">
          <ac:chgData name="Zeynep Guvenc" userId="S::zeynep_guvenc@dai.com::904aaed9-4a36-41b3-80c7-9da6a9972721" providerId="AD" clId="Web-{7639A675-E3DF-0AD0-24AB-B9CDC7EED10E}" dt="2023-09-20T09:49:57.026" v="552" actId="20577"/>
          <ac:spMkLst>
            <pc:docMk/>
            <pc:sldMk cId="1645859775" sldId="1518"/>
            <ac:spMk id="67" creationId="{9AD25D82-63F7-B8D0-6F53-12083F0760AD}"/>
          </ac:spMkLst>
        </pc:spChg>
        <pc:spChg chg="mod">
          <ac:chgData name="Zeynep Guvenc" userId="S::zeynep_guvenc@dai.com::904aaed9-4a36-41b3-80c7-9da6a9972721" providerId="AD" clId="Web-{7639A675-E3DF-0AD0-24AB-B9CDC7EED10E}" dt="2023-09-20T09:22:06.530" v="32" actId="20577"/>
          <ac:spMkLst>
            <pc:docMk/>
            <pc:sldMk cId="1645859775" sldId="1518"/>
            <ac:spMk id="68" creationId="{1EAB852E-392A-E404-276B-D9F20A66CC28}"/>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1:47:12.361" v="1875"/>
              <pc2:cmMkLst xmlns:pc2="http://schemas.microsoft.com/office/powerpoint/2019/9/main/command">
                <pc:docMk/>
                <pc:sldMk cId="1645859775" sldId="1518"/>
                <pc2:cmMk id="{74927D7A-CFBA-45B5-9AC3-96180875B253}"/>
              </pc2:cmMkLst>
            </pc226:cmChg>
          </p:ext>
        </pc:extLst>
      </pc:sldChg>
      <pc:sldChg chg="modSp">
        <pc:chgData name="Zeynep Guvenc" userId="S::zeynep_guvenc@dai.com::904aaed9-4a36-41b3-80c7-9da6a9972721" providerId="AD" clId="Web-{7639A675-E3DF-0AD0-24AB-B9CDC7EED10E}" dt="2023-09-20T11:35:25.974" v="1673" actId="20577"/>
        <pc:sldMkLst>
          <pc:docMk/>
          <pc:sldMk cId="706339055" sldId="1691"/>
        </pc:sldMkLst>
        <pc:spChg chg="mod">
          <ac:chgData name="Zeynep Guvenc" userId="S::zeynep_guvenc@dai.com::904aaed9-4a36-41b3-80c7-9da6a9972721" providerId="AD" clId="Web-{7639A675-E3DF-0AD0-24AB-B9CDC7EED10E}" dt="2023-09-20T11:35:25.974" v="1673" actId="20577"/>
          <ac:spMkLst>
            <pc:docMk/>
            <pc:sldMk cId="706339055" sldId="1691"/>
            <ac:spMk id="7" creationId="{A51EF46A-9456-E32E-543C-BF3C4B9BC616}"/>
          </ac:spMkLst>
        </pc:spChg>
      </pc:sldChg>
      <pc:sldChg chg="modSp">
        <pc:chgData name="Zeynep Guvenc" userId="S::zeynep_guvenc@dai.com::904aaed9-4a36-41b3-80c7-9da6a9972721" providerId="AD" clId="Web-{7639A675-E3DF-0AD0-24AB-B9CDC7EED10E}" dt="2023-09-20T11:30:51.822" v="1581" actId="20577"/>
        <pc:sldMkLst>
          <pc:docMk/>
          <pc:sldMk cId="3766005107" sldId="1698"/>
        </pc:sldMkLst>
        <pc:spChg chg="mod">
          <ac:chgData name="Zeynep Guvenc" userId="S::zeynep_guvenc@dai.com::904aaed9-4a36-41b3-80c7-9da6a9972721" providerId="AD" clId="Web-{7639A675-E3DF-0AD0-24AB-B9CDC7EED10E}" dt="2023-09-20T11:30:51.822" v="1581" actId="20577"/>
          <ac:spMkLst>
            <pc:docMk/>
            <pc:sldMk cId="3766005107" sldId="1698"/>
            <ac:spMk id="5" creationId="{DF95590E-4814-DAFF-1B69-B85BF2BE15B3}"/>
          </ac:spMkLst>
        </pc:spChg>
      </pc:sldChg>
      <pc:sldChg chg="modSp">
        <pc:chgData name="Zeynep Guvenc" userId="S::zeynep_guvenc@dai.com::904aaed9-4a36-41b3-80c7-9da6a9972721" providerId="AD" clId="Web-{7639A675-E3DF-0AD0-24AB-B9CDC7EED10E}" dt="2023-09-20T09:36:17.255" v="237" actId="20577"/>
        <pc:sldMkLst>
          <pc:docMk/>
          <pc:sldMk cId="1711490843" sldId="1701"/>
        </pc:sldMkLst>
        <pc:spChg chg="mod">
          <ac:chgData name="Zeynep Guvenc" userId="S::zeynep_guvenc@dai.com::904aaed9-4a36-41b3-80c7-9da6a9972721" providerId="AD" clId="Web-{7639A675-E3DF-0AD0-24AB-B9CDC7EED10E}" dt="2023-09-20T09:36:17.255" v="237" actId="20577"/>
          <ac:spMkLst>
            <pc:docMk/>
            <pc:sldMk cId="1711490843" sldId="1701"/>
            <ac:spMk id="3" creationId="{47BAF7DC-B387-B8EA-3D60-1D9EDDC4A6DE}"/>
          </ac:spMkLst>
        </pc:spChg>
      </pc:sldChg>
      <pc:sldChg chg="modSp modCm">
        <pc:chgData name="Zeynep Guvenc" userId="S::zeynep_guvenc@dai.com::904aaed9-4a36-41b3-80c7-9da6a9972721" providerId="AD" clId="Web-{7639A675-E3DF-0AD0-24AB-B9CDC7EED10E}" dt="2023-09-20T10:22:40.253" v="969" actId="20577"/>
        <pc:sldMkLst>
          <pc:docMk/>
          <pc:sldMk cId="2177555361" sldId="1702"/>
        </pc:sldMkLst>
        <pc:spChg chg="mod">
          <ac:chgData name="Zeynep Guvenc" userId="S::zeynep_guvenc@dai.com::904aaed9-4a36-41b3-80c7-9da6a9972721" providerId="AD" clId="Web-{7639A675-E3DF-0AD0-24AB-B9CDC7EED10E}" dt="2023-09-20T10:22:40.253" v="969" actId="20577"/>
          <ac:spMkLst>
            <pc:docMk/>
            <pc:sldMk cId="2177555361" sldId="1702"/>
            <ac:spMk id="3" creationId="{47BAF7DC-B387-B8EA-3D60-1D9EDDC4A6D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0:19:03.463" v="834"/>
              <pc2:cmMkLst xmlns:pc2="http://schemas.microsoft.com/office/powerpoint/2019/9/main/command">
                <pc:docMk/>
                <pc:sldMk cId="2177555361" sldId="1702"/>
                <pc2:cmMk id="{7C317161-B95E-4594-A3B7-66507F96A7AB}"/>
              </pc2:cmMkLst>
            </pc226:cmChg>
            <pc226:cmChg xmlns:pc226="http://schemas.microsoft.com/office/powerpoint/2022/06/main/command" chg="mod">
              <pc226:chgData name="Zeynep Guvenc" userId="S::zeynep_guvenc@dai.com::904aaed9-4a36-41b3-80c7-9da6a9972721" providerId="AD" clId="Web-{7639A675-E3DF-0AD0-24AB-B9CDC7EED10E}" dt="2023-09-20T10:22:37.753" v="968"/>
              <pc2:cmMkLst xmlns:pc2="http://schemas.microsoft.com/office/powerpoint/2019/9/main/command">
                <pc:docMk/>
                <pc:sldMk cId="2177555361" sldId="1702"/>
                <pc2:cmMk id="{83C53979-52C5-4AB1-B113-EA93476F7123}"/>
              </pc2:cmMkLst>
            </pc226:cmChg>
          </p:ext>
        </pc:extLst>
      </pc:sldChg>
      <pc:sldChg chg="modSp">
        <pc:chgData name="Zeynep Guvenc" userId="S::zeynep_guvenc@dai.com::904aaed9-4a36-41b3-80c7-9da6a9972721" providerId="AD" clId="Web-{7639A675-E3DF-0AD0-24AB-B9CDC7EED10E}" dt="2023-09-20T11:48:16.113" v="1879" actId="20577"/>
        <pc:sldMkLst>
          <pc:docMk/>
          <pc:sldMk cId="309112846" sldId="1706"/>
        </pc:sldMkLst>
        <pc:spChg chg="mod">
          <ac:chgData name="Zeynep Guvenc" userId="S::zeynep_guvenc@dai.com::904aaed9-4a36-41b3-80c7-9da6a9972721" providerId="AD" clId="Web-{7639A675-E3DF-0AD0-24AB-B9CDC7EED10E}" dt="2023-09-20T11:48:16.113" v="1879" actId="20577"/>
          <ac:spMkLst>
            <pc:docMk/>
            <pc:sldMk cId="309112846" sldId="1706"/>
            <ac:spMk id="3" creationId="{DB09C6D6-3D6A-DAE2-C2D7-EAD036D23BFB}"/>
          </ac:spMkLst>
        </pc:spChg>
      </pc:sldChg>
      <pc:sldChg chg="modSp modCm">
        <pc:chgData name="Zeynep Guvenc" userId="S::zeynep_guvenc@dai.com::904aaed9-4a36-41b3-80c7-9da6a9972721" providerId="AD" clId="Web-{7639A675-E3DF-0AD0-24AB-B9CDC7EED10E}" dt="2023-09-20T11:43:08.680" v="1866" actId="20577"/>
        <pc:sldMkLst>
          <pc:docMk/>
          <pc:sldMk cId="2662263391" sldId="1708"/>
        </pc:sldMkLst>
        <pc:spChg chg="mod">
          <ac:chgData name="Zeynep Guvenc" userId="S::zeynep_guvenc@dai.com::904aaed9-4a36-41b3-80c7-9da6a9972721" providerId="AD" clId="Web-{7639A675-E3DF-0AD0-24AB-B9CDC7EED10E}" dt="2023-09-20T11:43:08.680" v="1866" actId="20577"/>
          <ac:spMkLst>
            <pc:docMk/>
            <pc:sldMk cId="2662263391" sldId="1708"/>
            <ac:spMk id="3" creationId="{DDC0B93D-44B3-C81C-CFEF-B7CE0BBB1E93}"/>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1:43:00.179" v="1864"/>
              <pc2:cmMkLst xmlns:pc2="http://schemas.microsoft.com/office/powerpoint/2019/9/main/command">
                <pc:docMk/>
                <pc:sldMk cId="2662263391" sldId="1708"/>
                <pc2:cmMk id="{C5D3BEBB-54FE-41C4-AE15-C4FED1C2106E}"/>
              </pc2:cmMkLst>
              <pc226:cmRplyChg chg="add">
                <pc226:chgData name="Zeynep Guvenc" userId="S::zeynep_guvenc@dai.com::904aaed9-4a36-41b3-80c7-9da6a9972721" providerId="AD" clId="Web-{7639A675-E3DF-0AD0-24AB-B9CDC7EED10E}" dt="2023-09-20T11:42:57.367" v="1863"/>
                <pc2:cmRplyMkLst xmlns:pc2="http://schemas.microsoft.com/office/powerpoint/2019/9/main/command">
                  <pc:docMk/>
                  <pc:sldMk cId="2662263391" sldId="1708"/>
                  <pc2:cmMk id="{C5D3BEBB-54FE-41C4-AE15-C4FED1C2106E}"/>
                  <pc2:cmRplyMk id="{525EE382-88C7-470E-875F-881274E88531}"/>
                </pc2:cmRplyMkLst>
              </pc226:cmRplyChg>
            </pc226:cmChg>
          </p:ext>
        </pc:extLst>
      </pc:sldChg>
      <pc:sldChg chg="modSp modCm">
        <pc:chgData name="Zeynep Guvenc" userId="S::zeynep_guvenc@dai.com::904aaed9-4a36-41b3-80c7-9da6a9972721" providerId="AD" clId="Web-{7639A675-E3DF-0AD0-24AB-B9CDC7EED10E}" dt="2023-09-20T10:27:52.189" v="1131" actId="20577"/>
        <pc:sldMkLst>
          <pc:docMk/>
          <pc:sldMk cId="3772301247" sldId="1714"/>
        </pc:sldMkLst>
        <pc:spChg chg="mod">
          <ac:chgData name="Zeynep Guvenc" userId="S::zeynep_guvenc@dai.com::904aaed9-4a36-41b3-80c7-9da6a9972721" providerId="AD" clId="Web-{7639A675-E3DF-0AD0-24AB-B9CDC7EED10E}" dt="2023-09-20T10:27:52.189" v="1131" actId="20577"/>
          <ac:spMkLst>
            <pc:docMk/>
            <pc:sldMk cId="3772301247" sldId="1714"/>
            <ac:spMk id="3" creationId="{432EF0AF-2F3B-BF30-525D-74232D28F0B4}"/>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0:27:33.548" v="1118"/>
              <pc2:cmMkLst xmlns:pc2="http://schemas.microsoft.com/office/powerpoint/2019/9/main/command">
                <pc:docMk/>
                <pc:sldMk cId="3772301247" sldId="1714"/>
                <pc2:cmMk id="{70412125-F991-4402-8C5D-271619E6D948}"/>
              </pc2:cmMkLst>
            </pc226:cmChg>
          </p:ext>
        </pc:extLst>
      </pc:sldChg>
      <pc:sldChg chg="modSp modCm">
        <pc:chgData name="Zeynep Guvenc" userId="S::zeynep_guvenc@dai.com::904aaed9-4a36-41b3-80c7-9da6a9972721" providerId="AD" clId="Web-{7639A675-E3DF-0AD0-24AB-B9CDC7EED10E}" dt="2023-09-20T09:52:20.063" v="600"/>
        <pc:sldMkLst>
          <pc:docMk/>
          <pc:sldMk cId="3267394120" sldId="1715"/>
        </pc:sldMkLst>
        <pc:spChg chg="mod">
          <ac:chgData name="Zeynep Guvenc" userId="S::zeynep_guvenc@dai.com::904aaed9-4a36-41b3-80c7-9da6a9972721" providerId="AD" clId="Web-{7639A675-E3DF-0AD0-24AB-B9CDC7EED10E}" dt="2023-09-20T09:51:19.061" v="598" actId="20577"/>
          <ac:spMkLst>
            <pc:docMk/>
            <pc:sldMk cId="3267394120" sldId="1715"/>
            <ac:spMk id="3" creationId="{DB09C6D6-3D6A-DAE2-C2D7-EAD036D23BFB}"/>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09:52:20.063" v="600"/>
              <pc2:cmMkLst xmlns:pc2="http://schemas.microsoft.com/office/powerpoint/2019/9/main/command">
                <pc:docMk/>
                <pc:sldMk cId="3267394120" sldId="1715"/>
                <pc2:cmMk id="{58BF89C4-0426-4859-AF78-DA0AED9ABC7A}"/>
              </pc2:cmMkLst>
            </pc226:cmChg>
          </p:ext>
        </pc:extLst>
      </pc:sldChg>
      <pc:sldChg chg="modSp">
        <pc:chgData name="Zeynep Guvenc" userId="S::zeynep_guvenc@dai.com::904aaed9-4a36-41b3-80c7-9da6a9972721" providerId="AD" clId="Web-{7639A675-E3DF-0AD0-24AB-B9CDC7EED10E}" dt="2023-09-20T09:50:25.761" v="594" actId="20577"/>
        <pc:sldMkLst>
          <pc:docMk/>
          <pc:sldMk cId="4021824033" sldId="1720"/>
        </pc:sldMkLst>
        <pc:spChg chg="mod">
          <ac:chgData name="Zeynep Guvenc" userId="S::zeynep_guvenc@dai.com::904aaed9-4a36-41b3-80c7-9da6a9972721" providerId="AD" clId="Web-{7639A675-E3DF-0AD0-24AB-B9CDC7EED10E}" dt="2023-09-20T09:50:25.761" v="594" actId="20577"/>
          <ac:spMkLst>
            <pc:docMk/>
            <pc:sldMk cId="4021824033" sldId="1720"/>
            <ac:spMk id="48" creationId="{EAFC6970-D038-1CAA-402D-3022B5A13DEC}"/>
          </ac:spMkLst>
        </pc:spChg>
      </pc:sldChg>
      <pc:sldChg chg="modSp modCm">
        <pc:chgData name="Zeynep Guvenc" userId="S::zeynep_guvenc@dai.com::904aaed9-4a36-41b3-80c7-9da6a9972721" providerId="AD" clId="Web-{7639A675-E3DF-0AD0-24AB-B9CDC7EED10E}" dt="2023-09-20T10:01:39.447" v="833" actId="20577"/>
        <pc:sldMkLst>
          <pc:docMk/>
          <pc:sldMk cId="2930003159" sldId="1721"/>
        </pc:sldMkLst>
        <pc:spChg chg="mod">
          <ac:chgData name="Zeynep Guvenc" userId="S::zeynep_guvenc@dai.com::904aaed9-4a36-41b3-80c7-9da6a9972721" providerId="AD" clId="Web-{7639A675-E3DF-0AD0-24AB-B9CDC7EED10E}" dt="2023-09-20T09:57:02.060" v="678" actId="20577"/>
          <ac:spMkLst>
            <pc:docMk/>
            <pc:sldMk cId="2930003159" sldId="1721"/>
            <ac:spMk id="5" creationId="{D8782792-87C1-0E0B-8354-AC729FDDBEC3}"/>
          </ac:spMkLst>
        </pc:spChg>
        <pc:spChg chg="mod">
          <ac:chgData name="Zeynep Guvenc" userId="S::zeynep_guvenc@dai.com::904aaed9-4a36-41b3-80c7-9da6a9972721" providerId="AD" clId="Web-{7639A675-E3DF-0AD0-24AB-B9CDC7EED10E}" dt="2023-09-20T09:58:58.831" v="744" actId="20577"/>
          <ac:spMkLst>
            <pc:docMk/>
            <pc:sldMk cId="2930003159" sldId="1721"/>
            <ac:spMk id="14" creationId="{F1222618-D6E3-9423-2491-02AECB759A7D}"/>
          </ac:spMkLst>
        </pc:spChg>
        <pc:spChg chg="mod">
          <ac:chgData name="Zeynep Guvenc" userId="S::zeynep_guvenc@dai.com::904aaed9-4a36-41b3-80c7-9da6a9972721" providerId="AD" clId="Web-{7639A675-E3DF-0AD0-24AB-B9CDC7EED10E}" dt="2023-09-20T10:00:26.475" v="761" actId="20577"/>
          <ac:spMkLst>
            <pc:docMk/>
            <pc:sldMk cId="2930003159" sldId="1721"/>
            <ac:spMk id="18" creationId="{DCD1BE12-5E3B-E85C-0B19-1D9E5811D5DE}"/>
          </ac:spMkLst>
        </pc:spChg>
        <pc:spChg chg="mod">
          <ac:chgData name="Zeynep Guvenc" userId="S::zeynep_guvenc@dai.com::904aaed9-4a36-41b3-80c7-9da6a9972721" providerId="AD" clId="Web-{7639A675-E3DF-0AD0-24AB-B9CDC7EED10E}" dt="2023-09-20T10:01:39.447" v="833" actId="20577"/>
          <ac:spMkLst>
            <pc:docMk/>
            <pc:sldMk cId="2930003159" sldId="1721"/>
            <ac:spMk id="20" creationId="{EFC8DDF0-3CD6-2B4A-E8DE-F295727B8966}"/>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09:56:50.450" v="676"/>
              <pc2:cmMkLst xmlns:pc2="http://schemas.microsoft.com/office/powerpoint/2019/9/main/command">
                <pc:docMk/>
                <pc:sldMk cId="2930003159" sldId="1721"/>
                <pc2:cmMk id="{F8C96955-C542-4832-91F4-F881DD31ED6B}"/>
              </pc2:cmMkLst>
            </pc226:cmChg>
          </p:ext>
        </pc:extLst>
      </pc:sldChg>
      <pc:sldChg chg="modSp">
        <pc:chgData name="Zeynep Guvenc" userId="S::zeynep_guvenc@dai.com::904aaed9-4a36-41b3-80c7-9da6a9972721" providerId="AD" clId="Web-{7639A675-E3DF-0AD0-24AB-B9CDC7EED10E}" dt="2023-09-20T09:56:36.372" v="675" actId="20577"/>
        <pc:sldMkLst>
          <pc:docMk/>
          <pc:sldMk cId="1228277359" sldId="1722"/>
        </pc:sldMkLst>
        <pc:spChg chg="mod">
          <ac:chgData name="Zeynep Guvenc" userId="S::zeynep_guvenc@dai.com::904aaed9-4a36-41b3-80c7-9da6a9972721" providerId="AD" clId="Web-{7639A675-E3DF-0AD0-24AB-B9CDC7EED10E}" dt="2023-09-20T09:56:36.372" v="675" actId="20577"/>
          <ac:spMkLst>
            <pc:docMk/>
            <pc:sldMk cId="1228277359" sldId="1722"/>
            <ac:spMk id="6" creationId="{7E3D0E17-1955-AB73-68D4-2B718F3F08F7}"/>
          </ac:spMkLst>
        </pc:spChg>
      </pc:sldChg>
      <pc:sldChg chg="modSp">
        <pc:chgData name="Zeynep Guvenc" userId="S::zeynep_guvenc@dai.com::904aaed9-4a36-41b3-80c7-9da6a9972721" providerId="AD" clId="Web-{7639A675-E3DF-0AD0-24AB-B9CDC7EED10E}" dt="2023-09-20T09:54:24.975" v="601" actId="20577"/>
        <pc:sldMkLst>
          <pc:docMk/>
          <pc:sldMk cId="823111610" sldId="1723"/>
        </pc:sldMkLst>
        <pc:spChg chg="mod">
          <ac:chgData name="Zeynep Guvenc" userId="S::zeynep_guvenc@dai.com::904aaed9-4a36-41b3-80c7-9da6a9972721" providerId="AD" clId="Web-{7639A675-E3DF-0AD0-24AB-B9CDC7EED10E}" dt="2023-09-20T09:54:24.975" v="601" actId="20577"/>
          <ac:spMkLst>
            <pc:docMk/>
            <pc:sldMk cId="823111610" sldId="1723"/>
            <ac:spMk id="6" creationId="{0F6860A5-EA54-C3D8-29AC-6CDFDC3E115F}"/>
          </ac:spMkLst>
        </pc:spChg>
      </pc:sldChg>
      <pc:sldChg chg="modSp modCm">
        <pc:chgData name="Zeynep Guvenc" userId="S::zeynep_guvenc@dai.com::904aaed9-4a36-41b3-80c7-9da6a9972721" providerId="AD" clId="Web-{7639A675-E3DF-0AD0-24AB-B9CDC7EED10E}" dt="2023-09-20T09:48:04.786" v="511" actId="20577"/>
        <pc:sldMkLst>
          <pc:docMk/>
          <pc:sldMk cId="3977897670" sldId="1724"/>
        </pc:sldMkLst>
        <pc:spChg chg="mod">
          <ac:chgData name="Zeynep Guvenc" userId="S::zeynep_guvenc@dai.com::904aaed9-4a36-41b3-80c7-9da6a9972721" providerId="AD" clId="Web-{7639A675-E3DF-0AD0-24AB-B9CDC7EED10E}" dt="2023-09-20T09:47:03.424" v="492" actId="20577"/>
          <ac:spMkLst>
            <pc:docMk/>
            <pc:sldMk cId="3977897670" sldId="1724"/>
            <ac:spMk id="2" creationId="{120AFCA0-81DC-2CEA-C51C-741C372BF068}"/>
          </ac:spMkLst>
        </pc:spChg>
        <pc:spChg chg="mod">
          <ac:chgData name="Zeynep Guvenc" userId="S::zeynep_guvenc@dai.com::904aaed9-4a36-41b3-80c7-9da6a9972721" providerId="AD" clId="Web-{7639A675-E3DF-0AD0-24AB-B9CDC7EED10E}" dt="2023-09-20T09:47:23.613" v="499" actId="20577"/>
          <ac:spMkLst>
            <pc:docMk/>
            <pc:sldMk cId="3977897670" sldId="1724"/>
            <ac:spMk id="4" creationId="{0B8EF752-CEBA-5BEE-08BD-513DAC7A6462}"/>
          </ac:spMkLst>
        </pc:spChg>
        <pc:spChg chg="mod">
          <ac:chgData name="Zeynep Guvenc" userId="S::zeynep_guvenc@dai.com::904aaed9-4a36-41b3-80c7-9da6a9972721" providerId="AD" clId="Web-{7639A675-E3DF-0AD0-24AB-B9CDC7EED10E}" dt="2023-09-20T09:48:04.786" v="511" actId="20577"/>
          <ac:spMkLst>
            <pc:docMk/>
            <pc:sldMk cId="3977897670" sldId="1724"/>
            <ac:spMk id="5" creationId="{D8782792-87C1-0E0B-8354-AC729FDDBEC3}"/>
          </ac:spMkLst>
        </pc:spChg>
        <pc:spChg chg="mod">
          <ac:chgData name="Zeynep Guvenc" userId="S::zeynep_guvenc@dai.com::904aaed9-4a36-41b3-80c7-9da6a9972721" providerId="AD" clId="Web-{7639A675-E3DF-0AD0-24AB-B9CDC7EED10E}" dt="2023-09-20T09:47:47.707" v="508" actId="20577"/>
          <ac:spMkLst>
            <pc:docMk/>
            <pc:sldMk cId="3977897670" sldId="1724"/>
            <ac:spMk id="11" creationId="{9732CE7D-D811-1368-A3BF-894DF329645D}"/>
          </ac:spMkLst>
        </pc:spChg>
        <pc:spChg chg="mod">
          <ac:chgData name="Zeynep Guvenc" userId="S::zeynep_guvenc@dai.com::904aaed9-4a36-41b3-80c7-9da6a9972721" providerId="AD" clId="Web-{7639A675-E3DF-0AD0-24AB-B9CDC7EED10E}" dt="2023-09-20T09:47:50.114" v="509" actId="20577"/>
          <ac:spMkLst>
            <pc:docMk/>
            <pc:sldMk cId="3977897670" sldId="1724"/>
            <ac:spMk id="14" creationId="{33B4B90D-AE84-E45E-BB10-D9CD5FB96564}"/>
          </ac:spMkLst>
        </pc:spChg>
        <pc:spChg chg="mod">
          <ac:chgData name="Zeynep Guvenc" userId="S::zeynep_guvenc@dai.com::904aaed9-4a36-41b3-80c7-9da6a9972721" providerId="AD" clId="Web-{7639A675-E3DF-0AD0-24AB-B9CDC7EED10E}" dt="2023-09-20T09:44:43.090" v="438" actId="20577"/>
          <ac:spMkLst>
            <pc:docMk/>
            <pc:sldMk cId="3977897670" sldId="1724"/>
            <ac:spMk id="20" creationId="{7292E3AB-97E8-1AF6-570D-54C3F4CB74B9}"/>
          </ac:spMkLst>
        </pc:spChg>
        <pc:spChg chg="mod">
          <ac:chgData name="Zeynep Guvenc" userId="S::zeynep_guvenc@dai.com::904aaed9-4a36-41b3-80c7-9da6a9972721" providerId="AD" clId="Web-{7639A675-E3DF-0AD0-24AB-B9CDC7EED10E}" dt="2023-09-20T09:46:01.359" v="484" actId="20577"/>
          <ac:spMkLst>
            <pc:docMk/>
            <pc:sldMk cId="3977897670" sldId="1724"/>
            <ac:spMk id="22" creationId="{A2B50D89-79B0-BC07-C993-CD05F78A113E}"/>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09:38:36.496" v="251"/>
              <pc2:cmMkLst xmlns:pc2="http://schemas.microsoft.com/office/powerpoint/2019/9/main/command">
                <pc:docMk/>
                <pc:sldMk cId="3977897670" sldId="1724"/>
                <pc2:cmMk id="{F74FE6A3-ABA7-4C2D-8A73-112DB8EEEFB6}"/>
              </pc2:cmMkLst>
            </pc226:cmChg>
          </p:ext>
        </pc:extLst>
      </pc:sldChg>
      <pc:sldChg chg="modSp">
        <pc:chgData name="Zeynep Guvenc" userId="S::zeynep_guvenc@dai.com::904aaed9-4a36-41b3-80c7-9da6a9972721" providerId="AD" clId="Web-{7639A675-E3DF-0AD0-24AB-B9CDC7EED10E}" dt="2023-09-20T09:37:34.743" v="242" actId="1076"/>
        <pc:sldMkLst>
          <pc:docMk/>
          <pc:sldMk cId="923484522" sldId="1725"/>
        </pc:sldMkLst>
        <pc:spChg chg="mod">
          <ac:chgData name="Zeynep Guvenc" userId="S::zeynep_guvenc@dai.com::904aaed9-4a36-41b3-80c7-9da6a9972721" providerId="AD" clId="Web-{7639A675-E3DF-0AD0-24AB-B9CDC7EED10E}" dt="2023-09-20T09:37:34.743" v="242" actId="1076"/>
          <ac:spMkLst>
            <pc:docMk/>
            <pc:sldMk cId="923484522" sldId="1725"/>
            <ac:spMk id="5" creationId="{D8782792-87C1-0E0B-8354-AC729FDDBEC3}"/>
          </ac:spMkLst>
        </pc:spChg>
        <pc:spChg chg="mod">
          <ac:chgData name="Zeynep Guvenc" userId="S::zeynep_guvenc@dai.com::904aaed9-4a36-41b3-80c7-9da6a9972721" providerId="AD" clId="Web-{7639A675-E3DF-0AD0-24AB-B9CDC7EED10E}" dt="2023-09-20T09:36:25.693" v="238" actId="20577"/>
          <ac:spMkLst>
            <pc:docMk/>
            <pc:sldMk cId="923484522" sldId="1725"/>
            <ac:spMk id="6" creationId="{9B690C12-8420-3A81-7AA1-33DD465178F0}"/>
          </ac:spMkLst>
        </pc:spChg>
        <pc:spChg chg="mod">
          <ac:chgData name="Zeynep Guvenc" userId="S::zeynep_guvenc@dai.com::904aaed9-4a36-41b3-80c7-9da6a9972721" providerId="AD" clId="Web-{7639A675-E3DF-0AD0-24AB-B9CDC7EED10E}" dt="2023-09-20T09:37:23.820" v="240" actId="20577"/>
          <ac:spMkLst>
            <pc:docMk/>
            <pc:sldMk cId="923484522" sldId="1725"/>
            <ac:spMk id="11" creationId="{9732CE7D-D811-1368-A3BF-894DF329645D}"/>
          </ac:spMkLst>
        </pc:spChg>
      </pc:sldChg>
      <pc:sldChg chg="modSp modCm">
        <pc:chgData name="Zeynep Guvenc" userId="S::zeynep_guvenc@dai.com::904aaed9-4a36-41b3-80c7-9da6a9972721" providerId="AD" clId="Web-{7639A675-E3DF-0AD0-24AB-B9CDC7EED10E}" dt="2023-09-20T10:27:04.093" v="1110" actId="20577"/>
        <pc:sldMkLst>
          <pc:docMk/>
          <pc:sldMk cId="2405781799" sldId="1726"/>
        </pc:sldMkLst>
        <pc:spChg chg="mod">
          <ac:chgData name="Zeynep Guvenc" userId="S::zeynep_guvenc@dai.com::904aaed9-4a36-41b3-80c7-9da6a9972721" providerId="AD" clId="Web-{7639A675-E3DF-0AD0-24AB-B9CDC7EED10E}" dt="2023-09-20T10:26:09.872" v="1086" actId="20577"/>
          <ac:spMkLst>
            <pc:docMk/>
            <pc:sldMk cId="2405781799" sldId="1726"/>
            <ac:spMk id="6" creationId="{F7F0AFCF-C609-1CFD-10D6-FDF625186E8E}"/>
          </ac:spMkLst>
        </pc:spChg>
        <pc:spChg chg="mod">
          <ac:chgData name="Zeynep Guvenc" userId="S::zeynep_guvenc@dai.com::904aaed9-4a36-41b3-80c7-9da6a9972721" providerId="AD" clId="Web-{7639A675-E3DF-0AD0-24AB-B9CDC7EED10E}" dt="2023-09-20T10:24:17.914" v="1034" actId="20577"/>
          <ac:spMkLst>
            <pc:docMk/>
            <pc:sldMk cId="2405781799" sldId="1726"/>
            <ac:spMk id="7" creationId="{8D219390-FD5D-187D-0A7B-D30F77B1131B}"/>
          </ac:spMkLst>
        </pc:spChg>
        <pc:spChg chg="mod">
          <ac:chgData name="Zeynep Guvenc" userId="S::zeynep_guvenc@dai.com::904aaed9-4a36-41b3-80c7-9da6a9972721" providerId="AD" clId="Web-{7639A675-E3DF-0AD0-24AB-B9CDC7EED10E}" dt="2023-09-20T10:27:04.093" v="1110" actId="20577"/>
          <ac:spMkLst>
            <pc:docMk/>
            <pc:sldMk cId="2405781799" sldId="1726"/>
            <ac:spMk id="11" creationId="{9732CE7D-D811-1368-A3BF-894DF329645D}"/>
          </ac:spMkLst>
        </pc:spChg>
        <pc:spChg chg="mod">
          <ac:chgData name="Zeynep Guvenc" userId="S::zeynep_guvenc@dai.com::904aaed9-4a36-41b3-80c7-9da6a9972721" providerId="AD" clId="Web-{7639A675-E3DF-0AD0-24AB-B9CDC7EED10E}" dt="2023-09-20T10:26:37.045" v="1092" actId="20577"/>
          <ac:spMkLst>
            <pc:docMk/>
            <pc:sldMk cId="2405781799" sldId="1726"/>
            <ac:spMk id="19" creationId="{6500493C-C82E-7009-BA63-0362468B7985}"/>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0:22:47.941" v="970"/>
              <pc2:cmMkLst xmlns:pc2="http://schemas.microsoft.com/office/powerpoint/2019/9/main/command">
                <pc:docMk/>
                <pc:sldMk cId="2405781799" sldId="1726"/>
                <pc2:cmMk id="{412BDE66-5300-4494-B664-B7E24AB77165}"/>
              </pc2:cmMkLst>
            </pc226:cmChg>
          </p:ext>
        </pc:extLst>
      </pc:sldChg>
      <pc:sldChg chg="modSp">
        <pc:chgData name="Zeynep Guvenc" userId="S::zeynep_guvenc@dai.com::904aaed9-4a36-41b3-80c7-9da6a9972721" providerId="AD" clId="Web-{7639A675-E3DF-0AD0-24AB-B9CDC7EED10E}" dt="2023-09-20T11:47:08.626" v="1874" actId="20577"/>
        <pc:sldMkLst>
          <pc:docMk/>
          <pc:sldMk cId="4065947431" sldId="1727"/>
        </pc:sldMkLst>
        <pc:spChg chg="mod">
          <ac:chgData name="Zeynep Guvenc" userId="S::zeynep_guvenc@dai.com::904aaed9-4a36-41b3-80c7-9da6a9972721" providerId="AD" clId="Web-{7639A675-E3DF-0AD0-24AB-B9CDC7EED10E}" dt="2023-09-20T10:28:25.550" v="1139" actId="20577"/>
          <ac:spMkLst>
            <pc:docMk/>
            <pc:sldMk cId="4065947431" sldId="1727"/>
            <ac:spMk id="5" creationId="{D8782792-87C1-0E0B-8354-AC729FDDBEC3}"/>
          </ac:spMkLst>
        </pc:spChg>
        <pc:spChg chg="mod">
          <ac:chgData name="Zeynep Guvenc" userId="S::zeynep_guvenc@dai.com::904aaed9-4a36-41b3-80c7-9da6a9972721" providerId="AD" clId="Web-{7639A675-E3DF-0AD0-24AB-B9CDC7EED10E}" dt="2023-09-20T10:28:01.518" v="1134" actId="20577"/>
          <ac:spMkLst>
            <pc:docMk/>
            <pc:sldMk cId="4065947431" sldId="1727"/>
            <ac:spMk id="11" creationId="{26D73A25-65C4-7069-0200-B1A02FE0711C}"/>
          </ac:spMkLst>
        </pc:spChg>
        <pc:spChg chg="mod">
          <ac:chgData name="Zeynep Guvenc" userId="S::zeynep_guvenc@dai.com::904aaed9-4a36-41b3-80c7-9da6a9972721" providerId="AD" clId="Web-{7639A675-E3DF-0AD0-24AB-B9CDC7EED10E}" dt="2023-09-20T11:47:08.626" v="1874" actId="20577"/>
          <ac:spMkLst>
            <pc:docMk/>
            <pc:sldMk cId="4065947431" sldId="1727"/>
            <ac:spMk id="36" creationId="{A6E77C37-1C14-626B-8E65-393189EC9B79}"/>
          </ac:spMkLst>
        </pc:spChg>
        <pc:spChg chg="mod">
          <ac:chgData name="Zeynep Guvenc" userId="S::zeynep_guvenc@dai.com::904aaed9-4a36-41b3-80c7-9da6a9972721" providerId="AD" clId="Web-{7639A675-E3DF-0AD0-24AB-B9CDC7EED10E}" dt="2023-09-20T10:28:12.268" v="1137" actId="14100"/>
          <ac:spMkLst>
            <pc:docMk/>
            <pc:sldMk cId="4065947431" sldId="1727"/>
            <ac:spMk id="40" creationId="{714DFAEE-1CAE-F5C7-1471-F0E8861A3149}"/>
          </ac:spMkLst>
        </pc:spChg>
        <pc:spChg chg="mod">
          <ac:chgData name="Zeynep Guvenc" userId="S::zeynep_guvenc@dai.com::904aaed9-4a36-41b3-80c7-9da6a9972721" providerId="AD" clId="Web-{7639A675-E3DF-0AD0-24AB-B9CDC7EED10E}" dt="2023-09-20T10:28:35.160" v="1141" actId="20577"/>
          <ac:spMkLst>
            <pc:docMk/>
            <pc:sldMk cId="4065947431" sldId="1727"/>
            <ac:spMk id="42" creationId="{EDC3E669-54E0-74F4-ECB8-099DE60C33C6}"/>
          </ac:spMkLst>
        </pc:spChg>
        <pc:spChg chg="mod">
          <ac:chgData name="Zeynep Guvenc" userId="S::zeynep_guvenc@dai.com::904aaed9-4a36-41b3-80c7-9da6a9972721" providerId="AD" clId="Web-{7639A675-E3DF-0AD0-24AB-B9CDC7EED10E}" dt="2023-09-20T10:43:11.340" v="1190" actId="20577"/>
          <ac:spMkLst>
            <pc:docMk/>
            <pc:sldMk cId="4065947431" sldId="1727"/>
            <ac:spMk id="43" creationId="{4C179571-1BFC-5D22-9610-CD796DF19888}"/>
          </ac:spMkLst>
        </pc:spChg>
      </pc:sldChg>
      <pc:sldChg chg="modSp">
        <pc:chgData name="Zeynep Guvenc" userId="S::zeynep_guvenc@dai.com::904aaed9-4a36-41b3-80c7-9da6a9972721" providerId="AD" clId="Web-{7639A675-E3DF-0AD0-24AB-B9CDC7EED10E}" dt="2023-09-20T11:48:04.629" v="1877" actId="20577"/>
        <pc:sldMkLst>
          <pc:docMk/>
          <pc:sldMk cId="1280802790" sldId="1728"/>
        </pc:sldMkLst>
        <pc:spChg chg="mod">
          <ac:chgData name="Zeynep Guvenc" userId="S::zeynep_guvenc@dai.com::904aaed9-4a36-41b3-80c7-9da6a9972721" providerId="AD" clId="Web-{7639A675-E3DF-0AD0-24AB-B9CDC7EED10E}" dt="2023-09-20T11:48:04.629" v="1877" actId="20577"/>
          <ac:spMkLst>
            <pc:docMk/>
            <pc:sldMk cId="1280802790" sldId="1728"/>
            <ac:spMk id="5" creationId="{D8782792-87C1-0E0B-8354-AC729FDDBEC3}"/>
          </ac:spMkLst>
        </pc:spChg>
        <pc:spChg chg="mod">
          <ac:chgData name="Zeynep Guvenc" userId="S::zeynep_guvenc@dai.com::904aaed9-4a36-41b3-80c7-9da6a9972721" providerId="AD" clId="Web-{7639A675-E3DF-0AD0-24AB-B9CDC7EED10E}" dt="2023-09-20T10:47:27.664" v="1334" actId="20577"/>
          <ac:spMkLst>
            <pc:docMk/>
            <pc:sldMk cId="1280802790" sldId="1728"/>
            <ac:spMk id="6" creationId="{AC076118-33D6-F7BC-6473-20F67F80B338}"/>
          </ac:spMkLst>
        </pc:spChg>
        <pc:spChg chg="mod">
          <ac:chgData name="Zeynep Guvenc" userId="S::zeynep_guvenc@dai.com::904aaed9-4a36-41b3-80c7-9da6a9972721" providerId="AD" clId="Web-{7639A675-E3DF-0AD0-24AB-B9CDC7EED10E}" dt="2023-09-20T10:47:25.273" v="1333" actId="20577"/>
          <ac:spMkLst>
            <pc:docMk/>
            <pc:sldMk cId="1280802790" sldId="1728"/>
            <ac:spMk id="8" creationId="{E4403FC5-6704-8E51-6167-4559794611FD}"/>
          </ac:spMkLst>
        </pc:spChg>
        <pc:spChg chg="mod">
          <ac:chgData name="Zeynep Guvenc" userId="S::zeynep_guvenc@dai.com::904aaed9-4a36-41b3-80c7-9da6a9972721" providerId="AD" clId="Web-{7639A675-E3DF-0AD0-24AB-B9CDC7EED10E}" dt="2023-09-20T10:45:36.268" v="1236" actId="20577"/>
          <ac:spMkLst>
            <pc:docMk/>
            <pc:sldMk cId="1280802790" sldId="1728"/>
            <ac:spMk id="9" creationId="{4B076640-C053-2C0A-1BB4-67665C9C64FA}"/>
          </ac:spMkLst>
        </pc:spChg>
        <pc:spChg chg="mod">
          <ac:chgData name="Zeynep Guvenc" userId="S::zeynep_guvenc@dai.com::904aaed9-4a36-41b3-80c7-9da6a9972721" providerId="AD" clId="Web-{7639A675-E3DF-0AD0-24AB-B9CDC7EED10E}" dt="2023-09-20T10:50:20.515" v="1353" actId="20577"/>
          <ac:spMkLst>
            <pc:docMk/>
            <pc:sldMk cId="1280802790" sldId="1728"/>
            <ac:spMk id="11" creationId="{9732CE7D-D811-1368-A3BF-894DF329645D}"/>
          </ac:spMkLst>
        </pc:spChg>
      </pc:sldChg>
      <pc:sldChg chg="modSp modCm">
        <pc:chgData name="Zeynep Guvenc" userId="S::zeynep_guvenc@dai.com::904aaed9-4a36-41b3-80c7-9da6a9972721" providerId="AD" clId="Web-{7639A675-E3DF-0AD0-24AB-B9CDC7EED10E}" dt="2023-09-20T11:48:19.098" v="1880"/>
        <pc:sldMkLst>
          <pc:docMk/>
          <pc:sldMk cId="1052762517" sldId="1729"/>
        </pc:sldMkLst>
        <pc:spChg chg="mod">
          <ac:chgData name="Zeynep Guvenc" userId="S::zeynep_guvenc@dai.com::904aaed9-4a36-41b3-80c7-9da6a9972721" providerId="AD" clId="Web-{7639A675-E3DF-0AD0-24AB-B9CDC7EED10E}" dt="2023-09-20T11:09:32.210" v="1469" actId="20577"/>
          <ac:spMkLst>
            <pc:docMk/>
            <pc:sldMk cId="1052762517" sldId="1729"/>
            <ac:spMk id="12" creationId="{DADF197B-1DB0-AAEE-51D1-A168E6229438}"/>
          </ac:spMkLst>
        </pc:spChg>
        <pc:spChg chg="mod">
          <ac:chgData name="Zeynep Guvenc" userId="S::zeynep_guvenc@dai.com::904aaed9-4a36-41b3-80c7-9da6a9972721" providerId="AD" clId="Web-{7639A675-E3DF-0AD0-24AB-B9CDC7EED10E}" dt="2023-09-20T11:10:25.899" v="1499" actId="20577"/>
          <ac:spMkLst>
            <pc:docMk/>
            <pc:sldMk cId="1052762517" sldId="1729"/>
            <ac:spMk id="13" creationId="{1281E876-4C99-62C7-E7B6-97122C174432}"/>
          </ac:spMkLst>
        </pc:spChg>
        <pc:spChg chg="mod">
          <ac:chgData name="Zeynep Guvenc" userId="S::zeynep_guvenc@dai.com::904aaed9-4a36-41b3-80c7-9da6a9972721" providerId="AD" clId="Web-{7639A675-E3DF-0AD0-24AB-B9CDC7EED10E}" dt="2023-09-20T11:41:33.613" v="1861" actId="20577"/>
          <ac:spMkLst>
            <pc:docMk/>
            <pc:sldMk cId="1052762517" sldId="1729"/>
            <ac:spMk id="14" creationId="{3683B520-728F-AD60-8694-31EAD39DE9C1}"/>
          </ac:spMkLst>
        </pc:spChg>
        <pc:spChg chg="mod">
          <ac:chgData name="Zeynep Guvenc" userId="S::zeynep_guvenc@dai.com::904aaed9-4a36-41b3-80c7-9da6a9972721" providerId="AD" clId="Web-{7639A675-E3DF-0AD0-24AB-B9CDC7EED10E}" dt="2023-09-20T11:09:21.944" v="1449" actId="20577"/>
          <ac:spMkLst>
            <pc:docMk/>
            <pc:sldMk cId="1052762517" sldId="1729"/>
            <ac:spMk id="19" creationId="{66CE00FC-5591-1A5E-29C5-704148BE1672}"/>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1:48:19.098" v="1880"/>
              <pc2:cmMkLst xmlns:pc2="http://schemas.microsoft.com/office/powerpoint/2019/9/main/command">
                <pc:docMk/>
                <pc:sldMk cId="1052762517" sldId="1729"/>
                <pc2:cmMk id="{EF328448-BD4B-4DE8-A44C-8D5C29CE705E}"/>
              </pc2:cmMkLst>
            </pc226:cmChg>
          </p:ext>
        </pc:extLst>
      </pc:sldChg>
      <pc:sldChg chg="modSp modCm">
        <pc:chgData name="Zeynep Guvenc" userId="S::zeynep_guvenc@dai.com::904aaed9-4a36-41b3-80c7-9da6a9972721" providerId="AD" clId="Web-{7639A675-E3DF-0AD0-24AB-B9CDC7EED10E}" dt="2023-09-20T11:26:31.484" v="1565" actId="20577"/>
        <pc:sldMkLst>
          <pc:docMk/>
          <pc:sldMk cId="2914930410" sldId="1730"/>
        </pc:sldMkLst>
        <pc:spChg chg="mod">
          <ac:chgData name="Zeynep Guvenc" userId="S::zeynep_guvenc@dai.com::904aaed9-4a36-41b3-80c7-9da6a9972721" providerId="AD" clId="Web-{7639A675-E3DF-0AD0-24AB-B9CDC7EED10E}" dt="2023-09-20T11:15:03.363" v="1554" actId="20577"/>
          <ac:spMkLst>
            <pc:docMk/>
            <pc:sldMk cId="2914930410" sldId="1730"/>
            <ac:spMk id="5" creationId="{D8782792-87C1-0E0B-8354-AC729FDDBEC3}"/>
          </ac:spMkLst>
        </pc:spChg>
        <pc:spChg chg="mod">
          <ac:chgData name="Zeynep Guvenc" userId="S::zeynep_guvenc@dai.com::904aaed9-4a36-41b3-80c7-9da6a9972721" providerId="AD" clId="Web-{7639A675-E3DF-0AD0-24AB-B9CDC7EED10E}" dt="2023-09-20T11:26:31.484" v="1565" actId="20577"/>
          <ac:spMkLst>
            <pc:docMk/>
            <pc:sldMk cId="2914930410" sldId="1730"/>
            <ac:spMk id="33" creationId="{73D85D31-6896-59DF-BE38-610A7D4E0103}"/>
          </ac:spMkLst>
        </pc:spChg>
        <pc:spChg chg="mod">
          <ac:chgData name="Zeynep Guvenc" userId="S::zeynep_guvenc@dai.com::904aaed9-4a36-41b3-80c7-9da6a9972721" providerId="AD" clId="Web-{7639A675-E3DF-0AD0-24AB-B9CDC7EED10E}" dt="2023-09-20T11:14:41.816" v="1552" actId="20577"/>
          <ac:spMkLst>
            <pc:docMk/>
            <pc:sldMk cId="2914930410" sldId="1730"/>
            <ac:spMk id="37" creationId="{2F49C15A-C181-14E2-D8D0-92FAD835C2B9}"/>
          </ac:spMkLst>
        </pc:spChg>
        <pc:extLst>
          <p:ext xmlns:p="http://schemas.openxmlformats.org/presentationml/2006/main" uri="{D6D511B9-2390-475A-947B-AFAB55BFBCF1}">
            <pc226:cmChg xmlns:pc226="http://schemas.microsoft.com/office/powerpoint/2022/06/main/command" chg="mod">
              <pc226:chgData name="Zeynep Guvenc" userId="S::zeynep_guvenc@dai.com::904aaed9-4a36-41b3-80c7-9da6a9972721" providerId="AD" clId="Web-{7639A675-E3DF-0AD0-24AB-B9CDC7EED10E}" dt="2023-09-20T11:13:34.797" v="1527"/>
              <pc2:cmMkLst xmlns:pc2="http://schemas.microsoft.com/office/powerpoint/2019/9/main/command">
                <pc:docMk/>
                <pc:sldMk cId="2914930410" sldId="1730"/>
                <pc2:cmMk id="{6ADD385C-4263-4A66-89E1-3447F1973AC9}"/>
              </pc2:cmMkLst>
            </pc226:cmChg>
            <pc226:cmChg xmlns:pc226="http://schemas.microsoft.com/office/powerpoint/2022/06/main/command" chg="mod">
              <pc226:chgData name="Zeynep Guvenc" userId="S::zeynep_guvenc@dai.com::904aaed9-4a36-41b3-80c7-9da6a9972721" providerId="AD" clId="Web-{7639A675-E3DF-0AD0-24AB-B9CDC7EED10E}" dt="2023-09-20T11:13:38.595" v="1528"/>
              <pc2:cmMkLst xmlns:pc2="http://schemas.microsoft.com/office/powerpoint/2019/9/main/command">
                <pc:docMk/>
                <pc:sldMk cId="2914930410" sldId="1730"/>
                <pc2:cmMk id="{00741B72-F081-4CDD-BB94-182E8B281B1D}"/>
              </pc2:cmMkLst>
            </pc226:cmChg>
          </p:ext>
        </pc:extLst>
      </pc:sldChg>
      <pc:sldChg chg="modSp">
        <pc:chgData name="Zeynep Guvenc" userId="S::zeynep_guvenc@dai.com::904aaed9-4a36-41b3-80c7-9da6a9972721" providerId="AD" clId="Web-{7639A675-E3DF-0AD0-24AB-B9CDC7EED10E}" dt="2023-09-20T11:36:52.743" v="1750" actId="20577"/>
        <pc:sldMkLst>
          <pc:docMk/>
          <pc:sldMk cId="2851820257" sldId="1731"/>
        </pc:sldMkLst>
        <pc:spChg chg="mod">
          <ac:chgData name="Zeynep Guvenc" userId="S::zeynep_guvenc@dai.com::904aaed9-4a36-41b3-80c7-9da6a9972721" providerId="AD" clId="Web-{7639A675-E3DF-0AD0-24AB-B9CDC7EED10E}" dt="2023-09-20T11:36:52.743" v="1750" actId="20577"/>
          <ac:spMkLst>
            <pc:docMk/>
            <pc:sldMk cId="2851820257" sldId="1731"/>
            <ac:spMk id="11" creationId="{9732CE7D-D811-1368-A3BF-894DF329645D}"/>
          </ac:spMkLst>
        </pc:spChg>
        <pc:spChg chg="mod">
          <ac:chgData name="Zeynep Guvenc" userId="S::zeynep_guvenc@dai.com::904aaed9-4a36-41b3-80c7-9da6a9972721" providerId="AD" clId="Web-{7639A675-E3DF-0AD0-24AB-B9CDC7EED10E}" dt="2023-09-20T11:36:45.164" v="1746" actId="20577"/>
          <ac:spMkLst>
            <pc:docMk/>
            <pc:sldMk cId="2851820257" sldId="1731"/>
            <ac:spMk id="17" creationId="{153F667A-1417-4C7B-1505-B8954889FF78}"/>
          </ac:spMkLst>
        </pc:spChg>
      </pc:sldChg>
      <pc:sldChg chg="modSp">
        <pc:chgData name="Zeynep Guvenc" userId="S::zeynep_guvenc@dai.com::904aaed9-4a36-41b3-80c7-9da6a9972721" providerId="AD" clId="Web-{7639A675-E3DF-0AD0-24AB-B9CDC7EED10E}" dt="2023-09-20T11:34:57.535" v="1671" actId="20577"/>
        <pc:sldMkLst>
          <pc:docMk/>
          <pc:sldMk cId="1028952885" sldId="1735"/>
        </pc:sldMkLst>
        <pc:spChg chg="mod">
          <ac:chgData name="Zeynep Guvenc" userId="S::zeynep_guvenc@dai.com::904aaed9-4a36-41b3-80c7-9da6a9972721" providerId="AD" clId="Web-{7639A675-E3DF-0AD0-24AB-B9CDC7EED10E}" dt="2023-09-20T11:34:57.535" v="1671" actId="20577"/>
          <ac:spMkLst>
            <pc:docMk/>
            <pc:sldMk cId="1028952885" sldId="1735"/>
            <ac:spMk id="5" creationId="{DF95590E-4814-DAFF-1B69-B85BF2BE15B3}"/>
          </ac:spMkLst>
        </pc:spChg>
      </pc:sldChg>
      <pc:sldChg chg="modSp">
        <pc:chgData name="Zeynep Guvenc" userId="S::zeynep_guvenc@dai.com::904aaed9-4a36-41b3-80c7-9da6a9972721" providerId="AD" clId="Web-{7639A675-E3DF-0AD0-24AB-B9CDC7EED10E}" dt="2023-09-20T11:40:55.049" v="1859" actId="20577"/>
        <pc:sldMkLst>
          <pc:docMk/>
          <pc:sldMk cId="4131981620" sldId="1737"/>
        </pc:sldMkLst>
        <pc:spChg chg="mod">
          <ac:chgData name="Zeynep Guvenc" userId="S::zeynep_guvenc@dai.com::904aaed9-4a36-41b3-80c7-9da6a9972721" providerId="AD" clId="Web-{7639A675-E3DF-0AD0-24AB-B9CDC7EED10E}" dt="2023-09-20T11:35:36.318" v="1675" actId="20577"/>
          <ac:spMkLst>
            <pc:docMk/>
            <pc:sldMk cId="4131981620" sldId="1737"/>
            <ac:spMk id="9" creationId="{9BC68FB8-2086-A401-1ED3-2496197579E8}"/>
          </ac:spMkLst>
        </pc:spChg>
        <pc:spChg chg="mod">
          <ac:chgData name="Zeynep Guvenc" userId="S::zeynep_guvenc@dai.com::904aaed9-4a36-41b3-80c7-9da6a9972721" providerId="AD" clId="Web-{7639A675-E3DF-0AD0-24AB-B9CDC7EED10E}" dt="2023-09-20T11:39:06.670" v="1765" actId="14100"/>
          <ac:spMkLst>
            <pc:docMk/>
            <pc:sldMk cId="4131981620" sldId="1737"/>
            <ac:spMk id="11" creationId="{9732CE7D-D811-1368-A3BF-894DF329645D}"/>
          </ac:spMkLst>
        </pc:spChg>
        <pc:spChg chg="mod">
          <ac:chgData name="Zeynep Guvenc" userId="S::zeynep_guvenc@dai.com::904aaed9-4a36-41b3-80c7-9da6a9972721" providerId="AD" clId="Web-{7639A675-E3DF-0AD0-24AB-B9CDC7EED10E}" dt="2023-09-20T11:40:55.049" v="1859" actId="20577"/>
          <ac:spMkLst>
            <pc:docMk/>
            <pc:sldMk cId="4131981620" sldId="1737"/>
            <ac:spMk id="17" creationId="{153F667A-1417-4C7B-1505-B8954889FF78}"/>
          </ac:spMkLst>
        </pc:spChg>
      </pc:sldChg>
    </pc:docChg>
  </pc:docChgLst>
  <pc:docChgLst>
    <pc:chgData name="Zeynep Guvenc" userId="S::zeynep_guvenc@dai.com::904aaed9-4a36-41b3-80c7-9da6a9972721" providerId="AD" clId="Web-{9E2C875B-8B09-D5FE-2E59-D5F59E34DF7C}"/>
    <pc:docChg chg="modSld">
      <pc:chgData name="Zeynep Guvenc" userId="S::zeynep_guvenc@dai.com::904aaed9-4a36-41b3-80c7-9da6a9972721" providerId="AD" clId="Web-{9E2C875B-8B09-D5FE-2E59-D5F59E34DF7C}" dt="2023-09-19T18:40:27.307" v="3" actId="20577"/>
      <pc:docMkLst>
        <pc:docMk/>
      </pc:docMkLst>
      <pc:sldChg chg="modSp">
        <pc:chgData name="Zeynep Guvenc" userId="S::zeynep_guvenc@dai.com::904aaed9-4a36-41b3-80c7-9da6a9972721" providerId="AD" clId="Web-{9E2C875B-8B09-D5FE-2E59-D5F59E34DF7C}" dt="2023-09-19T18:40:27.307" v="3" actId="20577"/>
        <pc:sldMkLst>
          <pc:docMk/>
          <pc:sldMk cId="1645859775" sldId="1518"/>
        </pc:sldMkLst>
        <pc:spChg chg="mod">
          <ac:chgData name="Zeynep Guvenc" userId="S::zeynep_guvenc@dai.com::904aaed9-4a36-41b3-80c7-9da6a9972721" providerId="AD" clId="Web-{9E2C875B-8B09-D5FE-2E59-D5F59E34DF7C}" dt="2023-09-19T18:40:06.557" v="0" actId="20577"/>
          <ac:spMkLst>
            <pc:docMk/>
            <pc:sldMk cId="1645859775" sldId="1518"/>
            <ac:spMk id="62" creationId="{9006FBD9-B7CF-63AD-D209-4C8F66BAE10C}"/>
          </ac:spMkLst>
        </pc:spChg>
        <pc:spChg chg="mod">
          <ac:chgData name="Zeynep Guvenc" userId="S::zeynep_guvenc@dai.com::904aaed9-4a36-41b3-80c7-9da6a9972721" providerId="AD" clId="Web-{9E2C875B-8B09-D5FE-2E59-D5F59E34DF7C}" dt="2023-09-19T18:40:27.307" v="3" actId="20577"/>
          <ac:spMkLst>
            <pc:docMk/>
            <pc:sldMk cId="1645859775" sldId="1518"/>
            <ac:spMk id="66" creationId="{3809AA50-16D4-A8A4-4920-756EAEB4DE78}"/>
          </ac:spMkLst>
        </pc:spChg>
        <pc:spChg chg="mod">
          <ac:chgData name="Zeynep Guvenc" userId="S::zeynep_guvenc@dai.com::904aaed9-4a36-41b3-80c7-9da6a9972721" providerId="AD" clId="Web-{9E2C875B-8B09-D5FE-2E59-D5F59E34DF7C}" dt="2023-09-19T18:40:10.244" v="1" actId="20577"/>
          <ac:spMkLst>
            <pc:docMk/>
            <pc:sldMk cId="1645859775" sldId="1518"/>
            <ac:spMk id="67" creationId="{9AD25D82-63F7-B8D0-6F53-12083F0760AD}"/>
          </ac:spMkLst>
        </pc:spChg>
        <pc:spChg chg="mod">
          <ac:chgData name="Zeynep Guvenc" userId="S::zeynep_guvenc@dai.com::904aaed9-4a36-41b3-80c7-9da6a9972721" providerId="AD" clId="Web-{9E2C875B-8B09-D5FE-2E59-D5F59E34DF7C}" dt="2023-09-19T18:40:21.619" v="2" actId="20577"/>
          <ac:spMkLst>
            <pc:docMk/>
            <pc:sldMk cId="1645859775" sldId="1518"/>
            <ac:spMk id="68" creationId="{1EAB852E-392A-E404-276B-D9F20A66CC28}"/>
          </ac:spMkLst>
        </pc:spChg>
      </pc:sldChg>
    </pc:docChg>
  </pc:docChgLst>
</pc:chgInfo>
</file>

<file path=ppt/comments/modernComment_589_2D9E24A3.xml><?xml version="1.0" encoding="utf-8"?>
<p188:cmLst xmlns:a="http://schemas.openxmlformats.org/drawingml/2006/main" xmlns:r="http://schemas.openxmlformats.org/officeDocument/2006/relationships" xmlns:p188="http://schemas.microsoft.com/office/powerpoint/2018/8/main">
  <p188:cm id="{EF8EAB9D-E3E5-4942-99F4-28F5311351E4}" authorId="{93F98226-BA74-FB51-3350-87D3D606F691}" status="resolved" created="2023-09-19T12:26:35.706" complete="100000">
    <pc:sldMkLst xmlns:pc="http://schemas.microsoft.com/office/powerpoint/2013/main/command">
      <pc:docMk/>
      <pc:sldMk cId="765338787" sldId="1417"/>
    </pc:sldMkLst>
    <p188:txBody>
      <a:bodyPr/>
      <a:lstStyle/>
      <a:p>
        <a:r>
          <a:rPr lang="en-US"/>
          <a:t>Eğitim ve iletişim</a:t>
        </a:r>
      </a:p>
    </p188:txBody>
  </p188:cm>
</p188:cmLst>
</file>

<file path=ppt/comments/modernComment_58B_EF610818.xml><?xml version="1.0" encoding="utf-8"?>
<p188:cmLst xmlns:a="http://schemas.openxmlformats.org/drawingml/2006/main" xmlns:r="http://schemas.openxmlformats.org/officeDocument/2006/relationships" xmlns:p188="http://schemas.microsoft.com/office/powerpoint/2018/8/main">
  <p188:cm id="{632672E2-5F96-495A-9B12-309E8D6D4A61}" authorId="{93F98226-BA74-FB51-3350-87D3D606F691}" status="resolved" created="2023-09-19T12:26:58.050" complete="100000">
    <pc:sldMkLst xmlns:pc="http://schemas.microsoft.com/office/powerpoint/2013/main/command">
      <pc:docMk/>
      <pc:sldMk cId="4016113688" sldId="1419"/>
    </pc:sldMkLst>
    <p188:txBody>
      <a:bodyPr/>
      <a:lstStyle/>
      <a:p>
        <a:r>
          <a:rPr lang="en-US"/>
          <a:t>Tedbirinin etkisinin değerlendirilmesi</a:t>
        </a:r>
      </a:p>
    </p188:txBody>
  </p188:cm>
  <p188:cm id="{CC055BA8-87E8-4625-B2AD-8C9E745A8BE9}" authorId="{93F98226-BA74-FB51-3350-87D3D606F691}" status="resolved" created="2023-09-19T12:28:54.257" complete="100000">
    <pc:sldMkLst xmlns:pc="http://schemas.microsoft.com/office/powerpoint/2013/main/command">
      <pc:docMk/>
      <pc:sldMk cId="4016113688" sldId="1419"/>
    </pc:sldMkLst>
    <p188:txBody>
      <a:bodyPr/>
      <a:lstStyle/>
      <a:p>
        <a:r>
          <a:rPr lang="en-US"/>
          <a:t>Ekonomik fayda değerlendirmesi başlığı bir üst s atıra çok yaklaşmış çünkü alttaki başlık uzun ve yer dar. Alttaki başlığın içeriğini biraz daha kısaltıp yer yaratabiliriz belki.
(trafik azaltma, güvenlik, çevre ve sağlık avantajları, hareketliliğe erişimin, yolcu memnuniyetinin ve sosyal kapsayıcılığın iyileştirilmesi, ekonomik faaliyetin desteklenmesi) Bunun daha kısa olacağına inanıyorum ama yine olmazsa bir üsttekinin 3 seçeneğinin fontunu küçültebiliriz.</a:t>
        </a:r>
      </a:p>
    </p188:txBody>
  </p188:cm>
</p188:cmLst>
</file>

<file path=ppt/comments/modernComment_5EA_5EB1F520.xml><?xml version="1.0" encoding="utf-8"?>
<p188:cmLst xmlns:a="http://schemas.openxmlformats.org/drawingml/2006/main" xmlns:r="http://schemas.openxmlformats.org/officeDocument/2006/relationships" xmlns:p188="http://schemas.microsoft.com/office/powerpoint/2018/8/main">
  <p188:cm id="{B9119559-0FE4-4F22-9C3D-56886AAA7C93}" authorId="{93F98226-BA74-FB51-3350-87D3D606F691}" status="resolved" created="2023-09-19T11:59:04.418"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replyLst>
      <p188:reply id="{2CF26C28-44D7-47B1-B08D-BF4894EF26A7}" authorId="{CA42A33E-CF7F-55DB-1108-D830BD84A182}" created="2023-09-19T14:43:05.009">
        <p188:txBody>
          <a:bodyPr/>
          <a:lstStyle/>
          <a:p>
            <a:r>
              <a:rPr lang="tr-TR"/>
              <a:t>Dediğiniz şekilde düzelttim ancak bazen bağlam gereği "yol üstü park etme" şeklinde ifade etmek gerekli olabiliyor.</a:t>
            </a:r>
          </a:p>
        </p188:txBody>
      </p188:reply>
    </p188:replyLst>
    <p188:txBody>
      <a:bodyPr/>
      <a:lstStyle/>
      <a:p>
        <a:r>
          <a:rPr lang="en-US"/>
          <a:t>Park yerine otopark kullanalım.</a:t>
        </a:r>
      </a:p>
    </p188:txBody>
  </p188:cm>
  <p188:cm id="{CBE4CE79-6F4F-421E-BE96-07329A426F5C}" authorId="{93F98226-BA74-FB51-3350-87D3D606F691}" status="resolved" created="2023-09-19T12:00:26.546"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replyLst>
      <p188:reply id="{3DC44BDE-70DB-4AED-B595-0107033AA0CA}" authorId="{CA42A33E-CF7F-55DB-1108-D830BD84A182}" created="2023-09-19T14:41:38.631">
        <p188:txBody>
          <a:bodyPr/>
          <a:lstStyle/>
          <a:p>
            <a:r>
              <a:rPr lang="tr-TR"/>
              <a:t>Melih ile bu kısma dair de konuştuk Dergipark makalelerinde "Home Zone sistemi" olarak doğrudan almışlar, yerleşmiş olduğu için riske atmayalım dedik. Sizin önerdiğiniz konut bölgesi uygulaması aslında içeriğe dair açıklayıcı oluyor. Bu şekilde kullanabiliriz. Gerekli düzeltmeyi belge geneline uyguluyorum.</a:t>
            </a:r>
          </a:p>
        </p188:txBody>
      </p188:reply>
    </p188:replyLst>
    <p188:txBody>
      <a:bodyPr/>
      <a:lstStyle/>
      <a:p>
        <a:r>
          <a:rPr lang="en-US"/>
          <a:t>Home Zone kısmı ingilizce olarak kalmasın. Buraya kendi geliştirdiğiniz bir şey varsa onu koyalım (isterseniz üzerinde tartışırız) veya doğrudan konut bölgesi uygulaması diyebiliriz.</a:t>
        </a:r>
      </a:p>
    </p188:txBody>
  </p188:cm>
  <p188:cm id="{7F20CEC3-4845-483C-9353-85F0E47FC7DD}" authorId="{93F98226-BA74-FB51-3350-87D3D606F691}" status="resolved" created="2023-09-19T12:01:14.844"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Trafik yavaşlatma uygulamaları</a:t>
        </a:r>
      </a:p>
    </p188:txBody>
  </p188:cm>
  <p188:cm id="{54C59DF3-A0F5-4AFD-A524-83A6857C874B}" authorId="{93F98226-BA74-FB51-3350-87D3D606F691}" status="resolved" created="2023-09-19T12:01:52.986"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Çok ulaşımlı noktalar yerine çok modlu noktalar veya multimodal noktalar diyebiliriz.</a:t>
        </a:r>
      </a:p>
    </p188:txBody>
  </p188:cm>
  <p188:cm id="{3C9BF458-339C-4AD4-A491-43BBCA9EC72A}" authorId="{93F98226-BA74-FB51-3350-87D3D606F691}" status="resolved" created="2023-09-19T12:02:05.502"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Araç paylaşımı</a:t>
        </a:r>
      </a:p>
    </p188:txBody>
  </p188:cm>
  <p188:cm id="{9B1BFBE7-450A-41A3-B262-B4DA14B43A9C}" authorId="{93F98226-BA74-FB51-3350-87D3D606F691}" status="resolved" created="2023-09-19T12:02:58.472"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Kent planlarında kontrollü nüfus yoğunluğu ve karma kullanım</a:t>
        </a:r>
      </a:p>
    </p188:txBody>
  </p188:cm>
  <p188:cm id="{F9CCB28C-62BF-4BDB-9B07-75CE13743477}" authorId="{93F98226-BA74-FB51-3350-87D3D606F691}" status="resolved" created="2023-09-19T12:04:12.490"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Ulaşım kısıtlamaları kısmında da yük taşımacılığı kısıtlamaları olmalı.</a:t>
        </a:r>
      </a:p>
    </p188:txBody>
  </p188:cm>
  <p188:cm id="{1ACC0821-DAA3-48C1-95E2-8E7D28CD399D}" authorId="{93F98226-BA74-FB51-3350-87D3D606F691}" status="resolved" created="2023-09-19T12:06:02.400" complete="100000">
    <ac:deMkLst xmlns:ac="http://schemas.microsoft.com/office/drawing/2013/main/command">
      <pc:docMk xmlns:pc="http://schemas.microsoft.com/office/powerpoint/2013/main/command"/>
      <pc:sldMk xmlns:pc="http://schemas.microsoft.com/office/powerpoint/2013/main/command" cId="1588720928" sldId="1514"/>
      <ac:spMk id="8" creationId="{8B654AAE-DF09-692B-DD1E-8ED9E4DF4517}"/>
    </ac:deMkLst>
    <p188:txBody>
      <a:bodyPr/>
      <a:lstStyle/>
      <a:p>
        <a:r>
          <a:rPr lang="en-US"/>
          <a:t>Engelsiz hareketlilik yerine bariyersiz hareketlilik. Sokakların insancıllaştırılması yerine İnsanı önceleyen sokaklar diyebiliriz.</a:t>
        </a:r>
      </a:p>
    </p188:txBody>
  </p188:cm>
</p188:cmLst>
</file>

<file path=ppt/comments/modernComment_5EE_6219D3BF.xml><?xml version="1.0" encoding="utf-8"?>
<p188:cmLst xmlns:a="http://schemas.openxmlformats.org/drawingml/2006/main" xmlns:r="http://schemas.openxmlformats.org/officeDocument/2006/relationships" xmlns:p188="http://schemas.microsoft.com/office/powerpoint/2018/8/main">
  <p188:cm id="{9CF84DA3-4AA0-407E-A5EF-C45D5E3669C7}" authorId="{93F98226-BA74-FB51-3350-87D3D606F691}" status="resolved" created="2023-09-19T12:06:48.902" complete="100000">
    <ac:deMkLst xmlns:ac="http://schemas.microsoft.com/office/drawing/2013/main/command">
      <pc:docMk xmlns:pc="http://schemas.microsoft.com/office/powerpoint/2013/main/command"/>
      <pc:sldMk xmlns:pc="http://schemas.microsoft.com/office/powerpoint/2013/main/command" cId="1645859775" sldId="1518"/>
      <ac:spMk id="30" creationId="{E24FDC9B-4C1D-2542-EF47-B764E9061D8A}"/>
    </ac:deMkLst>
    <p188:txBody>
      <a:bodyPr/>
      <a:lstStyle/>
      <a:p>
        <a:r>
          <a:rPr lang="en-US"/>
          <a:t>Kentteki yerine kentsel. (1. kutu)</a:t>
        </a:r>
      </a:p>
    </p188:txBody>
  </p188:cm>
  <p188:cm id="{E05337FA-2EBC-475A-9CCA-5AA5A8692CA7}" authorId="{93F98226-BA74-FB51-3350-87D3D606F691}" status="resolved" created="2023-09-19T12:14:58.355" complete="100000">
    <ac:deMkLst xmlns:ac="http://schemas.microsoft.com/office/drawing/2013/main/command">
      <pc:docMk xmlns:pc="http://schemas.microsoft.com/office/powerpoint/2013/main/command"/>
      <pc:sldMk xmlns:pc="http://schemas.microsoft.com/office/powerpoint/2013/main/command" cId="1645859775" sldId="1518"/>
      <ac:spMk id="30" creationId="{E24FDC9B-4C1D-2542-EF47-B764E9061D8A}"/>
    </ac:deMkLst>
    <p188:txBody>
      <a:bodyPr/>
      <a:lstStyle/>
      <a:p>
        <a:r>
          <a:rPr lang="en-US"/>
          <a:t>Bu görseller için önerim, başlıklar haricindekileri bold yapmamak. Çok sıkışık oluyor türkçeye çevirince. Font da küçültülebilir gerek olursa. Bir de hizalamaları biraz daha düzeltebilir miyiz? Çok iç içe girmiş başlıklarla.</a:t>
        </a:r>
      </a:p>
    </p188:txBody>
  </p188:cm>
  <p188:cm id="{0F66B675-5E9E-438B-8612-5CA87D04CB5D}" authorId="{93F98226-BA74-FB51-3350-87D3D606F691}" status="resolved" created="2023-09-19T12:15:32.075" complete="100000">
    <ac:deMkLst xmlns:ac="http://schemas.microsoft.com/office/drawing/2013/main/command">
      <pc:docMk xmlns:pc="http://schemas.microsoft.com/office/powerpoint/2013/main/command"/>
      <pc:sldMk xmlns:pc="http://schemas.microsoft.com/office/powerpoint/2013/main/command" cId="1645859775" sldId="1518"/>
      <ac:spMk id="30" creationId="{E24FDC9B-4C1D-2542-EF47-B764E9061D8A}"/>
    </ac:deMkLst>
    <p188:txBody>
      <a:bodyPr/>
      <a:lstStyle/>
      <a:p>
        <a:r>
          <a:rPr lang="en-US"/>
          <a:t>Çevre koruma alanları (2. ve 4. kutu)</a:t>
        </a:r>
      </a:p>
    </p188:txBody>
  </p188:cm>
  <p188:cm id="{C6934127-A504-467F-BFE3-509EFCAF63C7}" authorId="{93F98226-BA74-FB51-3350-87D3D606F691}" status="resolved" created="2023-09-19T12:16:02.248" complete="100000">
    <ac:deMkLst xmlns:ac="http://schemas.microsoft.com/office/drawing/2013/main/command">
      <pc:docMk xmlns:pc="http://schemas.microsoft.com/office/powerpoint/2013/main/command"/>
      <pc:sldMk xmlns:pc="http://schemas.microsoft.com/office/powerpoint/2013/main/command" cId="1645859775" sldId="1518"/>
      <ac:spMk id="63" creationId="{79962F7F-57F0-37C2-C244-C935D2637886}"/>
    </ac:deMkLst>
    <p188:txBody>
      <a:bodyPr/>
      <a:lstStyle/>
      <a:p>
        <a:r>
          <a:rPr lang="en-US"/>
          <a:t>Bisiklet paylaşım sistemleri (3. kutu)</a:t>
        </a:r>
      </a:p>
    </p188:txBody>
  </p188:cm>
  <p188:cm id="{74927D7A-CFBA-45B5-9AC3-96180875B253}" authorId="{93F98226-BA74-FB51-3350-87D3D606F691}" status="resolved" created="2023-09-19T12:18:20.596" complete="100000">
    <ac:deMkLst xmlns:ac="http://schemas.microsoft.com/office/drawing/2013/main/command">
      <pc:docMk xmlns:pc="http://schemas.microsoft.com/office/powerpoint/2013/main/command"/>
      <pc:sldMk xmlns:pc="http://schemas.microsoft.com/office/powerpoint/2013/main/command" cId="1645859775" sldId="1518"/>
      <ac:spMk id="63" creationId="{79962F7F-57F0-37C2-C244-C935D2637886}"/>
    </ac:deMkLst>
    <p188:txBody>
      <a:bodyPr/>
      <a:lstStyle/>
      <a:p>
        <a:r>
          <a:rPr lang="en-US"/>
          <a:t>Site tabanlı seyahat planları kısmında site tabanlıdan kasıt konuma özgü planlama. Yani belli bir yere gidilecek ise, o yere özel bir planlama yapılması. Yolculuğa başlangıç veya varış noktasına özel bir planlama. Bunu Kristina ile konuşup doğrulayalım. Eğer doğru anladıysam bunu konum-spesifik veya konum-tabanlı seyahat planları diye çevirebiliriz. Başka bir şey ise kasıt, haberleşelim, çevirisini ona göre yeniden düşünürüz.</a:t>
        </a:r>
      </a:p>
    </p188:txBody>
  </p188:cm>
  <p188:cm id="{3467138F-AC5A-4803-AD7E-DBD0626A54E6}" authorId="{93F98226-BA74-FB51-3350-87D3D606F691}" status="resolved" created="2023-09-19T12:19:36.489" complete="100000">
    <ac:deMkLst xmlns:ac="http://schemas.microsoft.com/office/drawing/2013/main/command">
      <pc:docMk xmlns:pc="http://schemas.microsoft.com/office/powerpoint/2013/main/command"/>
      <pc:sldMk xmlns:pc="http://schemas.microsoft.com/office/powerpoint/2013/main/command" cId="1645859775" sldId="1518"/>
      <ac:spMk id="63" creationId="{79962F7F-57F0-37C2-C244-C935D2637886}"/>
    </ac:deMkLst>
    <p188:txBody>
      <a:bodyPr/>
      <a:lstStyle/>
      <a:p>
        <a:r>
          <a:rPr lang="en-US"/>
          <a:t>Trafik sıkışıklığı / yol alanı</a:t>
        </a:r>
      </a:p>
    </p188:txBody>
  </p188:cm>
  <p188:cm id="{2ADBD67E-D910-40B8-B8A1-2992D6AC0B4D}" authorId="{93F98226-BA74-FB51-3350-87D3D606F691}" status="resolved" created="2023-09-19T12:19:58.615" complete="100000">
    <ac:deMkLst xmlns:ac="http://schemas.microsoft.com/office/drawing/2013/main/command">
      <pc:docMk xmlns:pc="http://schemas.microsoft.com/office/powerpoint/2013/main/command"/>
      <pc:sldMk xmlns:pc="http://schemas.microsoft.com/office/powerpoint/2013/main/command" cId="1645859775" sldId="1518"/>
      <ac:spMk id="63" creationId="{79962F7F-57F0-37C2-C244-C935D2637886}"/>
    </ac:deMkLst>
    <p188:txBody>
      <a:bodyPr/>
      <a:lstStyle/>
      <a:p>
        <a:r>
          <a:rPr lang="en-US"/>
          <a:t>Kapsayıcı kentsel tasarım (1. ve 6. kutu)</a:t>
        </a:r>
      </a:p>
    </p188:txBody>
  </p188:cm>
</p188:cmLst>
</file>

<file path=ppt/comments/modernComment_6A5_6603471B.xml><?xml version="1.0" encoding="utf-8"?>
<p188:cmLst xmlns:a="http://schemas.openxmlformats.org/drawingml/2006/main" xmlns:r="http://schemas.openxmlformats.org/officeDocument/2006/relationships" xmlns:p188="http://schemas.microsoft.com/office/powerpoint/2018/8/main">
  <p188:cm id="{87133992-AF05-4831-A83D-2DED105183CF}" authorId="{93F98226-BA74-FB51-3350-87D3D606F691}" status="resolved" created="2023-09-19T12:32:08.685" complete="100000">
    <pc:sldMkLst xmlns:pc="http://schemas.microsoft.com/office/powerpoint/2013/main/command">
      <pc:docMk/>
      <pc:sldMk cId="1711490843" sldId="1701"/>
    </pc:sldMkLst>
    <p188:txBody>
      <a:bodyPr/>
      <a:lstStyle/>
      <a:p>
        <a:r>
          <a:rPr lang="en-US"/>
          <a:t>güzergahlarının ve tarifelerinin yeniden düzenlenmesi</a:t>
        </a:r>
      </a:p>
    </p188:txBody>
  </p188:cm>
  <p188:cm id="{F571037F-040F-49D4-9858-8ED806280810}" authorId="{93F98226-BA74-FB51-3350-87D3D606F691}" status="resolved" created="2023-09-19T12:32:37.373" complete="100000">
    <pc:sldMkLst xmlns:pc="http://schemas.microsoft.com/office/powerpoint/2013/main/command">
      <pc:docMk/>
      <pc:sldMk cId="1711490843" sldId="1701"/>
    </pc:sldMkLst>
    <p188:txBody>
      <a:bodyPr/>
      <a:lstStyle/>
      <a:p>
        <a:r>
          <a:rPr lang="en-US"/>
          <a:t>Daha ekolojik sistemlere geçiş de dahil olmak üzere...</a:t>
        </a:r>
      </a:p>
    </p188:txBody>
  </p188:cm>
  <p188:cm id="{85E47A19-1B9D-4DC4-9A3A-807FDB5D2001}" authorId="{93F98226-BA74-FB51-3350-87D3D606F691}" status="resolved" created="2023-09-19T12:33:35.875" complete="100000">
    <pc:sldMkLst xmlns:pc="http://schemas.microsoft.com/office/powerpoint/2013/main/command">
      <pc:docMk/>
      <pc:sldMk cId="1711490843" sldId="1701"/>
    </pc:sldMkLst>
    <p188:txBody>
      <a:bodyPr/>
      <a:lstStyle/>
      <a:p>
        <a:r>
          <a:rPr lang="en-US"/>
          <a:t>otobüslere ayrılmış şeritler/....</a:t>
        </a:r>
      </a:p>
    </p188:txBody>
  </p188:cm>
  <p188:cm id="{B1F2B2CF-7166-47D9-970C-833535B9DDF4}" authorId="{93F98226-BA74-FB51-3350-87D3D606F691}" status="resolved" created="2023-09-19T12:34:13.658" complete="100000">
    <pc:sldMkLst xmlns:pc="http://schemas.microsoft.com/office/powerpoint/2013/main/command">
      <pc:docMk/>
      <pc:sldMk cId="1711490843" sldId="1701"/>
    </pc:sldMkLst>
    <p188:txBody>
      <a:bodyPr/>
      <a:lstStyle/>
      <a:p>
        <a:r>
          <a:rPr lang="en-US"/>
          <a:t>Bilgiler yerine bilgilendirme yazalım.</a:t>
        </a:r>
      </a:p>
    </p188:txBody>
  </p188:cm>
  <p188:cm id="{B357061C-27FE-45EE-8BE2-E4054F91EEE3}" authorId="{93F98226-BA74-FB51-3350-87D3D606F691}" status="resolved" created="2023-09-19T12:37:00.444" complete="100000">
    <pc:sldMkLst xmlns:pc="http://schemas.microsoft.com/office/powerpoint/2013/main/command">
      <pc:docMk/>
      <pc:sldMk cId="1711490843" sldId="1701"/>
    </pc:sldMkLst>
    <p188:txBody>
      <a:bodyPr/>
      <a:lstStyle/>
      <a:p>
        <a:r>
          <a:rPr lang="en-US"/>
          <a:t>Talebe dayalı toplu taşıma hizmetleri </a:t>
        </a:r>
      </a:p>
    </p188:txBody>
  </p188:cm>
  <p188:cm id="{DE281634-C87A-42C2-B36F-987472F516F6}" authorId="{93F98226-BA74-FB51-3350-87D3D606F691}" status="resolved" created="2023-09-19T12:38:49.839" complete="100000">
    <pc:sldMkLst xmlns:pc="http://schemas.microsoft.com/office/powerpoint/2013/main/command">
      <pc:docMk/>
      <pc:sldMk cId="1711490843" sldId="1701"/>
    </pc:sldMkLst>
    <p188:txBody>
      <a:bodyPr/>
      <a:lstStyle/>
      <a:p>
        <a:r>
          <a:rPr lang="en-US"/>
          <a:t>Karma ulaşım yerine intermodal veya modlar arası diyebiliriz. Tam karşılığı aslında modlar arası.</a:t>
        </a:r>
      </a:p>
    </p188:txBody>
  </p188:cm>
</p188:cmLst>
</file>

<file path=ppt/comments/modernComment_6A6_81CADBA1.xml><?xml version="1.0" encoding="utf-8"?>
<p188:cmLst xmlns:a="http://schemas.openxmlformats.org/drawingml/2006/main" xmlns:r="http://schemas.openxmlformats.org/officeDocument/2006/relationships" xmlns:p188="http://schemas.microsoft.com/office/powerpoint/2018/8/main">
  <p188:cm id="{7C317161-B95E-4594-A3B7-66507F96A7AB}" authorId="{93F98226-BA74-FB51-3350-87D3D606F691}" status="resolved" created="2023-09-19T12:57:03.561" complete="100000">
    <pc:sldMkLst xmlns:pc="http://schemas.microsoft.com/office/powerpoint/2013/main/command">
      <pc:docMk/>
      <pc:sldMk cId="2177555361" sldId="1702"/>
    </pc:sldMkLst>
    <p188:txBody>
      <a:bodyPr/>
      <a:lstStyle/>
      <a:p>
        <a:r>
          <a:rPr lang="en-US"/>
          <a:t>Hız uygulaması yerine hız denetleme diyebiliriz. Enforcement bu kırmızı ışık ihlal vs. gibi sistemler için kullanılıyor. Eğer bir sistem ile ceza kesiliyorsa enforcement kullanılır. Misal radarlar direk speed enforcement sistemi oluyor.</a:t>
        </a:r>
      </a:p>
    </p188:txBody>
  </p188:cm>
  <p188:cm id="{9FACFF8A-6136-4A7D-B5FD-EE18C2491025}" authorId="{93F98226-BA74-FB51-3350-87D3D606F691}" status="resolved" created="2023-09-19T12:57:22.578" complete="100000">
    <pc:sldMkLst xmlns:pc="http://schemas.microsoft.com/office/powerpoint/2013/main/command">
      <pc:docMk/>
      <pc:sldMk cId="2177555361" sldId="1702"/>
    </pc:sldMkLst>
    <p188:txBody>
      <a:bodyPr/>
      <a:lstStyle/>
      <a:p>
        <a:r>
          <a:rPr lang="en-US"/>
          <a:t>Home Zone ile ilgili yazmıştım part 1'de.</a:t>
        </a:r>
      </a:p>
    </p188:txBody>
  </p188:cm>
  <p188:cm id="{83C53979-52C5-4AB1-B113-EA93476F7123}" authorId="{93F98226-BA74-FB51-3350-87D3D606F691}" status="resolved" created="2023-09-19T12:58:10.329" complete="100000">
    <pc:sldMkLst xmlns:pc="http://schemas.microsoft.com/office/powerpoint/2013/main/command">
      <pc:docMk/>
      <pc:sldMk cId="2177555361" sldId="1702"/>
    </pc:sldMkLst>
    <p188:txBody>
      <a:bodyPr/>
      <a:lstStyle/>
      <a:p>
        <a:r>
          <a:rPr lang="en-US"/>
          <a:t>Dil bütünlüğü sağlamak önemli. 4. cümle geri kalanla dil bakımından uyumsuz oluyor. Hepsini tek tip yapalım.</a:t>
        </a:r>
      </a:p>
    </p188:txBody>
  </p188:cm>
</p188:cmLst>
</file>

<file path=ppt/comments/modernComment_6A7_10A1983C.xml><?xml version="1.0" encoding="utf-8"?>
<p188:cmLst xmlns:a="http://schemas.openxmlformats.org/drawingml/2006/main" xmlns:r="http://schemas.openxmlformats.org/officeDocument/2006/relationships" xmlns:p188="http://schemas.microsoft.com/office/powerpoint/2018/8/main">
  <p188:cm id="{E8752CB5-6E81-42CD-82FE-772C761E0204}" authorId="{93F98226-BA74-FB51-3350-87D3D606F691}" status="resolved" created="2023-09-19T12:40:57.686" complete="100000">
    <pc:sldMkLst xmlns:pc="http://schemas.microsoft.com/office/powerpoint/2013/main/command">
      <pc:docMk/>
      <pc:sldMk cId="279025724" sldId="1703"/>
    </pc:sldMkLst>
    <p188:replyLst>
      <p188:reply id="{E139C102-5DBD-400A-8DD4-CF2B5805004E}" authorId="{93F98226-BA74-FB51-3350-87D3D606F691}" created="2023-09-19T12:41:33.938">
        <p188:txBody>
          <a:bodyPr/>
          <a:lstStyle/>
          <a:p>
            <a:r>
              <a:rPr lang="en-US"/>
              <a:t>Bunu hep otopark olarak çevirelim. Yeşil alan anlamındaki parklar ile karıştırmasın insanlar.</a:t>
            </a:r>
          </a:p>
        </p188:txBody>
      </p188:reply>
    </p188:replyLst>
    <p188:txBody>
      <a:bodyPr/>
      <a:lstStyle/>
      <a:p>
        <a:r>
          <a:rPr lang="en-US"/>
          <a:t>Otopark yönetimi</a:t>
        </a:r>
      </a:p>
    </p188:txBody>
  </p188:cm>
  <p188:cm id="{1831A98E-1A2A-4A04-B91B-3F5857161DC4}" authorId="{93F98226-BA74-FB51-3350-87D3D606F691}" status="resolved" created="2023-09-19T12:42:21.236" complete="100000">
    <pc:sldMkLst xmlns:pc="http://schemas.microsoft.com/office/powerpoint/2013/main/command">
      <pc:docMk/>
      <pc:sldMk cId="279025724" sldId="1703"/>
    </pc:sldMkLst>
    <p188:txBody>
      <a:bodyPr/>
      <a:lstStyle/>
      <a:p>
        <a:r>
          <a:rPr lang="en-US"/>
          <a:t>Konut alanı olmayan gelişme alanları için özel otopark ücretlendirmesi</a:t>
        </a:r>
      </a:p>
    </p188:txBody>
  </p188:cm>
</p188:cmLst>
</file>

<file path=ppt/comments/modernComment_6A8_240E41AA.xml><?xml version="1.0" encoding="utf-8"?>
<p188:cmLst xmlns:a="http://schemas.openxmlformats.org/drawingml/2006/main" xmlns:r="http://schemas.openxmlformats.org/officeDocument/2006/relationships" xmlns:p188="http://schemas.microsoft.com/office/powerpoint/2018/8/main">
  <p188:cm id="{D7601912-7DAB-4D8E-A538-C70BE0AD5F9D}" authorId="{93F98226-BA74-FB51-3350-87D3D606F691}" status="resolved" created="2023-09-19T12:52:54.553" complete="100000">
    <pc:sldMkLst xmlns:pc="http://schemas.microsoft.com/office/powerpoint/2013/main/command">
      <pc:docMk/>
      <pc:sldMk cId="604914090" sldId="1704"/>
    </pc:sldMkLst>
    <p188:txBody>
      <a:bodyPr/>
      <a:lstStyle/>
      <a:p>
        <a:r>
          <a:rPr lang="en-US"/>
          <a:t>Freight = yük taşımacılığı</a:t>
        </a:r>
      </a:p>
    </p188:txBody>
  </p188:cm>
</p188:cmLst>
</file>

<file path=ppt/comments/modernComment_6AA_126CB00E.xml><?xml version="1.0" encoding="utf-8"?>
<p188:cmLst xmlns:a="http://schemas.openxmlformats.org/drawingml/2006/main" xmlns:r="http://schemas.openxmlformats.org/officeDocument/2006/relationships" xmlns:p188="http://schemas.microsoft.com/office/powerpoint/2018/8/main">
  <p188:cm id="{E5AC7281-6643-4999-838C-E443AC11ABE2}" authorId="{93F98226-BA74-FB51-3350-87D3D606F691}" status="resolved" created="2023-09-19T13:21:54.328" complete="100000">
    <pc:sldMkLst xmlns:pc="http://schemas.microsoft.com/office/powerpoint/2013/main/command">
      <pc:docMk/>
      <pc:sldMk cId="309112846" sldId="1706"/>
    </pc:sldMkLst>
    <p188:txBody>
      <a:bodyPr/>
      <a:lstStyle/>
      <a:p>
        <a:r>
          <a:rPr lang="en-US"/>
          <a:t>Düzeltmeleri yaptıktan sonra bir tur dönüp her şeyi okumak iyi olur. Aynı yorumları buraya tekrar yazmıyorum ama tekrarlayan bazı düzeltmeler yapılması gerekecek. En son bir bakıp her şey tutarlı mı diye mutlaka kontrol edin.</a:t>
        </a:r>
      </a:p>
    </p188:txBody>
  </p188:cm>
</p188:cmLst>
</file>

<file path=ppt/comments/modernComment_6AC_9EAEEA5F.xml><?xml version="1.0" encoding="utf-8"?>
<p188:cmLst xmlns:a="http://schemas.openxmlformats.org/drawingml/2006/main" xmlns:r="http://schemas.openxmlformats.org/officeDocument/2006/relationships" xmlns:p188="http://schemas.microsoft.com/office/powerpoint/2018/8/main">
  <p188:cm id="{294BD05E-74C7-4194-BA14-ACEF4A6C4453}" authorId="{93F98226-BA74-FB51-3350-87D3D606F691}" status="resolved" created="2023-09-19T13:03:17.011" complete="100000">
    <pc:sldMkLst xmlns:pc="http://schemas.microsoft.com/office/powerpoint/2013/main/command">
      <pc:docMk/>
      <pc:sldMk cId="2662263391" sldId="1708"/>
    </pc:sldMkLst>
    <p188:txBody>
      <a:bodyPr/>
      <a:lstStyle/>
      <a:p>
        <a:r>
          <a:rPr lang="en-US"/>
          <a:t>Herkes için sokaklar.</a:t>
        </a:r>
      </a:p>
    </p188:txBody>
  </p188:cm>
  <p188:cm id="{1B4BDCA5-9FF5-468F-8C80-43D42F107F7F}" authorId="{93F98226-BA74-FB51-3350-87D3D606F691}" status="resolved" created="2023-09-19T13:03:29.433" complete="100000">
    <pc:sldMkLst xmlns:pc="http://schemas.microsoft.com/office/powerpoint/2013/main/command">
      <pc:docMk/>
      <pc:sldMk cId="2662263391" sldId="1708"/>
    </pc:sldMkLst>
    <p188:txBody>
      <a:bodyPr/>
      <a:lstStyle/>
      <a:p>
        <a:r>
          <a:rPr lang="en-US"/>
          <a:t>Sokak alanının yeniden dağıtılması</a:t>
        </a:r>
      </a:p>
    </p188:txBody>
  </p188:cm>
  <p188:cm id="{0989853B-D2D4-4B4A-91F4-201D01445F6D}" authorId="{93F98226-BA74-FB51-3350-87D3D606F691}" status="resolved" created="2023-09-19T13:04:27.873" complete="100000">
    <pc:sldMkLst xmlns:pc="http://schemas.microsoft.com/office/powerpoint/2013/main/command">
      <pc:docMk/>
      <pc:sldMk cId="2662263391" sldId="1708"/>
    </pc:sldMkLst>
    <p188:txBody>
      <a:bodyPr/>
      <a:lstStyle/>
      <a:p>
        <a:r>
          <a:rPr lang="en-US"/>
          <a:t>humanisation daha önce de geçiyordu, ne yazdım hatırlamıyorum ama sokakların insan odaklı yeniden tasarımı gibi bir şey diyebiliriz belki.</a:t>
        </a:r>
      </a:p>
    </p188:txBody>
  </p188:cm>
  <p188:cm id="{C5D3BEBB-54FE-41C4-AE15-C4FED1C2106E}" authorId="{93F98226-BA74-FB51-3350-87D3D606F691}" status="resolved" created="2023-09-19T13:06:44.721" complete="100000">
    <pc:sldMkLst xmlns:pc="http://schemas.microsoft.com/office/powerpoint/2013/main/command">
      <pc:docMk/>
      <pc:sldMk cId="2662263391" sldId="1708"/>
    </pc:sldMkLst>
    <p188:replyLst>
      <p188:reply id="{525EE382-88C7-470E-875F-881274E88531}" authorId="{CA42A33E-CF7F-55DB-1108-D830BD84A182}" created="2023-09-20T11:42:57.367">
        <p188:txBody>
          <a:bodyPr/>
          <a:lstStyle/>
          <a:p>
            <a:r>
              <a:rPr lang="en-US"/>
              <a:t>Taktiksel şehircilik şeklinde kullanılıyormuş, Evrim Hanım not etti.</a:t>
            </a:r>
          </a:p>
        </p188:txBody>
      </p188:reply>
    </p188:replyLst>
    <p188:txBody>
      <a:bodyPr/>
      <a:lstStyle/>
      <a:p>
        <a:r>
          <a:rPr lang="en-US"/>
          <a:t>Tactical urbanism'in benim bildiğim tam bir türkçe terim karşılığı yok. Bunu bir araştıracağım var mı diye. Burada Kristina'ya bir sorabilir miyiz, tactical urbanism derken spesifik bir yaklaşımı mı kastediyor (resilient urbanism vs. gibi) yoksa ustaca planlanmış şehircilik mi demek istiyor?</a:t>
        </a:r>
      </a:p>
    </p188:txBody>
  </p188:cm>
</p188:cmLst>
</file>

<file path=ppt/comments/modernComment_6AD_BA7A8064.xml><?xml version="1.0" encoding="utf-8"?>
<p188:cmLst xmlns:a="http://schemas.openxmlformats.org/drawingml/2006/main" xmlns:r="http://schemas.openxmlformats.org/officeDocument/2006/relationships" xmlns:p188="http://schemas.microsoft.com/office/powerpoint/2018/8/main">
  <p188:cm id="{BE91961E-EDB8-4108-A7EC-8F4F6D64375B}" authorId="{93F98226-BA74-FB51-3350-87D3D606F691}" status="resolved" created="2023-09-19T12:54:15.181" complete="100000">
    <pc:sldMkLst xmlns:pc="http://schemas.microsoft.com/office/powerpoint/2013/main/command">
      <pc:docMk/>
      <pc:sldMk cId="3128590436" sldId="1709"/>
    </pc:sldMkLst>
    <p188:txBody>
      <a:bodyPr/>
      <a:lstStyle/>
      <a:p>
        <a:r>
          <a:rPr lang="en-US"/>
          <a:t>Yeşillendirilmesi yerine daha ekolojik hale getirilmesi, daha çevreci olması vs. diyebiliriz.</a:t>
        </a:r>
      </a:p>
    </p188:txBody>
  </p188:cm>
</p188:cmLst>
</file>

<file path=ppt/comments/modernComment_6B2_E0D8BFBF.xml><?xml version="1.0" encoding="utf-8"?>
<p188:cmLst xmlns:a="http://schemas.openxmlformats.org/drawingml/2006/main" xmlns:r="http://schemas.openxmlformats.org/officeDocument/2006/relationships" xmlns:p188="http://schemas.microsoft.com/office/powerpoint/2018/8/main">
  <p188:cm id="{70412125-F991-4402-8C5D-271619E6D948}" authorId="{93F98226-BA74-FB51-3350-87D3D606F691}" status="resolved" created="2023-09-19T13:00:40.975" complete="100000">
    <pc:sldMkLst xmlns:pc="http://schemas.microsoft.com/office/powerpoint/2013/main/command">
      <pc:docMk/>
      <pc:sldMk cId="3772301247" sldId="1714"/>
    </pc:sldMkLst>
    <p188:txBody>
      <a:bodyPr/>
      <a:lstStyle/>
      <a:p>
        <a:r>
          <a:rPr lang="en-US"/>
          <a:t>Yük taşımacılığı için özel rotalar</a:t>
        </a:r>
      </a:p>
    </p188:txBody>
  </p188:cm>
</p188:cmLst>
</file>

<file path=ppt/comments/modernComment_6B3_C2C07A48.xml><?xml version="1.0" encoding="utf-8"?>
<p188:cmLst xmlns:a="http://schemas.openxmlformats.org/drawingml/2006/main" xmlns:r="http://schemas.openxmlformats.org/officeDocument/2006/relationships" xmlns:p188="http://schemas.microsoft.com/office/powerpoint/2018/8/main">
  <p188:cm id="{ABDFDCD9-6AFE-49D7-BAA0-46696802E6AA}" authorId="{93F98226-BA74-FB51-3350-87D3D606F691}" status="resolved" created="2023-09-19T12:44:22.099" complete="100000">
    <pc:sldMkLst xmlns:pc="http://schemas.microsoft.com/office/powerpoint/2013/main/command">
      <pc:docMk/>
      <pc:sldMk cId="3267394120" sldId="1715"/>
    </pc:sldMkLst>
    <p188:txBody>
      <a:bodyPr/>
      <a:lstStyle/>
      <a:p>
        <a:r>
          <a:rPr lang="en-US"/>
          <a:t>Toplu taşımayı destekleyecek arazi kullanımı</a:t>
        </a:r>
      </a:p>
    </p188:txBody>
  </p188:cm>
  <p188:cm id="{58BF89C4-0426-4859-AF78-DA0AED9ABC7A}" authorId="{93F98226-BA74-FB51-3350-87D3D606F691}" status="resolved" created="2023-09-19T12:45:44.743" complete="100000">
    <pc:sldMkLst xmlns:pc="http://schemas.microsoft.com/office/powerpoint/2013/main/command">
      <pc:docMk/>
      <pc:sldMk cId="3267394120" sldId="1715"/>
    </pc:sldMkLst>
    <p188:txBody>
      <a:bodyPr/>
      <a:lstStyle/>
      <a:p>
        <a:r>
          <a:rPr lang="en-US"/>
          <a:t>Land use plan direk imar planı olarak çevrilebilir. İkinci satır için imar planlarında (veya arazi kullanım planlarında diye kalabilir, nasıl isterseniz) gelişme alanlarında kontrollü yoğunluk ve karma kullanım alanları</a:t>
        </a:r>
      </a:p>
    </p188:txBody>
  </p188:cm>
  <p188:cm id="{9A065FA0-C4D1-46A9-B99D-1A81D28072A5}" authorId="{93F98226-BA74-FB51-3350-87D3D606F691}" status="resolved" created="2023-09-19T12:46:05.853" complete="100000">
    <pc:sldMkLst xmlns:pc="http://schemas.microsoft.com/office/powerpoint/2013/main/command">
      <pc:docMk/>
      <pc:sldMk cId="3267394120" sldId="1715"/>
    </pc:sldMkLst>
    <p188:txBody>
      <a:bodyPr/>
      <a:lstStyle/>
      <a:p>
        <a:r>
          <a:rPr lang="en-US"/>
          <a:t>Ücretleri yerine ücretlendirmesi diyelim.</a:t>
        </a:r>
      </a:p>
    </p188:txBody>
  </p188:cm>
  <p188:cm id="{366BBBB6-D419-47A8-A62A-FF905D5767F5}" authorId="{93F98226-BA74-FB51-3350-87D3D606F691}" status="resolved" created="2023-09-19T12:46:29.353" complete="100000">
    <pc:sldMkLst xmlns:pc="http://schemas.microsoft.com/office/powerpoint/2013/main/command">
      <pc:docMk/>
      <pc:sldMk cId="3267394120" sldId="1715"/>
    </pc:sldMkLst>
    <p188:txBody>
      <a:bodyPr/>
      <a:lstStyle/>
      <a:p>
        <a:r>
          <a:rPr lang="en-US"/>
          <a:t>Park ve gezintiler kısmında Kristina'nın kısmı Park &amp; Ride yani park et devam et</a:t>
        </a:r>
      </a:p>
    </p188:txBody>
  </p188:cm>
  <p188:cm id="{8FAA6338-85E5-43BB-AD50-F14701220255}" authorId="{93F98226-BA74-FB51-3350-87D3D606F691}" status="resolved" created="2023-09-19T12:46:47.057" complete="100000">
    <pc:sldMkLst xmlns:pc="http://schemas.microsoft.com/office/powerpoint/2013/main/command">
      <pc:docMk/>
      <pc:sldMk cId="3267394120" sldId="1715"/>
    </pc:sldMkLst>
    <p188:txBody>
      <a:bodyPr/>
      <a:lstStyle/>
      <a:p>
        <a:r>
          <a:rPr lang="en-US"/>
          <a:t>Motorlu ulaşım araçları için erişim kısıtlamaları</a:t>
        </a:r>
      </a:p>
    </p188:txBody>
  </p188:cm>
</p188:cmLst>
</file>

<file path=ppt/comments/modernComment_6B6_92379D3C.xml><?xml version="1.0" encoding="utf-8"?>
<p188:cmLst xmlns:a="http://schemas.openxmlformats.org/drawingml/2006/main" xmlns:r="http://schemas.openxmlformats.org/officeDocument/2006/relationships" xmlns:p188="http://schemas.microsoft.com/office/powerpoint/2018/8/main">
  <p188:cm id="{6BA2403B-7FF4-46AE-B082-3767A6E09DB9}" authorId="{93F98226-BA74-FB51-3350-87D3D606F691}" status="resolved" created="2023-09-19T13:25:40.445" complete="100000">
    <pc:sldMkLst xmlns:pc="http://schemas.microsoft.com/office/powerpoint/2013/main/command">
      <pc:docMk/>
      <pc:sldMk cId="2453118268" sldId="1718"/>
    </pc:sldMkLst>
    <p188:txBody>
      <a:bodyPr/>
      <a:lstStyle/>
      <a:p>
        <a:r>
          <a:rPr lang="en-US"/>
          <a:t>Carpooling için bir terim karşılığımız yok ne yazık ki. Car sharing bir aracı farklı zamanlarda farklı kişilerin kullanması demek. Carpooling ise bir aracı birden fazla kişinin ortaklaşa kullanması. O yüzden carpooling'e ortaklaşa araç kullanımı diyebiliriz. Araç paylaşımı daha aşina olunan bir kavram. Hatta parantez içinde (zipcar vb.) diyebiliriz. Zipcar Ankara'da var, bir miktar aşinalık vardır.</a:t>
        </a:r>
      </a:p>
    </p188:txBody>
  </p188:cm>
</p188:cmLst>
</file>

<file path=ppt/comments/modernComment_6B7_6EA40C01.xml><?xml version="1.0" encoding="utf-8"?>
<p188:cmLst xmlns:a="http://schemas.openxmlformats.org/drawingml/2006/main" xmlns:r="http://schemas.openxmlformats.org/officeDocument/2006/relationships" xmlns:p188="http://schemas.microsoft.com/office/powerpoint/2018/8/main">
  <p188:cm id="{5C6683E0-47B3-4461-AF21-1787FBBAE77E}" authorId="{93F98226-BA74-FB51-3350-87D3D606F691}" status="resolved" created="2023-09-19T13:28:34.279" complete="100000">
    <pc:sldMkLst xmlns:pc="http://schemas.microsoft.com/office/powerpoint/2013/main/command">
      <pc:docMk/>
      <pc:sldMk cId="1856244737" sldId="1719"/>
    </pc:sldMkLst>
    <p188:txBody>
      <a:bodyPr/>
      <a:lstStyle/>
      <a:p>
        <a:r>
          <a:rPr lang="en-US"/>
          <a:t>karma ulaşım yerine modlar arası diyelim. Talebe duyarlı'yı da kaldıralım. Direk talebe dayalı olarak çeviriliyor.</a:t>
        </a:r>
      </a:p>
    </p188:txBody>
  </p188:cm>
</p188:cmLst>
</file>

<file path=ppt/comments/modernComment_6B8_EFB82A21.xml><?xml version="1.0" encoding="utf-8"?>
<p188:cmLst xmlns:a="http://schemas.openxmlformats.org/drawingml/2006/main" xmlns:r="http://schemas.openxmlformats.org/officeDocument/2006/relationships" xmlns:p188="http://schemas.microsoft.com/office/powerpoint/2018/8/main">
  <p188:cm id="{4BD9CA7F-4257-423E-98CF-03BB77C2AB0E}" authorId="{93F98226-BA74-FB51-3350-87D3D606F691}" status="resolved" created="2023-09-19T12:22:57.230" complete="100000">
    <pc:sldMkLst xmlns:pc="http://schemas.microsoft.com/office/powerpoint/2013/main/command">
      <pc:docMk/>
      <pc:sldMk cId="4021824033" sldId="1720"/>
    </pc:sldMkLst>
    <p188:txBody>
      <a:bodyPr/>
      <a:lstStyle/>
      <a:p>
        <a:r>
          <a:rPr lang="en-US"/>
          <a:t>Kentsel yük taşımacılığı</a:t>
        </a:r>
      </a:p>
    </p188:txBody>
  </p188:cm>
  <p188:cm id="{9799CFF0-113C-464A-90FC-2211FB0208BF}" authorId="{93F98226-BA74-FB51-3350-87D3D606F691}" status="resolved" created="2023-09-19T12:23:26.168" complete="100000">
    <pc:sldMkLst xmlns:pc="http://schemas.microsoft.com/office/powerpoint/2013/main/command">
      <pc:docMk/>
      <pc:sldMk cId="4021824033" sldId="1720"/>
    </pc:sldMkLst>
    <p188:txBody>
      <a:bodyPr/>
      <a:lstStyle/>
      <a:p>
        <a:r>
          <a:rPr lang="en-US"/>
          <a:t>Görsel başlığı burada da güncellenecek.</a:t>
        </a:r>
      </a:p>
    </p188:txBody>
  </p188:cm>
  <p188:cm id="{87CC892E-22FD-4B62-9332-BC0E2B54DA99}" authorId="{93F98226-BA74-FB51-3350-87D3D606F691}" status="resolved" created="2023-09-19T12:23:51.497" complete="100000">
    <pc:sldMkLst xmlns:pc="http://schemas.microsoft.com/office/powerpoint/2013/main/command">
      <pc:docMk/>
      <pc:sldMk cId="4021824033" sldId="1720"/>
    </pc:sldMkLst>
    <p188:txBody>
      <a:bodyPr/>
      <a:lstStyle/>
      <a:p>
        <a:r>
          <a:rPr lang="en-US"/>
          <a:t>Yol üzeri parklanmanın kaldırılması</a:t>
        </a:r>
      </a:p>
    </p188:txBody>
  </p188:cm>
  <p188:cm id="{7F56E098-B6EE-4D14-8856-72CBFED61C96}" authorId="{93F98226-BA74-FB51-3350-87D3D606F691}" status="resolved" created="2023-09-19T12:24:07.638" complete="100000">
    <pc:sldMkLst xmlns:pc="http://schemas.microsoft.com/office/powerpoint/2013/main/command">
      <pc:docMk/>
      <pc:sldMk cId="4021824033" sldId="1720"/>
    </pc:sldMkLst>
    <p188:txBody>
      <a:bodyPr/>
      <a:lstStyle/>
      <a:p>
        <a:r>
          <a:rPr lang="en-US"/>
          <a:t>Erişim saati kısıtlamaları</a:t>
        </a:r>
      </a:p>
    </p188:txBody>
  </p188:cm>
  <p188:cm id="{E19450DD-437D-492E-B28B-00F23A760440}" authorId="{93F98226-BA74-FB51-3350-87D3D606F691}" status="resolved" created="2023-09-19T12:24:59.718" complete="100000">
    <pc:sldMkLst xmlns:pc="http://schemas.microsoft.com/office/powerpoint/2013/main/command">
      <pc:docMk/>
      <pc:sldMk cId="4021824033" sldId="1720"/>
    </pc:sldMkLst>
    <p188:txBody>
      <a:bodyPr/>
      <a:lstStyle/>
      <a:p>
        <a:r>
          <a:rPr lang="en-US"/>
          <a:t>Araç trafiği için güzergah kılavuzu
Değişken mesaj işaretçileri</a:t>
        </a:r>
      </a:p>
    </p188:txBody>
  </p188:cm>
  <p188:cm id="{F8A81D66-510C-46E0-8D91-9C65FE690EB1}" authorId="{93F98226-BA74-FB51-3350-87D3D606F691}" status="resolved" created="2023-09-19T12:25:18.516" complete="100000">
    <pc:sldMkLst xmlns:pc="http://schemas.microsoft.com/office/powerpoint/2013/main/command">
      <pc:docMk/>
      <pc:sldMk cId="4021824033" sldId="1720"/>
    </pc:sldMkLst>
    <p188:txBody>
      <a:bodyPr/>
      <a:lstStyle/>
      <a:p>
        <a:r>
          <a:rPr lang="en-US"/>
          <a:t>Planlanan tedbirlerin dışındaki ilişkili tedbir alanı</a:t>
        </a:r>
      </a:p>
    </p188:txBody>
  </p188:cm>
  <p188:cm id="{86FCA049-2080-444A-BE11-1D179F65B3A7}" authorId="{93F98226-BA74-FB51-3350-87D3D606F691}" status="resolved" created="2023-09-19T12:25:58.626" complete="100000">
    <pc:sldMkLst xmlns:pc="http://schemas.microsoft.com/office/powerpoint/2013/main/command">
      <pc:docMk/>
      <pc:sldMk cId="4021824033" sldId="1720"/>
    </pc:sldMkLst>
    <p188:txBody>
      <a:bodyPr/>
      <a:lstStyle/>
      <a:p>
        <a:r>
          <a:rPr lang="en-US"/>
          <a:t>Roadspace reallocationo: Yol alanının yeniden düzenlenmesi. Yeni fikir: Yeni bir otobüs şeridi</a:t>
        </a:r>
      </a:p>
    </p188:txBody>
  </p188:cm>
</p188:cmLst>
</file>

<file path=ppt/comments/modernComment_6B9_AEA44CD7.xml><?xml version="1.0" encoding="utf-8"?>
<p188:cmLst xmlns:a="http://schemas.openxmlformats.org/drawingml/2006/main" xmlns:r="http://schemas.openxmlformats.org/officeDocument/2006/relationships" xmlns:p188="http://schemas.microsoft.com/office/powerpoint/2018/8/main">
  <p188:cm id="{F8C96955-C542-4832-91F4-F881DD31ED6B}" authorId="{93F98226-BA74-FB51-3350-87D3D606F691}" status="resolved" created="2023-09-19T12:55:00.511" complete="100000">
    <pc:sldMkLst xmlns:pc="http://schemas.microsoft.com/office/powerpoint/2013/main/command">
      <pc:docMk/>
      <pc:sldMk cId="2930003159" sldId="1721"/>
    </pc:sldMkLst>
    <p188:txBody>
      <a:bodyPr/>
      <a:lstStyle/>
      <a:p>
        <a:r>
          <a:rPr lang="en-US"/>
          <a:t>araba yerine özel araç</a:t>
        </a:r>
      </a:p>
    </p188:txBody>
  </p188:cm>
</p188:cmLst>
</file>

<file path=ppt/comments/modernComment_6BB_310FAFBA.xml><?xml version="1.0" encoding="utf-8"?>
<p188:cmLst xmlns:a="http://schemas.openxmlformats.org/drawingml/2006/main" xmlns:r="http://schemas.openxmlformats.org/officeDocument/2006/relationships" xmlns:p188="http://schemas.microsoft.com/office/powerpoint/2018/8/main">
  <p188:cm id="{40888352-00A1-4608-B82F-861259BBFEA5}" authorId="{93F98226-BA74-FB51-3350-87D3D606F691}" status="resolved" created="2023-09-19T12:49:32.047" complete="100000">
    <ac:deMkLst xmlns:ac="http://schemas.microsoft.com/office/drawing/2013/main/command">
      <pc:docMk xmlns:pc="http://schemas.microsoft.com/office/powerpoint/2013/main/command"/>
      <pc:sldMk xmlns:pc="http://schemas.microsoft.com/office/powerpoint/2013/main/command" cId="823111610" sldId="1723"/>
      <ac:spMk id="7" creationId="{67531DD9-F448-9EC6-C777-562ED049A577}"/>
    </ac:deMkLst>
    <p188:txBody>
      <a:bodyPr/>
      <a:lstStyle/>
      <a:p>
        <a:r>
          <a:rPr lang="en-US"/>
          <a:t>Soldaki PTP kutucuğundaki "introduced" hayata geçirme anlamında kullanılmış, o şekilde çevirebiliriz. Bu tür tedbirlerin bireysel gönüllülüğe dayalı niteliği, politik ve kamusal olarak kabul edilebilirliği kolaylaştırır.</a:t>
        </a:r>
      </a:p>
    </p188:txBody>
  </p188:cm>
  <p188:cm id="{F96C389A-26F1-414B-889C-BD3B6137AC2D}" authorId="{93F98226-BA74-FB51-3350-87D3D606F691}" status="resolved" created="2023-09-19T12:50:03.438" complete="100000">
    <ac:deMkLst xmlns:ac="http://schemas.microsoft.com/office/drawing/2013/main/command">
      <pc:docMk xmlns:pc="http://schemas.microsoft.com/office/powerpoint/2013/main/command"/>
      <pc:sldMk xmlns:pc="http://schemas.microsoft.com/office/powerpoint/2013/main/command" cId="823111610" sldId="1723"/>
      <ac:spMk id="7" creationId="{67531DD9-F448-9EC6-C777-562ED049A577}"/>
    </ac:deMkLst>
    <p188:txBody>
      <a:bodyPr/>
      <a:lstStyle/>
      <a:p>
        <a:r>
          <a:rPr lang="en-US"/>
          <a:t>Araç kullanımı demişiz ya Japonya için, o tür kavramları hep özel araç kullanımı olarak çevirelim.</a:t>
        </a:r>
      </a:p>
    </p188:txBody>
  </p188:cm>
  <p188:cm id="{DBDCCB38-BEED-4E24-9ACA-A00B4DD865D1}" authorId="{93F98226-BA74-FB51-3350-87D3D606F691}" status="resolved" created="2023-09-19T12:50:30.580" complete="100000">
    <ac:deMkLst xmlns:ac="http://schemas.microsoft.com/office/drawing/2013/main/command">
      <pc:docMk xmlns:pc="http://schemas.microsoft.com/office/powerpoint/2013/main/command"/>
      <pc:sldMk xmlns:pc="http://schemas.microsoft.com/office/powerpoint/2013/main/command" cId="823111610" sldId="1723"/>
      <ac:spMk id="7" creationId="{67531DD9-F448-9EC6-C777-562ED049A577}"/>
    </ac:deMkLst>
    <p188:txBody>
      <a:bodyPr/>
      <a:lstStyle/>
      <a:p>
        <a:r>
          <a:rPr lang="en-US"/>
          <a:t>İngiltere için de aynısı geçerli. Car diyorsa onu özel araç olarak çevirelim.</a:t>
        </a:r>
      </a:p>
    </p188:txBody>
  </p188:cm>
  <p188:cm id="{A6B8FD2A-82CB-49A1-9BD6-753F469345AF}" authorId="{93F98226-BA74-FB51-3350-87D3D606F691}" status="resolved" created="2023-09-19T12:51:08.456" complete="100000">
    <ac:deMkLst xmlns:ac="http://schemas.microsoft.com/office/drawing/2013/main/command">
      <pc:docMk xmlns:pc="http://schemas.microsoft.com/office/powerpoint/2013/main/command"/>
      <pc:sldMk xmlns:pc="http://schemas.microsoft.com/office/powerpoint/2013/main/command" cId="823111610" sldId="1723"/>
      <ac:spMk id="7" creationId="{67531DD9-F448-9EC6-C777-562ED049A577}"/>
    </ac:deMkLst>
    <p188:txBody>
      <a:bodyPr/>
      <a:lstStyle/>
      <a:p>
        <a:r>
          <a:rPr lang="en-US"/>
          <a:t>Tedbir kelimesini özel isim gibi büyük harf ile başlatmamıza gerek yok. Sunumun genelinde bir iki yerde daha karşılaştım, tekrar bir üzerinden geçip kontrol edebilir miyiz?</a:t>
        </a:r>
      </a:p>
    </p188:txBody>
  </p188:cm>
</p188:cmLst>
</file>

<file path=ppt/comments/modernComment_6BC_ED19E6C6.xml><?xml version="1.0" encoding="utf-8"?>
<p188:cmLst xmlns:a="http://schemas.openxmlformats.org/drawingml/2006/main" xmlns:r="http://schemas.openxmlformats.org/officeDocument/2006/relationships" xmlns:p188="http://schemas.microsoft.com/office/powerpoint/2018/8/main">
  <p188:cm id="{F74FE6A3-ABA7-4C2D-8A73-112DB8EEEFB6}" authorId="{93F98226-BA74-FB51-3350-87D3D606F691}" status="resolved" created="2023-09-19T12:43:55.020" complete="100000">
    <pc:sldMkLst xmlns:pc="http://schemas.microsoft.com/office/powerpoint/2013/main/command">
      <pc:docMk/>
      <pc:sldMk cId="3977897670" sldId="1724"/>
    </pc:sldMkLst>
    <p188:txBody>
      <a:bodyPr/>
      <a:lstStyle/>
      <a:p>
        <a:r>
          <a:rPr lang="en-US"/>
          <a:t>Sol alttaki yeşil kutudan taşmış metinler. Burayı biraz kısaltmaya çalışalım, tek satırı geçince sığmayacak muhtemelen. Destek gerekirse haber verin.</a:t>
        </a:r>
      </a:p>
    </p188:txBody>
  </p188:cm>
</p188:cmLst>
</file>

<file path=ppt/comments/modernComment_6BD_370B416A.xml><?xml version="1.0" encoding="utf-8"?>
<p188:cmLst xmlns:a="http://schemas.openxmlformats.org/drawingml/2006/main" xmlns:r="http://schemas.openxmlformats.org/officeDocument/2006/relationships" xmlns:p188="http://schemas.microsoft.com/office/powerpoint/2018/8/main">
  <p188:cm id="{E253908A-1BED-42E0-BF35-45FE2FF5A911}" authorId="{93F98226-BA74-FB51-3350-87D3D606F691}" status="resolved" created="2023-09-19T12:39:35.824" complete="100000">
    <pc:sldMkLst xmlns:pc="http://schemas.microsoft.com/office/powerpoint/2013/main/command">
      <pc:docMk/>
      <pc:sldMk cId="923484522" sldId="1725"/>
    </pc:sldMkLst>
    <p188:txBody>
      <a:bodyPr/>
      <a:lstStyle/>
      <a:p>
        <a:r>
          <a:rPr lang="en-US"/>
          <a:t>Sağdaki görsel yazının üzerine kaymış.</a:t>
        </a:r>
      </a:p>
    </p188:txBody>
  </p188:cm>
  <p188:cm id="{90BDB382-235E-4110-91FD-04318DE38F40}" authorId="{93F98226-BA74-FB51-3350-87D3D606F691}" status="resolved" created="2023-09-19T12:40:09.857" complete="100000">
    <pc:sldMkLst xmlns:pc="http://schemas.microsoft.com/office/powerpoint/2013/main/command">
      <pc:docMk/>
      <pc:sldMk cId="923484522" sldId="1725"/>
    </pc:sldMkLst>
    <p188:txBody>
      <a:bodyPr/>
      <a:lstStyle/>
      <a:p>
        <a:r>
          <a:rPr lang="en-US"/>
          <a:t>Otomobil yerine özel araç</a:t>
        </a:r>
      </a:p>
    </p188:txBody>
  </p188:cm>
  <p188:cm id="{BC2361A4-695B-423E-B548-94FCA7ABBB9A}" authorId="{93F98226-BA74-FB51-3350-87D3D606F691}" status="resolved" created="2023-09-19T12:40:42.889" complete="100000">
    <pc:sldMkLst xmlns:pc="http://schemas.microsoft.com/office/powerpoint/2013/main/command">
      <pc:docMk/>
      <pc:sldMk cId="923484522" sldId="1725"/>
    </pc:sldMkLst>
    <p188:txBody>
      <a:bodyPr/>
      <a:lstStyle/>
      <a:p>
        <a:r>
          <a:rPr lang="en-US"/>
          <a:t>Burada da önceki slayttaki yorumlarla aynı değişiklikler yapılacak.</a:t>
        </a:r>
      </a:p>
    </p188:txBody>
  </p188:cm>
</p188:cmLst>
</file>

<file path=ppt/comments/modernComment_6BE_8F655127.xml><?xml version="1.0" encoding="utf-8"?>
<p188:cmLst xmlns:a="http://schemas.openxmlformats.org/drawingml/2006/main" xmlns:r="http://schemas.openxmlformats.org/officeDocument/2006/relationships" xmlns:p188="http://schemas.microsoft.com/office/powerpoint/2018/8/main">
  <p188:cm id="{412BDE66-5300-4494-B664-B7E24AB77165}" authorId="{93F98226-BA74-FB51-3350-87D3D606F691}" status="resolved" created="2023-09-19T12:59:11.816" complete="100000">
    <pc:sldMkLst xmlns:pc="http://schemas.microsoft.com/office/powerpoint/2013/main/command">
      <pc:docMk/>
      <pc:sldMk cId="2405781799" sldId="1726"/>
    </pc:sldMkLst>
    <p188:txBody>
      <a:bodyPr/>
      <a:lstStyle/>
      <a:p>
        <a:r>
          <a:rPr lang="en-US"/>
          <a:t>Konut bölgesi alanları diyelim. İngilizce kalmasın.</a:t>
        </a:r>
      </a:p>
    </p188:txBody>
  </p188:cm>
</p188:cmLst>
</file>

<file path=ppt/comments/modernComment_6BF_F2596F27.xml><?xml version="1.0" encoding="utf-8"?>
<p188:cmLst xmlns:a="http://schemas.openxmlformats.org/drawingml/2006/main" xmlns:r="http://schemas.openxmlformats.org/officeDocument/2006/relationships" xmlns:p188="http://schemas.microsoft.com/office/powerpoint/2018/8/main">
  <p188:cm id="{25ED1771-2E5A-4B01-8C97-C822A40BBF60}" authorId="{93F98226-BA74-FB51-3350-87D3D606F691}" status="resolved" created="2023-09-19T13:02:40.338" complete="100000">
    <pc:sldMkLst xmlns:pc="http://schemas.microsoft.com/office/powerpoint/2013/main/command">
      <pc:docMk/>
      <pc:sldMk cId="4065947431" sldId="1727"/>
    </pc:sldMkLst>
    <p188:txBody>
      <a:bodyPr/>
      <a:lstStyle/>
      <a:p>
        <a:r>
          <a:rPr lang="en-US"/>
          <a:t>Kentsel Yük Taşımacılığı Yönetimi. Sığmazsa ilk harfler büyük olacak şekilde de değiştirilebilir.</a:t>
        </a:r>
      </a:p>
    </p188:txBody>
  </p188:cm>
</p188:cmLst>
</file>

<file path=ppt/comments/modernComment_6C0_4C577FE6.xml><?xml version="1.0" encoding="utf-8"?>
<p188:cmLst xmlns:a="http://schemas.openxmlformats.org/drawingml/2006/main" xmlns:r="http://schemas.openxmlformats.org/officeDocument/2006/relationships" xmlns:p188="http://schemas.microsoft.com/office/powerpoint/2018/8/main">
  <p188:cm id="{4E60F3D7-5576-4F8F-998E-CF498A9C7D58}" authorId="{93F98226-BA74-FB51-3350-87D3D606F691}" status="resolved" created="2023-09-19T13:07:42.910" complete="100000">
    <pc:sldMkLst xmlns:pc="http://schemas.microsoft.com/office/powerpoint/2013/main/command">
      <pc:docMk/>
      <pc:sldMk cId="1280802790" sldId="1728"/>
    </pc:sldMkLst>
    <p188:txBody>
      <a:bodyPr/>
      <a:lstStyle/>
      <a:p>
        <a:r>
          <a:rPr lang="en-US"/>
          <a:t>Daha az çarpışma, daha az yaralanmalı ve/veya ölümlü kazalar</a:t>
        </a:r>
      </a:p>
    </p188:txBody>
  </p188:cm>
</p188:cmLst>
</file>

<file path=ppt/comments/modernComment_6C1_3EBFE195.xml><?xml version="1.0" encoding="utf-8"?>
<p188:cmLst xmlns:a="http://schemas.openxmlformats.org/drawingml/2006/main" xmlns:r="http://schemas.openxmlformats.org/officeDocument/2006/relationships" xmlns:p188="http://schemas.microsoft.com/office/powerpoint/2018/8/main">
  <p188:cm id="{FD334596-A6AF-4CDD-A10A-2069F5DBFFF8}" authorId="{93F98226-BA74-FB51-3350-87D3D606F691}" status="resolved" created="2023-09-19T13:22:09.907" complete="100000">
    <pc:sldMkLst xmlns:pc="http://schemas.microsoft.com/office/powerpoint/2013/main/command">
      <pc:docMk/>
      <pc:sldMk cId="1052762517" sldId="1729"/>
    </pc:sldMkLst>
    <p188:txBody>
      <a:bodyPr/>
      <a:lstStyle/>
      <a:p>
        <a:r>
          <a:rPr lang="en-US"/>
          <a:t>Başlık bayrağın üstüne taşmış.</a:t>
        </a:r>
      </a:p>
    </p188:txBody>
  </p188:cm>
  <p188:cm id="{EF328448-BD4B-4DE8-A44C-8D5C29CE705E}" authorId="{93F98226-BA74-FB51-3350-87D3D606F691}" status="resolved" created="2023-09-19T13:23:33.988" complete="100000">
    <pc:sldMkLst xmlns:pc="http://schemas.microsoft.com/office/powerpoint/2013/main/command">
      <pc:docMk/>
      <pc:sldMk cId="1052762517" sldId="1729"/>
    </pc:sldMkLst>
    <p188:txBody>
      <a:bodyPr/>
      <a:lstStyle/>
      <a:p>
        <a:r>
          <a:rPr lang="en-US"/>
          <a:t>Üçüncü yeşil kutucukta bisiklete harcanan sürenin deyince tam kasıt anlaşılmıyor. Burada belki bisikletçilerin trafikte harcadığı sürenin azalmasıdır kasıt. Eğer o ise, bu şekilde düzeltelim. Bunu da Kristina'ya bir sormak lazım.</a:t>
        </a:r>
      </a:p>
    </p188:txBody>
  </p188:cm>
</p188:cmLst>
</file>

<file path=ppt/comments/modernComment_6C2_ADBE4EEA.xml><?xml version="1.0" encoding="utf-8"?>
<p188:cmLst xmlns:a="http://schemas.openxmlformats.org/drawingml/2006/main" xmlns:r="http://schemas.openxmlformats.org/officeDocument/2006/relationships" xmlns:p188="http://schemas.microsoft.com/office/powerpoint/2018/8/main">
  <p188:cm id="{6ADD385C-4263-4A66-89E1-3447F1973AC9}" authorId="{93F98226-BA74-FB51-3350-87D3D606F691}" status="resolved" created="2023-09-19T13:27:05.417" complete="100000">
    <pc:sldMkLst xmlns:pc="http://schemas.microsoft.com/office/powerpoint/2013/main/command">
      <pc:docMk/>
      <pc:sldMk cId="2914930410" sldId="1730"/>
    </pc:sldMkLst>
    <p188:txBody>
      <a:bodyPr/>
      <a:lstStyle/>
      <a:p>
        <a:r>
          <a:rPr lang="en-US"/>
          <a:t>yerleştirme noktası yerine bisiklet park alanı diyebiliriz. Docking point aslında bisiklet istasyonu gibi düşünebiliriz. Misal bizim kampüs girişindeki e-bisiklet istasyonu e-bicycle docking point olmuş oluyor. </a:t>
        </a:r>
      </a:p>
    </p188:txBody>
  </p188:cm>
  <p188:cm id="{3E027C4B-A2C3-4A30-B9DA-178C0937AE42}" authorId="{93F98226-BA74-FB51-3350-87D3D606F691}" status="resolved" created="2023-09-19T13:27:30.152" complete="100000">
    <pc:sldMkLst xmlns:pc="http://schemas.microsoft.com/office/powerpoint/2013/main/command">
      <pc:docMk/>
      <pc:sldMk cId="2914930410" sldId="1730"/>
    </pc:sldMkLst>
    <p188:txBody>
      <a:bodyPr/>
      <a:lstStyle/>
      <a:p>
        <a:r>
          <a:rPr lang="en-US"/>
          <a:t>390.000 adet katılımcı yerine kullanıcı diyelim.</a:t>
        </a:r>
      </a:p>
    </p188:txBody>
  </p188:cm>
  <p188:cm id="{00741B72-F081-4CDD-BB94-182E8B281B1D}" authorId="{93F98226-BA74-FB51-3350-87D3D606F691}" status="resolved" created="2023-09-19T13:27:49.105" complete="100000">
    <pc:sldMkLst xmlns:pc="http://schemas.microsoft.com/office/powerpoint/2013/main/command">
      <pc:docMk/>
      <pc:sldMk cId="2914930410" sldId="1730"/>
    </pc:sldMkLst>
    <p188:txBody>
      <a:bodyPr/>
      <a:lstStyle/>
      <a:p>
        <a:r>
          <a:rPr lang="en-US"/>
          <a:t>Önceki slayttaki gibi araba paylaşımı kısmını güncelleyelim.</a:t>
        </a:r>
      </a:p>
    </p188:txBody>
  </p188:cm>
</p188:cmLst>
</file>

<file path=ppt/comments/modernComment_6C9_F6490934.xml><?xml version="1.0" encoding="utf-8"?>
<p188:cmLst xmlns:a="http://schemas.openxmlformats.org/drawingml/2006/main" xmlns:r="http://schemas.openxmlformats.org/officeDocument/2006/relationships" xmlns:p188="http://schemas.microsoft.com/office/powerpoint/2018/8/main">
  <p188:cm id="{EA0D6D1A-3FAE-4E3E-B9A3-552F08018B63}" authorId="{93F98226-BA74-FB51-3350-87D3D606F691}" status="resolved" created="2023-09-19T13:29:57.782" complete="100000">
    <ac:deMkLst xmlns:ac="http://schemas.microsoft.com/office/drawing/2013/main/command">
      <pc:docMk xmlns:pc="http://schemas.microsoft.com/office/powerpoint/2013/main/command"/>
      <pc:sldMk xmlns:pc="http://schemas.microsoft.com/office/powerpoint/2013/main/command" cId="4131981620" sldId="1737"/>
      <ac:spMk id="17" creationId="{153F667A-1417-4C7B-1505-B8954889FF78}"/>
    </ac:deMkLst>
    <p188:txBody>
      <a:bodyPr/>
      <a:lstStyle/>
      <a:p>
        <a:r>
          <a:rPr lang="en-US"/>
          <a:t>Cinsiyet eşitliği kısmında araçlar arası yerine modlar arası</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fld id="{53A7E461-9001-4351-81E8-8C986FF9C974}" type="datetimeFigureOut">
              <a:rPr lang="lt-LT" smtClean="0"/>
              <a:t>2023-09-20</a:t>
            </a:fld>
            <a:endParaRPr lang="lt-LT"/>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E1A0B5B-631F-4A6A-8BD3-7AEE456EEFA1}" type="slidenum">
              <a:rPr lang="lt-LT" smtClean="0"/>
              <a:t>‹#›</a:t>
            </a:fld>
            <a:endParaRPr lang="lt-LT"/>
          </a:p>
        </p:txBody>
      </p:sp>
    </p:spTree>
    <p:extLst>
      <p:ext uri="{BB962C8B-B14F-4D97-AF65-F5344CB8AC3E}">
        <p14:creationId xmlns:p14="http://schemas.microsoft.com/office/powerpoint/2010/main" val="2439275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5</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798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557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0638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8965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8080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1430601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80551211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66034432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81247443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05606545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87559180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a:lstStyle/>
          <a:p>
            <a:r>
              <a:rPr lang="en-US"/>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09099673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2692463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7649268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62241825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en-TR" smtClean="0"/>
              <a:t>09/20/2023</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0628525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E77E6-B808-DF40-9C53-260D8B1299E3}" type="datetimeFigureOut">
              <a:rPr lang="en-TR" smtClean="0"/>
              <a:t>09/20/2023</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42DB8-2F9A-1049-91F9-A29E53715864}" type="slidenum">
              <a:rPr lang="en-TR" smtClean="0"/>
              <a:t>‹#›</a:t>
            </a:fld>
            <a:endParaRPr lang="en-TR"/>
          </a:p>
        </p:txBody>
      </p:sp>
    </p:spTree>
    <p:extLst>
      <p:ext uri="{BB962C8B-B14F-4D97-AF65-F5344CB8AC3E}">
        <p14:creationId xmlns:p14="http://schemas.microsoft.com/office/powerpoint/2010/main" val="2650336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8/10/relationships/comments" Target="../comments/modernComment_6BC_ED19E6C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8/10/relationships/comments" Target="../comments/modernComment_6B3_C2C07A4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microsoft.com/office/2018/10/relationships/comments" Target="../comments/modernComment_6BB_310FAFBA.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microsoft.com/office/2018/10/relationships/comments" Target="../comments/modernComment_6A8_240E41AA.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8/10/relationships/comments" Target="../comments/modernComment_6AD_BA7A806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microsoft.com/office/2018/10/relationships/comments" Target="../comments/modernComment_6B9_AEA44CD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microsoft.com/office/2018/10/relationships/comments" Target="../comments/modernComment_6A6_81CADBA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8/10/relationships/comments" Target="../comments/modernComment_6BE_8F65512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microsoft.com/office/2018/10/relationships/comments" Target="../comments/modernComment_6B2_E0D8BFBF.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microsoft.com/office/2018/10/relationships/comments" Target="../comments/modernComment_5EA_5EB1F520.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microsoft.com/office/2018/10/relationships/comments" Target="../comments/modernComment_6BF_F2596F2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microsoft.com/office/2018/10/relationships/comments" Target="../comments/modernComment_6AC_9EAEEA5F.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8/10/relationships/comments" Target="../comments/modernComment_6C0_4C577F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microsoft.com/office/2018/10/relationships/comments" Target="../comments/modernComment_6AA_126CB00E.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microsoft.com/office/2018/10/relationships/comments" Target="../comments/modernComment_6C1_3EBFE19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microsoft.com/office/2018/10/relationships/comments" Target="../comments/modernComment_6B6_92379D3C.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jpeg"/><Relationship Id="rId2" Type="http://schemas.microsoft.com/office/2018/10/relationships/comments" Target="../comments/modernComment_6C2_ADBE4EEA.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microsoft.com/office/2018/10/relationships/comments" Target="../comments/modernComment_6B7_6EA40C01.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8/10/relationships/comments" Target="../comments/modernComment_5EE_6219D3BF.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microsoft.com/office/2018/10/relationships/comments" Target="../comments/modernComment_6C9_F649093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microsoft.com/office/2018/10/relationships/comments" Target="../comments/modernComment_6B8_EFB82A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18/10/relationships/comments" Target="../comments/modernComment_589_2D9E24A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18/10/relationships/comments" Target="../comments/modernComment_58B_EF610818.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6A5_6603471B.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microsoft.com/office/2018/10/relationships/comments" Target="../comments/modernComment_6BD_370B416A.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8/10/relationships/comments" Target="../comments/modernComment_6A7_10A1983C.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1E1CE1-2654-44CB-35F2-D1417ABFC6F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a:t>
            </a: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9" name="Rectangle: Rounded Corners 28">
            <a:extLst>
              <a:ext uri="{FF2B5EF4-FFF2-40B4-BE49-F238E27FC236}">
                <a16:creationId xmlns:a16="http://schemas.microsoft.com/office/drawing/2014/main" id="{7AD515E1-2EB3-53AA-14A5-E02950DC7ACE}"/>
              </a:ext>
            </a:extLst>
          </p:cNvPr>
          <p:cNvSpPr/>
          <p:nvPr/>
        </p:nvSpPr>
        <p:spPr>
          <a:xfrm>
            <a:off x="162560" y="2368550"/>
            <a:ext cx="11877041" cy="2324100"/>
          </a:xfrm>
          <a:prstGeom prst="roundRect">
            <a:avLst/>
          </a:prstGeom>
          <a:no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0" name="TextBox 29">
            <a:extLst>
              <a:ext uri="{FF2B5EF4-FFF2-40B4-BE49-F238E27FC236}">
                <a16:creationId xmlns:a16="http://schemas.microsoft.com/office/drawing/2014/main" id="{4AD322F5-2EC1-D878-481A-02A909837AE9}"/>
              </a:ext>
            </a:extLst>
          </p:cNvPr>
          <p:cNvSpPr txBox="1"/>
          <p:nvPr/>
        </p:nvSpPr>
        <p:spPr>
          <a:xfrm>
            <a:off x="697864" y="2568992"/>
            <a:ext cx="11331576" cy="1446550"/>
          </a:xfrm>
          <a:prstGeom prst="rect">
            <a:avLst/>
          </a:prstGeom>
          <a:noFill/>
          <a:ln>
            <a:noFill/>
          </a:ln>
        </p:spPr>
        <p:txBody>
          <a:bodyPr wrap="square">
            <a:noAutofit/>
          </a:bodyPr>
          <a:lstStyle/>
          <a:p>
            <a:pPr algn="ctr" rtl="0"/>
            <a:r>
              <a:rPr lang="tr" sz="4400" b="1" i="0" u="none" strike="noStrike">
                <a:solidFill>
                  <a:srgbClr val="532476"/>
                </a:solidFill>
                <a:highlight>
                  <a:srgbClr val="000000">
                    <a:alpha val="0"/>
                  </a:srgbClr>
                </a:highlight>
                <a:latin typeface="Myriad Pro"/>
              </a:rPr>
              <a:t>HAREKETLİLİK POLİTİKALARI, STRATEJİLERİ VE TEMEL </a:t>
            </a:r>
            <a:r>
              <a:rPr lang="en-US" sz="4400" b="1" i="0" u="none" strike="noStrike">
                <a:solidFill>
                  <a:srgbClr val="532476"/>
                </a:solidFill>
                <a:highlight>
                  <a:srgbClr val="000000">
                    <a:alpha val="0"/>
                  </a:srgbClr>
                </a:highlight>
                <a:latin typeface="Myriad Pro"/>
              </a:rPr>
              <a:t>TEDBİRLER</a:t>
            </a:r>
            <a:endParaRPr lang="tr" sz="4400" b="1" i="0" u="none" strike="noStrike">
              <a:solidFill>
                <a:srgbClr val="532476"/>
              </a:solidFill>
              <a:highlight>
                <a:srgbClr val="000000">
                  <a:alpha val="0"/>
                </a:srgbClr>
              </a:highlight>
              <a:latin typeface="Myriad Pro"/>
            </a:endParaRPr>
          </a:p>
        </p:txBody>
      </p:sp>
    </p:spTree>
    <p:extLst>
      <p:ext uri="{BB962C8B-B14F-4D97-AF65-F5344CB8AC3E}">
        <p14:creationId xmlns:p14="http://schemas.microsoft.com/office/powerpoint/2010/main" val="197854854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a:highlight>
                  <a:srgbClr val="000000">
                    <a:alpha val="0"/>
                  </a:srgbClr>
                </a:highlight>
                <a:latin typeface="Calibri Light"/>
              </a:rPr>
              <a:t>OTOPARK</a:t>
            </a:r>
            <a:r>
              <a:rPr lang="tr" sz="4400" b="0" i="0" u="none" strike="noStrike">
                <a:highlight>
                  <a:srgbClr val="000000">
                    <a:alpha val="0"/>
                  </a:srgbClr>
                </a:highlight>
                <a:latin typeface="Calibri Light"/>
              </a:rPr>
              <a:t>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YÖNETİMİ</a:t>
            </a:r>
          </a:p>
        </p:txBody>
      </p:sp>
      <p:sp>
        <p:nvSpPr>
          <p:cNvPr id="5" name="TextBox 4">
            <a:extLst>
              <a:ext uri="{FF2B5EF4-FFF2-40B4-BE49-F238E27FC236}">
                <a16:creationId xmlns:a16="http://schemas.microsoft.com/office/drawing/2014/main" id="{D8782792-87C1-0E0B-8354-AC729FDDBEC3}"/>
              </a:ext>
            </a:extLst>
          </p:cNvPr>
          <p:cNvSpPr txBox="1"/>
          <p:nvPr/>
        </p:nvSpPr>
        <p:spPr>
          <a:xfrm>
            <a:off x="7662165" y="444502"/>
            <a:ext cx="4358640" cy="701731"/>
          </a:xfrm>
          <a:prstGeom prst="rect">
            <a:avLst/>
          </a:prstGeom>
          <a:noFill/>
        </p:spPr>
        <p:txBody>
          <a:bodyPr wrap="square" lIns="91440" tIns="45720" rIns="91440" bIns="45720" anchor="t">
            <a:noAutofit/>
          </a:bodyPr>
          <a:lstStyle/>
          <a:p>
            <a:pPr rtl="0">
              <a:lnSpc>
                <a:spcPct val="90000"/>
              </a:lnSpc>
              <a:spcBef>
                <a:spcPct val="0"/>
              </a:spcBef>
            </a:pPr>
            <a:r>
              <a:rPr lang="en-US" sz="4400" b="0" i="0" u="none" strike="noStrike">
                <a:solidFill>
                  <a:srgbClr val="2F5597"/>
                </a:solidFill>
                <a:highlight>
                  <a:srgbClr val="000000">
                    <a:alpha val="0"/>
                  </a:srgbClr>
                </a:highlight>
                <a:latin typeface="Calibri Light"/>
                <a:ea typeface="+mj-ea"/>
                <a:cs typeface="+mj-cs"/>
              </a:rPr>
              <a:t>En Yeni </a:t>
            </a:r>
            <a:r>
              <a:rPr lang="tr-TR" sz="4400" b="0" i="0" u="none" strike="noStrike">
                <a:solidFill>
                  <a:srgbClr val="2F5597"/>
                </a:solidFill>
                <a:highlight>
                  <a:srgbClr val="000000">
                    <a:alpha val="0"/>
                  </a:srgbClr>
                </a:highlight>
                <a:latin typeface="Calibri Light"/>
                <a:ea typeface="+mj-ea"/>
                <a:cs typeface="+mj-cs"/>
              </a:rPr>
              <a:t>Gelişmeler</a:t>
            </a:r>
            <a:endParaRPr lang="tr-TR" sz="44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2840145"/>
            <a:ext cx="5493004" cy="1077218"/>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tr" b="1">
                <a:solidFill>
                  <a:srgbClr val="000000"/>
                </a:solidFill>
                <a:highlight>
                  <a:srgbClr val="000000">
                    <a:alpha val="0"/>
                  </a:srgbClr>
                </a:highlight>
                <a:latin typeface="Calibri"/>
              </a:rPr>
              <a:t>Otopark</a:t>
            </a:r>
            <a:r>
              <a:rPr lang="tr" sz="1800" b="1" i="0" u="none" strike="noStrike">
                <a:solidFill>
                  <a:srgbClr val="000000"/>
                </a:solidFill>
                <a:highlight>
                  <a:srgbClr val="000000">
                    <a:alpha val="0"/>
                  </a:srgbClr>
                </a:highlight>
                <a:latin typeface="Calibri"/>
              </a:rPr>
              <a:t> standartları </a:t>
            </a:r>
            <a:r>
              <a:rPr lang="tr" b="1">
                <a:solidFill>
                  <a:srgbClr val="000000"/>
                </a:solidFill>
                <a:highlight>
                  <a:srgbClr val="000000">
                    <a:alpha val="0"/>
                  </a:srgbClr>
                </a:highlight>
                <a:latin typeface="Calibri"/>
              </a:rPr>
              <a:t>aşağıdaki şekilde uygulanabilir</a:t>
            </a:r>
            <a:r>
              <a:rPr lang="tr" sz="1800" b="1" i="0" u="none" strike="noStrike">
                <a:solidFill>
                  <a:srgbClr val="000000"/>
                </a:solidFill>
                <a:highlight>
                  <a:srgbClr val="000000">
                    <a:alpha val="0"/>
                  </a:srgbClr>
                </a:highlight>
                <a:latin typeface="Calibri"/>
              </a:rPr>
              <a:t>:</a:t>
            </a:r>
          </a:p>
          <a:p>
            <a:pPr marL="285750" indent="-285750" rtl="0">
              <a:spcAft>
                <a:spcPts val="600"/>
              </a:spcAft>
              <a:buFont typeface="Arial" panose="020B0604020202020204" pitchFamily="34" charset="0"/>
              <a:buChar char="•"/>
            </a:pPr>
            <a:r>
              <a:rPr lang="tr" sz="1800" b="0" i="0" u="none" strike="noStrike">
                <a:solidFill>
                  <a:srgbClr val="000000"/>
                </a:solidFill>
                <a:highlight>
                  <a:srgbClr val="000000">
                    <a:alpha val="0"/>
                  </a:srgbClr>
                </a:highlight>
                <a:latin typeface="Calibri"/>
              </a:rPr>
              <a:t>Ulusal düzeyde</a:t>
            </a:r>
            <a:endParaRPr lang="lt-LT" sz="1800">
              <a:solidFill>
                <a:schemeClr val="tx1"/>
              </a:solidFill>
            </a:endParaRPr>
          </a:p>
          <a:p>
            <a:pPr marL="285750" indent="-285750" rtl="0">
              <a:spcAft>
                <a:spcPts val="600"/>
              </a:spcAft>
              <a:buFont typeface="Arial" panose="020B0604020202020204" pitchFamily="34" charset="0"/>
              <a:buChar char="•"/>
            </a:pPr>
            <a:r>
              <a:rPr lang="tr" sz="1800" b="0" i="0" u="none" strike="noStrike">
                <a:solidFill>
                  <a:srgbClr val="000000"/>
                </a:solidFill>
                <a:highlight>
                  <a:srgbClr val="000000">
                    <a:alpha val="0"/>
                  </a:srgbClr>
                </a:highlight>
                <a:latin typeface="Calibri"/>
              </a:rPr>
              <a:t>Yerel düzeyde</a:t>
            </a:r>
            <a:endParaRPr lang="lt-LT" sz="1800">
              <a:solidFill>
                <a:schemeClr val="tx1"/>
              </a:solidFill>
            </a:endParaRPr>
          </a:p>
        </p:txBody>
      </p:sp>
      <p:sp>
        <p:nvSpPr>
          <p:cNvPr id="15" name="Oval 14">
            <a:extLst>
              <a:ext uri="{FF2B5EF4-FFF2-40B4-BE49-F238E27FC236}">
                <a16:creationId xmlns:a16="http://schemas.microsoft.com/office/drawing/2014/main" id="{0710E218-7A0C-A72D-255D-BD57C574F3D4}"/>
              </a:ext>
            </a:extLst>
          </p:cNvPr>
          <p:cNvSpPr/>
          <p:nvPr/>
        </p:nvSpPr>
        <p:spPr>
          <a:xfrm>
            <a:off x="372166" y="28912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4" name="TextBox 3">
            <a:extLst>
              <a:ext uri="{FF2B5EF4-FFF2-40B4-BE49-F238E27FC236}">
                <a16:creationId xmlns:a16="http://schemas.microsoft.com/office/drawing/2014/main" id="{0B8EF752-CEBA-5BEE-08BD-513DAC7A6462}"/>
              </a:ext>
            </a:extLst>
          </p:cNvPr>
          <p:cNvSpPr txBox="1"/>
          <p:nvPr/>
        </p:nvSpPr>
        <p:spPr>
          <a:xfrm>
            <a:off x="350635" y="1816314"/>
            <a:ext cx="4658245" cy="923330"/>
          </a:xfrm>
          <a:prstGeom prst="rect">
            <a:avLst/>
          </a:prstGeom>
          <a:solidFill>
            <a:schemeClr val="accent5">
              <a:lumMod val="20000"/>
              <a:lumOff val="80000"/>
            </a:schemeClr>
          </a:solidFill>
        </p:spPr>
        <p:txBody>
          <a:bodyPr wrap="square" lIns="91440" tIns="45720" rIns="91440" bIns="45720" anchor="t">
            <a:noAutofit/>
          </a:bodyPr>
          <a:lstStyle/>
          <a:p>
            <a:pPr rtl="0"/>
            <a:r>
              <a:rPr lang="tr" sz="1500" b="1">
                <a:solidFill>
                  <a:srgbClr val="000000"/>
                </a:solidFill>
                <a:highlight>
                  <a:srgbClr val="000000">
                    <a:alpha val="0"/>
                  </a:srgbClr>
                </a:highlight>
                <a:latin typeface="Calibri"/>
              </a:rPr>
              <a:t>Otopark</a:t>
            </a:r>
            <a:r>
              <a:rPr lang="tr" sz="1500" b="1" i="0" u="none" strike="noStrike">
                <a:solidFill>
                  <a:srgbClr val="000000"/>
                </a:solidFill>
                <a:highlight>
                  <a:srgbClr val="000000">
                    <a:alpha val="0"/>
                  </a:srgbClr>
                </a:highlight>
                <a:latin typeface="Calibri"/>
              </a:rPr>
              <a:t> standartları</a:t>
            </a:r>
            <a:r>
              <a:rPr lang="tr" sz="1500" b="0" i="0" u="none" strike="noStrike">
                <a:solidFill>
                  <a:srgbClr val="000000"/>
                </a:solidFill>
                <a:highlight>
                  <a:srgbClr val="000000">
                    <a:alpha val="0"/>
                  </a:srgbClr>
                </a:highlight>
                <a:latin typeface="Calibri"/>
              </a:rPr>
              <a:t> - min. ve (bazen) </a:t>
            </a:r>
            <a:r>
              <a:rPr lang="tr" sz="1500" b="0" i="0" u="none" strike="noStrike" err="1">
                <a:solidFill>
                  <a:srgbClr val="000000"/>
                </a:solidFill>
                <a:highlight>
                  <a:srgbClr val="000000">
                    <a:alpha val="0"/>
                  </a:srgbClr>
                </a:highlight>
                <a:latin typeface="Calibri"/>
              </a:rPr>
              <a:t>maks</a:t>
            </a:r>
            <a:r>
              <a:rPr lang="tr" sz="1500" b="0" i="0" u="none" strike="noStrike">
                <a:solidFill>
                  <a:srgbClr val="000000"/>
                </a:solidFill>
                <a:highlight>
                  <a:srgbClr val="000000">
                    <a:alpha val="0"/>
                  </a:srgbClr>
                </a:highlight>
                <a:latin typeface="Calibri"/>
              </a:rPr>
              <a:t>. yeni geliştirmeler için gerekli / izin verilen </a:t>
            </a:r>
            <a:r>
              <a:rPr lang="tr" sz="1500">
                <a:solidFill>
                  <a:srgbClr val="000000"/>
                </a:solidFill>
                <a:highlight>
                  <a:srgbClr val="000000">
                    <a:alpha val="0"/>
                  </a:srgbClr>
                </a:highlight>
                <a:latin typeface="Calibri"/>
              </a:rPr>
              <a:t>otopark</a:t>
            </a:r>
            <a:r>
              <a:rPr lang="tr" sz="1500" b="0" i="0" u="none" strike="noStrike">
                <a:solidFill>
                  <a:srgbClr val="000000"/>
                </a:solidFill>
                <a:highlight>
                  <a:srgbClr val="000000">
                    <a:alpha val="0"/>
                  </a:srgbClr>
                </a:highlight>
                <a:latin typeface="Calibri"/>
              </a:rPr>
              <a:t> yerlerinin sayısı veya mevcut </a:t>
            </a:r>
            <a:r>
              <a:rPr lang="tr" sz="1500">
                <a:solidFill>
                  <a:srgbClr val="000000"/>
                </a:solidFill>
                <a:highlight>
                  <a:srgbClr val="000000">
                    <a:alpha val="0"/>
                  </a:srgbClr>
                </a:highlight>
                <a:latin typeface="Calibri"/>
              </a:rPr>
              <a:t>otopark</a:t>
            </a:r>
            <a:r>
              <a:rPr lang="tr" sz="1500" b="0" i="0" u="none" strike="noStrike">
                <a:solidFill>
                  <a:srgbClr val="000000"/>
                </a:solidFill>
                <a:highlight>
                  <a:srgbClr val="000000">
                    <a:alpha val="0"/>
                  </a:srgbClr>
                </a:highlight>
                <a:latin typeface="Calibri"/>
              </a:rPr>
              <a:t> yerlerindeki değişiklikler</a:t>
            </a:r>
          </a:p>
        </p:txBody>
      </p:sp>
      <p:grpSp>
        <p:nvGrpSpPr>
          <p:cNvPr id="12" name="Group 11">
            <a:extLst>
              <a:ext uri="{FF2B5EF4-FFF2-40B4-BE49-F238E27FC236}">
                <a16:creationId xmlns:a16="http://schemas.microsoft.com/office/drawing/2014/main" id="{854E67C7-33C9-BD87-2044-A9A2858D4928}"/>
              </a:ext>
            </a:extLst>
          </p:cNvPr>
          <p:cNvGrpSpPr/>
          <p:nvPr/>
        </p:nvGrpSpPr>
        <p:grpSpPr>
          <a:xfrm>
            <a:off x="6517515" y="1366298"/>
            <a:ext cx="5212092" cy="2830230"/>
            <a:chOff x="1494096" y="4877532"/>
            <a:chExt cx="5212092" cy="2830230"/>
          </a:xfrm>
        </p:grpSpPr>
        <p:pic>
          <p:nvPicPr>
            <p:cNvPr id="13" name="Picture 12">
              <a:extLst>
                <a:ext uri="{FF2B5EF4-FFF2-40B4-BE49-F238E27FC236}">
                  <a16:creationId xmlns:a16="http://schemas.microsoft.com/office/drawing/2014/main" id="{17EF34A0-37B8-77E0-FAC4-E2FC5BC774A3}"/>
                </a:ext>
              </a:extLst>
            </p:cNvPr>
            <p:cNvPicPr>
              <a:picLocks noChangeAspect="1"/>
            </p:cNvPicPr>
            <p:nvPr/>
          </p:nvPicPr>
          <p:blipFill>
            <a:blip r:embed="rId3"/>
            <a:stretch>
              <a:fillRect/>
            </a:stretch>
          </p:blipFill>
          <p:spPr>
            <a:xfrm>
              <a:off x="2929944" y="4877532"/>
              <a:ext cx="3776244" cy="2793537"/>
            </a:xfrm>
            <a:prstGeom prst="rect">
              <a:avLst/>
            </a:prstGeom>
          </p:spPr>
        </p:pic>
        <p:sp>
          <p:nvSpPr>
            <p:cNvPr id="14" name="Rectangle 13">
              <a:extLst>
                <a:ext uri="{FF2B5EF4-FFF2-40B4-BE49-F238E27FC236}">
                  <a16:creationId xmlns:a16="http://schemas.microsoft.com/office/drawing/2014/main" id="{33B4B90D-AE84-E45E-BB10-D9CD5FB96564}"/>
                </a:ext>
              </a:extLst>
            </p:cNvPr>
            <p:cNvSpPr/>
            <p:nvPr/>
          </p:nvSpPr>
          <p:spPr>
            <a:xfrm>
              <a:off x="1494096" y="5187790"/>
              <a:ext cx="1590744" cy="1323439"/>
            </a:xfrm>
            <a:prstGeom prst="rect">
              <a:avLst/>
            </a:prstGeom>
            <a:solidFill>
              <a:schemeClr val="bg1">
                <a:lumMod val="95000"/>
              </a:schemeClr>
            </a:solidFill>
          </p:spPr>
          <p:txBody>
            <a:bodyPr wrap="square" lIns="91440" tIns="45720" rIns="91440" bIns="45720" anchor="t">
              <a:noAutofit/>
            </a:bodyPr>
            <a:lstStyle/>
            <a:p>
              <a:pPr algn="ctr" rtl="0"/>
              <a:r>
                <a:rPr lang="tr" sz="1350" b="1" i="0" u="none" strike="noStrike">
                  <a:highlight>
                    <a:srgbClr val="000000">
                      <a:alpha val="0"/>
                    </a:srgbClr>
                  </a:highlight>
                  <a:latin typeface="Calibri"/>
                </a:rPr>
                <a:t>Vilnius şehir merkezi ve yakınlardaki hassas bölgelere ait yerel </a:t>
              </a:r>
              <a:r>
                <a:rPr lang="tr" sz="1350" b="1">
                  <a:highlight>
                    <a:srgbClr val="000000">
                      <a:alpha val="0"/>
                    </a:srgbClr>
                  </a:highlight>
                  <a:latin typeface="Calibri"/>
                </a:rPr>
                <a:t>otopark</a:t>
              </a:r>
              <a:r>
                <a:rPr lang="tr" sz="1350" b="1" i="0" u="none" strike="noStrike">
                  <a:highlight>
                    <a:srgbClr val="000000">
                      <a:alpha val="0"/>
                    </a:srgbClr>
                  </a:highlight>
                  <a:latin typeface="Calibri"/>
                </a:rPr>
                <a:t> politikası:</a:t>
              </a:r>
              <a:endParaRPr lang="en-US"/>
            </a:p>
          </p:txBody>
        </p:sp>
        <p:pic>
          <p:nvPicPr>
            <p:cNvPr id="18" name="Picture 17">
              <a:extLst>
                <a:ext uri="{FF2B5EF4-FFF2-40B4-BE49-F238E27FC236}">
                  <a16:creationId xmlns:a16="http://schemas.microsoft.com/office/drawing/2014/main" id="{4A5C5DBD-38B8-42B0-CCBF-A6A0D06CA7CC}"/>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1494096" y="6630543"/>
              <a:ext cx="2677402" cy="1077219"/>
            </a:xfrm>
            <a:prstGeom prst="rect">
              <a:avLst/>
            </a:prstGeom>
            <a:noFill/>
            <a:ln>
              <a:noFill/>
            </a:ln>
          </p:spPr>
        </p:pic>
      </p:grpSp>
      <p:pic>
        <p:nvPicPr>
          <p:cNvPr id="19" name="Picture 25">
            <a:extLst>
              <a:ext uri="{FF2B5EF4-FFF2-40B4-BE49-F238E27FC236}">
                <a16:creationId xmlns:a16="http://schemas.microsoft.com/office/drawing/2014/main" id="{991EFFBA-A49E-F312-460D-60A00F333D09}"/>
              </a:ext>
            </a:extLst>
          </p:cNvPr>
          <p:cNvPicPr>
            <a:picLocks noChangeAspect="1"/>
          </p:cNvPicPr>
          <p:nvPr/>
        </p:nvPicPr>
        <p:blipFill>
          <a:blip r:embed="rId5">
            <a:extLst>
              <a:ext uri="{28A0092B-C50C-407E-A947-70E740481C1C}">
                <a14:useLocalDpi xmlns:a14="http://schemas.microsoft.com/office/drawing/2010/main" val="0"/>
              </a:ext>
            </a:extLst>
          </a:blip>
          <a:srcRect b="10304"/>
          <a:stretch>
            <a:fillRect/>
          </a:stretch>
        </p:blipFill>
        <p:spPr bwMode="auto">
          <a:xfrm>
            <a:off x="347755" y="4000978"/>
            <a:ext cx="2366386" cy="2401530"/>
          </a:xfrm>
          <a:prstGeom prst="rect">
            <a:avLst/>
          </a:prstGeom>
          <a:noFill/>
          <a:ln>
            <a:noFill/>
          </a:ln>
        </p:spPr>
      </p:pic>
      <p:sp>
        <p:nvSpPr>
          <p:cNvPr id="20" name="Rectangle 26">
            <a:extLst>
              <a:ext uri="{FF2B5EF4-FFF2-40B4-BE49-F238E27FC236}">
                <a16:creationId xmlns:a16="http://schemas.microsoft.com/office/drawing/2014/main" id="{7292E3AB-97E8-1AF6-570D-54C3F4CB74B9}"/>
              </a:ext>
            </a:extLst>
          </p:cNvPr>
          <p:cNvSpPr/>
          <p:nvPr/>
        </p:nvSpPr>
        <p:spPr>
          <a:xfrm>
            <a:off x="2757071" y="4990967"/>
            <a:ext cx="5865005" cy="1007263"/>
          </a:xfrm>
          <a:prstGeom prst="rect">
            <a:avLst/>
          </a:prstGeom>
          <a:solidFill>
            <a:srgbClr val="D9E078"/>
          </a:solidFill>
          <a:ln>
            <a:solidFill>
              <a:schemeClr val="accent4">
                <a:lumMod val="75000"/>
              </a:schemeClr>
            </a:solidFill>
          </a:ln>
          <a:effectLst>
            <a:outerShdw blurRad="50800" dist="38100" dir="2700000" algn="tl" rotWithShape="0">
              <a:prstClr val="black">
                <a:alpha val="40000"/>
              </a:prstClr>
            </a:outerShdw>
          </a:effectLst>
        </p:spPr>
        <p:txBody>
          <a:bodyPr wrap="square" lIns="91440" tIns="45720" rIns="91440" bIns="45720" anchor="t">
            <a:noAutofit/>
          </a:bodyPr>
          <a:lstStyle/>
          <a:p>
            <a:pPr marL="355600" lvl="1" indent="-285750">
              <a:buFont typeface="Arial" panose="020B0604020202020204" pitchFamily="34" charset="0"/>
              <a:buChar char="•"/>
            </a:pPr>
            <a:r>
              <a:rPr lang="tr" sz="1200" b="0" i="0" u="none" strike="noStrike">
                <a:highlight>
                  <a:srgbClr val="000000">
                    <a:alpha val="0"/>
                  </a:srgbClr>
                </a:highlight>
                <a:latin typeface="Calibri"/>
              </a:rPr>
              <a:t>50 adet park et ve devam et</a:t>
            </a:r>
            <a:r>
              <a:rPr lang="tr" sz="1200">
                <a:highlight>
                  <a:srgbClr val="000000">
                    <a:alpha val="0"/>
                  </a:srgbClr>
                </a:highlight>
                <a:latin typeface="Calibri"/>
              </a:rPr>
              <a:t> noktası</a:t>
            </a:r>
            <a:r>
              <a:rPr lang="tr" sz="1200" b="0" i="0" u="none" strike="noStrike">
                <a:highlight>
                  <a:srgbClr val="000000">
                    <a:alpha val="0"/>
                  </a:srgbClr>
                </a:highlight>
                <a:latin typeface="Calibri"/>
              </a:rPr>
              <a:t> da dâhil olmak üzere, 850'den fazla</a:t>
            </a:r>
            <a:r>
              <a:rPr lang="tr" sz="1200">
                <a:highlight>
                  <a:srgbClr val="000000">
                    <a:alpha val="0"/>
                  </a:srgbClr>
                </a:highlight>
                <a:latin typeface="Calibri"/>
              </a:rPr>
              <a:t> bölgede</a:t>
            </a:r>
            <a:r>
              <a:rPr lang="tr" sz="1200" b="0" i="0" u="none" strike="noStrike">
                <a:highlight>
                  <a:srgbClr val="000000">
                    <a:alpha val="0"/>
                  </a:srgbClr>
                </a:highlight>
                <a:latin typeface="Calibri"/>
              </a:rPr>
              <a:t> </a:t>
            </a:r>
            <a:r>
              <a:rPr lang="tr" sz="1200">
                <a:highlight>
                  <a:srgbClr val="000000">
                    <a:alpha val="0"/>
                  </a:srgbClr>
                </a:highlight>
                <a:latin typeface="Calibri"/>
              </a:rPr>
              <a:t>otopark alanı</a:t>
            </a:r>
            <a:r>
              <a:rPr lang="tr" sz="1200" b="0" i="0" u="none" strike="noStrike">
                <a:highlight>
                  <a:srgbClr val="000000">
                    <a:alpha val="0"/>
                  </a:srgbClr>
                </a:highlight>
                <a:latin typeface="Calibri"/>
              </a:rPr>
              <a:t> </a:t>
            </a:r>
            <a:r>
              <a:rPr lang="tr" sz="1200">
                <a:highlight>
                  <a:srgbClr val="000000">
                    <a:alpha val="0"/>
                  </a:srgbClr>
                </a:highlight>
                <a:latin typeface="Calibri"/>
              </a:rPr>
              <a:t>bulunmaması;</a:t>
            </a:r>
            <a:endParaRPr lang="tr-TR"/>
          </a:p>
          <a:p>
            <a:pPr marL="355600" lvl="1" indent="-285750">
              <a:buFont typeface="Arial" panose="020B0604020202020204" pitchFamily="34" charset="0"/>
              <a:buChar char="•"/>
            </a:pPr>
            <a:r>
              <a:rPr lang="tr" sz="1200" b="0" i="0" u="none" strike="noStrike">
                <a:highlight>
                  <a:srgbClr val="000000">
                    <a:alpha val="0"/>
                  </a:srgbClr>
                </a:highlight>
                <a:latin typeface="Calibri"/>
              </a:rPr>
              <a:t>Bölgeye</a:t>
            </a:r>
            <a:r>
              <a:rPr lang="tr" sz="1200">
                <a:highlight>
                  <a:srgbClr val="000000">
                    <a:alpha val="0"/>
                  </a:srgbClr>
                </a:highlight>
                <a:latin typeface="Calibri"/>
              </a:rPr>
              <a:t> 8800 defa</a:t>
            </a:r>
            <a:r>
              <a:rPr lang="tr" sz="1200" b="0" i="0" u="none" strike="noStrike">
                <a:highlight>
                  <a:srgbClr val="000000">
                    <a:alpha val="0"/>
                  </a:srgbClr>
                </a:highlight>
                <a:latin typeface="Calibri"/>
              </a:rPr>
              <a:t> </a:t>
            </a:r>
            <a:r>
              <a:rPr lang="tr" sz="1200">
                <a:highlight>
                  <a:srgbClr val="000000">
                    <a:alpha val="0"/>
                  </a:srgbClr>
                </a:highlight>
                <a:latin typeface="Calibri"/>
              </a:rPr>
              <a:t>özel araç seferi yapılmasının güvence altına alınması</a:t>
            </a:r>
            <a:r>
              <a:rPr lang="tr" sz="1200" b="0" i="0" u="none" strike="noStrike">
                <a:highlight>
                  <a:srgbClr val="000000">
                    <a:alpha val="0"/>
                  </a:srgbClr>
                </a:highlight>
                <a:latin typeface="Calibri"/>
              </a:rPr>
              <a:t>;</a:t>
            </a:r>
          </a:p>
          <a:p>
            <a:pPr marL="355600" lvl="1" indent="-285750">
              <a:buFont typeface="Arial" panose="020B0604020202020204" pitchFamily="34" charset="0"/>
              <a:buChar char="•"/>
            </a:pPr>
            <a:r>
              <a:rPr lang="tr" sz="1200">
                <a:highlight>
                  <a:srgbClr val="000000">
                    <a:alpha val="0"/>
                  </a:srgbClr>
                </a:highlight>
                <a:latin typeface="Calibri"/>
              </a:rPr>
              <a:t>Saat başı 3 avro karşılığında ücretli</a:t>
            </a:r>
            <a:r>
              <a:rPr lang="tr" sz="1200" b="0" i="0" u="none" strike="noStrike">
                <a:highlight>
                  <a:srgbClr val="000000">
                    <a:alpha val="0"/>
                  </a:srgbClr>
                </a:highlight>
                <a:latin typeface="Calibri"/>
              </a:rPr>
              <a:t> </a:t>
            </a:r>
            <a:r>
              <a:rPr lang="tr" sz="1200">
                <a:highlight>
                  <a:srgbClr val="000000">
                    <a:alpha val="0"/>
                  </a:srgbClr>
                </a:highlight>
                <a:latin typeface="Calibri"/>
              </a:rPr>
              <a:t>otopark sisteminin</a:t>
            </a:r>
            <a:r>
              <a:rPr lang="tr" sz="1200" b="0" i="0" u="none" strike="noStrike">
                <a:highlight>
                  <a:srgbClr val="000000">
                    <a:alpha val="0"/>
                  </a:srgbClr>
                </a:highlight>
                <a:latin typeface="Calibri"/>
              </a:rPr>
              <a:t> </a:t>
            </a:r>
            <a:r>
              <a:rPr lang="tr" sz="1200">
                <a:highlight>
                  <a:srgbClr val="000000">
                    <a:alpha val="0"/>
                  </a:srgbClr>
                </a:highlight>
                <a:latin typeface="Calibri"/>
              </a:rPr>
              <a:t>işlemesi;</a:t>
            </a:r>
            <a:endParaRPr lang="tr" sz="1200" b="0" i="0" u="none" strike="noStrike">
              <a:highlight>
                <a:srgbClr val="000000">
                  <a:alpha val="0"/>
                </a:srgbClr>
              </a:highlight>
              <a:latin typeface="Calibri"/>
            </a:endParaRPr>
          </a:p>
          <a:p>
            <a:pPr marL="355600" lvl="1" indent="-285750">
              <a:buFont typeface="Arial" panose="020B0604020202020204" pitchFamily="34" charset="0"/>
              <a:buChar char="•"/>
            </a:pPr>
            <a:r>
              <a:rPr lang="tr" sz="1200" b="0" i="0" u="none" strike="noStrike">
                <a:highlight>
                  <a:srgbClr val="000000">
                    <a:alpha val="0"/>
                  </a:srgbClr>
                </a:highlight>
                <a:latin typeface="Calibri"/>
              </a:rPr>
              <a:t>Satın aldıktan sonra bir saat </a:t>
            </a:r>
            <a:r>
              <a:rPr lang="tr" sz="1200">
                <a:highlight>
                  <a:srgbClr val="000000">
                    <a:alpha val="0"/>
                  </a:srgbClr>
                </a:highlight>
                <a:latin typeface="Calibri"/>
              </a:rPr>
              <a:t>içerisinde bir saat eve kargo hizmetinin olması.</a:t>
            </a:r>
            <a:endParaRPr lang="tr" sz="1200" b="0" i="0" u="none" strike="noStrike">
              <a:highlight>
                <a:srgbClr val="000000">
                  <a:alpha val="0"/>
                </a:srgbClr>
              </a:highlight>
              <a:latin typeface="Calibri"/>
            </a:endParaRPr>
          </a:p>
        </p:txBody>
      </p:sp>
      <p:sp>
        <p:nvSpPr>
          <p:cNvPr id="21" name="Rectangle 19">
            <a:extLst>
              <a:ext uri="{FF2B5EF4-FFF2-40B4-BE49-F238E27FC236}">
                <a16:creationId xmlns:a16="http://schemas.microsoft.com/office/drawing/2014/main" id="{5C07B888-1569-730C-FAF7-7E636BF37A42}"/>
              </a:ext>
            </a:extLst>
          </p:cNvPr>
          <p:cNvSpPr/>
          <p:nvPr/>
        </p:nvSpPr>
        <p:spPr>
          <a:xfrm>
            <a:off x="2717109" y="3998373"/>
            <a:ext cx="2603126" cy="584775"/>
          </a:xfrm>
          <a:prstGeom prst="rect">
            <a:avLst/>
          </a:prstGeom>
          <a:solidFill>
            <a:schemeClr val="bg1"/>
          </a:solidFill>
        </p:spPr>
        <p:txBody>
          <a:bodyPr wrap="square">
            <a:noAutofit/>
          </a:bodyPr>
          <a:lstStyle/>
          <a:p>
            <a:pPr rtl="0"/>
            <a:r>
              <a:rPr lang="tr" sz="1600" b="0" i="1" u="none" strike="noStrike">
                <a:highlight>
                  <a:srgbClr val="000000">
                    <a:alpha val="0"/>
                  </a:srgbClr>
                </a:highlight>
                <a:latin typeface="Calibri"/>
              </a:rPr>
              <a:t>Shilcity, Zürih, İsviçre örneği</a:t>
            </a:r>
            <a:endParaRPr lang="lt-LT" sz="1600" i="1"/>
          </a:p>
        </p:txBody>
      </p:sp>
      <p:sp>
        <p:nvSpPr>
          <p:cNvPr id="22" name="Rounded Rectangle 16">
            <a:extLst>
              <a:ext uri="{FF2B5EF4-FFF2-40B4-BE49-F238E27FC236}">
                <a16:creationId xmlns:a16="http://schemas.microsoft.com/office/drawing/2014/main" id="{A2B50D89-79B0-BC07-C993-CD05F78A113E}"/>
              </a:ext>
            </a:extLst>
          </p:cNvPr>
          <p:cNvSpPr/>
          <p:nvPr/>
        </p:nvSpPr>
        <p:spPr>
          <a:xfrm>
            <a:off x="8796762" y="4726851"/>
            <a:ext cx="3260024" cy="1529701"/>
          </a:xfrm>
          <a:prstGeom prst="roundRect">
            <a:avLst/>
          </a:prstGeom>
          <a:solidFill>
            <a:srgbClr val="83983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fontAlgn="base"/>
            <a:r>
              <a:rPr lang="tr" sz="1300" b="1" i="0" u="none" strike="noStrike">
                <a:highlight>
                  <a:srgbClr val="000000">
                    <a:alpha val="0"/>
                  </a:srgbClr>
                </a:highlight>
                <a:latin typeface="Calibri"/>
              </a:rPr>
              <a:t>Sonuçlar:</a:t>
            </a:r>
            <a:r>
              <a:rPr lang="tr" sz="1300">
                <a:highlight>
                  <a:srgbClr val="000000">
                    <a:alpha val="0"/>
                  </a:srgbClr>
                </a:highlight>
                <a:latin typeface="Calibri"/>
              </a:rPr>
              <a:t> Gerçekleştirilen seyahatlerin sayısı </a:t>
            </a:r>
            <a:r>
              <a:rPr lang="tr" sz="1300" b="0" i="0" u="none" strike="noStrike">
                <a:highlight>
                  <a:srgbClr val="000000">
                    <a:alpha val="0"/>
                  </a:srgbClr>
                </a:highlight>
                <a:latin typeface="Calibri"/>
              </a:rPr>
              <a:t>günde </a:t>
            </a:r>
            <a:r>
              <a:rPr lang="tr" sz="1300">
                <a:highlight>
                  <a:srgbClr val="000000">
                    <a:alpha val="0"/>
                  </a:srgbClr>
                </a:highlight>
                <a:latin typeface="Calibri"/>
              </a:rPr>
              <a:t>4000'e</a:t>
            </a:r>
            <a:r>
              <a:rPr lang="tr" sz="1300" b="0" i="0" u="none" strike="noStrike">
                <a:highlight>
                  <a:srgbClr val="000000">
                    <a:alpha val="0"/>
                  </a:srgbClr>
                </a:highlight>
                <a:latin typeface="Calibri"/>
              </a:rPr>
              <a:t> ulaştı. Bu yolculukların</a:t>
            </a:r>
            <a:r>
              <a:rPr lang="tr" sz="1300">
                <a:highlight>
                  <a:srgbClr val="000000">
                    <a:alpha val="0"/>
                  </a:srgbClr>
                </a:highlight>
                <a:latin typeface="Calibri"/>
              </a:rPr>
              <a:t> </a:t>
            </a:r>
            <a:r>
              <a:rPr lang="tr" sz="1300" b="0" i="0" u="none" strike="noStrike">
                <a:highlight>
                  <a:srgbClr val="000000">
                    <a:alpha val="0"/>
                  </a:srgbClr>
                </a:highlight>
                <a:latin typeface="Calibri"/>
              </a:rPr>
              <a:t>%70'i bisiklet ile toplu taşımayla veya yürüyerek yapılırken %30'u </a:t>
            </a:r>
            <a:r>
              <a:rPr lang="tr" sz="1300">
                <a:highlight>
                  <a:srgbClr val="000000">
                    <a:alpha val="0"/>
                  </a:srgbClr>
                </a:highlight>
                <a:latin typeface="Calibri"/>
              </a:rPr>
              <a:t>özel araçla gelen</a:t>
            </a:r>
            <a:r>
              <a:rPr lang="tr" sz="1300" b="0" i="0" u="none" strike="noStrike">
                <a:highlight>
                  <a:srgbClr val="000000">
                    <a:alpha val="0"/>
                  </a:srgbClr>
                </a:highlight>
                <a:latin typeface="Calibri"/>
              </a:rPr>
              <a:t> ziyaretçiler tarafından </a:t>
            </a:r>
            <a:r>
              <a:rPr lang="tr" sz="1300">
                <a:highlight>
                  <a:srgbClr val="000000">
                    <a:alpha val="0"/>
                  </a:srgbClr>
                </a:highlight>
                <a:latin typeface="Calibri"/>
              </a:rPr>
              <a:t>gerçekleştirildi.</a:t>
            </a:r>
            <a:endParaRPr lang="en-GB" sz="1300"/>
          </a:p>
        </p:txBody>
      </p:sp>
      <p:sp>
        <p:nvSpPr>
          <p:cNvPr id="28" name="Rectangle 27">
            <a:extLst>
              <a:ext uri="{FF2B5EF4-FFF2-40B4-BE49-F238E27FC236}">
                <a16:creationId xmlns:a16="http://schemas.microsoft.com/office/drawing/2014/main" id="{FC992DDE-B2DA-3713-26F8-2A2A72CD9359}"/>
              </a:ext>
            </a:extLst>
          </p:cNvPr>
          <p:cNvSpPr/>
          <p:nvPr/>
        </p:nvSpPr>
        <p:spPr>
          <a:xfrm>
            <a:off x="4276725" y="1287752"/>
            <a:ext cx="3638550" cy="338554"/>
          </a:xfrm>
          <a:prstGeom prst="rect">
            <a:avLst/>
          </a:prstGeom>
        </p:spPr>
        <p:txBody>
          <a:bodyPr wrap="square">
            <a:noAutofit/>
          </a:bodyPr>
          <a:lstStyle/>
          <a:p>
            <a:pPr algn="r" rtl="0"/>
            <a:r>
              <a:rPr lang="tr" sz="1600" b="0" i="1" u="none" strike="noStrike">
                <a:highlight>
                  <a:srgbClr val="000000">
                    <a:alpha val="0"/>
                  </a:srgbClr>
                </a:highlight>
                <a:latin typeface="Calibri"/>
              </a:rPr>
              <a:t>Vilnius örneği </a:t>
            </a:r>
          </a:p>
        </p:txBody>
      </p:sp>
      <p:sp>
        <p:nvSpPr>
          <p:cNvPr id="29" name="Arrow: Right 28">
            <a:extLst>
              <a:ext uri="{FF2B5EF4-FFF2-40B4-BE49-F238E27FC236}">
                <a16:creationId xmlns:a16="http://schemas.microsoft.com/office/drawing/2014/main" id="{0F79417B-2507-6E07-2026-C45D17D4F95A}"/>
              </a:ext>
            </a:extLst>
          </p:cNvPr>
          <p:cNvSpPr/>
          <p:nvPr/>
        </p:nvSpPr>
        <p:spPr>
          <a:xfrm>
            <a:off x="8355626" y="5201743"/>
            <a:ext cx="447039" cy="635501"/>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Metin kutusu 2">
            <a:extLst>
              <a:ext uri="{FF2B5EF4-FFF2-40B4-BE49-F238E27FC236}">
                <a16:creationId xmlns:a16="http://schemas.microsoft.com/office/drawing/2014/main" id="{F73CB2D1-237F-1B48-18C1-D46DAB95E02A}"/>
              </a:ext>
            </a:extLst>
          </p:cNvPr>
          <p:cNvSpPr txBox="1"/>
          <p:nvPr/>
        </p:nvSpPr>
        <p:spPr>
          <a:xfrm>
            <a:off x="2809203" y="4684690"/>
            <a:ext cx="4102456"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 sz="1600" b="1">
                <a:cs typeface="Calibri"/>
              </a:rPr>
              <a:t>Yatırımcıya ilişkin tedbir ve uygulamalar:</a:t>
            </a:r>
            <a:endParaRPr lang="tr-TR" sz="1600">
              <a:cs typeface="Calibri"/>
            </a:endParaRPr>
          </a:p>
          <a:p>
            <a:pPr algn="l"/>
            <a:endParaRPr lang="tr-TR"/>
          </a:p>
        </p:txBody>
      </p:sp>
    </p:spTree>
    <p:extLst>
      <p:ext uri="{BB962C8B-B14F-4D97-AF65-F5344CB8AC3E}">
        <p14:creationId xmlns:p14="http://schemas.microsoft.com/office/powerpoint/2010/main" val="3977897670"/>
      </p:ext>
    </p:extLst>
  </p:cSld>
  <p:clrMapOvr>
    <a:masterClrMapping/>
  </p:clrMapOvr>
  <p:transition/>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E5DBC-EDF9-94C5-8235-D4C43EED63FB}"/>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TALEP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YÖNETİMİ STRATEJİSİ</a:t>
            </a:r>
            <a:endParaRPr lang="en-GB"/>
          </a:p>
        </p:txBody>
      </p:sp>
      <p:sp>
        <p:nvSpPr>
          <p:cNvPr id="3" name="Content Placeholder 2">
            <a:extLst>
              <a:ext uri="{FF2B5EF4-FFF2-40B4-BE49-F238E27FC236}">
                <a16:creationId xmlns:a16="http://schemas.microsoft.com/office/drawing/2014/main" id="{DB09C6D6-3D6A-DAE2-C2D7-EAD036D23BFB}"/>
              </a:ext>
            </a:extLst>
          </p:cNvPr>
          <p:cNvSpPr>
            <a:spLocks noGrp="1"/>
          </p:cNvSpPr>
          <p:nvPr>
            <p:ph idx="1"/>
          </p:nvPr>
        </p:nvSpPr>
        <p:spPr>
          <a:xfrm>
            <a:off x="838200" y="1825625"/>
            <a:ext cx="5204460" cy="4351338"/>
          </a:xfrm>
        </p:spPr>
        <p:txBody>
          <a:bodyPr vert="horz" lIns="91440" tIns="45720" rIns="91440" bIns="45720" rtlCol="0" anchor="t">
            <a:noAutofit/>
          </a:bodyPr>
          <a:lstStyle/>
          <a:p>
            <a:pPr marL="0" indent="0">
              <a:spcAft>
                <a:spcPts val="1200"/>
              </a:spcAft>
              <a:buNone/>
              <a:defRPr/>
            </a:pPr>
            <a:r>
              <a:rPr kumimoji="0" lang="en-US" sz="2000" b="1" i="0" u="none" strike="noStrike" kern="1200" cap="none" spc="0" normalizeH="0" baseline="0" noProof="0" dirty="0">
                <a:solidFill>
                  <a:srgbClr val="000000"/>
                </a:solidFill>
                <a:highlight>
                  <a:srgbClr val="000000">
                    <a:alpha val="0"/>
                  </a:srgbClr>
                </a:highlight>
                <a:uLnTx/>
                <a:uFillTx/>
                <a:latin typeface="Calibri"/>
                <a:ea typeface="+mn-ea"/>
                <a:cs typeface="+mn-cs"/>
              </a:rPr>
              <a:t>TEMEL TEDBİRLER</a:t>
            </a:r>
            <a:r>
              <a:rPr kumimoji="0" lang="tr" sz="2000" b="1" i="0" u="none" strike="noStrike" kern="1200" cap="none" spc="0" normalizeH="0" baseline="0" noProof="0" dirty="0">
                <a:solidFill>
                  <a:srgbClr val="000000"/>
                </a:solidFill>
                <a:highlight>
                  <a:srgbClr val="000000">
                    <a:alpha val="0"/>
                  </a:srgbClr>
                </a:highlight>
                <a:uLnTx/>
                <a:uFillTx/>
                <a:latin typeface="Calibri"/>
                <a:ea typeface="+mn-ea"/>
                <a:cs typeface="+mn-cs"/>
              </a:rPr>
              <a:t>:</a:t>
            </a:r>
            <a:r>
              <a:rPr lang="tr" sz="2000" b="1" dirty="0">
                <a:solidFill>
                  <a:srgbClr val="000000"/>
                </a:solidFill>
                <a:highlight>
                  <a:srgbClr val="000000">
                    <a:alpha val="0"/>
                  </a:srgbClr>
                </a:highlight>
                <a:latin typeface="Calibri"/>
              </a:rPr>
              <a:t> </a:t>
            </a:r>
            <a:endParaRPr kumimoji="0" lang="tr" sz="2000" b="1" i="0" u="none" strike="noStrike" kern="1200" cap="none" spc="0" normalizeH="0" baseline="0" noProof="0" dirty="0">
              <a:solidFill>
                <a:srgbClr val="000000"/>
              </a:solidFill>
              <a:highlight>
                <a:srgbClr val="000000">
                  <a:alpha val="0"/>
                </a:srgbClr>
              </a:highlight>
              <a:uLnTx/>
              <a:uFillTx/>
              <a:latin typeface="Calibri"/>
              <a:ea typeface="+mn-ea"/>
              <a:cs typeface="+mn-cs"/>
            </a:endParaRPr>
          </a:p>
          <a:p>
            <a:pPr>
              <a:spcAft>
                <a:spcPct val="0"/>
              </a:spcAft>
              <a:defRPr/>
            </a:pPr>
            <a:r>
              <a:rPr kumimoji="0" lang="tr" sz="1600" b="0" i="0" u="none" strike="noStrike" kern="1200" cap="none" spc="0" normalizeH="0" baseline="0" noProof="0" dirty="0">
                <a:solidFill>
                  <a:srgbClr val="000000"/>
                </a:solidFill>
                <a:highlight>
                  <a:srgbClr val="000000">
                    <a:alpha val="0"/>
                  </a:srgbClr>
                </a:highlight>
                <a:uLnTx/>
                <a:uFillTx/>
                <a:latin typeface="Calibri"/>
                <a:ea typeface="+mn-ea"/>
                <a:cs typeface="+mn-cs"/>
              </a:rPr>
              <a:t>Toplu taşımayı </a:t>
            </a:r>
            <a:r>
              <a:rPr lang="tr" sz="1600" dirty="0">
                <a:solidFill>
                  <a:srgbClr val="000000"/>
                </a:solidFill>
                <a:highlight>
                  <a:srgbClr val="000000">
                    <a:alpha val="0"/>
                  </a:srgbClr>
                </a:highlight>
                <a:latin typeface="Calibri"/>
              </a:rPr>
              <a:t>destekleyecek</a:t>
            </a:r>
            <a:r>
              <a:rPr kumimoji="0" lang="tr" sz="1600" b="0" i="0" u="none" strike="noStrike" kern="1200" cap="none" spc="0" normalizeH="0" baseline="0" noProof="0" dirty="0">
                <a:solidFill>
                  <a:srgbClr val="000000"/>
                </a:solidFill>
                <a:highlight>
                  <a:srgbClr val="000000">
                    <a:alpha val="0"/>
                  </a:srgbClr>
                </a:highlight>
                <a:uLnTx/>
                <a:uFillTx/>
                <a:latin typeface="Calibri"/>
                <a:ea typeface="+mn-ea"/>
                <a:cs typeface="+mn-cs"/>
              </a:rPr>
              <a:t> </a:t>
            </a:r>
            <a:r>
              <a:rPr lang="tr" sz="1600" dirty="0">
                <a:solidFill>
                  <a:srgbClr val="000000"/>
                </a:solidFill>
                <a:highlight>
                  <a:srgbClr val="000000">
                    <a:alpha val="0"/>
                  </a:srgbClr>
                </a:highlight>
                <a:latin typeface="Calibri"/>
              </a:rPr>
              <a:t>imar planı</a:t>
            </a:r>
            <a:endParaRPr lang="tr" sz="1600" b="0" i="0" u="none" strike="noStrike" kern="1200" cap="none" spc="0" baseline="0" noProof="0" dirty="0">
              <a:solidFill>
                <a:prstClr val="black"/>
              </a:solidFill>
              <a:highlight>
                <a:srgbClr val="000000">
                  <a:alpha val="0"/>
                </a:srgbClr>
              </a:highlight>
              <a:latin typeface="Calibri"/>
              <a:ea typeface="+mn-ea"/>
              <a:cs typeface="+mn-cs"/>
            </a:endParaRPr>
          </a:p>
          <a:p>
            <a:pPr>
              <a:spcAft>
                <a:spcPct val="0"/>
              </a:spcAft>
              <a:defRPr/>
            </a:pPr>
            <a:r>
              <a:rPr lang="tr" sz="1600" dirty="0">
                <a:solidFill>
                  <a:srgbClr val="000000"/>
                </a:solidFill>
                <a:highlight>
                  <a:srgbClr val="000000">
                    <a:alpha val="0"/>
                  </a:srgbClr>
                </a:highlight>
                <a:latin typeface="Calibri"/>
              </a:rPr>
              <a:t>Gelişme alanlarında kontrollü yoğunluk </a:t>
            </a:r>
            <a:r>
              <a:rPr kumimoji="0" lang="tr" sz="1600" b="0" i="0" u="none" strike="noStrike" kern="1200" cap="none" spc="0" normalizeH="0" baseline="0" noProof="0" dirty="0">
                <a:solidFill>
                  <a:srgbClr val="000000"/>
                </a:solidFill>
                <a:highlight>
                  <a:srgbClr val="000000">
                    <a:alpha val="0"/>
                  </a:srgbClr>
                </a:highlight>
                <a:uLnTx/>
                <a:uFillTx/>
                <a:latin typeface="Calibri"/>
                <a:ea typeface="+mn-ea"/>
                <a:cs typeface="+mn-cs"/>
              </a:rPr>
              <a:t>ve</a:t>
            </a:r>
            <a:r>
              <a:rPr lang="tr" sz="1600" dirty="0">
                <a:solidFill>
                  <a:srgbClr val="000000"/>
                </a:solidFill>
                <a:highlight>
                  <a:srgbClr val="000000">
                    <a:alpha val="0"/>
                  </a:srgbClr>
                </a:highlight>
                <a:latin typeface="Calibri"/>
              </a:rPr>
              <a:t> karma kullanım alanları</a:t>
            </a:r>
            <a:endParaRPr lang="en-US" sz="1600" b="0" i="0" u="none" strike="noStrike" kern="1200" cap="none" spc="0" baseline="0" noProof="0" dirty="0">
              <a:solidFill>
                <a:prstClr val="black"/>
              </a:solidFill>
              <a:latin typeface="Calibri"/>
              <a:ea typeface="+mn-ea"/>
              <a:cs typeface="+mn-cs"/>
            </a:endParaRPr>
          </a:p>
          <a:p>
            <a:pPr rtl="0">
              <a:defRPr/>
            </a:pPr>
            <a:r>
              <a:rPr lang="tr" sz="1600" b="0" i="0" u="none" strike="noStrike" dirty="0">
                <a:solidFill>
                  <a:srgbClr val="000000"/>
                </a:solidFill>
                <a:highlight>
                  <a:srgbClr val="000000">
                    <a:alpha val="0"/>
                  </a:srgbClr>
                </a:highlight>
                <a:latin typeface="Calibri"/>
              </a:rPr>
              <a:t>Kişiselleştirilmiş Seyahat Planlaması (PTP)</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highlight>
                  <a:srgbClr val="000000">
                    <a:alpha val="0"/>
                  </a:srgbClr>
                </a:highlight>
                <a:uLnTx/>
                <a:uFillTx/>
                <a:latin typeface="Calibri"/>
                <a:ea typeface="+mn-ea"/>
                <a:cs typeface="+mn-cs"/>
              </a:rPr>
              <a:t>Trafik sıkışıklığı </a:t>
            </a:r>
            <a:r>
              <a:rPr lang="tr" sz="1600" dirty="0">
                <a:solidFill>
                  <a:srgbClr val="000000"/>
                </a:solidFill>
                <a:highlight>
                  <a:srgbClr val="000000">
                    <a:alpha val="0"/>
                  </a:srgbClr>
                </a:highlight>
                <a:latin typeface="Calibri"/>
              </a:rPr>
              <a:t>ücretlendirmesi</a:t>
            </a:r>
            <a:endParaRPr lang="lt-LT" sz="1600" dirty="0">
              <a:solidFill>
                <a:prstClr val="black"/>
              </a:solidFill>
              <a:latin typeface="Calibri"/>
            </a:endParaRPr>
          </a:p>
          <a:p>
            <a:pPr>
              <a:spcAft>
                <a:spcPct val="0"/>
              </a:spcAft>
              <a:defRPr/>
            </a:pPr>
            <a:r>
              <a:rPr lang="tr" sz="1600" dirty="0">
                <a:solidFill>
                  <a:srgbClr val="000000"/>
                </a:solidFill>
                <a:highlight>
                  <a:srgbClr val="000000">
                    <a:alpha val="0"/>
                  </a:srgbClr>
                </a:highlight>
                <a:latin typeface="Calibri"/>
              </a:rPr>
              <a:t>Otopark </a:t>
            </a:r>
            <a:r>
              <a:rPr lang="tr" sz="1600" dirty="0">
                <a:solidFill>
                  <a:srgbClr val="000000"/>
                </a:solidFill>
                <a:highlight>
                  <a:srgbClr val="000000">
                    <a:alpha val="0"/>
                  </a:srgbClr>
                </a:highlight>
                <a:latin typeface="Calibri"/>
                <a:cs typeface="Calibri"/>
              </a:rPr>
              <a:t>ücretlendirmesi</a:t>
            </a:r>
            <a:endParaRPr lang="lt-LT" sz="1600" b="0" i="0" u="none" strike="noStrike" kern="1200" cap="none" spc="0" baseline="0" noProof="0" dirty="0">
              <a:solidFill>
                <a:prstClr val="black"/>
              </a:solidFill>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lang="tr" sz="1600" b="0" i="0" u="none" strike="noStrike" dirty="0">
                <a:solidFill>
                  <a:srgbClr val="000000"/>
                </a:solidFill>
                <a:highlight>
                  <a:srgbClr val="000000">
                    <a:alpha val="0"/>
                  </a:srgbClr>
                </a:highlight>
                <a:latin typeface="Calibri"/>
              </a:rPr>
              <a:t>Yol fiyatlandırması</a:t>
            </a:r>
            <a:endParaRPr lang="lt-LT" sz="1600" dirty="0">
              <a:solidFill>
                <a:prstClr val="black"/>
              </a:solidFill>
              <a:latin typeface="Calibri" panose="020F0502020204030204"/>
            </a:endParaRPr>
          </a:p>
          <a:p>
            <a:pPr>
              <a:spcAft>
                <a:spcPct val="0"/>
              </a:spcAft>
              <a:defRPr/>
            </a:pPr>
            <a:r>
              <a:rPr lang="tr" sz="1600" b="0" i="0" u="none" strike="noStrike" dirty="0">
                <a:solidFill>
                  <a:srgbClr val="000000"/>
                </a:solidFill>
                <a:highlight>
                  <a:srgbClr val="000000">
                    <a:alpha val="0"/>
                  </a:srgbClr>
                </a:highlight>
                <a:latin typeface="Calibri"/>
              </a:rPr>
              <a:t>Park </a:t>
            </a:r>
            <a:r>
              <a:rPr lang="tr" sz="1600" dirty="0">
                <a:solidFill>
                  <a:srgbClr val="000000"/>
                </a:solidFill>
                <a:highlight>
                  <a:srgbClr val="000000">
                    <a:alpha val="0"/>
                  </a:srgbClr>
                </a:highlight>
                <a:latin typeface="Calibri"/>
              </a:rPr>
              <a:t>et ve devam et</a:t>
            </a:r>
            <a:endParaRPr lang="lt-LT" sz="1600" dirty="0">
              <a:solidFill>
                <a:prstClr val="black"/>
              </a:solidFill>
              <a:latin typeface="Calibri" panose="020F0502020204030204"/>
            </a:endParaRPr>
          </a:p>
          <a:p>
            <a:pPr>
              <a:defRPr/>
            </a:pPr>
            <a:r>
              <a:rPr lang="tr" sz="1600" b="0" i="0" u="none" strike="noStrike" dirty="0">
                <a:highlight>
                  <a:srgbClr val="000000">
                    <a:alpha val="0"/>
                  </a:srgbClr>
                </a:highlight>
                <a:latin typeface="Calibri"/>
              </a:rPr>
              <a:t>Lojistik planlama, yük yolları</a:t>
            </a:r>
            <a:r>
              <a:rPr lang="tr" sz="1600" dirty="0">
                <a:highlight>
                  <a:srgbClr val="000000">
                    <a:alpha val="0"/>
                  </a:srgbClr>
                </a:highlight>
                <a:latin typeface="Calibri"/>
              </a:rPr>
              <a:t> </a:t>
            </a:r>
            <a:endParaRPr lang="tr" sz="1600" b="0" i="0" u="none" strike="noStrike" dirty="0">
              <a:highlight>
                <a:srgbClr val="000000">
                  <a:alpha val="0"/>
                </a:srgbClr>
              </a:highlight>
              <a:latin typeface="Calibri"/>
            </a:endParaRPr>
          </a:p>
          <a:p>
            <a:pPr rtl="0">
              <a:defRPr/>
            </a:pPr>
            <a:r>
              <a:rPr lang="tr" sz="1600" b="0" i="0" u="none" strike="noStrike" dirty="0">
                <a:solidFill>
                  <a:srgbClr val="000000"/>
                </a:solidFill>
                <a:highlight>
                  <a:srgbClr val="000000">
                    <a:alpha val="0"/>
                  </a:srgbClr>
                </a:highlight>
                <a:latin typeface="Calibri"/>
              </a:rPr>
              <a:t>Paylaşımlı hareketlilik</a:t>
            </a:r>
            <a:endParaRPr lang="lt-LT" sz="1600" dirty="0">
              <a:solidFill>
                <a:prstClr val="black"/>
              </a:solidFill>
              <a:latin typeface="Calibri" panose="020F0502020204030204"/>
            </a:endParaRPr>
          </a:p>
          <a:p>
            <a:pPr>
              <a:defRPr/>
            </a:pPr>
            <a:r>
              <a:rPr lang="tr" sz="1600" b="0" i="0" u="none" strike="noStrike" dirty="0">
                <a:highlight>
                  <a:srgbClr val="000000">
                    <a:alpha val="0"/>
                  </a:srgbClr>
                </a:highlight>
                <a:latin typeface="Calibri"/>
              </a:rPr>
              <a:t>Motorlu </a:t>
            </a:r>
            <a:r>
              <a:rPr lang="tr" sz="1600" dirty="0">
                <a:highlight>
                  <a:srgbClr val="000000">
                    <a:alpha val="0"/>
                  </a:srgbClr>
                </a:highlight>
                <a:latin typeface="Calibri"/>
              </a:rPr>
              <a:t>ulaşım araçları</a:t>
            </a:r>
            <a:r>
              <a:rPr lang="tr" sz="1600" b="0" i="0" u="none" strike="noStrike" dirty="0">
                <a:highlight>
                  <a:srgbClr val="000000">
                    <a:alpha val="0"/>
                  </a:srgbClr>
                </a:highlight>
                <a:latin typeface="Calibri"/>
              </a:rPr>
              <a:t> için erişim kısıtlamaları</a:t>
            </a:r>
            <a:endParaRPr lang="lt-LT" sz="1600" dirty="0">
              <a:latin typeface="Calibri" panose="020F0502020204030204"/>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lang="lt-LT" sz="2000">
              <a:solidFill>
                <a:prstClr val="black"/>
              </a:solidFill>
              <a:latin typeface="Calibri"/>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kumimoji="0" lang="en-GB" sz="2000" b="0" i="0" u="none" strike="noStrike" kern="1200" cap="none" spc="0" normalizeH="0" baseline="0" noProof="0">
              <a:ln>
                <a:noFill/>
              </a:ln>
              <a:solidFill>
                <a:prstClr val="black"/>
              </a:solidFill>
              <a:effectLst/>
              <a:uLnTx/>
              <a:uFillTx/>
              <a:latin typeface="Calibri"/>
              <a:ea typeface="+mn-ea"/>
              <a:cs typeface="+mn-cs"/>
            </a:endParaRPr>
          </a:p>
          <a:p>
            <a:endParaRPr lang="en-GB"/>
          </a:p>
        </p:txBody>
      </p:sp>
      <p:pic>
        <p:nvPicPr>
          <p:cNvPr id="6" name="Picture 5">
            <a:extLst>
              <a:ext uri="{FF2B5EF4-FFF2-40B4-BE49-F238E27FC236}">
                <a16:creationId xmlns:a16="http://schemas.microsoft.com/office/drawing/2014/main" id="{D93DBB04-295A-E20C-11E2-42E5CF0ECC8D}"/>
              </a:ext>
            </a:extLst>
          </p:cNvPr>
          <p:cNvPicPr>
            <a:picLocks noChangeAspect="1"/>
          </p:cNvPicPr>
          <p:nvPr/>
        </p:nvPicPr>
        <p:blipFill>
          <a:blip r:embed="rId3"/>
          <a:stretch>
            <a:fillRect/>
          </a:stretch>
        </p:blipFill>
        <p:spPr>
          <a:xfrm>
            <a:off x="8061961" y="1690688"/>
            <a:ext cx="3767722" cy="2357833"/>
          </a:xfrm>
          <a:prstGeom prst="rect">
            <a:avLst/>
          </a:prstGeom>
        </p:spPr>
      </p:pic>
      <p:grpSp>
        <p:nvGrpSpPr>
          <p:cNvPr id="21" name="Group 20">
            <a:extLst>
              <a:ext uri="{FF2B5EF4-FFF2-40B4-BE49-F238E27FC236}">
                <a16:creationId xmlns:a16="http://schemas.microsoft.com/office/drawing/2014/main" id="{B5E37BFE-42E0-8C7E-2B7E-EE1B2E57E393}"/>
              </a:ext>
            </a:extLst>
          </p:cNvPr>
          <p:cNvGrpSpPr/>
          <p:nvPr/>
        </p:nvGrpSpPr>
        <p:grpSpPr>
          <a:xfrm>
            <a:off x="9016873" y="4152478"/>
            <a:ext cx="3044069" cy="2103542"/>
            <a:chOff x="-75543" y="645123"/>
            <a:chExt cx="4865395" cy="2849163"/>
          </a:xfrm>
        </p:grpSpPr>
        <p:pic>
          <p:nvPicPr>
            <p:cNvPr id="22" name="Imagem 3">
              <a:extLst>
                <a:ext uri="{FF2B5EF4-FFF2-40B4-BE49-F238E27FC236}">
                  <a16:creationId xmlns:a16="http://schemas.microsoft.com/office/drawing/2014/main" id="{69CFBD47-8F68-C12B-0286-2BF7ADDD9927}"/>
                </a:ext>
              </a:extLst>
            </p:cNvPr>
            <p:cNvPicPr>
              <a:picLocks noChangeAspect="1"/>
            </p:cNvPicPr>
            <p:nvPr/>
          </p:nvPicPr>
          <p:blipFill>
            <a:blip r:embed="rId4"/>
            <a:stretch>
              <a:fillRect/>
            </a:stretch>
          </p:blipFill>
          <p:spPr>
            <a:xfrm>
              <a:off x="219923" y="645123"/>
              <a:ext cx="4218327" cy="2849163"/>
            </a:xfrm>
            <a:prstGeom prst="rect">
              <a:avLst/>
            </a:prstGeom>
          </p:spPr>
        </p:pic>
        <p:sp>
          <p:nvSpPr>
            <p:cNvPr id="23" name="Oval 22">
              <a:extLst>
                <a:ext uri="{FF2B5EF4-FFF2-40B4-BE49-F238E27FC236}">
                  <a16:creationId xmlns:a16="http://schemas.microsoft.com/office/drawing/2014/main" id="{B958DF97-3926-A0B4-ECBF-0B589EB66806}"/>
                </a:ext>
              </a:extLst>
            </p:cNvPr>
            <p:cNvSpPr/>
            <p:nvPr/>
          </p:nvSpPr>
          <p:spPr>
            <a:xfrm rot="20856960">
              <a:off x="2027852" y="2027125"/>
              <a:ext cx="971804" cy="432048"/>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sp>
          <p:nvSpPr>
            <p:cNvPr id="25" name="Retângulo 29">
              <a:extLst>
                <a:ext uri="{FF2B5EF4-FFF2-40B4-BE49-F238E27FC236}">
                  <a16:creationId xmlns:a16="http://schemas.microsoft.com/office/drawing/2014/main" id="{8441B3D2-4B13-4704-1124-751A07CE2867}"/>
                </a:ext>
              </a:extLst>
            </p:cNvPr>
            <p:cNvSpPr/>
            <p:nvPr/>
          </p:nvSpPr>
          <p:spPr>
            <a:xfrm>
              <a:off x="553545" y="889408"/>
              <a:ext cx="1258177" cy="42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200" b="1" i="0" u="none" strike="noStrike">
                  <a:solidFill>
                    <a:srgbClr val="000000"/>
                  </a:solidFill>
                  <a:highlight>
                    <a:srgbClr val="000000">
                      <a:alpha val="0"/>
                    </a:srgbClr>
                  </a:highlight>
                  <a:latin typeface="Calibri"/>
                </a:rPr>
                <a:t>7 324</a:t>
              </a:r>
            </a:p>
          </p:txBody>
        </p:sp>
        <p:sp>
          <p:nvSpPr>
            <p:cNvPr id="26" name="Retângulo 30">
              <a:extLst>
                <a:ext uri="{FF2B5EF4-FFF2-40B4-BE49-F238E27FC236}">
                  <a16:creationId xmlns:a16="http://schemas.microsoft.com/office/drawing/2014/main" id="{DAE9BBE1-7274-B30F-4C66-93C80A936266}"/>
                </a:ext>
              </a:extLst>
            </p:cNvPr>
            <p:cNvSpPr/>
            <p:nvPr/>
          </p:nvSpPr>
          <p:spPr>
            <a:xfrm>
              <a:off x="2764661" y="968670"/>
              <a:ext cx="1258177" cy="42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200" b="1" i="0" u="none" strike="noStrike">
                  <a:solidFill>
                    <a:srgbClr val="000000"/>
                  </a:solidFill>
                  <a:highlight>
                    <a:srgbClr val="000000">
                      <a:alpha val="0"/>
                    </a:srgbClr>
                  </a:highlight>
                  <a:latin typeface="Calibri"/>
                </a:rPr>
                <a:t>7 860</a:t>
              </a:r>
            </a:p>
          </p:txBody>
        </p:sp>
        <p:sp>
          <p:nvSpPr>
            <p:cNvPr id="27" name="Retângulo 31">
              <a:extLst>
                <a:ext uri="{FF2B5EF4-FFF2-40B4-BE49-F238E27FC236}">
                  <a16:creationId xmlns:a16="http://schemas.microsoft.com/office/drawing/2014/main" id="{24EE6CC8-860C-5F07-D63E-58A18588E725}"/>
                </a:ext>
              </a:extLst>
            </p:cNvPr>
            <p:cNvSpPr/>
            <p:nvPr/>
          </p:nvSpPr>
          <p:spPr>
            <a:xfrm>
              <a:off x="3531675" y="1331995"/>
              <a:ext cx="1258177" cy="42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200" b="1" i="0" u="none" strike="noStrike">
                  <a:solidFill>
                    <a:srgbClr val="000000"/>
                  </a:solidFill>
                  <a:highlight>
                    <a:srgbClr val="000000">
                      <a:alpha val="0"/>
                    </a:srgbClr>
                  </a:highlight>
                  <a:latin typeface="Calibri"/>
                </a:rPr>
                <a:t>5 204</a:t>
              </a:r>
            </a:p>
          </p:txBody>
        </p:sp>
        <p:sp>
          <p:nvSpPr>
            <p:cNvPr id="28" name="Retângulo 32">
              <a:extLst>
                <a:ext uri="{FF2B5EF4-FFF2-40B4-BE49-F238E27FC236}">
                  <a16:creationId xmlns:a16="http://schemas.microsoft.com/office/drawing/2014/main" id="{14383B9D-6597-7CE6-4D93-B02499BCF45B}"/>
                </a:ext>
              </a:extLst>
            </p:cNvPr>
            <p:cNvSpPr/>
            <p:nvPr/>
          </p:nvSpPr>
          <p:spPr>
            <a:xfrm>
              <a:off x="-75543" y="1313524"/>
              <a:ext cx="1258177" cy="42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200" b="1" i="0" u="none" strike="noStrike">
                  <a:solidFill>
                    <a:srgbClr val="000000"/>
                  </a:solidFill>
                  <a:highlight>
                    <a:srgbClr val="000000">
                      <a:alpha val="0"/>
                    </a:srgbClr>
                  </a:highlight>
                  <a:latin typeface="Calibri"/>
                </a:rPr>
                <a:t>17 117</a:t>
              </a:r>
            </a:p>
          </p:txBody>
        </p:sp>
        <p:sp>
          <p:nvSpPr>
            <p:cNvPr id="29" name="Retângulo 33">
              <a:extLst>
                <a:ext uri="{FF2B5EF4-FFF2-40B4-BE49-F238E27FC236}">
                  <a16:creationId xmlns:a16="http://schemas.microsoft.com/office/drawing/2014/main" id="{5FBBE603-44F9-92E5-4218-1D7EC4BC950B}"/>
                </a:ext>
              </a:extLst>
            </p:cNvPr>
            <p:cNvSpPr/>
            <p:nvPr/>
          </p:nvSpPr>
          <p:spPr>
            <a:xfrm>
              <a:off x="500078" y="2826646"/>
              <a:ext cx="1258177" cy="42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200" b="1" i="0" u="none" strike="noStrike">
                  <a:solidFill>
                    <a:srgbClr val="000000"/>
                  </a:solidFill>
                  <a:highlight>
                    <a:srgbClr val="000000">
                      <a:alpha val="0"/>
                    </a:srgbClr>
                  </a:highlight>
                  <a:latin typeface="Calibri"/>
                </a:rPr>
                <a:t>9827</a:t>
              </a:r>
            </a:p>
          </p:txBody>
        </p:sp>
        <p:sp>
          <p:nvSpPr>
            <p:cNvPr id="30" name="Seta para a direita 34">
              <a:extLst>
                <a:ext uri="{FF2B5EF4-FFF2-40B4-BE49-F238E27FC236}">
                  <a16:creationId xmlns:a16="http://schemas.microsoft.com/office/drawing/2014/main" id="{B1487B84-EE5D-3311-2C63-A60C7FFE9777}"/>
                </a:ext>
              </a:extLst>
            </p:cNvPr>
            <p:cNvSpPr/>
            <p:nvPr/>
          </p:nvSpPr>
          <p:spPr>
            <a:xfrm rot="3518513">
              <a:off x="350179" y="1744152"/>
              <a:ext cx="299801" cy="17984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sp>
          <p:nvSpPr>
            <p:cNvPr id="31" name="Seta para a direita 35">
              <a:extLst>
                <a:ext uri="{FF2B5EF4-FFF2-40B4-BE49-F238E27FC236}">
                  <a16:creationId xmlns:a16="http://schemas.microsoft.com/office/drawing/2014/main" id="{94B3BFE7-ACB9-93F6-DB7C-786064272446}"/>
                </a:ext>
              </a:extLst>
            </p:cNvPr>
            <p:cNvSpPr/>
            <p:nvPr/>
          </p:nvSpPr>
          <p:spPr>
            <a:xfrm rot="2446435">
              <a:off x="1471191" y="1222386"/>
              <a:ext cx="299801" cy="17984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sp>
          <p:nvSpPr>
            <p:cNvPr id="32" name="Seta para a direita 36">
              <a:extLst>
                <a:ext uri="{FF2B5EF4-FFF2-40B4-BE49-F238E27FC236}">
                  <a16:creationId xmlns:a16="http://schemas.microsoft.com/office/drawing/2014/main" id="{5E3AC041-25F9-F743-6EB2-B6BFEE73C656}"/>
                </a:ext>
              </a:extLst>
            </p:cNvPr>
            <p:cNvSpPr/>
            <p:nvPr/>
          </p:nvSpPr>
          <p:spPr>
            <a:xfrm rot="19646988">
              <a:off x="1363971" y="2664366"/>
              <a:ext cx="299801" cy="17984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sp>
          <p:nvSpPr>
            <p:cNvPr id="33" name="Seta para a direita 37">
              <a:extLst>
                <a:ext uri="{FF2B5EF4-FFF2-40B4-BE49-F238E27FC236}">
                  <a16:creationId xmlns:a16="http://schemas.microsoft.com/office/drawing/2014/main" id="{825C347A-571F-2771-5FB8-E3F400250BA8}"/>
                </a:ext>
              </a:extLst>
            </p:cNvPr>
            <p:cNvSpPr/>
            <p:nvPr/>
          </p:nvSpPr>
          <p:spPr>
            <a:xfrm rot="7112526">
              <a:off x="2986743" y="1372131"/>
              <a:ext cx="299801" cy="17984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sp>
          <p:nvSpPr>
            <p:cNvPr id="34" name="Seta para a direita 38">
              <a:extLst>
                <a:ext uri="{FF2B5EF4-FFF2-40B4-BE49-F238E27FC236}">
                  <a16:creationId xmlns:a16="http://schemas.microsoft.com/office/drawing/2014/main" id="{FB9E18D7-BB4B-4D29-F232-38EE9606F334}"/>
                </a:ext>
              </a:extLst>
            </p:cNvPr>
            <p:cNvSpPr/>
            <p:nvPr/>
          </p:nvSpPr>
          <p:spPr>
            <a:xfrm rot="8405025">
              <a:off x="3476239" y="1599553"/>
              <a:ext cx="299801" cy="17984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PT"/>
            </a:p>
          </p:txBody>
        </p:sp>
      </p:grpSp>
      <p:pic>
        <p:nvPicPr>
          <p:cNvPr id="1044" name="Picture 20">
            <a:extLst>
              <a:ext uri="{FF2B5EF4-FFF2-40B4-BE49-F238E27FC236}">
                <a16:creationId xmlns:a16="http://schemas.microsoft.com/office/drawing/2014/main" id="{27BE065F-4DE4-9804-3B8B-834EA55AFB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19852"/>
          <a:stretch>
            <a:fillRect/>
          </a:stretch>
        </p:blipFill>
        <p:spPr bwMode="auto">
          <a:xfrm>
            <a:off x="8072533" y="4108691"/>
            <a:ext cx="1053643" cy="111750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671CE1ED-59FD-7E3C-89AD-19803554D4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2291"/>
          <a:stretch>
            <a:fillRect/>
          </a:stretch>
        </p:blipFill>
        <p:spPr bwMode="auto">
          <a:xfrm>
            <a:off x="8072532" y="5164120"/>
            <a:ext cx="1053643" cy="1091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394120"/>
      </p:ext>
    </p:extLst>
  </p:cSld>
  <p:clrMapOvr>
    <a:masterClrMapping/>
  </p:clrMapOvr>
  <p:transition/>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372166" y="524617"/>
            <a:ext cx="11160760" cy="1325563"/>
          </a:xfrm>
        </p:spPr>
        <p:txBody>
          <a:bodyPr>
            <a:noAutofit/>
          </a:bodyPr>
          <a:lstStyle/>
          <a:p>
            <a:pPr rtl="0"/>
            <a:r>
              <a:rPr lang="tr" sz="4400" b="0" i="0" u="none" strike="noStrike">
                <a:highlight>
                  <a:srgbClr val="000000">
                    <a:alpha val="0"/>
                  </a:srgbClr>
                </a:highlight>
                <a:latin typeface="Calibri Light"/>
              </a:rPr>
              <a:t>TALEP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YÖNETİMİ STRATEJİSİ</a:t>
            </a:r>
            <a:endParaRPr lang="en-GB"/>
          </a:p>
        </p:txBody>
      </p:sp>
      <p:sp>
        <p:nvSpPr>
          <p:cNvPr id="5" name="TextBox 4">
            <a:extLst>
              <a:ext uri="{FF2B5EF4-FFF2-40B4-BE49-F238E27FC236}">
                <a16:creationId xmlns:a16="http://schemas.microsoft.com/office/drawing/2014/main" id="{D8782792-87C1-0E0B-8354-AC729FDDBEC3}"/>
              </a:ext>
            </a:extLst>
          </p:cNvPr>
          <p:cNvSpPr txBox="1"/>
          <p:nvPr/>
        </p:nvSpPr>
        <p:spPr>
          <a:xfrm>
            <a:off x="7833360" y="365125"/>
            <a:ext cx="5000723" cy="701731"/>
          </a:xfrm>
          <a:prstGeom prst="rect">
            <a:avLst/>
          </a:prstGeom>
          <a:noFill/>
        </p:spPr>
        <p:txBody>
          <a:bodyPr wrap="square">
            <a:noAutofit/>
          </a:bodyPr>
          <a:lstStyle/>
          <a:p>
            <a:pPr rtl="0">
              <a:lnSpc>
                <a:spcPct val="90000"/>
              </a:lnSpc>
              <a:spcBef>
                <a:spcPct val="0"/>
              </a:spcBef>
            </a:pPr>
            <a:r>
              <a:rPr lang="en-US" sz="4400" b="0" i="0" u="none" strike="noStrike">
                <a:solidFill>
                  <a:srgbClr val="2F5597"/>
                </a:solidFill>
                <a:highlight>
                  <a:srgbClr val="000000">
                    <a:alpha val="0"/>
                  </a:srgbClr>
                </a:highlight>
                <a:latin typeface="Calibri Light"/>
                <a:ea typeface="+mj-ea"/>
                <a:cs typeface="+mj-cs"/>
              </a:rPr>
              <a:t>En Yeni </a:t>
            </a:r>
            <a:r>
              <a:rPr lang="en-US" sz="4400" b="0" i="0" u="none" strike="noStrike" err="1">
                <a:solidFill>
                  <a:srgbClr val="2F5597"/>
                </a:solidFill>
                <a:highlight>
                  <a:srgbClr val="000000">
                    <a:alpha val="0"/>
                  </a:srgbClr>
                </a:highlight>
                <a:latin typeface="Calibri Light"/>
                <a:ea typeface="+mj-ea"/>
                <a:cs typeface="+mj-cs"/>
              </a:rPr>
              <a:t>Gelişmeler</a:t>
            </a:r>
            <a:endParaRPr lang="en-GB" sz="4400">
              <a:solidFill>
                <a:schemeClr val="accent1">
                  <a:lumMod val="75000"/>
                </a:schemeClr>
              </a:solidFill>
              <a:latin typeface="+mj-lt"/>
              <a:ea typeface="+mj-ea"/>
              <a:cs typeface="+mj-cs"/>
            </a:endParaRPr>
          </a:p>
        </p:txBody>
      </p:sp>
      <p:sp>
        <p:nvSpPr>
          <p:cNvPr id="3" name="Rectangle 2">
            <a:extLst>
              <a:ext uri="{FF2B5EF4-FFF2-40B4-BE49-F238E27FC236}">
                <a16:creationId xmlns:a16="http://schemas.microsoft.com/office/drawing/2014/main" id="{A4485B69-F208-DB94-A86F-B3BE224ADB38}"/>
              </a:ext>
            </a:extLst>
          </p:cNvPr>
          <p:cNvSpPr/>
          <p:nvPr/>
        </p:nvSpPr>
        <p:spPr>
          <a:xfrm>
            <a:off x="757429" y="1925745"/>
            <a:ext cx="5493004" cy="1200329"/>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Kişiselleştirilmiş Seyahat Planlaması (PTP) aşağıdakiler için kullanılabilir:</a:t>
            </a:r>
          </a:p>
          <a:p>
            <a:pPr marL="285750" indent="-285750" rtl="0">
              <a:buFont typeface="Arial" panose="020B0604020202020204" pitchFamily="34" charset="0"/>
              <a:buChar char="•"/>
            </a:pPr>
            <a:r>
              <a:rPr lang="tr" sz="1800" b="0" i="0" u="none" strike="noStrike">
                <a:highlight>
                  <a:srgbClr val="000000">
                    <a:alpha val="0"/>
                  </a:srgbClr>
                </a:highlight>
                <a:latin typeface="Calibri"/>
              </a:rPr>
              <a:t>Okullar</a:t>
            </a:r>
            <a:endParaRPr lang="en-US"/>
          </a:p>
          <a:p>
            <a:pPr marL="285750" indent="-285750" rtl="0">
              <a:buFont typeface="Arial" panose="020B0604020202020204" pitchFamily="34" charset="0"/>
              <a:buChar char="•"/>
            </a:pPr>
            <a:r>
              <a:rPr lang="tr" sz="1800" b="0" i="0" u="none" strike="noStrike">
                <a:highlight>
                  <a:srgbClr val="000000">
                    <a:alpha val="0"/>
                  </a:srgbClr>
                </a:highlight>
                <a:latin typeface="Calibri"/>
              </a:rPr>
              <a:t>Şirketler</a:t>
            </a:r>
            <a:endParaRPr lang="lt-LT"/>
          </a:p>
          <a:p>
            <a:pPr marL="285750" indent="-285750" rtl="0">
              <a:buFont typeface="Arial" panose="020B0604020202020204" pitchFamily="34" charset="0"/>
              <a:buChar char="•"/>
            </a:pPr>
            <a:r>
              <a:rPr lang="tr" sz="1800" b="0" i="0" u="none" strike="noStrike">
                <a:highlight>
                  <a:srgbClr val="000000">
                    <a:alpha val="0"/>
                  </a:srgbClr>
                </a:highlight>
                <a:latin typeface="Calibri"/>
              </a:rPr>
              <a:t>Belirli bir bölgede yer alan haneler</a:t>
            </a:r>
            <a:endParaRPr lang="en-US"/>
          </a:p>
        </p:txBody>
      </p:sp>
      <p:sp>
        <p:nvSpPr>
          <p:cNvPr id="4" name="Oval 3">
            <a:extLst>
              <a:ext uri="{FF2B5EF4-FFF2-40B4-BE49-F238E27FC236}">
                <a16:creationId xmlns:a16="http://schemas.microsoft.com/office/drawing/2014/main" id="{D7F35297-C48B-68D7-8E1B-F3F617DAF228}"/>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Rectangle: Rounded Corners 5">
            <a:extLst>
              <a:ext uri="{FF2B5EF4-FFF2-40B4-BE49-F238E27FC236}">
                <a16:creationId xmlns:a16="http://schemas.microsoft.com/office/drawing/2014/main" id="{0F6860A5-EA54-C3D8-29AC-6CDFDC3E115F}"/>
              </a:ext>
            </a:extLst>
          </p:cNvPr>
          <p:cNvSpPr/>
          <p:nvPr/>
        </p:nvSpPr>
        <p:spPr>
          <a:xfrm>
            <a:off x="7833360" y="1203240"/>
            <a:ext cx="4165600" cy="2645338"/>
          </a:xfrm>
          <a:prstGeom prst="roundRect">
            <a:avLst>
              <a:gd name="adj" fmla="val 9370"/>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7000"/>
              </a:lnSpc>
              <a:spcBef>
                <a:spcPct val="0"/>
              </a:spcBef>
              <a:spcAft>
                <a:spcPct val="0"/>
              </a:spcAft>
              <a:buClrTx/>
              <a:buSzTx/>
              <a:buFontTx/>
              <a:buNone/>
              <a:defRPr/>
            </a:pPr>
            <a:r>
              <a:rPr kumimoji="0" lang="tr" sz="1400" b="1" i="0" u="none" strike="noStrike" kern="1200" cap="none" spc="0" normalizeH="0" baseline="0" noProof="0">
                <a:solidFill>
                  <a:srgbClr val="FFFFFF"/>
                </a:solidFill>
                <a:highlight>
                  <a:srgbClr val="000000">
                    <a:alpha val="0"/>
                  </a:srgbClr>
                </a:highlight>
                <a:uLnTx/>
                <a:uFillTx/>
                <a:latin typeface="Calibri"/>
                <a:ea typeface="+mn-ea"/>
                <a:cs typeface="+mn-cs"/>
              </a:rPr>
              <a:t>İskoçya'da</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”Daha Akıllı Seçimler Daha Akıllı Yerler" (seyahat planları) programı </a:t>
            </a:r>
            <a:r>
              <a:rPr kumimoji="0" lang="tr" sz="1400" b="1" i="0" u="none" strike="noStrike" kern="1200" cap="none" spc="0" normalizeH="0" baseline="0" noProof="0">
                <a:solidFill>
                  <a:srgbClr val="FFFFFF"/>
                </a:solidFill>
                <a:highlight>
                  <a:srgbClr val="000000">
                    <a:alpha val="0"/>
                  </a:srgbClr>
                </a:highlight>
                <a:uLnTx/>
                <a:uFillTx/>
                <a:latin typeface="Calibri"/>
                <a:ea typeface="+mn-ea"/>
                <a:cs typeface="+mn-cs"/>
              </a:rPr>
              <a:t>7 alanda uygulandı</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Sonuçlar:</a:t>
            </a:r>
            <a:endParaRPr kumimoji="0" lang="en-GB" sz="1400" b="0" i="0" u="none" strike="noStrike" kern="1200" cap="none" spc="0" normalizeH="0" baseline="0" noProof="0">
              <a:ln>
                <a:noFill/>
              </a:ln>
              <a:solidFill>
                <a:prstClr val="white"/>
              </a:solidFill>
              <a:effectLst/>
              <a:uLnTx/>
              <a:uFillTx/>
              <a:latin typeface="Calibri"/>
              <a:ea typeface="+mn-ea"/>
              <a:cs typeface="+mn-cs"/>
            </a:endParaRPr>
          </a:p>
          <a:p>
            <a:pPr marL="285750" indent="-285750" algn="ctr">
              <a:spcBef>
                <a:spcPct val="0"/>
              </a:spcBef>
              <a:spcAft>
                <a:spcPct val="0"/>
              </a:spcAft>
              <a:buFont typeface="Arial"/>
              <a:buChar char="•"/>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Finansal tasarruf - 9 milyon £ / yıl</a:t>
            </a:r>
            <a:r>
              <a:rPr lang="tr" sz="1400">
                <a:solidFill>
                  <a:srgbClr val="FFFFFF"/>
                </a:solidFill>
                <a:highlight>
                  <a:srgbClr val="000000">
                    <a:alpha val="0"/>
                  </a:srgbClr>
                </a:highlight>
                <a:latin typeface="Calibri"/>
              </a:rPr>
              <a:t> </a:t>
            </a:r>
            <a:endParaRPr lang="lt-LT" sz="1400" b="0" i="0" u="none" strike="noStrike" kern="1200" cap="none" spc="0" normalizeH="0" baseline="0" noProof="0">
              <a:ln>
                <a:noFill/>
              </a:ln>
              <a:solidFill>
                <a:prstClr val="white"/>
              </a:solidFill>
              <a:effectLst/>
              <a:uLnTx/>
              <a:uFillTx/>
              <a:latin typeface="Calibri"/>
              <a:ea typeface="+mn-ea"/>
              <a:cs typeface="+mn-cs"/>
            </a:endParaRPr>
          </a:p>
          <a:p>
            <a:pPr marL="285750" marR="0" lvl="0" indent="-285750" algn="ctr" defTabSz="914400" rtl="0" eaLnBrk="1" fontAlgn="auto" latinLnBrk="0" hangingPunct="1">
              <a:lnSpc>
                <a:spcPct val="100000"/>
              </a:lnSpc>
              <a:spcBef>
                <a:spcPct val="0"/>
              </a:spcBef>
              <a:spcAft>
                <a:spcPct val="0"/>
              </a:spcAft>
              <a:buClrTx/>
              <a:buSzTx/>
              <a:buFont typeface="Arial"/>
              <a:buChar char="•"/>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CO2 azalımı - 0.9 milyon £ / yıl</a:t>
            </a:r>
            <a:endParaRPr lang="lt-LT" sz="1400" b="0" i="0" u="none" strike="noStrike" kern="1200" cap="none" spc="0" normalizeH="0" baseline="0" noProof="0">
              <a:ln>
                <a:noFill/>
              </a:ln>
              <a:solidFill>
                <a:prstClr val="white"/>
              </a:solidFill>
              <a:effectLst/>
              <a:uLnTx/>
              <a:uFillTx/>
              <a:latin typeface="Calibri" panose="020F0502020204030204"/>
              <a:ea typeface="+mn-ea"/>
              <a:cs typeface="+mn-cs"/>
            </a:endParaRPr>
          </a:p>
          <a:p>
            <a:pPr marL="285750" marR="0" lvl="0" indent="-285750" algn="ctr" defTabSz="914400" rtl="0" eaLnBrk="1" fontAlgn="auto" latinLnBrk="0" hangingPunct="1">
              <a:lnSpc>
                <a:spcPct val="100000"/>
              </a:lnSpc>
              <a:spcBef>
                <a:spcPct val="0"/>
              </a:spcBef>
              <a:spcAft>
                <a:spcPct val="0"/>
              </a:spcAft>
              <a:buClrTx/>
              <a:buSzTx/>
              <a:buFont typeface="Arial"/>
              <a:buChar char="•"/>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Sağlık kazançları - 10.6 milyon £</a:t>
            </a:r>
            <a:endParaRPr lang="lt-LT" sz="1400" b="0" i="0" u="none" strike="noStrike" kern="1200" cap="none" spc="0" normalizeH="0" baseline="0" noProof="0">
              <a:ln>
                <a:noFill/>
              </a:ln>
              <a:solidFill>
                <a:prstClr val="white"/>
              </a:solidFill>
              <a:effectLst/>
              <a:uLnTx/>
              <a:uFillTx/>
              <a:latin typeface="Calibri" panose="020F0502020204030204"/>
              <a:ea typeface="+mn-ea"/>
              <a:cs typeface="+mn-cs"/>
            </a:endParaRPr>
          </a:p>
          <a:p>
            <a:pPr marL="285750" indent="-285750" algn="ctr">
              <a:spcBef>
                <a:spcPct val="0"/>
              </a:spcBef>
              <a:spcAft>
                <a:spcPct val="0"/>
              </a:spcAft>
              <a:buFont typeface="Arial"/>
              <a:buChar char="•"/>
              <a:defRPr/>
            </a:pPr>
            <a:r>
              <a:rPr kumimoji="0" lang="tr" sz="1400" b="1" i="0" u="none" strike="noStrike" kern="1200" cap="none" spc="0" normalizeH="0" baseline="0" noProof="0">
                <a:solidFill>
                  <a:srgbClr val="FFFFFF"/>
                </a:solidFill>
                <a:highlight>
                  <a:srgbClr val="000000">
                    <a:alpha val="0"/>
                  </a:srgbClr>
                </a:highlight>
                <a:uLnTx/>
                <a:uFillTx/>
                <a:latin typeface="Calibri"/>
                <a:ea typeface="+mn-ea"/>
                <a:cs typeface="+mn-cs"/>
              </a:rPr>
              <a:t>Gösterge fayda-maliyet oranı 1,4'ten 3,8'e yükselmiştir.</a:t>
            </a:r>
            <a:r>
              <a:rPr lang="tr" sz="1400" b="1">
                <a:solidFill>
                  <a:srgbClr val="FFFFFF"/>
                </a:solidFill>
                <a:highlight>
                  <a:srgbClr val="000000">
                    <a:alpha val="0"/>
                  </a:srgbClr>
                </a:highlight>
                <a:latin typeface="Calibri"/>
              </a:rPr>
              <a:t> </a:t>
            </a:r>
            <a:endParaRPr lang="lt-LT" sz="1400" b="1" i="0" u="none" strike="noStrike" kern="1200" cap="none" spc="0" normalizeH="0" baseline="0" noProof="0">
              <a:ln>
                <a:noFill/>
              </a:ln>
              <a:solidFill>
                <a:prstClr val="white"/>
              </a:solidFill>
              <a:effectLst/>
              <a:uLnTx/>
              <a:uFillTx/>
              <a:latin typeface="Calibri"/>
              <a:ea typeface="+mn-ea"/>
              <a:cs typeface="+mn-cs"/>
            </a:endParaRPr>
          </a:p>
          <a:p>
            <a:pPr algn="ctr">
              <a:spcBef>
                <a:spcPct val="0"/>
              </a:spcBef>
              <a:spcAft>
                <a:spcPct val="0"/>
              </a:spcAft>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Birleşik Krallık </a:t>
            </a:r>
            <a:r>
              <a:rPr kumimoji="0" lang="tr" sz="1400" b="0" i="0" u="none" strike="noStrike" kern="1200" cap="none" spc="0" normalizeH="0" baseline="0" noProof="0" err="1">
                <a:solidFill>
                  <a:srgbClr val="FFFFFF"/>
                </a:solidFill>
                <a:highlight>
                  <a:srgbClr val="000000">
                    <a:alpha val="0"/>
                  </a:srgbClr>
                </a:highlight>
                <a:uLnTx/>
                <a:uFillTx/>
                <a:latin typeface="Calibri"/>
                <a:ea typeface="+mn-ea"/>
                <a:cs typeface="+mn-cs"/>
              </a:rPr>
              <a:t>Smarter</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400" b="0" i="0" u="none" strike="noStrike" kern="1200" cap="none" spc="0" normalizeH="0" baseline="0" noProof="0" err="1">
                <a:solidFill>
                  <a:srgbClr val="FFFFFF"/>
                </a:solidFill>
                <a:highlight>
                  <a:srgbClr val="000000">
                    <a:alpha val="0"/>
                  </a:srgbClr>
                </a:highlight>
                <a:uLnTx/>
                <a:uFillTx/>
                <a:latin typeface="Calibri"/>
                <a:ea typeface="+mn-ea"/>
                <a:cs typeface="+mn-cs"/>
              </a:rPr>
              <a:t>Choice</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raporu, okul seyahat planlarının </a:t>
            </a:r>
            <a:r>
              <a:rPr lang="tr" sz="1400">
                <a:solidFill>
                  <a:srgbClr val="FFFFFF"/>
                </a:solidFill>
                <a:highlight>
                  <a:srgbClr val="000000">
                    <a:alpha val="0"/>
                  </a:srgbClr>
                </a:highlight>
                <a:latin typeface="Calibri"/>
              </a:rPr>
              <a:t>özel </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araç kullanımını %8 ila %15 oranında azaltmaya yardımcı olduğunu gösteriyor</a:t>
            </a:r>
            <a:endParaRPr lang="tr" sz="1400" b="0" i="0" u="none" strike="noStrike" kern="1200" cap="none" spc="0" baseline="0" noProof="0">
              <a:solidFill>
                <a:srgbClr val="FFFFFF"/>
              </a:solidFill>
              <a:highlight>
                <a:srgbClr val="000000">
                  <a:alpha val="0"/>
                </a:srgbClr>
              </a:highlight>
              <a:latin typeface="Calibri"/>
              <a:ea typeface="+mn-ea"/>
              <a:cs typeface="+mn-cs"/>
            </a:endParaRPr>
          </a:p>
        </p:txBody>
      </p:sp>
      <p:sp>
        <p:nvSpPr>
          <p:cNvPr id="7" name="Rectangle: Rounded Corners 6">
            <a:extLst>
              <a:ext uri="{FF2B5EF4-FFF2-40B4-BE49-F238E27FC236}">
                <a16:creationId xmlns:a16="http://schemas.microsoft.com/office/drawing/2014/main" id="{67531DD9-F448-9EC6-C777-562ED049A577}"/>
              </a:ext>
            </a:extLst>
          </p:cNvPr>
          <p:cNvSpPr/>
          <p:nvPr/>
        </p:nvSpPr>
        <p:spPr>
          <a:xfrm>
            <a:off x="521771" y="3462478"/>
            <a:ext cx="3879274" cy="1628522"/>
          </a:xfrm>
          <a:prstGeom prst="roundRect">
            <a:avLst/>
          </a:prstGeom>
          <a:noFill/>
          <a:ln>
            <a:solidFill>
              <a:srgbClr val="FFCF01"/>
            </a:solidFill>
          </a:ln>
        </p:spPr>
        <p:style>
          <a:lnRef idx="3">
            <a:schemeClr val="lt1"/>
          </a:lnRef>
          <a:fillRef idx="1">
            <a:schemeClr val="accent5"/>
          </a:fillRef>
          <a:effectRef idx="1">
            <a:schemeClr val="accent5"/>
          </a:effectRef>
          <a:fontRef idx="minor">
            <a:schemeClr val="lt1"/>
          </a:fontRef>
        </p:style>
        <p:txBody>
          <a:bodyPr lIns="91440" tIns="45720" rIns="91440" bIns="45720" rtlCol="0" anchor="ctr">
            <a:noAutofit/>
          </a:bodyPr>
          <a:lstStyle/>
          <a:p>
            <a:pPr algn="ctr"/>
            <a:r>
              <a:rPr kumimoji="0" lang="tr" sz="1800" b="1" i="0" u="none" strike="noStrike" kern="1200" cap="none" spc="0" normalizeH="0" baseline="0" noProof="0">
                <a:solidFill>
                  <a:srgbClr val="000000"/>
                </a:solidFill>
                <a:highlight>
                  <a:srgbClr val="000000">
                    <a:alpha val="0"/>
                  </a:srgbClr>
                </a:highlight>
                <a:uLnTx/>
                <a:uFillTx/>
                <a:latin typeface="Calibri"/>
                <a:ea typeface="+mn-ea"/>
                <a:cs typeface="+mn-cs"/>
              </a:rPr>
              <a:t>Kişiselleştirilmiş Seyahat Planlaması (PTP)</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nispeten </a:t>
            </a:r>
            <a:r>
              <a:rPr kumimoji="0" lang="tr" sz="1800" b="0" i="0" u="sng" strike="noStrike" kern="1200" cap="none" spc="0" normalizeH="0" baseline="0" noProof="0">
                <a:solidFill>
                  <a:srgbClr val="000000"/>
                </a:solidFill>
                <a:highlight>
                  <a:srgbClr val="000000">
                    <a:alpha val="0"/>
                  </a:srgbClr>
                </a:highlight>
                <a:uLnTx/>
                <a:uFillTx/>
                <a:latin typeface="Calibri"/>
                <a:ea typeface="+mn-ea"/>
                <a:cs typeface="+mn-cs"/>
              </a:rPr>
              <a:t>ucuz</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ve </a:t>
            </a:r>
            <a:r>
              <a:rPr kumimoji="0" lang="tr" sz="1800" b="0" i="0" u="sng" strike="noStrike" kern="1200" cap="none" spc="0" normalizeH="0" baseline="0" noProof="0">
                <a:solidFill>
                  <a:srgbClr val="000000"/>
                </a:solidFill>
                <a:highlight>
                  <a:srgbClr val="000000">
                    <a:alpha val="0"/>
                  </a:srgbClr>
                </a:highlight>
                <a:uLnTx/>
                <a:uFillTx/>
                <a:latin typeface="Calibri"/>
                <a:ea typeface="+mn-ea"/>
                <a:cs typeface="+mn-cs"/>
              </a:rPr>
              <a:t>hızlı</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bir şekilde </a:t>
            </a:r>
            <a:r>
              <a:rPr lang="tr">
                <a:solidFill>
                  <a:srgbClr val="000000"/>
                </a:solidFill>
                <a:highlight>
                  <a:srgbClr val="000000">
                    <a:alpha val="0"/>
                  </a:srgbClr>
                </a:highlight>
                <a:latin typeface="Calibri"/>
              </a:rPr>
              <a:t>hayata geçirilebilir</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a:t>
            </a:r>
            <a:r>
              <a:rPr kumimoji="0" lang="tr" b="0" i="0" u="none" strike="noStrike" kern="1200" cap="none" spc="0" normalizeH="0" baseline="0" noProof="0">
                <a:solidFill>
                  <a:srgbClr val="000000"/>
                </a:solidFill>
                <a:highlight>
                  <a:srgbClr val="000000">
                    <a:alpha val="0"/>
                  </a:srgbClr>
                </a:highlight>
                <a:uLnTx/>
                <a:uFillTx/>
                <a:latin typeface="Calibri"/>
                <a:cs typeface="Arial"/>
              </a:rPr>
              <a:t>Bu tür </a:t>
            </a:r>
            <a:r>
              <a:rPr lang="tr">
                <a:solidFill>
                  <a:srgbClr val="000000"/>
                </a:solidFill>
                <a:highlight>
                  <a:srgbClr val="000000">
                    <a:alpha val="0"/>
                  </a:srgbClr>
                </a:highlight>
                <a:latin typeface="Calibri"/>
                <a:cs typeface="Arial"/>
              </a:rPr>
              <a:t>tedbir</a:t>
            </a:r>
            <a:r>
              <a:rPr kumimoji="0" lang="tr" b="0" i="0" u="none" strike="noStrike" kern="1200" cap="none" spc="0" normalizeH="0" baseline="0" noProof="0">
                <a:solidFill>
                  <a:srgbClr val="000000"/>
                </a:solidFill>
                <a:highlight>
                  <a:srgbClr val="000000">
                    <a:alpha val="0"/>
                  </a:srgbClr>
                </a:highlight>
                <a:uLnTx/>
                <a:uFillTx/>
                <a:latin typeface="Calibri"/>
                <a:cs typeface="Arial"/>
              </a:rPr>
              <a:t>lerin </a:t>
            </a:r>
            <a:r>
              <a:rPr lang="tr">
                <a:solidFill>
                  <a:srgbClr val="000000"/>
                </a:solidFill>
                <a:highlight>
                  <a:srgbClr val="000000">
                    <a:alpha val="0"/>
                  </a:srgbClr>
                </a:highlight>
                <a:latin typeface="Calibri"/>
                <a:cs typeface="Arial"/>
              </a:rPr>
              <a:t>bireysel gönüllülüğe dayalı </a:t>
            </a:r>
            <a:r>
              <a:rPr kumimoji="0" lang="tr" b="0" i="0" u="none" strike="noStrike" kern="1200" cap="none" spc="0" normalizeH="0" baseline="0" noProof="0">
                <a:solidFill>
                  <a:srgbClr val="000000"/>
                </a:solidFill>
                <a:highlight>
                  <a:srgbClr val="000000">
                    <a:alpha val="0"/>
                  </a:srgbClr>
                </a:highlight>
                <a:uLnTx/>
                <a:uFillTx/>
                <a:latin typeface="Calibri"/>
                <a:cs typeface="Arial"/>
              </a:rPr>
              <a:t>niteliği, </a:t>
            </a:r>
            <a:r>
              <a:rPr kumimoji="0" lang="tr" b="0" i="0" u="sng" strike="noStrike" kern="1200" cap="none" spc="0" normalizeH="0" baseline="0" noProof="0">
                <a:solidFill>
                  <a:srgbClr val="000000"/>
                </a:solidFill>
                <a:highlight>
                  <a:srgbClr val="000000">
                    <a:alpha val="0"/>
                  </a:srgbClr>
                </a:highlight>
                <a:uLnTx/>
                <a:uFillTx/>
                <a:latin typeface="Calibri"/>
                <a:cs typeface="Arial"/>
              </a:rPr>
              <a:t>politik ve kamusal olarak kabul </a:t>
            </a:r>
            <a:r>
              <a:rPr lang="tr" u="sng">
                <a:solidFill>
                  <a:srgbClr val="000000"/>
                </a:solidFill>
                <a:highlight>
                  <a:srgbClr val="000000">
                    <a:alpha val="0"/>
                  </a:srgbClr>
                </a:highlight>
                <a:latin typeface="Calibri"/>
                <a:cs typeface="Arial"/>
              </a:rPr>
              <a:t>edilebilirliği kolaylaştırır.</a:t>
            </a:r>
            <a:endParaRPr lang="tr" i="0" u="sng" strike="noStrike" kern="1200" cap="none" spc="0" baseline="0" noProof="0">
              <a:solidFill>
                <a:srgbClr val="000000"/>
              </a:solidFill>
              <a:highlight>
                <a:srgbClr val="000000">
                  <a:alpha val="0"/>
                </a:srgbClr>
              </a:highlight>
              <a:latin typeface="Calibri"/>
              <a:ea typeface="+mn-ea"/>
              <a:cs typeface="+mn-cs"/>
            </a:endParaRPr>
          </a:p>
        </p:txBody>
      </p:sp>
      <p:sp>
        <p:nvSpPr>
          <p:cNvPr id="8" name="Rectangle: Rounded Corners 7">
            <a:extLst>
              <a:ext uri="{FF2B5EF4-FFF2-40B4-BE49-F238E27FC236}">
                <a16:creationId xmlns:a16="http://schemas.microsoft.com/office/drawing/2014/main" id="{11BF083C-22DE-9727-DA8E-E1D7D8394240}"/>
              </a:ext>
            </a:extLst>
          </p:cNvPr>
          <p:cNvSpPr/>
          <p:nvPr/>
        </p:nvSpPr>
        <p:spPr>
          <a:xfrm>
            <a:off x="4572000" y="4003040"/>
            <a:ext cx="3148360" cy="2175921"/>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algn="ctr">
              <a:spcBef>
                <a:spcPct val="0"/>
              </a:spcBef>
              <a:spcAft>
                <a:spcPct val="0"/>
              </a:spcAft>
              <a:defRPr/>
            </a:pPr>
            <a:r>
              <a:rPr kumimoji="0" lang="tr" sz="1400" b="1" i="0" u="none" strike="noStrike" kern="1200" cap="none" spc="0" normalizeH="0" baseline="0" noProof="0">
                <a:solidFill>
                  <a:srgbClr val="FFFFFF"/>
                </a:solidFill>
                <a:highlight>
                  <a:srgbClr val="000000">
                    <a:alpha val="0"/>
                  </a:srgbClr>
                </a:highlight>
                <a:uLnTx/>
                <a:uFillTx/>
                <a:latin typeface="Calibri"/>
                <a:ea typeface="+mn-ea"/>
                <a:cs typeface="+mn-cs"/>
              </a:rPr>
              <a:t>İngiltere (Birleşik Krallık):</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400" b="0" i="0" u="none" strike="noStrike" kern="1200" cap="none" spc="0" normalizeH="0" baseline="0" noProof="0" err="1">
                <a:solidFill>
                  <a:srgbClr val="FFFFFF"/>
                </a:solidFill>
                <a:highlight>
                  <a:srgbClr val="000000">
                    <a:alpha val="0"/>
                  </a:srgbClr>
                </a:highlight>
                <a:uLnTx/>
                <a:uFillTx/>
                <a:latin typeface="Calibri"/>
                <a:ea typeface="+mn-ea"/>
                <a:cs typeface="+mn-cs"/>
              </a:rPr>
              <a:t>Sustrans</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400" b="1" i="0" u="none" strike="noStrike" kern="1200" cap="none" spc="0" normalizeH="0" baseline="0" noProof="0">
                <a:solidFill>
                  <a:srgbClr val="FFFFFF"/>
                </a:solidFill>
                <a:highlight>
                  <a:srgbClr val="000000">
                    <a:alpha val="0"/>
                  </a:srgbClr>
                </a:highlight>
                <a:uLnTx/>
                <a:uFillTx/>
                <a:latin typeface="Calibri"/>
                <a:ea typeface="+mn-ea"/>
                <a:cs typeface="+mn-cs"/>
              </a:rPr>
              <a:t>400.000 haneyi hedef</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aldı ve ayrıca </a:t>
            </a:r>
            <a:r>
              <a:rPr lang="tr" sz="1400">
                <a:solidFill>
                  <a:srgbClr val="FFFFFF"/>
                </a:solidFill>
                <a:highlight>
                  <a:srgbClr val="000000">
                    <a:alpha val="0"/>
                  </a:srgbClr>
                </a:highlight>
                <a:latin typeface="Calibri"/>
              </a:rPr>
              <a:t>özel </a:t>
            </a: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araç sürücülerinin gerçekleştirdiği seyahatlerde ortalama %11 oranında azalma ve yürüme, bisiklete binme ve toplu taşıma araçlarının kullanımında %14 ila %33 oranı arasında artış sağladı. Fayda / maliyet oranı 7,6 ila 1 arasındaydı</a:t>
            </a:r>
            <a:endParaRPr kumimoji="0" lang="lt-LT" sz="1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D602C25F-BD15-6B88-3506-38E1BAD44620}"/>
              </a:ext>
            </a:extLst>
          </p:cNvPr>
          <p:cNvSpPr/>
          <p:nvPr/>
        </p:nvSpPr>
        <p:spPr>
          <a:xfrm>
            <a:off x="7833360" y="4267201"/>
            <a:ext cx="4165600" cy="1911760"/>
          </a:xfrm>
          <a:prstGeom prst="roundRect">
            <a:avLst>
              <a:gd name="adj" fmla="val 12415"/>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pPr algn="ctr">
              <a:spcBef>
                <a:spcPct val="0"/>
              </a:spcBef>
              <a:spcAft>
                <a:spcPct val="0"/>
              </a:spcAft>
              <a:defRPr/>
            </a:pPr>
            <a:r>
              <a:rPr kumimoji="0" lang="tr" sz="1600" b="1" i="0" u="none" strike="noStrike" kern="1200" cap="none" spc="0" normalizeH="0" baseline="0" noProof="0">
                <a:solidFill>
                  <a:srgbClr val="FFFFFF"/>
                </a:solidFill>
                <a:highlight>
                  <a:srgbClr val="000000">
                    <a:alpha val="0"/>
                  </a:srgbClr>
                </a:highlight>
                <a:uLnTx/>
                <a:uFillTx/>
                <a:latin typeface="Calibri"/>
                <a:ea typeface="+mn-ea"/>
                <a:cs typeface="+mn-cs"/>
              </a:rPr>
              <a:t>Hollanda:</a:t>
            </a:r>
            <a:r>
              <a:rPr kumimoji="0" lang="tr" sz="1600" b="0" i="0" u="none" strike="noStrike" kern="1200" cap="none" spc="0" normalizeH="0" baseline="0" noProof="0">
                <a:solidFill>
                  <a:srgbClr val="FFFFFF"/>
                </a:solidFill>
                <a:highlight>
                  <a:srgbClr val="000000">
                    <a:alpha val="0"/>
                  </a:srgbClr>
                </a:highlight>
                <a:uLnTx/>
                <a:uFillTx/>
                <a:latin typeface="Calibri"/>
                <a:ea typeface="+mn-ea"/>
                <a:cs typeface="+mn-cs"/>
              </a:rPr>
              <a:t> Antwerp'in ECOMM 2015'teki sunumu, insanların </a:t>
            </a:r>
            <a:r>
              <a:rPr kumimoji="0" lang="tr" sz="1600" b="0" i="0" u="none" strike="noStrike" kern="1200" cap="none" spc="0" normalizeH="0" baseline="0" noProof="0" err="1">
                <a:solidFill>
                  <a:srgbClr val="FFFFFF"/>
                </a:solidFill>
                <a:highlight>
                  <a:srgbClr val="000000">
                    <a:alpha val="0"/>
                  </a:srgbClr>
                </a:highlight>
                <a:uLnTx/>
                <a:uFillTx/>
                <a:latin typeface="Calibri"/>
                <a:ea typeface="+mn-ea"/>
                <a:cs typeface="+mn-cs"/>
              </a:rPr>
              <a:t>MaxSem</a:t>
            </a:r>
            <a:r>
              <a:rPr kumimoji="0" lang="tr" sz="1600" b="0" i="0" u="none" strike="noStrike" kern="1200" cap="none" spc="0" normalizeH="0" baseline="0" noProof="0">
                <a:solidFill>
                  <a:srgbClr val="FFFFFF"/>
                </a:solidFill>
                <a:highlight>
                  <a:srgbClr val="000000">
                    <a:alpha val="0"/>
                  </a:srgbClr>
                </a:highlight>
                <a:uLnTx/>
                <a:uFillTx/>
                <a:latin typeface="Calibri"/>
                <a:ea typeface="+mn-ea"/>
                <a:cs typeface="+mn-cs"/>
              </a:rPr>
              <a:t> aşamaları ile ölçülen tutumlarını olumlu yönde değiştirdikleri ara PTP Döngüsü sonuçlarını gösterdi. Den Bell şirketinde </a:t>
            </a:r>
            <a:r>
              <a:rPr kumimoji="0" lang="tr" sz="1600" b="1" i="0" u="none" strike="noStrike" kern="1200" cap="none" spc="0" normalizeH="0" baseline="0" noProof="0">
                <a:solidFill>
                  <a:srgbClr val="FFFFFF"/>
                </a:solidFill>
                <a:highlight>
                  <a:srgbClr val="000000">
                    <a:alpha val="0"/>
                  </a:srgbClr>
                </a:highlight>
                <a:uLnTx/>
                <a:uFillTx/>
                <a:latin typeface="Calibri"/>
                <a:ea typeface="+mn-ea"/>
                <a:cs typeface="+mn-cs"/>
              </a:rPr>
              <a:t>bisiklete binme payı %28'den %35'e</a:t>
            </a:r>
            <a:r>
              <a:rPr kumimoji="0" lang="tr" sz="1600" b="0" i="0" u="none" strike="noStrike" kern="1200" cap="none" spc="0" normalizeH="0" baseline="0" noProof="0">
                <a:solidFill>
                  <a:srgbClr val="FFFFFF"/>
                </a:solidFill>
                <a:highlight>
                  <a:srgbClr val="000000">
                    <a:alpha val="0"/>
                  </a:srgbClr>
                </a:highlight>
                <a:uLnTx/>
                <a:uFillTx/>
                <a:latin typeface="Calibri"/>
                <a:ea typeface="+mn-ea"/>
                <a:cs typeface="+mn-cs"/>
              </a:rPr>
              <a:t> yükselirken, tek </a:t>
            </a:r>
            <a:r>
              <a:rPr kumimoji="0" lang="tr" sz="1600" b="1" i="0" u="none" strike="noStrike" kern="1200" cap="none" spc="0" normalizeH="0" baseline="0" noProof="0">
                <a:solidFill>
                  <a:srgbClr val="FFFFFF"/>
                </a:solidFill>
                <a:highlight>
                  <a:srgbClr val="000000">
                    <a:alpha val="0"/>
                  </a:srgbClr>
                </a:highlight>
                <a:uLnTx/>
                <a:uFillTx/>
                <a:latin typeface="Calibri"/>
                <a:ea typeface="+mn-ea"/>
                <a:cs typeface="+mn-cs"/>
              </a:rPr>
              <a:t>başına </a:t>
            </a:r>
            <a:r>
              <a:rPr lang="tr" sz="1600" b="1">
                <a:solidFill>
                  <a:srgbClr val="FFFFFF"/>
                </a:solidFill>
                <a:highlight>
                  <a:srgbClr val="000000">
                    <a:alpha val="0"/>
                  </a:srgbClr>
                </a:highlight>
                <a:latin typeface="Calibri"/>
              </a:rPr>
              <a:t>özel </a:t>
            </a:r>
            <a:r>
              <a:rPr kumimoji="0" lang="tr" sz="1600" b="1" i="0" u="none" strike="noStrike" kern="1200" cap="none" spc="0" normalizeH="0" baseline="0" noProof="0">
                <a:solidFill>
                  <a:srgbClr val="FFFFFF"/>
                </a:solidFill>
                <a:highlight>
                  <a:srgbClr val="000000">
                    <a:alpha val="0"/>
                  </a:srgbClr>
                </a:highlight>
                <a:uLnTx/>
                <a:uFillTx/>
                <a:latin typeface="Calibri"/>
                <a:ea typeface="+mn-ea"/>
                <a:cs typeface="+mn-cs"/>
              </a:rPr>
              <a:t>araç</a:t>
            </a:r>
            <a:r>
              <a:rPr kumimoji="0" lang="tr" sz="1600" b="0" i="0" u="none" strike="noStrike" kern="1200" cap="none" spc="0" normalizeH="0" baseline="0" noProof="0">
                <a:solidFill>
                  <a:srgbClr val="FFFFFF"/>
                </a:solidFill>
                <a:highlight>
                  <a:srgbClr val="000000">
                    <a:alpha val="0"/>
                  </a:srgbClr>
                </a:highlight>
                <a:uLnTx/>
                <a:uFillTx/>
                <a:latin typeface="Calibri"/>
                <a:ea typeface="+mn-ea"/>
                <a:cs typeface="+mn-cs"/>
              </a:rPr>
              <a:t> kullanımı %</a:t>
            </a:r>
            <a:r>
              <a:rPr kumimoji="0" lang="tr" sz="1600" b="1" i="0" u="none" strike="noStrike" kern="1200" cap="none" spc="0" normalizeH="0" baseline="0" noProof="0">
                <a:solidFill>
                  <a:srgbClr val="FFFFFF"/>
                </a:solidFill>
                <a:highlight>
                  <a:srgbClr val="000000">
                    <a:alpha val="0"/>
                  </a:srgbClr>
                </a:highlight>
                <a:uLnTx/>
                <a:uFillTx/>
                <a:latin typeface="Calibri"/>
                <a:ea typeface="+mn-ea"/>
                <a:cs typeface="+mn-cs"/>
              </a:rPr>
              <a:t>28'den %15'e düştü.</a:t>
            </a:r>
            <a:endParaRPr kumimoji="0" lang="lt-LT" sz="1600" b="1" i="0" u="none" strike="noStrike" kern="1200" cap="none" spc="0" normalizeH="0" baseline="0" noProof="0">
              <a:ln>
                <a:noFill/>
              </a:ln>
              <a:solidFill>
                <a:srgbClr val="C00000"/>
              </a:solidFill>
              <a:effectLst/>
              <a:uLnTx/>
              <a:uFillTx/>
              <a:latin typeface="Calibri"/>
              <a:ea typeface="+mn-ea"/>
              <a:cs typeface="+mn-cs"/>
            </a:endParaRPr>
          </a:p>
        </p:txBody>
      </p:sp>
      <p:sp>
        <p:nvSpPr>
          <p:cNvPr id="10" name="Rectangle: Rounded Corners 9">
            <a:extLst>
              <a:ext uri="{FF2B5EF4-FFF2-40B4-BE49-F238E27FC236}">
                <a16:creationId xmlns:a16="http://schemas.microsoft.com/office/drawing/2014/main" id="{B43C7C35-CA77-7EB0-CE73-CFC288057D90}"/>
              </a:ext>
            </a:extLst>
          </p:cNvPr>
          <p:cNvSpPr/>
          <p:nvPr/>
        </p:nvSpPr>
        <p:spPr>
          <a:xfrm>
            <a:off x="4572001" y="2401811"/>
            <a:ext cx="3148360" cy="1416551"/>
          </a:xfrm>
          <a:prstGeom prst="roundRect">
            <a:avLst/>
          </a:prstGeom>
        </p:spPr>
        <p:style>
          <a:lnRef idx="1">
            <a:schemeClr val="accent3"/>
          </a:lnRef>
          <a:fillRef idx="3">
            <a:schemeClr val="accent3"/>
          </a:fillRef>
          <a:effectRef idx="2">
            <a:schemeClr val="accent3"/>
          </a:effectRef>
          <a:fontRef idx="minor">
            <a:schemeClr val="lt1"/>
          </a:fontRef>
        </p:style>
        <p:txBody>
          <a:bodyPr lIns="91440" tIns="45720" rIns="91440" bIns="45720" rtlCol="0" anchor="ctr">
            <a:noAutofit/>
          </a:bodyPr>
          <a:lstStyle/>
          <a:p>
            <a:pPr algn="ctr">
              <a:spcBef>
                <a:spcPct val="0"/>
              </a:spcBef>
              <a:spcAft>
                <a:spcPct val="0"/>
              </a:spcAft>
              <a:defRPr/>
            </a:pPr>
            <a:r>
              <a:rPr kumimoji="0" lang="tr" sz="1500" b="1" i="0" u="none" strike="noStrike" kern="1200" cap="none" spc="0" normalizeH="0" baseline="0" noProof="0">
                <a:solidFill>
                  <a:srgbClr val="FFFFFF"/>
                </a:solidFill>
                <a:highlight>
                  <a:srgbClr val="000000">
                    <a:alpha val="0"/>
                  </a:srgbClr>
                </a:highlight>
                <a:uLnTx/>
                <a:uFillTx/>
                <a:latin typeface="Calibri"/>
                <a:ea typeface="+mn-ea"/>
                <a:cs typeface="+mn-cs"/>
              </a:rPr>
              <a:t>Japonya:</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500" b="1" i="0" u="none" strike="noStrike" kern="1200" cap="none" spc="0" normalizeH="0" baseline="0" noProof="0">
                <a:solidFill>
                  <a:srgbClr val="FFFFFF"/>
                </a:solidFill>
                <a:highlight>
                  <a:srgbClr val="000000">
                    <a:alpha val="0"/>
                  </a:srgbClr>
                </a:highlight>
                <a:uLnTx/>
                <a:uFillTx/>
                <a:latin typeface="Calibri"/>
                <a:ea typeface="+mn-ea"/>
                <a:cs typeface="+mn-cs"/>
              </a:rPr>
              <a:t>Haneye özgü PTP programı</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olan 18 bölgede</a:t>
            </a:r>
            <a:r>
              <a:rPr lang="tr" sz="1500">
                <a:solidFill>
                  <a:srgbClr val="FFFFFF"/>
                </a:solidFill>
                <a:highlight>
                  <a:srgbClr val="000000">
                    <a:alpha val="0"/>
                  </a:srgbClr>
                </a:highlight>
                <a:latin typeface="Calibri"/>
              </a:rPr>
              <a:t> özel</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araç kullanımı ortalama %12,1 oranında azalırken, toplu taşıma kullanımı ortalama olarak %38,6 oranında arttı.</a:t>
            </a:r>
            <a:endParaRPr kumimoji="0" lang="en-GB" sz="15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3111610"/>
      </p:ext>
    </p:extLst>
  </p:cSld>
  <p:clrMapOvr>
    <a:masterClrMapping/>
  </p:clrMapOvr>
  <p:transition/>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E3E67-C7C0-1C2B-16F4-F71A06C0D5A1}"/>
              </a:ext>
            </a:extLst>
          </p:cNvPr>
          <p:cNvSpPr>
            <a:spLocks noGrp="1"/>
          </p:cNvSpPr>
          <p:nvPr>
            <p:ph type="title"/>
          </p:nvPr>
        </p:nvSpPr>
        <p:spPr>
          <a:xfrm>
            <a:off x="276224" y="889537"/>
            <a:ext cx="11077575" cy="1325563"/>
          </a:xfrm>
        </p:spPr>
        <p:txBody>
          <a:bodyPr>
            <a:noAutofit/>
          </a:bodyPr>
          <a:lstStyle/>
          <a:p>
            <a:pPr rtl="0"/>
            <a:r>
              <a:rPr lang="tr" sz="4400" b="0" i="0" u="none" strike="noStrike">
                <a:highlight>
                  <a:srgbClr val="000000">
                    <a:alpha val="0"/>
                  </a:srgbClr>
                </a:highlight>
                <a:latin typeface="Calibri Light"/>
              </a:rPr>
              <a:t>ULAŞIM KISITLAMALARI</a:t>
            </a:r>
            <a:endParaRPr lang="en-GB"/>
          </a:p>
        </p:txBody>
      </p:sp>
      <p:sp>
        <p:nvSpPr>
          <p:cNvPr id="3" name="Content Placeholder 2">
            <a:extLst>
              <a:ext uri="{FF2B5EF4-FFF2-40B4-BE49-F238E27FC236}">
                <a16:creationId xmlns:a16="http://schemas.microsoft.com/office/drawing/2014/main" id="{432EF0AF-2F3B-BF30-525D-74232D28F0B4}"/>
              </a:ext>
            </a:extLst>
          </p:cNvPr>
          <p:cNvSpPr>
            <a:spLocks noGrp="1"/>
          </p:cNvSpPr>
          <p:nvPr>
            <p:ph idx="1"/>
          </p:nvPr>
        </p:nvSpPr>
        <p:spPr>
          <a:xfrm>
            <a:off x="557212" y="2351087"/>
            <a:ext cx="10515600" cy="4351338"/>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pPr rtl="0"/>
            <a:r>
              <a:rPr lang="tr" sz="1800" b="0" i="0" u="none" strike="noStrike">
                <a:highlight>
                  <a:srgbClr val="000000">
                    <a:alpha val="0"/>
                  </a:srgbClr>
                </a:highlight>
                <a:latin typeface="Calibri"/>
              </a:rPr>
              <a:t>Erişim kısıtlamaları</a:t>
            </a:r>
          </a:p>
          <a:p>
            <a:r>
              <a:rPr lang="tr" sz="1800" b="0" i="0" u="none" strike="noStrike">
                <a:highlight>
                  <a:srgbClr val="000000">
                    <a:alpha val="0"/>
                  </a:srgbClr>
                </a:highlight>
                <a:latin typeface="Calibri"/>
              </a:rPr>
              <a:t>Yük </a:t>
            </a:r>
            <a:r>
              <a:rPr lang="tr" sz="1800">
                <a:highlight>
                  <a:srgbClr val="000000">
                    <a:alpha val="0"/>
                  </a:srgbClr>
                </a:highlight>
                <a:latin typeface="Calibri"/>
              </a:rPr>
              <a:t>taşımacılığı kısıtlamaları</a:t>
            </a:r>
            <a:endParaRPr lang="tr" sz="1800" b="0" i="0" u="none" strike="noStrike">
              <a:highlight>
                <a:srgbClr val="000000">
                  <a:alpha val="0"/>
                </a:srgbClr>
              </a:highlight>
              <a:latin typeface="Calibri"/>
            </a:endParaRPr>
          </a:p>
          <a:p>
            <a:pPr rtl="0"/>
            <a:r>
              <a:rPr lang="tr" sz="1800" b="0" i="0" u="none" strike="noStrike">
                <a:highlight>
                  <a:srgbClr val="000000">
                    <a:alpha val="0"/>
                  </a:srgbClr>
                </a:highlight>
                <a:latin typeface="Calibri"/>
              </a:rPr>
              <a:t>Düşük hız bölgeleri</a:t>
            </a:r>
            <a:endParaRPr lang="lt-LT" sz="1800"/>
          </a:p>
          <a:p>
            <a:pPr rtl="0"/>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Düşük emisyon bölgeleri</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rtl="0"/>
            <a:r>
              <a:rPr lang="tr" sz="1800" b="0" i="0" u="none" strike="noStrike">
                <a:highlight>
                  <a:srgbClr val="000000">
                    <a:alpha val="0"/>
                  </a:srgbClr>
                </a:highlight>
                <a:latin typeface="Calibri"/>
              </a:rPr>
              <a:t>Paylaşımlı alan</a:t>
            </a:r>
          </a:p>
        </p:txBody>
      </p:sp>
      <p:pic>
        <p:nvPicPr>
          <p:cNvPr id="4" name="Imagen 32">
            <a:extLst>
              <a:ext uri="{FF2B5EF4-FFF2-40B4-BE49-F238E27FC236}">
                <a16:creationId xmlns:a16="http://schemas.microsoft.com/office/drawing/2014/main" id="{9CF82840-D118-1798-1A44-1160027473DC}"/>
              </a:ext>
            </a:extLst>
          </p:cNvPr>
          <p:cNvPicPr>
            <a:picLocks noChangeAspect="1"/>
          </p:cNvPicPr>
          <p:nvPr/>
        </p:nvPicPr>
        <p:blipFill>
          <a:blip r:embed="rId3">
            <a:extLst>
              <a:ext uri="{28A0092B-C50C-407E-A947-70E740481C1C}">
                <a14:useLocalDpi xmlns:a14="http://schemas.microsoft.com/office/drawing/2010/main" val="0"/>
              </a:ext>
            </a:extLst>
          </a:blip>
          <a:srcRect l="6210" t="15454" r="41400" b="9150"/>
          <a:stretch>
            <a:fillRect/>
          </a:stretch>
        </p:blipFill>
        <p:spPr>
          <a:xfrm>
            <a:off x="7831580" y="1825624"/>
            <a:ext cx="3735580" cy="1725295"/>
          </a:xfrm>
          <a:prstGeom prst="rect">
            <a:avLst/>
          </a:prstGeom>
        </p:spPr>
      </p:pic>
      <p:pic>
        <p:nvPicPr>
          <p:cNvPr id="6" name="Picture 5">
            <a:extLst>
              <a:ext uri="{FF2B5EF4-FFF2-40B4-BE49-F238E27FC236}">
                <a16:creationId xmlns:a16="http://schemas.microsoft.com/office/drawing/2014/main" id="{039E4D2E-BD13-B5F7-6408-B5ACD6CA1207}"/>
              </a:ext>
            </a:extLst>
          </p:cNvPr>
          <p:cNvPicPr>
            <a:picLocks noChangeAspect="1"/>
          </p:cNvPicPr>
          <p:nvPr/>
        </p:nvPicPr>
        <p:blipFill>
          <a:blip r:embed="rId4"/>
          <a:srcRect l="14725"/>
          <a:stretch>
            <a:fillRect/>
          </a:stretch>
        </p:blipFill>
        <p:spPr>
          <a:xfrm>
            <a:off x="7831580" y="3685854"/>
            <a:ext cx="3735581" cy="2282609"/>
          </a:xfrm>
          <a:prstGeom prst="rect">
            <a:avLst/>
          </a:prstGeom>
        </p:spPr>
      </p:pic>
    </p:spTree>
    <p:extLst>
      <p:ext uri="{BB962C8B-B14F-4D97-AF65-F5344CB8AC3E}">
        <p14:creationId xmlns:p14="http://schemas.microsoft.com/office/powerpoint/2010/main" val="604914090"/>
      </p:ext>
    </p:extLst>
  </p:cSld>
  <p:clrMapOvr>
    <a:masterClrMapping/>
  </p:clrMapOvr>
  <p:transition/>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287654" y="1001501"/>
            <a:ext cx="10199563" cy="923331"/>
          </a:xfrm>
        </p:spPr>
        <p:txBody>
          <a:bodyPr>
            <a:noAutofit/>
          </a:bodyPr>
          <a:lstStyle/>
          <a:p>
            <a:pPr rtl="0"/>
            <a:r>
              <a:rPr lang="tr" sz="3800" b="0" i="0" u="none" strike="noStrike">
                <a:highlight>
                  <a:srgbClr val="000000">
                    <a:alpha val="0"/>
                  </a:srgbClr>
                </a:highlight>
                <a:latin typeface="Calibri Light"/>
              </a:rPr>
              <a:t>ULAŞIM KISITLAMALARI</a:t>
            </a:r>
            <a:endParaRPr lang="en-GB" sz="3800"/>
          </a:p>
        </p:txBody>
      </p:sp>
      <p:sp>
        <p:nvSpPr>
          <p:cNvPr id="5" name="TextBox 4">
            <a:extLst>
              <a:ext uri="{FF2B5EF4-FFF2-40B4-BE49-F238E27FC236}">
                <a16:creationId xmlns:a16="http://schemas.microsoft.com/office/drawing/2014/main" id="{D8782792-87C1-0E0B-8354-AC729FDDBEC3}"/>
              </a:ext>
            </a:extLst>
          </p:cNvPr>
          <p:cNvSpPr txBox="1"/>
          <p:nvPr/>
        </p:nvSpPr>
        <p:spPr>
          <a:xfrm>
            <a:off x="7745354" y="386399"/>
            <a:ext cx="4511040" cy="701731"/>
          </a:xfrm>
          <a:prstGeom prst="rect">
            <a:avLst/>
          </a:prstGeom>
          <a:noFill/>
        </p:spPr>
        <p:txBody>
          <a:bodyPr wrap="square" lIns="91440" tIns="45720" rIns="91440" bIns="45720" anchor="t">
            <a:noAutofit/>
          </a:bodyPr>
          <a:lstStyle/>
          <a:p>
            <a:pPr rtl="0">
              <a:lnSpc>
                <a:spcPct val="90000"/>
              </a:lnSpc>
              <a:spcBef>
                <a:spcPct val="0"/>
              </a:spcBef>
            </a:pPr>
            <a:r>
              <a:rPr lang="en-US" sz="4200" b="0" i="0" u="none" strike="noStrike">
                <a:solidFill>
                  <a:srgbClr val="2F5597"/>
                </a:solidFill>
                <a:highlight>
                  <a:srgbClr val="000000">
                    <a:alpha val="0"/>
                  </a:srgbClr>
                </a:highlight>
                <a:latin typeface="Calibri Light"/>
                <a:ea typeface="+mj-ea"/>
                <a:cs typeface="+mj-cs"/>
              </a:rPr>
              <a:t>En Yeni </a:t>
            </a:r>
            <a:r>
              <a:rPr lang="en-US" sz="4200" b="0" i="0" u="none" strike="noStrike" err="1">
                <a:solidFill>
                  <a:srgbClr val="2F5597"/>
                </a:solidFill>
                <a:highlight>
                  <a:srgbClr val="000000">
                    <a:alpha val="0"/>
                  </a:srgbClr>
                </a:highlight>
                <a:latin typeface="Calibri Light"/>
                <a:ea typeface="+mj-ea"/>
                <a:cs typeface="+mj-cs"/>
              </a:rPr>
              <a:t>Gelişmeler</a:t>
            </a:r>
            <a:endParaRPr lang="en-GB" sz="42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1925745"/>
            <a:ext cx="5493004" cy="923330"/>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Erişim kısıtlamaları uygulanabilir:</a:t>
            </a:r>
          </a:p>
          <a:p>
            <a:pPr marL="285750" indent="-285750" rtl="0">
              <a:buFont typeface="Arial" panose="020B0604020202020204" pitchFamily="34" charset="0"/>
              <a:buChar char="•"/>
            </a:pPr>
            <a:r>
              <a:rPr lang="tr">
                <a:highlight>
                  <a:srgbClr val="000000">
                    <a:alpha val="0"/>
                  </a:srgbClr>
                </a:highlight>
                <a:latin typeface="Calibri"/>
              </a:rPr>
              <a:t>Belirli alan</a:t>
            </a:r>
            <a:r>
              <a:rPr lang="tr" sz="1800" b="0" i="0" u="none" strike="noStrike">
                <a:highlight>
                  <a:srgbClr val="000000">
                    <a:alpha val="0"/>
                  </a:srgbClr>
                </a:highlight>
                <a:latin typeface="Calibri"/>
              </a:rPr>
              <a:t> ve bölgelerde</a:t>
            </a:r>
          </a:p>
          <a:p>
            <a:pPr marL="285750" indent="-285750" rtl="0">
              <a:buFont typeface="Arial" panose="020B0604020202020204" pitchFamily="34" charset="0"/>
              <a:buChar char="•"/>
            </a:pPr>
            <a:r>
              <a:rPr lang="tr" sz="1800" b="0" i="0" u="none" strike="noStrike">
                <a:highlight>
                  <a:srgbClr val="000000">
                    <a:alpha val="0"/>
                  </a:srgbClr>
                </a:highlight>
                <a:latin typeface="Calibri"/>
              </a:rPr>
              <a:t>Sokaklarda</a:t>
            </a:r>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6" name="Oval 15">
            <a:extLst>
              <a:ext uri="{FF2B5EF4-FFF2-40B4-BE49-F238E27FC236}">
                <a16:creationId xmlns:a16="http://schemas.microsoft.com/office/drawing/2014/main" id="{5C2083E6-E9F8-476F-3C10-B0CB523A6FFB}"/>
              </a:ext>
            </a:extLst>
          </p:cNvPr>
          <p:cNvSpPr/>
          <p:nvPr/>
        </p:nvSpPr>
        <p:spPr>
          <a:xfrm>
            <a:off x="3375847" y="4192694"/>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Rectangle 16">
            <a:extLst>
              <a:ext uri="{FF2B5EF4-FFF2-40B4-BE49-F238E27FC236}">
                <a16:creationId xmlns:a16="http://schemas.microsoft.com/office/drawing/2014/main" id="{153F667A-1417-4C7B-1505-B8954889FF78}"/>
              </a:ext>
            </a:extLst>
          </p:cNvPr>
          <p:cNvSpPr/>
          <p:nvPr/>
        </p:nvSpPr>
        <p:spPr>
          <a:xfrm>
            <a:off x="3761110" y="4192694"/>
            <a:ext cx="3415273" cy="1200329"/>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Düşük hız bölgeleri uygulanabilir:</a:t>
            </a:r>
            <a:endParaRPr lang="lt-LT" b="1"/>
          </a:p>
          <a:p>
            <a:pPr marL="285750" indent="-285750" rtl="0">
              <a:buFont typeface="Arial" panose="020B0604020202020204" pitchFamily="34" charset="0"/>
              <a:buChar char="•"/>
            </a:pPr>
            <a:r>
              <a:rPr lang="tr" sz="1800" b="0" i="0" u="none" strike="noStrike">
                <a:highlight>
                  <a:srgbClr val="000000">
                    <a:alpha val="0"/>
                  </a:srgbClr>
                </a:highlight>
                <a:latin typeface="Calibri"/>
              </a:rPr>
              <a:t>(Şehir merkezi, yerleşim alanları vb.) alan ve bölgelerde</a:t>
            </a:r>
            <a:endParaRPr lang="en-US"/>
          </a:p>
          <a:p>
            <a:pPr marL="285750" indent="-285750" rtl="0">
              <a:buFont typeface="Arial" panose="020B0604020202020204" pitchFamily="34" charset="0"/>
              <a:buChar char="•"/>
            </a:pPr>
            <a:r>
              <a:rPr lang="tr" sz="1800" b="0" i="0" u="none" strike="noStrike">
                <a:highlight>
                  <a:srgbClr val="000000">
                    <a:alpha val="0"/>
                  </a:srgbClr>
                </a:highlight>
                <a:latin typeface="Calibri"/>
              </a:rPr>
              <a:t>Belirli sokaklarda</a:t>
            </a:r>
          </a:p>
        </p:txBody>
      </p:sp>
      <p:pic>
        <p:nvPicPr>
          <p:cNvPr id="3" name="Picture 2">
            <a:extLst>
              <a:ext uri="{FF2B5EF4-FFF2-40B4-BE49-F238E27FC236}">
                <a16:creationId xmlns:a16="http://schemas.microsoft.com/office/drawing/2014/main" id="{28BCB64C-1A61-11BC-0BB7-4DACFF189F19}"/>
              </a:ext>
            </a:extLst>
          </p:cNvPr>
          <p:cNvPicPr>
            <a:picLocks noChangeAspect="1"/>
          </p:cNvPicPr>
          <p:nvPr/>
        </p:nvPicPr>
        <p:blipFill>
          <a:blip r:embed="rId2"/>
          <a:stretch>
            <a:fillRect/>
          </a:stretch>
        </p:blipFill>
        <p:spPr>
          <a:xfrm>
            <a:off x="7833360" y="1270858"/>
            <a:ext cx="3601211" cy="2433546"/>
          </a:xfrm>
          <a:prstGeom prst="rect">
            <a:avLst/>
          </a:prstGeom>
        </p:spPr>
      </p:pic>
      <p:pic>
        <p:nvPicPr>
          <p:cNvPr id="4" name="Picture 3">
            <a:extLst>
              <a:ext uri="{FF2B5EF4-FFF2-40B4-BE49-F238E27FC236}">
                <a16:creationId xmlns:a16="http://schemas.microsoft.com/office/drawing/2014/main" id="{DBEB3A57-EABD-D616-59DD-41BAD19FE56E}"/>
              </a:ext>
            </a:extLst>
          </p:cNvPr>
          <p:cNvPicPr>
            <a:picLocks noChangeAspect="1"/>
          </p:cNvPicPr>
          <p:nvPr/>
        </p:nvPicPr>
        <p:blipFill>
          <a:blip r:embed="rId3"/>
          <a:srcRect l="21994" t="25766" r="25083" b="16137"/>
          <a:stretch>
            <a:fillRect/>
          </a:stretch>
        </p:blipFill>
        <p:spPr>
          <a:xfrm>
            <a:off x="5223304" y="1262336"/>
            <a:ext cx="2610056" cy="1908937"/>
          </a:xfrm>
          <a:prstGeom prst="rect">
            <a:avLst/>
          </a:prstGeom>
          <a:ln>
            <a:noFill/>
          </a:ln>
          <a:effectLst>
            <a:softEdge rad="112500"/>
          </a:effectLst>
        </p:spPr>
      </p:pic>
      <p:sp>
        <p:nvSpPr>
          <p:cNvPr id="6" name="Rounded Rectangle 10">
            <a:extLst>
              <a:ext uri="{FF2B5EF4-FFF2-40B4-BE49-F238E27FC236}">
                <a16:creationId xmlns:a16="http://schemas.microsoft.com/office/drawing/2014/main" id="{7E3D0E17-1955-AB73-68D4-2B718F3F08F7}"/>
              </a:ext>
            </a:extLst>
          </p:cNvPr>
          <p:cNvSpPr/>
          <p:nvPr/>
        </p:nvSpPr>
        <p:spPr>
          <a:xfrm>
            <a:off x="4232149" y="2706381"/>
            <a:ext cx="3601211" cy="823817"/>
          </a:xfrm>
          <a:prstGeom prst="roundRect">
            <a:avLst/>
          </a:prstGeom>
          <a:solidFill>
            <a:srgbClr val="CFEEF9"/>
          </a:solidFill>
          <a:effectLst>
            <a:outerShdw blurRad="50800" dist="38100" dir="2700000" algn="tl" rotWithShape="0">
              <a:prstClr val="black">
                <a:alpha val="40000"/>
              </a:prstClr>
            </a:outerShdw>
          </a:effectLst>
        </p:spPr>
        <p:txBody>
          <a:bodyPr wrap="square" lIns="91440" tIns="45720" rIns="91440" bIns="45720" anchor="t">
            <a:noAutofit/>
          </a:bodyPr>
          <a:lstStyle/>
          <a:p>
            <a:pPr rtl="0">
              <a:spcAft>
                <a:spcPts val="600"/>
              </a:spcAft>
            </a:pPr>
            <a:r>
              <a:rPr lang="tr" sz="1600" b="0" i="0" u="none" strike="noStrike">
                <a:highlight>
                  <a:srgbClr val="000000">
                    <a:alpha val="0"/>
                  </a:srgbClr>
                </a:highlight>
                <a:latin typeface="Calibri"/>
              </a:rPr>
              <a:t>5 yılda</a:t>
            </a:r>
            <a:r>
              <a:rPr lang="tr" sz="1600" b="1" i="0" u="none" strike="noStrike">
                <a:highlight>
                  <a:srgbClr val="000000">
                    <a:alpha val="0"/>
                  </a:srgbClr>
                </a:highlight>
                <a:latin typeface="Calibri"/>
              </a:rPr>
              <a:t> bölgedeki kazalar %33</a:t>
            </a:r>
            <a:r>
              <a:rPr lang="tr" sz="1600" b="0" i="0" u="none" strike="noStrike">
                <a:highlight>
                  <a:srgbClr val="000000">
                    <a:alpha val="0"/>
                  </a:srgbClr>
                </a:highlight>
                <a:latin typeface="Calibri"/>
              </a:rPr>
              <a:t>,</a:t>
            </a:r>
            <a:r>
              <a:rPr lang="tr" sz="1600" b="1" i="0" u="none" strike="noStrike">
                <a:highlight>
                  <a:srgbClr val="000000">
                    <a:alpha val="0"/>
                  </a:srgbClr>
                </a:highlight>
                <a:latin typeface="Calibri"/>
              </a:rPr>
              <a:t> ana kavşaktaki kazalar ise %40 oranında azaldı</a:t>
            </a:r>
          </a:p>
          <a:p>
            <a:pPr algn="ctr">
              <a:spcAft>
                <a:spcPts val="600"/>
              </a:spcAft>
            </a:pPr>
            <a:r>
              <a:rPr lang="tr" sz="1600">
                <a:highlight>
                  <a:srgbClr val="000000">
                    <a:alpha val="0"/>
                  </a:srgbClr>
                </a:highlight>
                <a:latin typeface="Calibri"/>
              </a:rPr>
              <a:t>Otobüslerin</a:t>
            </a:r>
            <a:r>
              <a:rPr lang="tr" sz="1600" b="0" i="0" u="none" strike="noStrike">
                <a:highlight>
                  <a:srgbClr val="000000">
                    <a:alpha val="0"/>
                  </a:srgbClr>
                </a:highlight>
                <a:latin typeface="Calibri"/>
              </a:rPr>
              <a:t> ve </a:t>
            </a:r>
            <a:r>
              <a:rPr lang="tr" sz="1600">
                <a:highlight>
                  <a:srgbClr val="000000">
                    <a:alpha val="0"/>
                  </a:srgbClr>
                </a:highlight>
                <a:latin typeface="Calibri"/>
              </a:rPr>
              <a:t>yayaların zamandan tasarruf oranlarında artış görülmüştür</a:t>
            </a:r>
            <a:endParaRPr lang="tr" sz="1600" b="0" i="0" u="none" strike="noStrike">
              <a:highlight>
                <a:srgbClr val="000000">
                  <a:alpha val="0"/>
                </a:srgbClr>
              </a:highlight>
              <a:latin typeface="Calibri"/>
            </a:endParaRPr>
          </a:p>
        </p:txBody>
      </p:sp>
      <p:pic>
        <p:nvPicPr>
          <p:cNvPr id="27" name="Picture 26">
            <a:extLst>
              <a:ext uri="{FF2B5EF4-FFF2-40B4-BE49-F238E27FC236}">
                <a16:creationId xmlns:a16="http://schemas.microsoft.com/office/drawing/2014/main" id="{C2A91C4D-412B-FAD6-5263-59D41D9BB61B}"/>
              </a:ext>
            </a:extLst>
          </p:cNvPr>
          <p:cNvPicPr>
            <a:picLocks noChangeAspect="1"/>
          </p:cNvPicPr>
          <p:nvPr/>
        </p:nvPicPr>
        <p:blipFill>
          <a:blip r:embed="rId4"/>
          <a:stretch>
            <a:fillRect/>
          </a:stretch>
        </p:blipFill>
        <p:spPr>
          <a:xfrm>
            <a:off x="100369" y="2993508"/>
            <a:ext cx="3340576" cy="3350902"/>
          </a:xfrm>
          <a:prstGeom prst="rect">
            <a:avLst/>
          </a:prstGeom>
        </p:spPr>
      </p:pic>
      <p:pic>
        <p:nvPicPr>
          <p:cNvPr id="28" name="Paveikslėlis 38">
            <a:extLst>
              <a:ext uri="{FF2B5EF4-FFF2-40B4-BE49-F238E27FC236}">
                <a16:creationId xmlns:a16="http://schemas.microsoft.com/office/drawing/2014/main" id="{6856F41B-C9AE-E9FB-9CCD-54690F8F68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2879" y="4364749"/>
            <a:ext cx="3415273" cy="1893513"/>
          </a:xfrm>
          <a:prstGeom prst="rect">
            <a:avLst/>
          </a:prstGeom>
        </p:spPr>
      </p:pic>
      <p:sp>
        <p:nvSpPr>
          <p:cNvPr id="29" name="Rectangle 28">
            <a:extLst>
              <a:ext uri="{FF2B5EF4-FFF2-40B4-BE49-F238E27FC236}">
                <a16:creationId xmlns:a16="http://schemas.microsoft.com/office/drawing/2014/main" id="{61673929-9FE0-0579-4D5F-1A6761A2DBCB}"/>
              </a:ext>
            </a:extLst>
          </p:cNvPr>
          <p:cNvSpPr/>
          <p:nvPr/>
        </p:nvSpPr>
        <p:spPr>
          <a:xfrm>
            <a:off x="7873365" y="3667270"/>
            <a:ext cx="3638550" cy="338554"/>
          </a:xfrm>
          <a:prstGeom prst="rect">
            <a:avLst/>
          </a:prstGeom>
        </p:spPr>
        <p:txBody>
          <a:bodyPr wrap="square">
            <a:noAutofit/>
          </a:bodyPr>
          <a:lstStyle/>
          <a:p>
            <a:pPr algn="r" rtl="0"/>
            <a:r>
              <a:rPr lang="tr" sz="1600" b="0" i="1" u="none" strike="noStrike">
                <a:highlight>
                  <a:srgbClr val="000000">
                    <a:alpha val="0"/>
                  </a:srgbClr>
                </a:highlight>
                <a:latin typeface="Calibri"/>
              </a:rPr>
              <a:t>Londra Bankası örneği </a:t>
            </a:r>
          </a:p>
        </p:txBody>
      </p:sp>
      <p:sp>
        <p:nvSpPr>
          <p:cNvPr id="30" name="Rectangle 29">
            <a:extLst>
              <a:ext uri="{FF2B5EF4-FFF2-40B4-BE49-F238E27FC236}">
                <a16:creationId xmlns:a16="http://schemas.microsoft.com/office/drawing/2014/main" id="{6D01CD8B-5849-87CB-88D6-670364F374C6}"/>
              </a:ext>
            </a:extLst>
          </p:cNvPr>
          <p:cNvSpPr/>
          <p:nvPr/>
        </p:nvSpPr>
        <p:spPr>
          <a:xfrm>
            <a:off x="-48629" y="5936064"/>
            <a:ext cx="3638550" cy="338554"/>
          </a:xfrm>
          <a:prstGeom prst="rect">
            <a:avLst/>
          </a:prstGeom>
        </p:spPr>
        <p:txBody>
          <a:bodyPr wrap="square">
            <a:noAutofit/>
          </a:bodyPr>
          <a:lstStyle/>
          <a:p>
            <a:pPr algn="r" rtl="0"/>
            <a:r>
              <a:rPr lang="tr" sz="1600" b="0" i="1" u="none" strike="noStrike">
                <a:highlight>
                  <a:srgbClr val="000000">
                    <a:alpha val="0"/>
                  </a:srgbClr>
                </a:highlight>
                <a:latin typeface="Calibri"/>
              </a:rPr>
              <a:t>Vilnius örneği </a:t>
            </a:r>
          </a:p>
        </p:txBody>
      </p:sp>
      <p:sp>
        <p:nvSpPr>
          <p:cNvPr id="10" name="Rounded Rectangle 10">
            <a:extLst>
              <a:ext uri="{FF2B5EF4-FFF2-40B4-BE49-F238E27FC236}">
                <a16:creationId xmlns:a16="http://schemas.microsoft.com/office/drawing/2014/main" id="{1DDBA735-29A5-AD56-35BD-C49D98DCC43F}"/>
              </a:ext>
            </a:extLst>
          </p:cNvPr>
          <p:cNvSpPr/>
          <p:nvPr/>
        </p:nvSpPr>
        <p:spPr>
          <a:xfrm>
            <a:off x="3935772" y="5393688"/>
            <a:ext cx="3250232" cy="732115"/>
          </a:xfrm>
          <a:prstGeom prst="roundRect">
            <a:avLst/>
          </a:prstGeom>
          <a:solidFill>
            <a:schemeClr val="accent6">
              <a:lumMod val="40000"/>
              <a:lumOff val="60000"/>
            </a:schemeClr>
          </a:solidFill>
          <a:effectLst>
            <a:outerShdw blurRad="50800" dist="38100" dir="2700000" algn="tl" rotWithShape="0">
              <a:prstClr val="black">
                <a:alpha val="40000"/>
              </a:prstClr>
            </a:outerShdw>
          </a:effectLst>
        </p:spPr>
        <p:txBody>
          <a:bodyPr wrap="square">
            <a:noAutofit/>
          </a:bodyPr>
          <a:lstStyle/>
          <a:p>
            <a:pPr marL="285750" indent="-285750" rtl="0">
              <a:spcAft>
                <a:spcPts val="600"/>
              </a:spcAft>
              <a:buFont typeface="Arial" panose="020B0604020202020204" pitchFamily="34" charset="0"/>
              <a:buChar char="•"/>
            </a:pPr>
            <a:r>
              <a:rPr lang="tr" sz="1400" b="1" i="0" u="none" strike="noStrike">
                <a:highlight>
                  <a:srgbClr val="000000">
                    <a:alpha val="0"/>
                  </a:srgbClr>
                </a:highlight>
                <a:latin typeface="Calibri"/>
              </a:rPr>
              <a:t>Hız sınırı 20 veya 30 km/s</a:t>
            </a:r>
          </a:p>
          <a:p>
            <a:pPr marL="285750" indent="-285750" rtl="0">
              <a:spcAft>
                <a:spcPts val="600"/>
              </a:spcAft>
              <a:buFont typeface="Arial" panose="020B0604020202020204" pitchFamily="34" charset="0"/>
              <a:buChar char="•"/>
            </a:pPr>
            <a:r>
              <a:rPr lang="tr" sz="1400" b="1" i="0" u="none" strike="noStrike">
                <a:highlight>
                  <a:srgbClr val="000000">
                    <a:alpha val="0"/>
                  </a:srgbClr>
                </a:highlight>
                <a:latin typeface="Calibri"/>
              </a:rPr>
              <a:t>Önerilen sokak tasarımı seçenekleri</a:t>
            </a:r>
            <a:endParaRPr lang="en-US" sz="1400" b="1"/>
          </a:p>
        </p:txBody>
      </p:sp>
    </p:spTree>
    <p:extLst>
      <p:ext uri="{BB962C8B-B14F-4D97-AF65-F5344CB8AC3E}">
        <p14:creationId xmlns:p14="http://schemas.microsoft.com/office/powerpoint/2010/main" val="12282773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İKLİM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STRATEJİSİ</a:t>
            </a:r>
            <a:endParaRPr lang="en-GB"/>
          </a:p>
        </p:txBody>
      </p:sp>
      <p:sp>
        <p:nvSpPr>
          <p:cNvPr id="3" name="Content Placeholder 2">
            <a:extLst>
              <a:ext uri="{FF2B5EF4-FFF2-40B4-BE49-F238E27FC236}">
                <a16:creationId xmlns:a16="http://schemas.microsoft.com/office/drawing/2014/main" id="{D7AF8EF9-7BF7-CDB4-111D-39C3DC17D336}"/>
              </a:ext>
            </a:extLst>
          </p:cNvPr>
          <p:cNvSpPr>
            <a:spLocks noGrp="1"/>
          </p:cNvSpPr>
          <p:nvPr>
            <p:ph idx="1"/>
          </p:nvPr>
        </p:nvSpPr>
        <p:spPr>
          <a:xfrm>
            <a:off x="838200" y="1825625"/>
            <a:ext cx="4503420" cy="4351338"/>
          </a:xfrm>
        </p:spPr>
        <p:txBody>
          <a:bodyPr vert="horz" lIns="91440" tIns="45720" rIns="91440" bIns="45720" rtlCol="0" anchor="t">
            <a:noAutofit/>
          </a:bodyPr>
          <a:lstStyle/>
          <a:p>
            <a:pPr marL="0" indent="0">
              <a:spcAft>
                <a:spcPts val="1200"/>
              </a:spcAft>
              <a:buNone/>
              <a:defRPr/>
            </a:pPr>
            <a:r>
              <a:rPr kumimoji="0" lang="en-US" sz="2000" b="1" i="0" u="none" strike="noStrike" kern="1200" cap="none" spc="0" normalizeH="0" baseline="0" noProof="0">
                <a:solidFill>
                  <a:srgbClr val="000000"/>
                </a:solidFill>
                <a:highlight>
                  <a:srgbClr val="000000">
                    <a:alpha val="0"/>
                  </a:srgbClr>
                </a:highlight>
                <a:uLnTx/>
                <a:uFillTx/>
                <a:latin typeface="Calibri"/>
                <a:ea typeface="+mn-ea"/>
                <a:cs typeface="+mn-cs"/>
              </a:rPr>
              <a:t>TEMEL TEDBİRLER</a:t>
            </a:r>
            <a:r>
              <a:rPr kumimoji="0" lang="tr" sz="2000" b="1" i="0" u="none" strike="noStrike" kern="1200" cap="none" spc="0" normalizeH="0" baseline="0" noProof="0">
                <a:solidFill>
                  <a:srgbClr val="000000"/>
                </a:solidFill>
                <a:highlight>
                  <a:srgbClr val="000000">
                    <a:alpha val="0"/>
                  </a:srgbClr>
                </a:highlight>
                <a:uLnTx/>
                <a:uFillTx/>
                <a:latin typeface="Calibri"/>
                <a:ea typeface="+mn-ea"/>
                <a:cs typeface="+mn-cs"/>
              </a:rPr>
              <a:t>:</a:t>
            </a:r>
            <a:r>
              <a:rPr lang="tr" sz="2000" b="1">
                <a:solidFill>
                  <a:srgbClr val="000000"/>
                </a:solidFill>
                <a:highlight>
                  <a:srgbClr val="000000">
                    <a:alpha val="0"/>
                  </a:srgbClr>
                </a:highlight>
                <a:latin typeface="Calibri"/>
              </a:rPr>
              <a:t> </a:t>
            </a:r>
            <a:endParaRPr kumimoji="0" lang="tr" sz="2000" b="1" i="0" u="none" strike="noStrike" kern="1200" cap="none" spc="0" normalizeH="0" baseline="0" noProof="0">
              <a:solidFill>
                <a:srgbClr val="000000"/>
              </a:solidFill>
              <a:highlight>
                <a:srgbClr val="000000">
                  <a:alpha val="0"/>
                </a:srgbClr>
              </a:highlight>
              <a:uLnTx/>
              <a:uFillTx/>
              <a:latin typeface="Calibri"/>
              <a:ea typeface="+mn-ea"/>
              <a:cs typeface="+mn-cs"/>
            </a:endParaRPr>
          </a:p>
          <a:p>
            <a:pPr>
              <a:spcAft>
                <a:spcPct val="0"/>
              </a:spcAft>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Toplu taşıma filosunun </a:t>
            </a:r>
            <a:r>
              <a:rPr lang="tr" sz="1800">
                <a:solidFill>
                  <a:srgbClr val="000000"/>
                </a:solidFill>
                <a:highlight>
                  <a:srgbClr val="000000">
                    <a:alpha val="0"/>
                  </a:srgbClr>
                </a:highlight>
                <a:latin typeface="Calibri"/>
              </a:rPr>
              <a:t>daha ekolojik hâle getirilmesi</a:t>
            </a:r>
            <a:endParaRPr kumimoji="0" lang="en-GB" sz="1800" b="0" i="0" u="none" strike="noStrike" kern="1200" cap="none" spc="0" normalizeH="0" baseline="0" noProof="0">
              <a:ln>
                <a:noFill/>
              </a:ln>
              <a:solidFill>
                <a:prstClr val="black"/>
              </a:solidFill>
              <a:effectLst/>
              <a:uLnTx/>
              <a:uFillTx/>
              <a:latin typeface="Calibri"/>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Düşük emisyon bölgeleri</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Trafik sıkışıklığı ücretleri</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rtl="0">
              <a:defRPr/>
            </a:pPr>
            <a:r>
              <a:rPr lang="tr" sz="1800" b="0" i="0" u="none" strike="noStrike">
                <a:solidFill>
                  <a:srgbClr val="000000"/>
                </a:solidFill>
                <a:highlight>
                  <a:srgbClr val="000000">
                    <a:alpha val="0"/>
                  </a:srgbClr>
                </a:highlight>
                <a:latin typeface="Calibri"/>
              </a:rPr>
              <a:t>Okul çevrelerindeki araçsız bölgeler</a:t>
            </a:r>
            <a:endParaRPr lang="en-GB" sz="1800">
              <a:solidFill>
                <a:prstClr val="black"/>
              </a:solidFill>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Elektrikli araçlar için şarj istasyonları</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Düşük karbonlu araçların tanıtımı</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lang="tr" sz="1800" b="0" i="0" u="none" strike="noStrike">
                <a:solidFill>
                  <a:srgbClr val="000000"/>
                </a:solidFill>
                <a:highlight>
                  <a:srgbClr val="000000">
                    <a:alpha val="0"/>
                  </a:srgbClr>
                </a:highlight>
                <a:latin typeface="Calibri"/>
              </a:rPr>
              <a:t>Enerji verimli sürüş</a:t>
            </a: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kumimoji="0" lang="lt-LT" sz="2000" b="0" i="0" u="none" strike="noStrike" kern="1200" cap="none" spc="0" normalizeH="0" baseline="0" noProof="0">
              <a:ln>
                <a:noFill/>
              </a:ln>
              <a:solidFill>
                <a:prstClr val="black"/>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D11269B9-2DF0-D1A9-89D8-A87326866F32}"/>
              </a:ext>
            </a:extLst>
          </p:cNvPr>
          <p:cNvPicPr>
            <a:picLocks noChangeAspect="1"/>
          </p:cNvPicPr>
          <p:nvPr/>
        </p:nvPicPr>
        <p:blipFill>
          <a:blip r:embed="rId3"/>
          <a:stretch>
            <a:fillRect/>
          </a:stretch>
        </p:blipFill>
        <p:spPr>
          <a:xfrm>
            <a:off x="9907843" y="4511749"/>
            <a:ext cx="1984149" cy="1417250"/>
          </a:xfrm>
          <a:prstGeom prst="rect">
            <a:avLst/>
          </a:prstGeom>
        </p:spPr>
      </p:pic>
      <p:pic>
        <p:nvPicPr>
          <p:cNvPr id="9" name="Picture 8" descr="Į Vilniaus gatves išrieda nauji elektriniai autobusai">
            <a:extLst>
              <a:ext uri="{FF2B5EF4-FFF2-40B4-BE49-F238E27FC236}">
                <a16:creationId xmlns:a16="http://schemas.microsoft.com/office/drawing/2014/main" id="{D049146E-0368-DAB5-B219-79D462704BF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37753" y="1825625"/>
            <a:ext cx="4454239" cy="26632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AADFB6D6-9DB0-D90C-4ED0-FE940D28C4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37753" y="4511749"/>
            <a:ext cx="2410642" cy="1417250"/>
          </a:xfrm>
          <a:prstGeom prst="rect">
            <a:avLst/>
          </a:prstGeom>
        </p:spPr>
      </p:pic>
    </p:spTree>
    <p:extLst>
      <p:ext uri="{BB962C8B-B14F-4D97-AF65-F5344CB8AC3E}">
        <p14:creationId xmlns:p14="http://schemas.microsoft.com/office/powerpoint/2010/main" val="3128590436"/>
      </p:ext>
    </p:extLst>
  </p:cSld>
  <p:clrMapOvr>
    <a:masterClrMapping/>
  </p:clrMapOvr>
  <p:transition/>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İKLİM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STRATEJİSİ</a:t>
            </a:r>
            <a:endParaRPr lang="en-GB"/>
          </a:p>
        </p:txBody>
      </p:sp>
      <p:sp>
        <p:nvSpPr>
          <p:cNvPr id="5" name="TextBox 4">
            <a:extLst>
              <a:ext uri="{FF2B5EF4-FFF2-40B4-BE49-F238E27FC236}">
                <a16:creationId xmlns:a16="http://schemas.microsoft.com/office/drawing/2014/main" id="{D8782792-87C1-0E0B-8354-AC729FDDBEC3}"/>
              </a:ext>
            </a:extLst>
          </p:cNvPr>
          <p:cNvSpPr txBox="1"/>
          <p:nvPr/>
        </p:nvSpPr>
        <p:spPr>
          <a:xfrm>
            <a:off x="7833360" y="365125"/>
            <a:ext cx="4358640" cy="701731"/>
          </a:xfrm>
          <a:prstGeom prst="rect">
            <a:avLst/>
          </a:prstGeom>
          <a:noFill/>
        </p:spPr>
        <p:txBody>
          <a:bodyPr wrap="square" lIns="91440" tIns="45720" rIns="91440" bIns="45720" anchor="t">
            <a:noAutofit/>
          </a:bodyPr>
          <a:lstStyle/>
          <a:p>
            <a:pPr rtl="0">
              <a:lnSpc>
                <a:spcPct val="90000"/>
              </a:lnSpc>
              <a:spcBef>
                <a:spcPct val="0"/>
              </a:spcBef>
            </a:pPr>
            <a:r>
              <a:rPr lang="en-US" sz="4200" b="0" i="0" u="none" strike="noStrike">
                <a:solidFill>
                  <a:srgbClr val="2F5597"/>
                </a:solidFill>
                <a:highlight>
                  <a:srgbClr val="000000">
                    <a:alpha val="0"/>
                  </a:srgbClr>
                </a:highlight>
                <a:latin typeface="Calibri Light"/>
                <a:ea typeface="+mj-ea"/>
                <a:cs typeface="+mj-cs"/>
              </a:rPr>
              <a:t>En Yeni </a:t>
            </a:r>
            <a:r>
              <a:rPr lang="tr-TR" sz="4200" b="0" i="0" u="none" strike="noStrike">
                <a:solidFill>
                  <a:srgbClr val="2F5597"/>
                </a:solidFill>
                <a:highlight>
                  <a:srgbClr val="000000">
                    <a:alpha val="0"/>
                  </a:srgbClr>
                </a:highlight>
                <a:latin typeface="Calibri Light"/>
                <a:ea typeface="+mj-ea"/>
                <a:cs typeface="+mj-cs"/>
              </a:rPr>
              <a:t>Gelişmeler</a:t>
            </a:r>
            <a:endParaRPr lang="tr-TR" sz="4200">
              <a:solidFill>
                <a:schemeClr val="accent1">
                  <a:lumMod val="75000"/>
                </a:schemeClr>
              </a:solidFill>
              <a:latin typeface="+mj-lt"/>
              <a:ea typeface="+mj-ea"/>
              <a:cs typeface="+mj-cs"/>
            </a:endParaRPr>
          </a:p>
        </p:txBody>
      </p:sp>
      <p:pic>
        <p:nvPicPr>
          <p:cNvPr id="7" name="Picture 6">
            <a:extLst>
              <a:ext uri="{FF2B5EF4-FFF2-40B4-BE49-F238E27FC236}">
                <a16:creationId xmlns:a16="http://schemas.microsoft.com/office/drawing/2014/main" id="{240CA3E4-12FD-7580-BCAD-FA27F683790C}"/>
              </a:ext>
            </a:extLst>
          </p:cNvPr>
          <p:cNvPicPr>
            <a:picLocks noChangeAspect="1"/>
          </p:cNvPicPr>
          <p:nvPr/>
        </p:nvPicPr>
        <p:blipFill>
          <a:blip r:embed="rId3"/>
          <a:stretch>
            <a:fillRect/>
          </a:stretch>
        </p:blipFill>
        <p:spPr>
          <a:xfrm>
            <a:off x="9126810" y="1269069"/>
            <a:ext cx="2526709" cy="2462858"/>
          </a:xfrm>
          <a:prstGeom prst="rect">
            <a:avLst/>
          </a:prstGeom>
        </p:spPr>
      </p:pic>
      <p:sp>
        <p:nvSpPr>
          <p:cNvPr id="8" name="Rounded Rectangle 14">
            <a:extLst>
              <a:ext uri="{FF2B5EF4-FFF2-40B4-BE49-F238E27FC236}">
                <a16:creationId xmlns:a16="http://schemas.microsoft.com/office/drawing/2014/main" id="{C7ED8898-359F-8491-F4E7-7CA3361AC7FF}"/>
              </a:ext>
            </a:extLst>
          </p:cNvPr>
          <p:cNvSpPr/>
          <p:nvPr/>
        </p:nvSpPr>
        <p:spPr>
          <a:xfrm>
            <a:off x="5191827" y="1153208"/>
            <a:ext cx="3696029" cy="1200329"/>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noAutofit/>
          </a:bodyPr>
          <a:lstStyle/>
          <a:p>
            <a:pPr algn="ctr" rtl="0"/>
            <a:r>
              <a:rPr lang="tr" sz="1500" b="0" i="0" u="none" strike="noStrike">
                <a:solidFill>
                  <a:srgbClr val="FFFFFF"/>
                </a:solidFill>
                <a:highlight>
                  <a:srgbClr val="000000">
                    <a:alpha val="0"/>
                  </a:srgbClr>
                </a:highlight>
                <a:latin typeface="Calibri"/>
              </a:rPr>
              <a:t>Amsterdam (Hollanda):</a:t>
            </a:r>
          </a:p>
          <a:p>
            <a:pPr algn="ctr" rtl="0"/>
            <a:r>
              <a:rPr lang="tr" sz="1500" b="0" i="0" u="none" strike="noStrike">
                <a:solidFill>
                  <a:srgbClr val="FFFFFF"/>
                </a:solidFill>
                <a:highlight>
                  <a:srgbClr val="000000">
                    <a:alpha val="0"/>
                  </a:srgbClr>
                </a:highlight>
                <a:latin typeface="Calibri"/>
              </a:rPr>
              <a:t>NO2 salınımında %4,9 oranında azalma </a:t>
            </a:r>
          </a:p>
          <a:p>
            <a:pPr algn="ctr" rtl="0"/>
            <a:r>
              <a:rPr lang="tr" sz="1500" b="0" i="0" u="none" strike="noStrike">
                <a:solidFill>
                  <a:srgbClr val="FFFFFF"/>
                </a:solidFill>
                <a:highlight>
                  <a:srgbClr val="000000">
                    <a:alpha val="0"/>
                  </a:srgbClr>
                </a:highlight>
                <a:latin typeface="Calibri"/>
              </a:rPr>
              <a:t>NOx salınımında %5,9 oranında azalma </a:t>
            </a:r>
          </a:p>
          <a:p>
            <a:pPr algn="ctr" rtl="0"/>
            <a:r>
              <a:rPr lang="tr" sz="1500" b="0" i="0" u="none" strike="noStrike">
                <a:solidFill>
                  <a:srgbClr val="FFFFFF"/>
                </a:solidFill>
                <a:highlight>
                  <a:srgbClr val="000000">
                    <a:alpha val="0"/>
                  </a:srgbClr>
                </a:highlight>
                <a:latin typeface="Calibri"/>
              </a:rPr>
              <a:t>PM10 salınımında %5,8 oranında azalma</a:t>
            </a:r>
            <a:endParaRPr lang="lt-LT" sz="1500">
              <a:solidFill>
                <a:prstClr val="white"/>
              </a:solidFill>
              <a:latin typeface="Calibri"/>
            </a:endParaRPr>
          </a:p>
        </p:txBody>
      </p:sp>
      <p:pic>
        <p:nvPicPr>
          <p:cNvPr id="9" name="Picture 19">
            <a:extLst>
              <a:ext uri="{FF2B5EF4-FFF2-40B4-BE49-F238E27FC236}">
                <a16:creationId xmlns:a16="http://schemas.microsoft.com/office/drawing/2014/main" id="{254F016F-2ECD-70F8-B1D8-8398E25D0B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2379" y="2452412"/>
            <a:ext cx="2085477" cy="1396877"/>
          </a:xfrm>
          <a:prstGeom prst="rect">
            <a:avLst/>
          </a:prstGeom>
        </p:spPr>
      </p:pic>
      <p:sp>
        <p:nvSpPr>
          <p:cNvPr id="11" name="Rectangle 10">
            <a:extLst>
              <a:ext uri="{FF2B5EF4-FFF2-40B4-BE49-F238E27FC236}">
                <a16:creationId xmlns:a16="http://schemas.microsoft.com/office/drawing/2014/main" id="{9732CE7D-D811-1368-A3BF-894DF329645D}"/>
              </a:ext>
            </a:extLst>
          </p:cNvPr>
          <p:cNvSpPr/>
          <p:nvPr/>
        </p:nvSpPr>
        <p:spPr>
          <a:xfrm>
            <a:off x="757429" y="1925745"/>
            <a:ext cx="5493004" cy="1200329"/>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Düşük emisyon bölgeleri aşağıdakilere uygulanmaktadır:</a:t>
            </a:r>
            <a:endParaRPr lang="lt-LT" b="1"/>
          </a:p>
          <a:p>
            <a:pPr marL="285750" indent="-285750" rtl="0">
              <a:buFont typeface="Arial" panose="020B0604020202020204" pitchFamily="34" charset="0"/>
              <a:buChar char="•"/>
            </a:pPr>
            <a:r>
              <a:rPr lang="tr" sz="1800" b="0" i="0" u="none" strike="noStrike">
                <a:highlight>
                  <a:srgbClr val="000000">
                    <a:alpha val="0"/>
                  </a:srgbClr>
                </a:highlight>
                <a:latin typeface="Calibri"/>
              </a:rPr>
              <a:t>Ticari ağır vasıtalar (lojistik)</a:t>
            </a:r>
            <a:endParaRPr lang="lt-LT"/>
          </a:p>
          <a:p>
            <a:pPr marL="285750" indent="-285750" rtl="0">
              <a:buFont typeface="Arial" panose="020B0604020202020204" pitchFamily="34" charset="0"/>
              <a:buChar char="•"/>
            </a:pPr>
            <a:r>
              <a:rPr lang="tr" sz="1800" b="0" i="0" u="none" strike="noStrike">
                <a:highlight>
                  <a:srgbClr val="000000">
                    <a:alpha val="0"/>
                  </a:srgbClr>
                </a:highlight>
                <a:latin typeface="Calibri"/>
              </a:rPr>
              <a:t>Hafif bireysel araçlar</a:t>
            </a:r>
            <a:endParaRPr lang="lt-LT"/>
          </a:p>
          <a:p>
            <a:pPr marL="285750" indent="-285750" rtl="0">
              <a:buFont typeface="Arial" panose="020B0604020202020204" pitchFamily="34" charset="0"/>
              <a:buChar char="•"/>
            </a:pPr>
            <a:r>
              <a:rPr lang="tr" sz="1800" b="0" i="0" u="none" strike="noStrike">
                <a:highlight>
                  <a:srgbClr val="000000">
                    <a:alpha val="0"/>
                  </a:srgbClr>
                </a:highlight>
                <a:latin typeface="Calibri"/>
              </a:rPr>
              <a:t>Tüm motorlu araçlar</a:t>
            </a:r>
            <a:endParaRPr lang="lt-LT"/>
          </a:p>
        </p:txBody>
      </p:sp>
      <p:sp>
        <p:nvSpPr>
          <p:cNvPr id="14" name="Oval 13">
            <a:extLst>
              <a:ext uri="{FF2B5EF4-FFF2-40B4-BE49-F238E27FC236}">
                <a16:creationId xmlns:a16="http://schemas.microsoft.com/office/drawing/2014/main" id="{F1222618-D6E3-9423-2491-02AECB759A7D}"/>
              </a:ext>
            </a:extLst>
          </p:cNvPr>
          <p:cNvSpPr/>
          <p:nvPr/>
        </p:nvSpPr>
        <p:spPr>
          <a:xfrm>
            <a:off x="3271026" y="2504128"/>
            <a:ext cx="3405997" cy="1227799"/>
          </a:xfrm>
          <a:prstGeom prst="ellipse">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noAutofit/>
          </a:bodyPr>
          <a:lstStyle/>
          <a:p>
            <a:pPr algn="ctr"/>
            <a:r>
              <a:rPr lang="tr" sz="1200" b="0" i="0" u="none" strike="noStrike">
                <a:solidFill>
                  <a:srgbClr val="000000"/>
                </a:solidFill>
                <a:highlight>
                  <a:srgbClr val="000000">
                    <a:alpha val="0"/>
                  </a:srgbClr>
                </a:highlight>
                <a:latin typeface="Calibri"/>
              </a:rPr>
              <a:t>Daha az </a:t>
            </a:r>
            <a:r>
              <a:rPr lang="tr" sz="1200">
                <a:solidFill>
                  <a:srgbClr val="000000"/>
                </a:solidFill>
                <a:highlight>
                  <a:srgbClr val="000000">
                    <a:alpha val="0"/>
                  </a:srgbClr>
                </a:highlight>
                <a:latin typeface="Calibri"/>
              </a:rPr>
              <a:t>kirliliğe neden olan özel araçlar genellikle bu uygulamalardan</a:t>
            </a:r>
            <a:r>
              <a:rPr lang="tr" sz="1200" b="0" i="0" u="none" strike="noStrike">
                <a:solidFill>
                  <a:srgbClr val="000000"/>
                </a:solidFill>
                <a:highlight>
                  <a:srgbClr val="000000">
                    <a:alpha val="0"/>
                  </a:srgbClr>
                </a:highlight>
                <a:latin typeface="Calibri"/>
              </a:rPr>
              <a:t> muaf tutulur</a:t>
            </a:r>
          </a:p>
          <a:p>
            <a:pPr algn="ctr"/>
            <a:r>
              <a:rPr lang="tr" sz="1200" b="0" i="0" u="none" strike="noStrike">
                <a:solidFill>
                  <a:srgbClr val="000000"/>
                </a:solidFill>
                <a:highlight>
                  <a:srgbClr val="000000">
                    <a:alpha val="0"/>
                  </a:srgbClr>
                </a:highlight>
                <a:latin typeface="Calibri"/>
              </a:rPr>
              <a:t>(Elektrikli </a:t>
            </a:r>
            <a:r>
              <a:rPr lang="tr" sz="1200">
                <a:solidFill>
                  <a:srgbClr val="000000"/>
                </a:solidFill>
                <a:highlight>
                  <a:srgbClr val="000000">
                    <a:alpha val="0"/>
                  </a:srgbClr>
                </a:highlight>
                <a:latin typeface="Calibri"/>
              </a:rPr>
              <a:t>araçlar</a:t>
            </a:r>
            <a:r>
              <a:rPr lang="tr" sz="1200" b="0" i="0" u="none" strike="noStrike">
                <a:solidFill>
                  <a:srgbClr val="000000"/>
                </a:solidFill>
                <a:highlight>
                  <a:srgbClr val="000000">
                    <a:alpha val="0"/>
                  </a:srgbClr>
                </a:highlight>
                <a:latin typeface="Calibri"/>
              </a:rPr>
              <a:t> </a:t>
            </a:r>
            <a:r>
              <a:rPr lang="tr" sz="1200">
                <a:solidFill>
                  <a:srgbClr val="000000"/>
                </a:solidFill>
                <a:highlight>
                  <a:srgbClr val="000000">
                    <a:alpha val="0"/>
                  </a:srgbClr>
                </a:highlight>
                <a:latin typeface="Calibri"/>
              </a:rPr>
              <a:t>ile </a:t>
            </a:r>
            <a:r>
              <a:rPr lang="tr" sz="1200" b="0" i="0" u="none" strike="noStrike">
                <a:solidFill>
                  <a:srgbClr val="000000"/>
                </a:solidFill>
                <a:highlight>
                  <a:srgbClr val="000000">
                    <a:alpha val="0"/>
                  </a:srgbClr>
                </a:highlight>
                <a:latin typeface="Calibri"/>
              </a:rPr>
              <a:t>diğer kirlilik </a:t>
            </a:r>
            <a:r>
              <a:rPr lang="tr" sz="1200">
                <a:solidFill>
                  <a:srgbClr val="000000"/>
                </a:solidFill>
                <a:highlight>
                  <a:srgbClr val="000000">
                    <a:alpha val="0"/>
                  </a:srgbClr>
                </a:highlight>
                <a:latin typeface="Calibri"/>
              </a:rPr>
              <a:t>standartlarını karşılayan araçlar</a:t>
            </a:r>
            <a:endParaRPr lang="tr" sz="1200" b="0" i="0" u="none" strike="noStrike">
              <a:solidFill>
                <a:srgbClr val="000000"/>
              </a:solidFill>
              <a:highlight>
                <a:srgbClr val="000000">
                  <a:alpha val="0"/>
                </a:srgbClr>
              </a:highlight>
              <a:latin typeface="Calibri"/>
            </a:endParaRPr>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6" name="Oval 15">
            <a:extLst>
              <a:ext uri="{FF2B5EF4-FFF2-40B4-BE49-F238E27FC236}">
                <a16:creationId xmlns:a16="http://schemas.microsoft.com/office/drawing/2014/main" id="{5C2083E6-E9F8-476F-3C10-B0CB523A6FFB}"/>
              </a:ext>
            </a:extLst>
          </p:cNvPr>
          <p:cNvSpPr/>
          <p:nvPr/>
        </p:nvSpPr>
        <p:spPr>
          <a:xfrm>
            <a:off x="-37576" y="3704457"/>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Rectangle 16">
            <a:extLst>
              <a:ext uri="{FF2B5EF4-FFF2-40B4-BE49-F238E27FC236}">
                <a16:creationId xmlns:a16="http://schemas.microsoft.com/office/drawing/2014/main" id="{153F667A-1417-4C7B-1505-B8954889FF78}"/>
              </a:ext>
            </a:extLst>
          </p:cNvPr>
          <p:cNvSpPr/>
          <p:nvPr/>
        </p:nvSpPr>
        <p:spPr>
          <a:xfrm>
            <a:off x="347687" y="3704457"/>
            <a:ext cx="5493004" cy="1200329"/>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Trafik sıkışıklığı vergileri uygulanır:</a:t>
            </a:r>
            <a:endParaRPr lang="lt-LT" b="1"/>
          </a:p>
          <a:p>
            <a:pPr marL="285750" indent="-285750" rtl="0">
              <a:buFont typeface="Arial" panose="020B0604020202020204" pitchFamily="34" charset="0"/>
              <a:buChar char="•"/>
            </a:pPr>
            <a:r>
              <a:rPr lang="tr" sz="1800" b="0" i="0" u="none" strike="noStrike">
                <a:highlight>
                  <a:srgbClr val="000000">
                    <a:alpha val="0"/>
                  </a:srgbClr>
                </a:highlight>
                <a:latin typeface="Calibri"/>
              </a:rPr>
              <a:t>Bölgelerde (bölgedeki tüm sokaklar veya bu sokakların bazıları)</a:t>
            </a:r>
            <a:endParaRPr lang="lt-LT"/>
          </a:p>
          <a:p>
            <a:pPr marL="285750" indent="-285750" rtl="0">
              <a:buFont typeface="Arial" panose="020B0604020202020204" pitchFamily="34" charset="0"/>
              <a:buChar char="•"/>
            </a:pPr>
            <a:r>
              <a:rPr lang="tr" sz="1800" b="0" i="0" u="none" strike="noStrike">
                <a:highlight>
                  <a:srgbClr val="000000">
                    <a:alpha val="0"/>
                  </a:srgbClr>
                </a:highlight>
                <a:latin typeface="Calibri"/>
              </a:rPr>
              <a:t>İşlek sokaklarda</a:t>
            </a:r>
            <a:endParaRPr lang="lt-LT"/>
          </a:p>
          <a:p>
            <a:pPr marL="285750" indent="-285750" rtl="0">
              <a:buFont typeface="Arial" panose="020B0604020202020204" pitchFamily="34" charset="0"/>
              <a:buChar char="•"/>
            </a:pPr>
            <a:r>
              <a:rPr lang="tr" sz="1800" b="0" i="0" u="none" strike="noStrike">
                <a:highlight>
                  <a:srgbClr val="000000">
                    <a:alpha val="0"/>
                  </a:srgbClr>
                </a:highlight>
                <a:latin typeface="Calibri"/>
              </a:rPr>
              <a:t>Köprü geçiş vergisi</a:t>
            </a:r>
            <a:endParaRPr lang="lt-LT"/>
          </a:p>
        </p:txBody>
      </p:sp>
      <p:sp>
        <p:nvSpPr>
          <p:cNvPr id="18" name="Oval 17">
            <a:extLst>
              <a:ext uri="{FF2B5EF4-FFF2-40B4-BE49-F238E27FC236}">
                <a16:creationId xmlns:a16="http://schemas.microsoft.com/office/drawing/2014/main" id="{DCD1BE12-5E3B-E85C-0B19-1D9E5811D5DE}"/>
              </a:ext>
            </a:extLst>
          </p:cNvPr>
          <p:cNvSpPr/>
          <p:nvPr/>
        </p:nvSpPr>
        <p:spPr>
          <a:xfrm>
            <a:off x="2488157" y="4488836"/>
            <a:ext cx="3405997" cy="1848806"/>
          </a:xfrm>
          <a:prstGeom prst="ellipse">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noAutofit/>
          </a:bodyPr>
          <a:lstStyle/>
          <a:p>
            <a:pPr algn="ctr"/>
            <a:r>
              <a:rPr lang="tr" sz="1200" b="1">
                <a:solidFill>
                  <a:srgbClr val="000000"/>
                </a:solidFill>
                <a:highlight>
                  <a:srgbClr val="000000">
                    <a:alpha val="0"/>
                  </a:srgbClr>
                </a:highlight>
                <a:latin typeface="Calibri"/>
              </a:rPr>
              <a:t>Aşağıdaki araçlar</a:t>
            </a:r>
            <a:r>
              <a:rPr lang="tr" sz="1200" b="1" i="0" u="none" strike="noStrike">
                <a:solidFill>
                  <a:srgbClr val="000000"/>
                </a:solidFill>
                <a:highlight>
                  <a:srgbClr val="000000">
                    <a:alpha val="0"/>
                  </a:srgbClr>
                </a:highlight>
                <a:latin typeface="Calibri"/>
              </a:rPr>
              <a:t> bu işlemlerden muaf tutulmaktadır:</a:t>
            </a:r>
            <a:endParaRPr lang="en-US" sz="1200" b="1">
              <a:solidFill>
                <a:schemeClr val="tx1"/>
              </a:solidFill>
            </a:endParaRPr>
          </a:p>
          <a:p>
            <a:pPr rtl="0"/>
            <a:r>
              <a:rPr lang="tr" sz="1200" b="0" i="0" u="none" strike="noStrike">
                <a:solidFill>
                  <a:srgbClr val="000000"/>
                </a:solidFill>
                <a:highlight>
                  <a:srgbClr val="000000">
                    <a:alpha val="0"/>
                  </a:srgbClr>
                </a:highlight>
                <a:latin typeface="Calibri"/>
              </a:rPr>
              <a:t>- Motosikletler, </a:t>
            </a:r>
            <a:r>
              <a:rPr lang="tr" sz="1200" b="0" i="0" u="none" strike="noStrike" err="1">
                <a:solidFill>
                  <a:srgbClr val="000000"/>
                </a:solidFill>
                <a:highlight>
                  <a:srgbClr val="000000">
                    <a:alpha val="0"/>
                  </a:srgbClr>
                </a:highlight>
                <a:latin typeface="Calibri"/>
              </a:rPr>
              <a:t>mopedler</a:t>
            </a:r>
            <a:endParaRPr lang="tr" sz="1200" b="0" i="0" u="none" strike="noStrike">
              <a:solidFill>
                <a:srgbClr val="000000"/>
              </a:solidFill>
              <a:highlight>
                <a:srgbClr val="000000">
                  <a:alpha val="0"/>
                </a:srgbClr>
              </a:highlight>
              <a:latin typeface="Calibri"/>
            </a:endParaRPr>
          </a:p>
          <a:p>
            <a:pPr rtl="0"/>
            <a:r>
              <a:rPr lang="tr" sz="1200" b="0" i="0" u="none" strike="noStrike">
                <a:solidFill>
                  <a:srgbClr val="000000"/>
                </a:solidFill>
                <a:highlight>
                  <a:srgbClr val="000000">
                    <a:alpha val="0"/>
                  </a:srgbClr>
                </a:highlight>
                <a:latin typeface="Calibri"/>
              </a:rPr>
              <a:t>- Ambulanslar, itfaiye araçları</a:t>
            </a:r>
          </a:p>
          <a:p>
            <a:pPr rtl="0"/>
            <a:r>
              <a:rPr lang="tr" sz="1200" b="0" i="0" u="none" strike="noStrike">
                <a:solidFill>
                  <a:srgbClr val="000000"/>
                </a:solidFill>
                <a:highlight>
                  <a:srgbClr val="000000">
                    <a:alpha val="0"/>
                  </a:srgbClr>
                </a:highlight>
                <a:latin typeface="Calibri"/>
              </a:rPr>
              <a:t>- Engelli </a:t>
            </a:r>
            <a:r>
              <a:rPr lang="tr" sz="1200">
                <a:solidFill>
                  <a:srgbClr val="000000"/>
                </a:solidFill>
                <a:highlight>
                  <a:srgbClr val="000000">
                    <a:alpha val="0"/>
                  </a:srgbClr>
                </a:highlight>
                <a:latin typeface="Calibri"/>
              </a:rPr>
              <a:t>araçları</a:t>
            </a:r>
            <a:endParaRPr lang="tr" sz="1200" b="0" i="0" u="none" strike="noStrike">
              <a:solidFill>
                <a:srgbClr val="000000"/>
              </a:solidFill>
              <a:highlight>
                <a:srgbClr val="000000">
                  <a:alpha val="0"/>
                </a:srgbClr>
              </a:highlight>
              <a:latin typeface="Calibri"/>
            </a:endParaRPr>
          </a:p>
          <a:p>
            <a:pPr rtl="0"/>
            <a:r>
              <a:rPr lang="tr" sz="1200" b="0" i="0" u="none" strike="noStrike">
                <a:solidFill>
                  <a:srgbClr val="000000"/>
                </a:solidFill>
                <a:highlight>
                  <a:srgbClr val="000000">
                    <a:alpha val="0"/>
                  </a:srgbClr>
                </a:highlight>
                <a:latin typeface="Calibri"/>
              </a:rPr>
              <a:t>- Taksi, özel kiralık araçlar</a:t>
            </a:r>
          </a:p>
          <a:p>
            <a:pPr rtl="0"/>
            <a:r>
              <a:rPr lang="tr" sz="1200" b="0" i="0" u="none" strike="noStrike">
                <a:solidFill>
                  <a:srgbClr val="000000"/>
                </a:solidFill>
                <a:highlight>
                  <a:srgbClr val="000000">
                    <a:alpha val="0"/>
                  </a:srgbClr>
                </a:highlight>
                <a:latin typeface="Calibri"/>
              </a:rPr>
              <a:t>- Elektrikli araçlar</a:t>
            </a:r>
            <a:endParaRPr lang="lt-LT" sz="1200">
              <a:solidFill>
                <a:schemeClr val="tx1"/>
              </a:solidFill>
            </a:endParaRPr>
          </a:p>
        </p:txBody>
      </p:sp>
      <p:pic>
        <p:nvPicPr>
          <p:cNvPr id="19" name="Picture 18">
            <a:extLst>
              <a:ext uri="{FF2B5EF4-FFF2-40B4-BE49-F238E27FC236}">
                <a16:creationId xmlns:a16="http://schemas.microsoft.com/office/drawing/2014/main" id="{14890FED-D5E9-F8EF-860A-485FC87CBAEA}"/>
              </a:ext>
            </a:extLst>
          </p:cNvPr>
          <p:cNvPicPr>
            <a:picLocks noChangeAspect="1"/>
          </p:cNvPicPr>
          <p:nvPr/>
        </p:nvPicPr>
        <p:blipFill>
          <a:blip r:embed="rId5"/>
          <a:stretch>
            <a:fillRect/>
          </a:stretch>
        </p:blipFill>
        <p:spPr>
          <a:xfrm>
            <a:off x="9554710" y="3823088"/>
            <a:ext cx="2388376" cy="2511143"/>
          </a:xfrm>
          <a:prstGeom prst="rect">
            <a:avLst/>
          </a:prstGeom>
        </p:spPr>
      </p:pic>
      <p:sp>
        <p:nvSpPr>
          <p:cNvPr id="20" name="Rectangle 19">
            <a:extLst>
              <a:ext uri="{FF2B5EF4-FFF2-40B4-BE49-F238E27FC236}">
                <a16:creationId xmlns:a16="http://schemas.microsoft.com/office/drawing/2014/main" id="{EFC8DDF0-3CD6-2B4A-E8DE-F295727B8966}"/>
              </a:ext>
            </a:extLst>
          </p:cNvPr>
          <p:cNvSpPr/>
          <p:nvPr/>
        </p:nvSpPr>
        <p:spPr>
          <a:xfrm>
            <a:off x="6096000" y="4904916"/>
            <a:ext cx="3351783" cy="1452230"/>
          </a:xfrm>
          <a:prstGeom prst="rect">
            <a:avLst/>
          </a:prstGeom>
          <a:solidFill>
            <a:schemeClr val="accent1">
              <a:lumMod val="20000"/>
              <a:lumOff val="80000"/>
            </a:schemeClr>
          </a:solidFill>
          <a:ln>
            <a:noFill/>
          </a:ln>
        </p:spPr>
        <p:style>
          <a:lnRef idx="1">
            <a:schemeClr val="accent4"/>
          </a:lnRef>
          <a:fillRef idx="2">
            <a:schemeClr val="accent4"/>
          </a:fillRef>
          <a:effectRef idx="1">
            <a:schemeClr val="accent4"/>
          </a:effectRef>
          <a:fontRef idx="minor">
            <a:schemeClr val="dk1"/>
          </a:fontRef>
        </p:style>
        <p:txBody>
          <a:bodyPr wrap="square" lIns="91440" tIns="45720" rIns="91440" bIns="45720" anchor="t">
            <a:noAutofit/>
          </a:bodyPr>
          <a:lstStyle/>
          <a:p>
            <a:pPr rtl="0"/>
            <a:r>
              <a:rPr lang="tr" sz="1300" b="1" i="0" u="none" strike="noStrike">
                <a:solidFill>
                  <a:srgbClr val="000000"/>
                </a:solidFill>
                <a:highlight>
                  <a:srgbClr val="000000">
                    <a:alpha val="0"/>
                  </a:srgbClr>
                </a:highlight>
                <a:latin typeface="Calibri"/>
              </a:rPr>
              <a:t>Stockholm (İsveç) trafik sıkışıklığı ücretleri</a:t>
            </a:r>
            <a:endParaRPr lang="lt-LT" sz="1300">
              <a:solidFill>
                <a:schemeClr val="tx1"/>
              </a:solidFill>
            </a:endParaRPr>
          </a:p>
          <a:p>
            <a:pPr marL="628650" lvl="1" indent="-171450" rtl="0">
              <a:buFont typeface="Arial"/>
              <a:buChar char="•"/>
            </a:pPr>
            <a:r>
              <a:rPr lang="tr" sz="1200" b="0" i="0" u="none" strike="noStrike">
                <a:solidFill>
                  <a:srgbClr val="000000"/>
                </a:solidFill>
                <a:highlight>
                  <a:srgbClr val="000000">
                    <a:alpha val="0"/>
                  </a:srgbClr>
                </a:highlight>
                <a:latin typeface="Calibri"/>
              </a:rPr>
              <a:t>2007 yılında trafik %20 - %30 oranında azaldı</a:t>
            </a:r>
          </a:p>
          <a:p>
            <a:r>
              <a:rPr lang="tr" sz="1200" b="0" i="0" u="none" strike="noStrike">
                <a:solidFill>
                  <a:srgbClr val="000000"/>
                </a:solidFill>
                <a:highlight>
                  <a:srgbClr val="000000">
                    <a:alpha val="0"/>
                  </a:srgbClr>
                </a:highlight>
                <a:latin typeface="Calibri"/>
              </a:rPr>
              <a:t>Ücret, günün saatlerine </a:t>
            </a:r>
            <a:r>
              <a:rPr lang="tr" sz="1200">
                <a:solidFill>
                  <a:srgbClr val="000000"/>
                </a:solidFill>
                <a:highlight>
                  <a:srgbClr val="000000">
                    <a:alpha val="0"/>
                  </a:srgbClr>
                </a:highlight>
                <a:latin typeface="Calibri"/>
              </a:rPr>
              <a:t>göre değişiklik gösterir:</a:t>
            </a:r>
            <a:endParaRPr lang="en-US" sz="1200" b="1">
              <a:solidFill>
                <a:schemeClr val="tx1"/>
              </a:solidFill>
            </a:endParaRPr>
          </a:p>
          <a:p>
            <a:pPr marL="171450" indent="-171450">
              <a:buFont typeface="Arial"/>
              <a:buChar char="•"/>
            </a:pPr>
            <a:r>
              <a:rPr lang="tr" sz="1200" b="0" i="0" u="none" strike="noStrike">
                <a:solidFill>
                  <a:srgbClr val="000000"/>
                </a:solidFill>
                <a:highlight>
                  <a:srgbClr val="000000">
                    <a:alpha val="0"/>
                  </a:srgbClr>
                </a:highlight>
                <a:latin typeface="Calibri"/>
              </a:rPr>
              <a:t>Farklılık (1,1 avro ila 2,9 avro</a:t>
            </a:r>
            <a:r>
              <a:rPr lang="tr" sz="1200">
                <a:solidFill>
                  <a:srgbClr val="000000"/>
                </a:solidFill>
                <a:highlight>
                  <a:srgbClr val="000000">
                    <a:alpha val="0"/>
                  </a:srgbClr>
                </a:highlight>
                <a:latin typeface="Calibri"/>
              </a:rPr>
              <a:t> arasındadır</a:t>
            </a:r>
            <a:r>
              <a:rPr lang="tr" sz="1200" b="0" i="0" u="none" strike="noStrike">
                <a:solidFill>
                  <a:srgbClr val="000000"/>
                </a:solidFill>
                <a:highlight>
                  <a:srgbClr val="000000">
                    <a:alpha val="0"/>
                  </a:srgbClr>
                </a:highlight>
                <a:latin typeface="Calibri"/>
              </a:rPr>
              <a:t>)</a:t>
            </a:r>
            <a:endParaRPr lang="en-US" sz="1200">
              <a:solidFill>
                <a:schemeClr val="tx1"/>
              </a:solidFill>
            </a:endParaRPr>
          </a:p>
          <a:p>
            <a:pPr marL="171450" indent="-171450">
              <a:buFont typeface="Arial"/>
              <a:buChar char="•"/>
            </a:pPr>
            <a:r>
              <a:rPr lang="tr" sz="1200" b="0" i="0" u="none" strike="noStrike">
                <a:solidFill>
                  <a:srgbClr val="000000"/>
                </a:solidFill>
                <a:highlight>
                  <a:srgbClr val="000000">
                    <a:alpha val="0"/>
                  </a:srgbClr>
                </a:highlight>
                <a:latin typeface="Calibri"/>
              </a:rPr>
              <a:t>Azami fiyat araç/gün:</a:t>
            </a:r>
            <a:r>
              <a:rPr lang="tr" sz="1200">
                <a:solidFill>
                  <a:srgbClr val="000000"/>
                </a:solidFill>
                <a:highlight>
                  <a:srgbClr val="000000">
                    <a:alpha val="0"/>
                  </a:srgbClr>
                </a:highlight>
                <a:latin typeface="Calibri"/>
              </a:rPr>
              <a:t> </a:t>
            </a:r>
            <a:endParaRPr lang="lt-LT" sz="1200">
              <a:solidFill>
                <a:srgbClr val="000000"/>
              </a:solidFill>
              <a:latin typeface="Calibri"/>
            </a:endParaRPr>
          </a:p>
          <a:p>
            <a:r>
              <a:rPr lang="tr" sz="1200">
                <a:solidFill>
                  <a:srgbClr val="000000"/>
                </a:solidFill>
                <a:highlight>
                  <a:srgbClr val="000000">
                    <a:alpha val="0"/>
                  </a:srgbClr>
                </a:highlight>
                <a:latin typeface="Calibri"/>
              </a:rPr>
              <a:t>                                          </a:t>
            </a:r>
            <a:r>
              <a:rPr lang="tr" sz="1200" b="0" i="0" u="none" strike="noStrike">
                <a:solidFill>
                  <a:srgbClr val="000000"/>
                </a:solidFill>
                <a:highlight>
                  <a:srgbClr val="000000">
                    <a:alpha val="0"/>
                  </a:srgbClr>
                </a:highlight>
                <a:latin typeface="Calibri"/>
              </a:rPr>
              <a:t>105 kron (10 avrodan fazla)</a:t>
            </a:r>
            <a:endParaRPr lang="lt-LT" sz="1200">
              <a:solidFill>
                <a:schemeClr val="tx1"/>
              </a:solidFill>
            </a:endParaRPr>
          </a:p>
        </p:txBody>
      </p:sp>
      <p:sp>
        <p:nvSpPr>
          <p:cNvPr id="23" name="Up-Down Arrow 11">
            <a:extLst>
              <a:ext uri="{FF2B5EF4-FFF2-40B4-BE49-F238E27FC236}">
                <a16:creationId xmlns:a16="http://schemas.microsoft.com/office/drawing/2014/main" id="{8DDD5586-1F7D-EEB7-165D-11516FEDFB90}"/>
              </a:ext>
            </a:extLst>
          </p:cNvPr>
          <p:cNvSpPr/>
          <p:nvPr/>
        </p:nvSpPr>
        <p:spPr>
          <a:xfrm rot="5400000">
            <a:off x="9205728" y="5459225"/>
            <a:ext cx="334079" cy="741344"/>
          </a:xfrm>
          <a:prstGeom prst="upDownArrow">
            <a:avLst/>
          </a:prstGeom>
          <a:solidFill>
            <a:srgbClr val="CAD4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sz="1600"/>
          </a:p>
        </p:txBody>
      </p:sp>
    </p:spTree>
    <p:extLst>
      <p:ext uri="{BB962C8B-B14F-4D97-AF65-F5344CB8AC3E}">
        <p14:creationId xmlns:p14="http://schemas.microsoft.com/office/powerpoint/2010/main" val="2930003159"/>
      </p:ext>
    </p:extLst>
  </p:cSld>
  <p:clrMapOvr>
    <a:masterClrMapping/>
  </p:clrMapOvr>
  <p:transition/>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735D-8D7A-B636-9A46-512E3608028A}"/>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YOL GÜVENLİĞİ</a:t>
            </a:r>
            <a:endParaRPr lang="en-GB">
              <a:cs typeface="Calibri Light"/>
            </a:endParaRPr>
          </a:p>
        </p:txBody>
      </p:sp>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838200" y="1825625"/>
            <a:ext cx="6271260" cy="4351338"/>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r>
              <a:rPr lang="tr" sz="1800" b="0" i="0" u="none" strike="noStrike">
                <a:highlight>
                  <a:srgbClr val="000000">
                    <a:alpha val="0"/>
                  </a:srgbClr>
                </a:highlight>
                <a:latin typeface="Calibri"/>
              </a:rPr>
              <a:t>Düşük hız bölgeleri ve </a:t>
            </a:r>
            <a:r>
              <a:rPr lang="tr" sz="1800">
                <a:highlight>
                  <a:srgbClr val="000000">
                    <a:alpha val="0"/>
                  </a:srgbClr>
                </a:highlight>
                <a:latin typeface="Calibri"/>
              </a:rPr>
              <a:t>sokakların belirlenmesi</a:t>
            </a:r>
            <a:r>
              <a:rPr lang="tr" sz="1800" b="0" i="0" u="none" strike="noStrike">
                <a:highlight>
                  <a:srgbClr val="000000">
                    <a:alpha val="0"/>
                  </a:srgbClr>
                </a:highlight>
                <a:latin typeface="Calibri"/>
              </a:rPr>
              <a:t>, kapsamlı hız </a:t>
            </a:r>
            <a:r>
              <a:rPr lang="tr" sz="1800">
                <a:highlight>
                  <a:srgbClr val="000000">
                    <a:alpha val="0"/>
                  </a:srgbClr>
                </a:highlight>
                <a:latin typeface="Calibri"/>
              </a:rPr>
              <a:t>planlarının oluşturulması</a:t>
            </a:r>
            <a:endParaRPr lang="lt-LT" sz="1800"/>
          </a:p>
          <a:p>
            <a:r>
              <a:rPr lang="tr" sz="1800" b="0" i="0" u="none" strike="noStrike">
                <a:highlight>
                  <a:srgbClr val="000000">
                    <a:alpha val="0"/>
                  </a:srgbClr>
                </a:highlight>
                <a:latin typeface="Calibri"/>
              </a:rPr>
              <a:t>Hız </a:t>
            </a:r>
            <a:r>
              <a:rPr lang="tr" sz="1800">
                <a:highlight>
                  <a:srgbClr val="000000">
                    <a:alpha val="0"/>
                  </a:srgbClr>
                </a:highlight>
                <a:latin typeface="Calibri"/>
              </a:rPr>
              <a:t>denetleme sistemi</a:t>
            </a:r>
            <a:endParaRPr lang="tr" sz="1800" b="0" i="0" u="none" strike="noStrike">
              <a:highlight>
                <a:srgbClr val="000000">
                  <a:alpha val="0"/>
                </a:srgbClr>
              </a:highlight>
              <a:latin typeface="Calibri"/>
            </a:endParaRPr>
          </a:p>
          <a:p>
            <a:r>
              <a:rPr lang="tr" sz="1800">
                <a:solidFill>
                  <a:srgbClr val="000000"/>
                </a:solidFill>
                <a:highlight>
                  <a:srgbClr val="000000">
                    <a:alpha val="0"/>
                  </a:srgbClr>
                </a:highlight>
                <a:latin typeface="Calibri"/>
              </a:rPr>
              <a:t>Konut bölgesi uygulaması</a:t>
            </a:r>
            <a:endParaRPr lang="en-GB" sz="1800">
              <a:solidFill>
                <a:prstClr val="black"/>
              </a:solidFill>
            </a:endParaRPr>
          </a:p>
          <a:p>
            <a:r>
              <a:rPr lang="tr" sz="1800">
                <a:highlight>
                  <a:srgbClr val="000000">
                    <a:alpha val="0"/>
                  </a:srgbClr>
                </a:highlight>
                <a:latin typeface="Calibri"/>
              </a:rPr>
              <a:t>Keskin</a:t>
            </a:r>
            <a:r>
              <a:rPr lang="tr" sz="1800" b="0" i="0" u="none" strike="noStrike">
                <a:highlight>
                  <a:srgbClr val="000000">
                    <a:alpha val="0"/>
                  </a:srgbClr>
                </a:highlight>
                <a:latin typeface="Calibri"/>
              </a:rPr>
              <a:t> virajlar, yol daralması </a:t>
            </a:r>
            <a:r>
              <a:rPr lang="tr" sz="1800">
                <a:highlight>
                  <a:srgbClr val="000000">
                    <a:alpha val="0"/>
                  </a:srgbClr>
                </a:highlight>
                <a:latin typeface="Calibri"/>
              </a:rPr>
              <a:t>gibi başlıca</a:t>
            </a:r>
            <a:r>
              <a:rPr lang="tr" sz="1800" b="0" i="0" u="none" strike="noStrike">
                <a:highlight>
                  <a:srgbClr val="000000">
                    <a:alpha val="0"/>
                  </a:srgbClr>
                </a:highlight>
                <a:latin typeface="Calibri"/>
              </a:rPr>
              <a:t> </a:t>
            </a:r>
            <a:r>
              <a:rPr lang="tr" sz="1800">
                <a:highlight>
                  <a:srgbClr val="000000">
                    <a:alpha val="0"/>
                  </a:srgbClr>
                </a:highlight>
                <a:latin typeface="Calibri"/>
              </a:rPr>
              <a:t>yöntemlerle ve</a:t>
            </a:r>
            <a:r>
              <a:rPr lang="tr" sz="1800" b="0" i="0" u="none" strike="noStrike">
                <a:highlight>
                  <a:srgbClr val="000000">
                    <a:alpha val="0"/>
                  </a:srgbClr>
                </a:highlight>
                <a:latin typeface="Calibri"/>
              </a:rPr>
              <a:t> değişen sokak tasarımıyla </a:t>
            </a:r>
            <a:r>
              <a:rPr lang="tr" sz="1800">
                <a:highlight>
                  <a:srgbClr val="000000">
                    <a:alpha val="0"/>
                  </a:srgbClr>
                </a:highlight>
                <a:latin typeface="Calibri"/>
              </a:rPr>
              <a:t>trafiğin yavaşlatılması </a:t>
            </a:r>
            <a:endParaRPr lang="tr" sz="1800" b="0" i="0" u="none" strike="noStrike">
              <a:highlight>
                <a:srgbClr val="000000">
                  <a:alpha val="0"/>
                </a:srgbClr>
              </a:highlight>
              <a:latin typeface="Calibri"/>
            </a:endParaRPr>
          </a:p>
          <a:p>
            <a:r>
              <a:rPr lang="tr" sz="1800" b="0" i="0" u="none" strike="noStrike">
                <a:highlight>
                  <a:srgbClr val="000000">
                    <a:alpha val="0"/>
                  </a:srgbClr>
                </a:highlight>
                <a:latin typeface="Calibri"/>
              </a:rPr>
              <a:t>Geçitler dâhil yaya ve bisiklet altyapısı</a:t>
            </a:r>
            <a:r>
              <a:rPr lang="tr" sz="1800">
                <a:highlight>
                  <a:srgbClr val="000000">
                    <a:alpha val="0"/>
                  </a:srgbClr>
                </a:highlight>
                <a:latin typeface="Calibri"/>
              </a:rPr>
              <a:t> kurulması</a:t>
            </a:r>
            <a:endParaRPr lang="tr" sz="1800" b="0" i="0" u="none" strike="noStrike">
              <a:highlight>
                <a:srgbClr val="000000">
                  <a:alpha val="0"/>
                </a:srgbClr>
              </a:highlight>
              <a:latin typeface="Calibri"/>
            </a:endParaRPr>
          </a:p>
          <a:p>
            <a:r>
              <a:rPr lang="tr" sz="1800" b="0" i="0" u="none" strike="noStrike">
                <a:highlight>
                  <a:srgbClr val="000000">
                    <a:alpha val="0"/>
                  </a:srgbClr>
                </a:highlight>
                <a:latin typeface="Calibri"/>
              </a:rPr>
              <a:t>Motorlu taşımacılık için erişim </a:t>
            </a:r>
            <a:r>
              <a:rPr lang="tr" sz="1800">
                <a:highlight>
                  <a:srgbClr val="000000">
                    <a:alpha val="0"/>
                  </a:srgbClr>
                </a:highlight>
                <a:latin typeface="Calibri"/>
              </a:rPr>
              <a:t>kısıtlamalarının uygulanması</a:t>
            </a:r>
            <a:endParaRPr lang="tr" sz="1800" b="0" i="0" u="none" strike="noStrike">
              <a:highlight>
                <a:srgbClr val="000000">
                  <a:alpha val="0"/>
                </a:srgbClr>
              </a:highlight>
              <a:latin typeface="Calibri"/>
            </a:endParaRPr>
          </a:p>
          <a:p>
            <a:r>
              <a:rPr lang="tr" sz="1800" b="0" i="0" u="none" strike="noStrike">
                <a:solidFill>
                  <a:srgbClr val="000000"/>
                </a:solidFill>
                <a:highlight>
                  <a:srgbClr val="000000">
                    <a:alpha val="0"/>
                  </a:srgbClr>
                </a:highlight>
                <a:latin typeface="Calibri"/>
              </a:rPr>
              <a:t>Kamu eğitimi</a:t>
            </a:r>
            <a:r>
              <a:rPr lang="tr" sz="1800">
                <a:solidFill>
                  <a:srgbClr val="000000"/>
                </a:solidFill>
                <a:highlight>
                  <a:srgbClr val="000000">
                    <a:alpha val="0"/>
                  </a:srgbClr>
                </a:highlight>
                <a:latin typeface="Calibri"/>
              </a:rPr>
              <a:t> verilmesi</a:t>
            </a:r>
            <a:endParaRPr kumimoji="0" lang="en-US" sz="1800" b="0" i="0" u="none" strike="noStrike" kern="1200" cap="none" spc="0" normalizeH="0" baseline="0">
              <a:ln>
                <a:noFill/>
              </a:ln>
              <a:solidFill>
                <a:prstClr val="black"/>
              </a:solidFill>
              <a:effectLst/>
              <a:uLnTx/>
              <a:uFillTx/>
              <a:latin typeface="Calibri"/>
              <a:ea typeface="+mn-ea"/>
              <a:cs typeface="+mn-cs"/>
            </a:endParaRPr>
          </a:p>
          <a:p>
            <a:endParaRPr lang="en-US" sz="2000"/>
          </a:p>
          <a:p>
            <a:endParaRPr lang="en-US" sz="2000"/>
          </a:p>
          <a:p>
            <a:endParaRPr lang="en-US" sz="2000"/>
          </a:p>
          <a:p>
            <a:endParaRPr lang="en-US"/>
          </a:p>
        </p:txBody>
      </p:sp>
      <p:pic>
        <p:nvPicPr>
          <p:cNvPr id="4" name="Picture 2">
            <a:extLst>
              <a:ext uri="{FF2B5EF4-FFF2-40B4-BE49-F238E27FC236}">
                <a16:creationId xmlns:a16="http://schemas.microsoft.com/office/drawing/2014/main" id="{98A34804-E96E-4182-8C61-393169B4B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210" b="6009"/>
          <a:stretch>
            <a:fillRect/>
          </a:stretch>
        </p:blipFill>
        <p:spPr bwMode="auto">
          <a:xfrm>
            <a:off x="8072193" y="3688081"/>
            <a:ext cx="3564803" cy="1898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27B41D6-B50A-5644-E1C5-5616CA2A95BD}"/>
              </a:ext>
            </a:extLst>
          </p:cNvPr>
          <p:cNvPicPr>
            <a:picLocks noChangeAspect="1"/>
          </p:cNvPicPr>
          <p:nvPr/>
        </p:nvPicPr>
        <p:blipFill>
          <a:blip r:embed="rId4"/>
          <a:stretch>
            <a:fillRect/>
          </a:stretch>
        </p:blipFill>
        <p:spPr>
          <a:xfrm>
            <a:off x="8084918" y="1888808"/>
            <a:ext cx="3552078" cy="1725295"/>
          </a:xfrm>
          <a:prstGeom prst="rect">
            <a:avLst/>
          </a:prstGeom>
        </p:spPr>
      </p:pic>
    </p:spTree>
    <p:extLst>
      <p:ext uri="{BB962C8B-B14F-4D97-AF65-F5344CB8AC3E}">
        <p14:creationId xmlns:p14="http://schemas.microsoft.com/office/powerpoint/2010/main" val="2177555361"/>
      </p:ext>
    </p:extLst>
  </p:cSld>
  <p:clrMapOvr>
    <a:masterClrMapping/>
  </p:clrMapOvr>
  <p:transition/>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YOL GÜVENLİĞİ</a:t>
            </a:r>
          </a:p>
        </p:txBody>
      </p:sp>
      <p:sp>
        <p:nvSpPr>
          <p:cNvPr id="5" name="TextBox 4">
            <a:extLst>
              <a:ext uri="{FF2B5EF4-FFF2-40B4-BE49-F238E27FC236}">
                <a16:creationId xmlns:a16="http://schemas.microsoft.com/office/drawing/2014/main" id="{D8782792-87C1-0E0B-8354-AC729FDDBEC3}"/>
              </a:ext>
            </a:extLst>
          </p:cNvPr>
          <p:cNvSpPr txBox="1"/>
          <p:nvPr/>
        </p:nvSpPr>
        <p:spPr>
          <a:xfrm>
            <a:off x="7633335" y="365125"/>
            <a:ext cx="4558665" cy="701731"/>
          </a:xfrm>
          <a:prstGeom prst="rect">
            <a:avLst/>
          </a:prstGeom>
          <a:noFill/>
        </p:spPr>
        <p:txBody>
          <a:bodyPr wrap="square">
            <a:noAutofit/>
          </a:bodyPr>
          <a:lstStyle/>
          <a:p>
            <a:pPr rtl="0">
              <a:lnSpc>
                <a:spcPct val="90000"/>
              </a:lnSpc>
              <a:spcBef>
                <a:spcPct val="0"/>
              </a:spcBef>
            </a:pPr>
            <a:r>
              <a:rPr lang="en-US" sz="4400" b="0" i="0" u="none" strike="noStrike">
                <a:solidFill>
                  <a:srgbClr val="2F5597"/>
                </a:solidFill>
                <a:highlight>
                  <a:srgbClr val="000000">
                    <a:alpha val="0"/>
                  </a:srgbClr>
                </a:highlight>
                <a:latin typeface="Calibri Light"/>
                <a:ea typeface="+mj-ea"/>
                <a:cs typeface="+mj-cs"/>
              </a:rPr>
              <a:t>En Yeni </a:t>
            </a:r>
            <a:r>
              <a:rPr lang="en-US" sz="4400" b="0" i="0" u="none" strike="noStrike" err="1">
                <a:solidFill>
                  <a:srgbClr val="2F5597"/>
                </a:solidFill>
                <a:highlight>
                  <a:srgbClr val="000000">
                    <a:alpha val="0"/>
                  </a:srgbClr>
                </a:highlight>
                <a:latin typeface="Calibri Light"/>
                <a:ea typeface="+mj-ea"/>
                <a:cs typeface="+mj-cs"/>
              </a:rPr>
              <a:t>Gelişmeler</a:t>
            </a:r>
            <a:endParaRPr lang="en-GB" sz="44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8" y="1925745"/>
            <a:ext cx="6465408" cy="1835761"/>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dirty="0">
                <a:highlight>
                  <a:srgbClr val="000000">
                    <a:alpha val="0"/>
                  </a:srgbClr>
                </a:highlight>
                <a:latin typeface="Calibri"/>
              </a:rPr>
              <a:t>Tasarımla yavaşlayan trafik:</a:t>
            </a:r>
            <a:endParaRPr lang="en-US" b="1" dirty="0">
              <a:cs typeface="Calibri"/>
            </a:endParaRPr>
          </a:p>
          <a:p>
            <a:pPr marL="285750" indent="-285750" rtl="0">
              <a:buFont typeface="Arial" panose="020B0604020202020204" pitchFamily="34" charset="0"/>
              <a:buChar char="•"/>
            </a:pPr>
            <a:r>
              <a:rPr lang="tr" sz="1550" b="0" i="0" u="none" strike="noStrike" dirty="0">
                <a:highlight>
                  <a:srgbClr val="000000">
                    <a:alpha val="0"/>
                  </a:srgbClr>
                </a:highlight>
                <a:latin typeface="Calibri"/>
                <a:ea typeface="+mn-lt"/>
                <a:cs typeface="+mn-lt"/>
              </a:rPr>
              <a:t>Tüm cadde boyunca ana yolun daraltılması </a:t>
            </a:r>
            <a:endParaRPr lang="en-US" sz="1550" dirty="0">
              <a:solidFill>
                <a:srgbClr val="000000"/>
              </a:solidFill>
              <a:ea typeface="+mn-lt"/>
              <a:cs typeface="+mn-lt"/>
            </a:endParaRPr>
          </a:p>
          <a:p>
            <a:pPr marL="285750" indent="-285750" rtl="0">
              <a:buFont typeface="Arial" panose="020B0604020202020204" pitchFamily="34" charset="0"/>
              <a:buChar char="•"/>
            </a:pPr>
            <a:r>
              <a:rPr lang="tr" sz="1550" b="0" i="0" u="none" strike="noStrike" dirty="0">
                <a:highlight>
                  <a:srgbClr val="000000">
                    <a:alpha val="0"/>
                  </a:srgbClr>
                </a:highlight>
                <a:latin typeface="Calibri"/>
                <a:ea typeface="+mn-lt"/>
                <a:cs typeface="+mn-lt"/>
              </a:rPr>
              <a:t>Geçişlerde kaldırımları uzatarak sokak şeritlerinin daraltılması </a:t>
            </a:r>
            <a:endParaRPr lang="en-US" sz="1550" dirty="0">
              <a:cs typeface="Calibri"/>
            </a:endParaRPr>
          </a:p>
          <a:p>
            <a:pPr marL="285750" indent="-285750">
              <a:buFont typeface="Arial" panose="020B0604020202020204" pitchFamily="34" charset="0"/>
              <a:buChar char="•"/>
            </a:pPr>
            <a:r>
              <a:rPr lang="tr" sz="1550" b="0" i="0" u="none" strike="noStrike" dirty="0">
                <a:highlight>
                  <a:srgbClr val="000000">
                    <a:alpha val="0"/>
                  </a:srgbClr>
                </a:highlight>
                <a:latin typeface="Calibri"/>
                <a:ea typeface="+mn-lt"/>
                <a:cs typeface="+mn-lt"/>
              </a:rPr>
              <a:t>Cadde üzeri park</a:t>
            </a:r>
            <a:r>
              <a:rPr lang="tr" sz="1550" dirty="0">
                <a:highlight>
                  <a:srgbClr val="000000">
                    <a:alpha val="0"/>
                  </a:srgbClr>
                </a:highlight>
                <a:latin typeface="Calibri"/>
                <a:ea typeface="+mn-lt"/>
                <a:cs typeface="+mn-lt"/>
              </a:rPr>
              <a:t> yapma alanlarının</a:t>
            </a:r>
            <a:r>
              <a:rPr lang="tr" sz="1550" b="0" i="0" u="none" strike="noStrike" dirty="0">
                <a:highlight>
                  <a:srgbClr val="000000">
                    <a:alpha val="0"/>
                  </a:srgbClr>
                </a:highlight>
                <a:latin typeface="Calibri"/>
                <a:ea typeface="+mn-lt"/>
                <a:cs typeface="+mn-lt"/>
              </a:rPr>
              <a:t> değiştirilmesi ve kavisli cadde yapılması </a:t>
            </a:r>
            <a:endParaRPr lang="en-US" sz="1550" dirty="0">
              <a:cs typeface="Calibri"/>
            </a:endParaRPr>
          </a:p>
          <a:p>
            <a:pPr marL="285750" indent="-285750">
              <a:buFont typeface="Arial" panose="020B0604020202020204" pitchFamily="34" charset="0"/>
              <a:buChar char="•"/>
            </a:pPr>
            <a:r>
              <a:rPr lang="tr" sz="1550" b="0" i="0" u="none" strike="noStrike" dirty="0">
                <a:highlight>
                  <a:srgbClr val="000000">
                    <a:alpha val="0"/>
                  </a:srgbClr>
                </a:highlight>
                <a:latin typeface="Calibri"/>
                <a:ea typeface="+mn-lt"/>
                <a:cs typeface="+mn-lt"/>
              </a:rPr>
              <a:t>Caddenin ortasındaki yaya korunakları/</a:t>
            </a:r>
            <a:r>
              <a:rPr lang="tr" sz="1550" dirty="0">
                <a:highlight>
                  <a:srgbClr val="000000">
                    <a:alpha val="0"/>
                  </a:srgbClr>
                </a:highlight>
                <a:latin typeface="Calibri"/>
                <a:ea typeface="+mn-lt"/>
                <a:cs typeface="+mn-lt"/>
              </a:rPr>
              <a:t>adaların varlığı</a:t>
            </a:r>
            <a:endParaRPr lang="en-US" sz="1550" dirty="0">
              <a:cs typeface="Calibri"/>
            </a:endParaRPr>
          </a:p>
          <a:p>
            <a:pPr marL="285750" indent="-285750">
              <a:buFont typeface="Arial" panose="020B0604020202020204" pitchFamily="34" charset="0"/>
              <a:buChar char="•"/>
            </a:pPr>
            <a:r>
              <a:rPr lang="tr" sz="1550" b="0" i="0" u="none" strike="noStrike" dirty="0">
                <a:highlight>
                  <a:srgbClr val="000000">
                    <a:alpha val="0"/>
                  </a:srgbClr>
                </a:highlight>
                <a:latin typeface="Calibri"/>
                <a:ea typeface="+mn-lt"/>
                <a:cs typeface="+mn-lt"/>
              </a:rPr>
              <a:t>Kasisler ve diğer </a:t>
            </a:r>
            <a:r>
              <a:rPr lang="tr" sz="1550" dirty="0">
                <a:highlight>
                  <a:srgbClr val="000000">
                    <a:alpha val="0"/>
                  </a:srgbClr>
                </a:highlight>
                <a:latin typeface="Calibri"/>
                <a:ea typeface="+mn-lt"/>
                <a:cs typeface="+mn-lt"/>
              </a:rPr>
              <a:t>donanımların mevcut olması</a:t>
            </a:r>
            <a:endParaRPr lang="en-US" sz="1550" dirty="0"/>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4" name="Picture 3">
            <a:extLst>
              <a:ext uri="{FF2B5EF4-FFF2-40B4-BE49-F238E27FC236}">
                <a16:creationId xmlns:a16="http://schemas.microsoft.com/office/drawing/2014/main" id="{FD083D40-6ACC-49B6-537B-1C8F7DD35F40}"/>
              </a:ext>
            </a:extLst>
          </p:cNvPr>
          <p:cNvPicPr>
            <a:picLocks noChangeAspect="1"/>
          </p:cNvPicPr>
          <p:nvPr/>
        </p:nvPicPr>
        <p:blipFill>
          <a:blip r:embed="rId3"/>
          <a:srcRect t="16892" b="11018"/>
          <a:stretch>
            <a:fillRect/>
          </a:stretch>
        </p:blipFill>
        <p:spPr>
          <a:xfrm>
            <a:off x="6615518" y="2802663"/>
            <a:ext cx="3011055" cy="1600438"/>
          </a:xfrm>
          <a:prstGeom prst="rect">
            <a:avLst/>
          </a:prstGeom>
        </p:spPr>
      </p:pic>
      <p:sp>
        <p:nvSpPr>
          <p:cNvPr id="6" name="Rounded Rectangle 6">
            <a:extLst>
              <a:ext uri="{FF2B5EF4-FFF2-40B4-BE49-F238E27FC236}">
                <a16:creationId xmlns:a16="http://schemas.microsoft.com/office/drawing/2014/main" id="{F7F0AFCF-C609-1CFD-10D6-FDF625186E8E}"/>
              </a:ext>
            </a:extLst>
          </p:cNvPr>
          <p:cNvSpPr/>
          <p:nvPr/>
        </p:nvSpPr>
        <p:spPr>
          <a:xfrm>
            <a:off x="9399552" y="3346258"/>
            <a:ext cx="2684903" cy="1161575"/>
          </a:xfrm>
          <a:prstGeom prst="roundRect">
            <a:avLst/>
          </a:prstGeom>
          <a:solidFill>
            <a:srgbClr val="D0D9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r>
              <a:rPr lang="tr" sz="1300">
                <a:solidFill>
                  <a:srgbClr val="000000"/>
                </a:solidFill>
                <a:highlight>
                  <a:srgbClr val="000000">
                    <a:alpha val="0"/>
                  </a:srgbClr>
                </a:highlight>
                <a:latin typeface="Calibri"/>
              </a:rPr>
              <a:t>Londra'da</a:t>
            </a:r>
            <a:r>
              <a:rPr lang="tr" sz="1300" b="0" i="0" u="none" strike="noStrike">
                <a:solidFill>
                  <a:srgbClr val="000000"/>
                </a:solidFill>
                <a:highlight>
                  <a:srgbClr val="000000">
                    <a:alpha val="0"/>
                  </a:srgbClr>
                </a:highlight>
                <a:latin typeface="Calibri"/>
              </a:rPr>
              <a:t> (İNGİLTERE) daha düşük hız (30 km/s) </a:t>
            </a:r>
            <a:r>
              <a:rPr lang="tr" sz="1300">
                <a:solidFill>
                  <a:srgbClr val="000000"/>
                </a:solidFill>
                <a:highlight>
                  <a:srgbClr val="000000">
                    <a:alpha val="0"/>
                  </a:srgbClr>
                </a:highlight>
                <a:latin typeface="Calibri"/>
              </a:rPr>
              <a:t>bölgelerinin hayata geçirilmesi, </a:t>
            </a:r>
            <a:r>
              <a:rPr lang="tr" sz="1300" b="0" i="0" u="none" strike="noStrike">
                <a:solidFill>
                  <a:srgbClr val="000000"/>
                </a:solidFill>
                <a:highlight>
                  <a:srgbClr val="000000">
                    <a:alpha val="0"/>
                  </a:srgbClr>
                </a:highlight>
                <a:latin typeface="Calibri"/>
              </a:rPr>
              <a:t>yaralanma sıklığını </a:t>
            </a:r>
            <a:r>
              <a:rPr lang="tr" sz="1300" b="1" i="0" u="none" strike="noStrike">
                <a:solidFill>
                  <a:srgbClr val="000000"/>
                </a:solidFill>
                <a:highlight>
                  <a:srgbClr val="000000">
                    <a:alpha val="0"/>
                  </a:srgbClr>
                </a:highlight>
                <a:latin typeface="Calibri"/>
              </a:rPr>
              <a:t>%42</a:t>
            </a:r>
            <a:r>
              <a:rPr lang="tr" sz="1300" b="0" i="0" u="none" strike="noStrike">
                <a:solidFill>
                  <a:srgbClr val="000000"/>
                </a:solidFill>
                <a:highlight>
                  <a:srgbClr val="000000">
                    <a:alpha val="0"/>
                  </a:srgbClr>
                </a:highlight>
                <a:latin typeface="Calibri"/>
              </a:rPr>
              <a:t> ve </a:t>
            </a:r>
            <a:r>
              <a:rPr lang="tr" sz="1300">
                <a:solidFill>
                  <a:srgbClr val="000000"/>
                </a:solidFill>
                <a:highlight>
                  <a:srgbClr val="000000">
                    <a:alpha val="0"/>
                  </a:srgbClr>
                </a:highlight>
                <a:latin typeface="Calibri"/>
              </a:rPr>
              <a:t>kaza yaşanma </a:t>
            </a:r>
            <a:r>
              <a:rPr lang="tr" sz="1300" b="0" i="0" u="none" strike="noStrike">
                <a:solidFill>
                  <a:srgbClr val="000000"/>
                </a:solidFill>
                <a:highlight>
                  <a:srgbClr val="000000">
                    <a:alpha val="0"/>
                  </a:srgbClr>
                </a:highlight>
                <a:latin typeface="Calibri"/>
              </a:rPr>
              <a:t>sıklığını</a:t>
            </a:r>
            <a:r>
              <a:rPr lang="tr" sz="1300" b="1" i="0" u="none" strike="noStrike">
                <a:solidFill>
                  <a:srgbClr val="000000"/>
                </a:solidFill>
                <a:highlight>
                  <a:srgbClr val="000000">
                    <a:alpha val="0"/>
                  </a:srgbClr>
                </a:highlight>
                <a:latin typeface="Calibri"/>
              </a:rPr>
              <a:t> %53 oranında azalttı</a:t>
            </a:r>
            <a:r>
              <a:rPr lang="tr" sz="1300" b="1">
                <a:solidFill>
                  <a:srgbClr val="000000"/>
                </a:solidFill>
                <a:highlight>
                  <a:srgbClr val="000000">
                    <a:alpha val="0"/>
                  </a:srgbClr>
                </a:highlight>
                <a:latin typeface="Calibri"/>
              </a:rPr>
              <a:t>.</a:t>
            </a:r>
            <a:endParaRPr lang="tr" sz="1300" b="1" i="0" u="none" strike="noStrike">
              <a:solidFill>
                <a:srgbClr val="000000"/>
              </a:solidFill>
              <a:highlight>
                <a:srgbClr val="000000">
                  <a:alpha val="0"/>
                </a:srgbClr>
              </a:highlight>
              <a:latin typeface="Calibri"/>
            </a:endParaRPr>
          </a:p>
        </p:txBody>
      </p:sp>
      <p:pic>
        <p:nvPicPr>
          <p:cNvPr id="8" name="Picture 7">
            <a:extLst>
              <a:ext uri="{FF2B5EF4-FFF2-40B4-BE49-F238E27FC236}">
                <a16:creationId xmlns:a16="http://schemas.microsoft.com/office/drawing/2014/main" id="{FEB6AEFF-EF41-A694-70CB-41822E819873}"/>
              </a:ext>
            </a:extLst>
          </p:cNvPr>
          <p:cNvPicPr>
            <a:picLocks noChangeAspect="1"/>
          </p:cNvPicPr>
          <p:nvPr/>
        </p:nvPicPr>
        <p:blipFill>
          <a:blip r:embed="rId4"/>
          <a:stretch>
            <a:fillRect/>
          </a:stretch>
        </p:blipFill>
        <p:spPr>
          <a:xfrm>
            <a:off x="9790122" y="1355721"/>
            <a:ext cx="2306340" cy="1845072"/>
          </a:xfrm>
          <a:prstGeom prst="rect">
            <a:avLst/>
          </a:prstGeom>
        </p:spPr>
      </p:pic>
      <p:sp>
        <p:nvSpPr>
          <p:cNvPr id="7" name="Rounded Rectangle 10">
            <a:extLst>
              <a:ext uri="{FF2B5EF4-FFF2-40B4-BE49-F238E27FC236}">
                <a16:creationId xmlns:a16="http://schemas.microsoft.com/office/drawing/2014/main" id="{8D219390-FD5D-187D-0A7B-D30F77B1131B}"/>
              </a:ext>
            </a:extLst>
          </p:cNvPr>
          <p:cNvSpPr/>
          <p:nvPr/>
        </p:nvSpPr>
        <p:spPr>
          <a:xfrm>
            <a:off x="6096000" y="1355721"/>
            <a:ext cx="3772477" cy="1325563"/>
          </a:xfrm>
          <a:prstGeom prst="roundRect">
            <a:avLst/>
          </a:prstGeom>
          <a:solidFill>
            <a:srgbClr val="B7DA9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rtl="0" fontAlgn="base"/>
            <a:r>
              <a:rPr lang="tr" sz="1200" b="1" i="0" u="none" strike="noStrike">
                <a:solidFill>
                  <a:srgbClr val="000000"/>
                </a:solidFill>
                <a:highlight>
                  <a:srgbClr val="000000">
                    <a:alpha val="0"/>
                  </a:srgbClr>
                </a:highlight>
                <a:latin typeface="Calibri"/>
              </a:rPr>
              <a:t>New York City - Yavaş Muhit Bölgeleri (maksimum hız 30 km/s):</a:t>
            </a:r>
          </a:p>
          <a:p>
            <a:pPr marL="285750" indent="-285750" fontAlgn="base">
              <a:buFont typeface="Arial" panose="020B0604020202020204" pitchFamily="34" charset="0"/>
              <a:buChar char="•"/>
            </a:pPr>
            <a:r>
              <a:rPr lang="tr" sz="1200">
                <a:solidFill>
                  <a:srgbClr val="000000"/>
                </a:solidFill>
                <a:highlight>
                  <a:srgbClr val="000000">
                    <a:alpha val="0"/>
                  </a:srgbClr>
                </a:highlight>
                <a:latin typeface="Calibri"/>
              </a:rPr>
              <a:t>Hız miktarında %</a:t>
            </a:r>
            <a:r>
              <a:rPr lang="tr" sz="1200" b="0" i="0" u="none" strike="noStrike">
                <a:solidFill>
                  <a:srgbClr val="000000"/>
                </a:solidFill>
                <a:highlight>
                  <a:srgbClr val="000000">
                    <a:alpha val="0"/>
                  </a:srgbClr>
                </a:highlight>
                <a:latin typeface="Calibri"/>
              </a:rPr>
              <a:t>10 ila %15 oranında azalma</a:t>
            </a:r>
          </a:p>
          <a:p>
            <a:pPr marL="285750" indent="-285750" fontAlgn="base">
              <a:buFont typeface="Arial" panose="020B0604020202020204" pitchFamily="34" charset="0"/>
              <a:buChar char="•"/>
            </a:pPr>
            <a:r>
              <a:rPr lang="tr" sz="1200">
                <a:solidFill>
                  <a:srgbClr val="000000"/>
                </a:solidFill>
                <a:highlight>
                  <a:srgbClr val="000000">
                    <a:alpha val="0"/>
                  </a:srgbClr>
                </a:highlight>
                <a:latin typeface="Calibri"/>
              </a:rPr>
              <a:t>Yaralanma ile sonuçlanan </a:t>
            </a:r>
            <a:r>
              <a:rPr lang="tr" sz="1200" b="0" i="0" u="none" strike="noStrike">
                <a:solidFill>
                  <a:srgbClr val="000000"/>
                </a:solidFill>
                <a:highlight>
                  <a:srgbClr val="000000">
                    <a:alpha val="0"/>
                  </a:srgbClr>
                </a:highlight>
                <a:latin typeface="Calibri"/>
              </a:rPr>
              <a:t>kazalarda %14 oranında azalma</a:t>
            </a:r>
            <a:r>
              <a:rPr lang="tr" sz="1200">
                <a:solidFill>
                  <a:srgbClr val="000000"/>
                </a:solidFill>
                <a:highlight>
                  <a:srgbClr val="000000">
                    <a:alpha val="0"/>
                  </a:srgbClr>
                </a:highlight>
                <a:latin typeface="Calibri"/>
              </a:rPr>
              <a:t> </a:t>
            </a:r>
            <a:endParaRPr lang="tr" sz="1200" b="0" i="0" u="none" strike="noStrike">
              <a:solidFill>
                <a:srgbClr val="000000"/>
              </a:solidFill>
              <a:highlight>
                <a:srgbClr val="000000">
                  <a:alpha val="0"/>
                </a:srgbClr>
              </a:highlight>
              <a:latin typeface="Calibri"/>
            </a:endParaRPr>
          </a:p>
          <a:p>
            <a:pPr marL="285750" indent="-285750" fontAlgn="base">
              <a:buFont typeface="Arial" panose="020B0604020202020204" pitchFamily="34" charset="0"/>
              <a:buChar char="•"/>
            </a:pPr>
            <a:r>
              <a:rPr lang="tr" sz="1200">
                <a:solidFill>
                  <a:srgbClr val="000000"/>
                </a:solidFill>
                <a:highlight>
                  <a:srgbClr val="000000">
                    <a:alpha val="0"/>
                  </a:srgbClr>
                </a:highlight>
                <a:latin typeface="Calibri"/>
              </a:rPr>
              <a:t>Araç sebepli</a:t>
            </a:r>
            <a:r>
              <a:rPr lang="tr" sz="1200" b="0" i="0" u="none" strike="noStrike">
                <a:solidFill>
                  <a:srgbClr val="000000"/>
                </a:solidFill>
                <a:highlight>
                  <a:srgbClr val="000000">
                    <a:alpha val="0"/>
                  </a:srgbClr>
                </a:highlight>
                <a:latin typeface="Calibri"/>
              </a:rPr>
              <a:t> </a:t>
            </a:r>
            <a:r>
              <a:rPr lang="tr" sz="1200">
                <a:solidFill>
                  <a:srgbClr val="000000"/>
                </a:solidFill>
                <a:highlight>
                  <a:srgbClr val="000000">
                    <a:alpha val="0"/>
                  </a:srgbClr>
                </a:highlight>
                <a:latin typeface="Calibri"/>
              </a:rPr>
              <a:t>yaralanmalarda</a:t>
            </a:r>
            <a:r>
              <a:rPr lang="tr" sz="1200" b="0" i="0" u="none" strike="noStrike">
                <a:solidFill>
                  <a:srgbClr val="000000"/>
                </a:solidFill>
                <a:highlight>
                  <a:srgbClr val="000000">
                    <a:alpha val="0"/>
                  </a:srgbClr>
                </a:highlight>
                <a:latin typeface="Calibri"/>
              </a:rPr>
              <a:t> %31 oranında azalma</a:t>
            </a:r>
            <a:endParaRPr lang="lt-LT" sz="1200">
              <a:solidFill>
                <a:schemeClr val="tx1"/>
              </a:solidFill>
            </a:endParaRPr>
          </a:p>
        </p:txBody>
      </p:sp>
      <p:sp>
        <p:nvSpPr>
          <p:cNvPr id="18" name="Oval 17">
            <a:extLst>
              <a:ext uri="{FF2B5EF4-FFF2-40B4-BE49-F238E27FC236}">
                <a16:creationId xmlns:a16="http://schemas.microsoft.com/office/drawing/2014/main" id="{46CCF40A-75C6-5CEE-E0F0-BC183E52A776}"/>
              </a:ext>
            </a:extLst>
          </p:cNvPr>
          <p:cNvSpPr/>
          <p:nvPr/>
        </p:nvSpPr>
        <p:spPr>
          <a:xfrm>
            <a:off x="372814" y="3776571"/>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9" name="Rectangle 18">
            <a:extLst>
              <a:ext uri="{FF2B5EF4-FFF2-40B4-BE49-F238E27FC236}">
                <a16:creationId xmlns:a16="http://schemas.microsoft.com/office/drawing/2014/main" id="{6500493C-C82E-7009-BA63-0362468B7985}"/>
              </a:ext>
            </a:extLst>
          </p:cNvPr>
          <p:cNvSpPr/>
          <p:nvPr/>
        </p:nvSpPr>
        <p:spPr>
          <a:xfrm>
            <a:off x="752234" y="3780187"/>
            <a:ext cx="2700779" cy="2143821"/>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 sz="1500" b="1">
                <a:highlight>
                  <a:srgbClr val="000000">
                    <a:alpha val="0"/>
                  </a:srgbClr>
                </a:highlight>
                <a:latin typeface="Calibri"/>
                <a:ea typeface="+mn-lt"/>
                <a:cs typeface="+mn-lt"/>
              </a:rPr>
              <a:t>Konut bölgesi alanları, muhit</a:t>
            </a:r>
            <a:r>
              <a:rPr lang="tr" sz="1500" b="1" i="0" u="none" strike="noStrike">
                <a:highlight>
                  <a:srgbClr val="000000">
                    <a:alpha val="0"/>
                  </a:srgbClr>
                </a:highlight>
                <a:latin typeface="Calibri"/>
                <a:ea typeface="+mn-lt"/>
                <a:cs typeface="+mn-lt"/>
              </a:rPr>
              <a:t> sakinleri için daha güvenli </a:t>
            </a:r>
            <a:r>
              <a:rPr lang="tr" sz="1500" b="1">
                <a:highlight>
                  <a:srgbClr val="000000">
                    <a:alpha val="0"/>
                  </a:srgbClr>
                </a:highlight>
                <a:latin typeface="Calibri"/>
                <a:ea typeface="+mn-lt"/>
                <a:cs typeface="+mn-lt"/>
              </a:rPr>
              <a:t>yaşam alanları </a:t>
            </a:r>
            <a:r>
              <a:rPr lang="tr" sz="1500" b="1" i="0" u="none" strike="noStrike">
                <a:highlight>
                  <a:srgbClr val="000000">
                    <a:alpha val="0"/>
                  </a:srgbClr>
                </a:highlight>
                <a:latin typeface="Calibri"/>
                <a:ea typeface="+mn-lt"/>
                <a:cs typeface="+mn-lt"/>
              </a:rPr>
              <a:t>yaratır. </a:t>
            </a:r>
            <a:br>
              <a:rPr lang="tr" sz="1500" b="1" i="0" u="none" strike="noStrike">
                <a:highlight>
                  <a:srgbClr val="000000">
                    <a:alpha val="0"/>
                  </a:srgbClr>
                </a:highlight>
                <a:latin typeface="Calibri"/>
                <a:ea typeface="+mn-lt"/>
                <a:cs typeface="+mn-lt"/>
              </a:rPr>
            </a:br>
            <a:r>
              <a:rPr lang="tr" sz="1500" b="0" i="0" u="none" strike="noStrike">
                <a:highlight>
                  <a:srgbClr val="000000">
                    <a:alpha val="0"/>
                  </a:srgbClr>
                </a:highlight>
                <a:latin typeface="Calibri"/>
              </a:rPr>
              <a:t>Araç hızı yaklaşık 20 km/s</a:t>
            </a:r>
            <a:r>
              <a:rPr lang="tr" sz="1500" b="0" i="0" u="none" strike="noStrike">
                <a:highlight>
                  <a:srgbClr val="000000">
                    <a:alpha val="0"/>
                  </a:srgbClr>
                </a:highlight>
                <a:latin typeface="Calibri"/>
                <a:ea typeface="+mn-lt"/>
                <a:cs typeface="+mn-lt"/>
              </a:rPr>
              <a:t> olarak belirlendiğinde sokakta yürüme veya bisiklete binme </a:t>
            </a:r>
            <a:r>
              <a:rPr lang="tr" sz="1500">
                <a:highlight>
                  <a:srgbClr val="000000">
                    <a:alpha val="0"/>
                  </a:srgbClr>
                </a:highlight>
                <a:latin typeface="Calibri"/>
                <a:ea typeface="+mn-lt"/>
                <a:cs typeface="+mn-lt"/>
              </a:rPr>
              <a:t>seçenekleri tercih</a:t>
            </a:r>
            <a:r>
              <a:rPr lang="tr" sz="1500" b="0" i="0" u="none" strike="noStrike">
                <a:highlight>
                  <a:srgbClr val="000000">
                    <a:alpha val="0"/>
                  </a:srgbClr>
                </a:highlight>
                <a:latin typeface="Calibri"/>
                <a:ea typeface="+mn-lt"/>
                <a:cs typeface="+mn-lt"/>
              </a:rPr>
              <a:t> edilir.</a:t>
            </a:r>
            <a:endParaRPr lang="en-US" sz="1500">
              <a:cs typeface="Calibri"/>
            </a:endParaRPr>
          </a:p>
        </p:txBody>
      </p:sp>
      <p:pic>
        <p:nvPicPr>
          <p:cNvPr id="20" name="Picture 19" descr="A person walking on a sidewalk&#10;&#10;Description automatically generated">
            <a:extLst>
              <a:ext uri="{FF2B5EF4-FFF2-40B4-BE49-F238E27FC236}">
                <a16:creationId xmlns:a16="http://schemas.microsoft.com/office/drawing/2014/main" id="{119C05D1-25EE-B5DF-928D-52E5B9E99CE4}"/>
              </a:ext>
            </a:extLst>
          </p:cNvPr>
          <p:cNvPicPr>
            <a:picLocks noChangeAspect="1"/>
          </p:cNvPicPr>
          <p:nvPr/>
        </p:nvPicPr>
        <p:blipFill>
          <a:blip r:embed="rId5"/>
          <a:stretch>
            <a:fillRect/>
          </a:stretch>
        </p:blipFill>
        <p:spPr>
          <a:xfrm>
            <a:off x="3581187" y="4367700"/>
            <a:ext cx="2514813" cy="1886244"/>
          </a:xfrm>
          <a:prstGeom prst="rect">
            <a:avLst/>
          </a:prstGeom>
        </p:spPr>
      </p:pic>
      <p:pic>
        <p:nvPicPr>
          <p:cNvPr id="21" name="Picture 20" descr="A blue sign with white pictograms&#10;&#10;Description automatically generated">
            <a:extLst>
              <a:ext uri="{FF2B5EF4-FFF2-40B4-BE49-F238E27FC236}">
                <a16:creationId xmlns:a16="http://schemas.microsoft.com/office/drawing/2014/main" id="{3599EE0C-7491-B4EA-C89A-4AA72AB4EAC5}"/>
              </a:ext>
            </a:extLst>
          </p:cNvPr>
          <p:cNvPicPr>
            <a:picLocks noChangeAspect="1"/>
          </p:cNvPicPr>
          <p:nvPr/>
        </p:nvPicPr>
        <p:blipFill>
          <a:blip r:embed="rId6"/>
          <a:stretch>
            <a:fillRect/>
          </a:stretch>
        </p:blipFill>
        <p:spPr>
          <a:xfrm>
            <a:off x="2886478" y="5464456"/>
            <a:ext cx="1384855" cy="921147"/>
          </a:xfrm>
          <a:prstGeom prst="rect">
            <a:avLst/>
          </a:prstGeom>
        </p:spPr>
      </p:pic>
      <p:sp>
        <p:nvSpPr>
          <p:cNvPr id="22" name="TextBox 21">
            <a:extLst>
              <a:ext uri="{FF2B5EF4-FFF2-40B4-BE49-F238E27FC236}">
                <a16:creationId xmlns:a16="http://schemas.microsoft.com/office/drawing/2014/main" id="{585618CF-BB15-58E5-7EC9-DE8131022B34}"/>
              </a:ext>
            </a:extLst>
          </p:cNvPr>
          <p:cNvSpPr txBox="1"/>
          <p:nvPr/>
        </p:nvSpPr>
        <p:spPr>
          <a:xfrm>
            <a:off x="6098281" y="5697029"/>
            <a:ext cx="144393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rtl="0"/>
            <a:r>
              <a:rPr lang="tr" sz="1400" b="0" i="1" u="none" strike="noStrike">
                <a:highlight>
                  <a:srgbClr val="000000">
                    <a:alpha val="0"/>
                  </a:srgbClr>
                </a:highlight>
                <a:latin typeface="Calibri"/>
                <a:cs typeface="Calibri"/>
              </a:rPr>
              <a:t>Kloosterveen, Hollanda</a:t>
            </a:r>
            <a:endParaRPr lang="en-US" sz="1400" i="1"/>
          </a:p>
        </p:txBody>
      </p:sp>
      <p:sp>
        <p:nvSpPr>
          <p:cNvPr id="23" name="Rectangle: Rounded Corners 22">
            <a:extLst>
              <a:ext uri="{FF2B5EF4-FFF2-40B4-BE49-F238E27FC236}">
                <a16:creationId xmlns:a16="http://schemas.microsoft.com/office/drawing/2014/main" id="{0C9C1A30-7213-9A5F-E5E7-75527943F0C6}"/>
              </a:ext>
            </a:extLst>
          </p:cNvPr>
          <p:cNvSpPr/>
          <p:nvPr/>
        </p:nvSpPr>
        <p:spPr>
          <a:xfrm>
            <a:off x="7222837" y="4836036"/>
            <a:ext cx="4922288" cy="1489263"/>
          </a:xfrm>
          <a:prstGeom prst="roundRect">
            <a:avLst/>
          </a:prstGeom>
          <a:solidFill>
            <a:schemeClr val="accent1">
              <a:lumMod val="20000"/>
              <a:lumOff val="80000"/>
            </a:schemeClr>
          </a:solidFill>
        </p:spPr>
        <p:style>
          <a:lnRef idx="3">
            <a:schemeClr val="lt1"/>
          </a:lnRef>
          <a:fillRef idx="1">
            <a:schemeClr val="accent5"/>
          </a:fillRef>
          <a:effectRef idx="1">
            <a:schemeClr val="accent5"/>
          </a:effectRef>
          <a:fontRef idx="minor">
            <a:schemeClr val="lt1"/>
          </a:fontRef>
        </p:style>
        <p:txBody>
          <a:bodyPr lIns="91440" tIns="45720" rIns="91440" bIns="45720" rtlCol="0" anchor="ctr">
            <a:noAutofit/>
          </a:bodyPr>
          <a:lstStyle/>
          <a:p>
            <a:pPr rtl="0"/>
            <a:r>
              <a:rPr lang="tr" sz="1400" b="1" i="0" u="none" strike="noStrike">
                <a:solidFill>
                  <a:srgbClr val="000000"/>
                </a:solidFill>
                <a:highlight>
                  <a:srgbClr val="000000">
                    <a:alpha val="0"/>
                  </a:srgbClr>
                </a:highlight>
                <a:latin typeface="Calibri"/>
                <a:cs typeface="Arial"/>
              </a:rPr>
              <a:t>Zorunluluklar:</a:t>
            </a:r>
            <a:endParaRPr lang="tr" sz="1400" b="0" i="0" u="none" strike="noStrike">
              <a:solidFill>
                <a:srgbClr val="000000"/>
              </a:solidFill>
              <a:highlight>
                <a:srgbClr val="000000">
                  <a:alpha val="0"/>
                </a:srgbClr>
              </a:highlight>
              <a:latin typeface="Calibri"/>
              <a:cs typeface="Arial"/>
            </a:endParaRPr>
          </a:p>
          <a:p>
            <a:pPr marL="285750" indent="-285750" rtl="0">
              <a:buFont typeface="Arial" panose="020B0604020202020204" pitchFamily="34" charset="0"/>
              <a:buChar char="•"/>
            </a:pPr>
            <a:r>
              <a:rPr lang="tr" sz="1400" b="0" i="0" u="none" strike="noStrike">
                <a:solidFill>
                  <a:srgbClr val="000000"/>
                </a:solidFill>
                <a:highlight>
                  <a:srgbClr val="000000">
                    <a:alpha val="0"/>
                  </a:srgbClr>
                </a:highlight>
                <a:latin typeface="Calibri"/>
                <a:cs typeface="Arial"/>
              </a:rPr>
              <a:t>Bilgi işaretleri;​</a:t>
            </a:r>
          </a:p>
          <a:p>
            <a:pPr marL="285750" indent="-285750" rtl="0">
              <a:buFont typeface="Arial" panose="020B0604020202020204" pitchFamily="34" charset="0"/>
              <a:buChar char="•"/>
            </a:pPr>
            <a:r>
              <a:rPr lang="tr" sz="1400" b="0" i="0" u="none" strike="noStrike">
                <a:solidFill>
                  <a:srgbClr val="000000"/>
                </a:solidFill>
                <a:highlight>
                  <a:srgbClr val="000000">
                    <a:alpha val="0"/>
                  </a:srgbClr>
                </a:highlight>
                <a:latin typeface="Calibri"/>
                <a:cs typeface="Arial"/>
              </a:rPr>
              <a:t>Trafik yavaşlatma (tümsekler, kavisli sokaklar vb.);​</a:t>
            </a:r>
          </a:p>
          <a:p>
            <a:pPr marL="285750" indent="-285750" rtl="0">
              <a:buFont typeface="Arial" panose="020B0604020202020204" pitchFamily="34" charset="0"/>
              <a:buChar char="•"/>
            </a:pPr>
            <a:r>
              <a:rPr lang="tr" sz="1400" b="0" i="0" u="none" strike="noStrike">
                <a:solidFill>
                  <a:srgbClr val="000000"/>
                </a:solidFill>
                <a:highlight>
                  <a:srgbClr val="000000">
                    <a:alpha val="0"/>
                  </a:srgbClr>
                </a:highlight>
                <a:latin typeface="Calibri"/>
                <a:cs typeface="Arial"/>
              </a:rPr>
              <a:t>Paylaşılan alanlara ait ögeler (ör. kaldırım taşının olmaması);​</a:t>
            </a:r>
          </a:p>
          <a:p>
            <a:pPr marL="285750" indent="-285750" rtl="0">
              <a:buFont typeface="Arial" panose="020B0604020202020204" pitchFamily="34" charset="0"/>
              <a:buChar char="•"/>
            </a:pPr>
            <a:r>
              <a:rPr lang="tr" sz="1400" b="0" i="0" u="none" strike="noStrike">
                <a:solidFill>
                  <a:srgbClr val="000000"/>
                </a:solidFill>
                <a:highlight>
                  <a:srgbClr val="000000">
                    <a:alpha val="0"/>
                  </a:srgbClr>
                </a:highlight>
                <a:latin typeface="Calibri"/>
                <a:cs typeface="Arial"/>
              </a:rPr>
              <a:t>Park düzenlemelerinde değişiklikler​</a:t>
            </a:r>
            <a:r>
              <a:rPr lang="tr" sz="1400">
                <a:solidFill>
                  <a:srgbClr val="000000"/>
                </a:solidFill>
                <a:highlight>
                  <a:srgbClr val="000000">
                    <a:alpha val="0"/>
                  </a:srgbClr>
                </a:highlight>
                <a:latin typeface="Calibri"/>
                <a:cs typeface="Arial"/>
              </a:rPr>
              <a:t>;</a:t>
            </a:r>
            <a:endParaRPr lang="tr" sz="1400" b="0" i="0" u="none" strike="noStrike">
              <a:solidFill>
                <a:srgbClr val="000000"/>
              </a:solidFill>
              <a:highlight>
                <a:srgbClr val="000000">
                  <a:alpha val="0"/>
                </a:srgbClr>
              </a:highlight>
              <a:latin typeface="Calibri"/>
              <a:cs typeface="Arial"/>
            </a:endParaRPr>
          </a:p>
          <a:p>
            <a:pPr marL="285750" indent="-285750">
              <a:buFont typeface="Arial" panose="020B0604020202020204" pitchFamily="34" charset="0"/>
              <a:buChar char="•"/>
            </a:pPr>
            <a:r>
              <a:rPr lang="tr" sz="1400" b="0" i="0" u="none" strike="noStrike">
                <a:solidFill>
                  <a:srgbClr val="000000"/>
                </a:solidFill>
                <a:highlight>
                  <a:srgbClr val="000000">
                    <a:alpha val="0"/>
                  </a:srgbClr>
                </a:highlight>
                <a:latin typeface="Calibri"/>
                <a:cs typeface="Arial"/>
              </a:rPr>
              <a:t>Sokak mimarisi ve </a:t>
            </a:r>
            <a:r>
              <a:rPr lang="tr" sz="1400">
                <a:solidFill>
                  <a:srgbClr val="000000"/>
                </a:solidFill>
                <a:highlight>
                  <a:srgbClr val="000000">
                    <a:alpha val="0"/>
                  </a:srgbClr>
                </a:highlight>
                <a:latin typeface="Calibri"/>
                <a:cs typeface="Arial"/>
              </a:rPr>
              <a:t>yeşil alan miktarı.</a:t>
            </a:r>
            <a:endParaRPr lang="tr" sz="1400" b="0" i="0" u="none" strike="noStrike">
              <a:solidFill>
                <a:srgbClr val="000000"/>
              </a:solidFill>
              <a:highlight>
                <a:srgbClr val="000000">
                  <a:alpha val="0"/>
                </a:srgbClr>
              </a:highlight>
              <a:latin typeface="Calibri"/>
              <a:cs typeface="Arial"/>
            </a:endParaRPr>
          </a:p>
        </p:txBody>
      </p:sp>
    </p:spTree>
    <p:extLst>
      <p:ext uri="{BB962C8B-B14F-4D97-AF65-F5344CB8AC3E}">
        <p14:creationId xmlns:p14="http://schemas.microsoft.com/office/powerpoint/2010/main" val="2405781799"/>
      </p:ext>
    </p:extLst>
  </p:cSld>
  <p:clrMapOvr>
    <a:masterClrMapping/>
  </p:clrMapOvr>
  <p:transition/>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E3E67-C7C0-1C2B-16F4-F71A06C0D5A1}"/>
              </a:ext>
            </a:extLst>
          </p:cNvPr>
          <p:cNvSpPr>
            <a:spLocks noGrp="1"/>
          </p:cNvSpPr>
          <p:nvPr>
            <p:ph type="title"/>
          </p:nvPr>
        </p:nvSpPr>
        <p:spPr>
          <a:xfrm>
            <a:off x="400049" y="1139527"/>
            <a:ext cx="11093407" cy="1325563"/>
          </a:xfrm>
        </p:spPr>
        <p:txBody>
          <a:bodyPr>
            <a:noAutofit/>
          </a:bodyPr>
          <a:lstStyle/>
          <a:p>
            <a:pPr rtl="0"/>
            <a:r>
              <a:rPr lang="tr" sz="4000" b="0" i="0" u="none" strike="noStrike">
                <a:highlight>
                  <a:srgbClr val="000000">
                    <a:alpha val="0"/>
                  </a:srgbClr>
                </a:highlight>
                <a:latin typeface="Calibri Light"/>
              </a:rPr>
              <a:t>KENTSEL YÜK TAŞIMACILIĞI </a:t>
            </a:r>
            <a:br>
              <a:rPr lang="tr" sz="4000" b="0" i="0" u="none" strike="noStrike">
                <a:highlight>
                  <a:srgbClr val="000000">
                    <a:alpha val="0"/>
                  </a:srgbClr>
                </a:highlight>
                <a:latin typeface="Calibri Light"/>
              </a:rPr>
            </a:br>
            <a:r>
              <a:rPr lang="tr" sz="4000" b="0" i="0" u="none" strike="noStrike">
                <a:highlight>
                  <a:srgbClr val="000000">
                    <a:alpha val="0"/>
                  </a:srgbClr>
                </a:highlight>
                <a:latin typeface="Calibri Light"/>
              </a:rPr>
              <a:t>YÖNETİMİ</a:t>
            </a:r>
            <a:endParaRPr lang="en-GB" sz="4000"/>
          </a:p>
        </p:txBody>
      </p:sp>
      <p:sp>
        <p:nvSpPr>
          <p:cNvPr id="3" name="Content Placeholder 2">
            <a:extLst>
              <a:ext uri="{FF2B5EF4-FFF2-40B4-BE49-F238E27FC236}">
                <a16:creationId xmlns:a16="http://schemas.microsoft.com/office/drawing/2014/main" id="{432EF0AF-2F3B-BF30-525D-74232D28F0B4}"/>
              </a:ext>
            </a:extLst>
          </p:cNvPr>
          <p:cNvSpPr>
            <a:spLocks noGrp="1"/>
          </p:cNvSpPr>
          <p:nvPr>
            <p:ph idx="1"/>
          </p:nvPr>
        </p:nvSpPr>
        <p:spPr>
          <a:xfrm>
            <a:off x="400049" y="2527857"/>
            <a:ext cx="7115175" cy="3213480"/>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r>
              <a:rPr lang="tr" sz="1800" b="0" i="0" u="none" strike="noStrike">
                <a:highlight>
                  <a:srgbClr val="000000">
                    <a:alpha val="0"/>
                  </a:srgbClr>
                </a:highlight>
                <a:latin typeface="Calibri"/>
              </a:rPr>
              <a:t>Lojistik planlama, yük </a:t>
            </a:r>
            <a:r>
              <a:rPr lang="tr" sz="1800">
                <a:highlight>
                  <a:srgbClr val="000000">
                    <a:alpha val="0"/>
                  </a:srgbClr>
                </a:highlight>
                <a:latin typeface="Calibri"/>
              </a:rPr>
              <a:t>taşımacılığına özel</a:t>
            </a:r>
            <a:r>
              <a:rPr lang="tr" sz="1800" b="0" i="0" u="none" strike="noStrike">
                <a:highlight>
                  <a:srgbClr val="000000">
                    <a:alpha val="0"/>
                  </a:srgbClr>
                </a:highlight>
                <a:latin typeface="Calibri"/>
              </a:rPr>
              <a:t> </a:t>
            </a:r>
            <a:r>
              <a:rPr lang="tr" sz="1800">
                <a:highlight>
                  <a:srgbClr val="000000">
                    <a:alpha val="0"/>
                  </a:srgbClr>
                </a:highlight>
                <a:latin typeface="Calibri"/>
              </a:rPr>
              <a:t>güzergâhlar</a:t>
            </a:r>
            <a:endParaRPr lang="tr" sz="1800" b="0" i="0" u="none" strike="noStrike">
              <a:highlight>
                <a:srgbClr val="000000">
                  <a:alpha val="0"/>
                </a:srgbClr>
              </a:highlight>
              <a:latin typeface="Calibri"/>
            </a:endParaRPr>
          </a:p>
          <a:p>
            <a:pPr rtl="0"/>
            <a:r>
              <a:rPr lang="tr" sz="1800" b="0" i="0" u="none" strike="noStrike">
                <a:highlight>
                  <a:srgbClr val="000000">
                    <a:alpha val="0"/>
                  </a:srgbClr>
                </a:highlight>
                <a:latin typeface="Calibri"/>
              </a:rPr>
              <a:t>Kentsel y</a:t>
            </a:r>
            <a:r>
              <a:rPr lang="tr" sz="1800">
                <a:highlight>
                  <a:srgbClr val="000000">
                    <a:alpha val="0"/>
                  </a:srgbClr>
                </a:highlight>
                <a:latin typeface="Calibri"/>
              </a:rPr>
              <a:t>ük t</a:t>
            </a:r>
            <a:r>
              <a:rPr lang="tr" sz="1800" b="0" i="0" u="none" strike="noStrike">
                <a:highlight>
                  <a:srgbClr val="000000">
                    <a:alpha val="0"/>
                  </a:srgbClr>
                </a:highlight>
                <a:latin typeface="Calibri"/>
              </a:rPr>
              <a:t>oplama </a:t>
            </a:r>
            <a:r>
              <a:rPr lang="tr" sz="1800">
                <a:highlight>
                  <a:srgbClr val="000000">
                    <a:alpha val="0"/>
                  </a:srgbClr>
                </a:highlight>
                <a:latin typeface="Calibri"/>
              </a:rPr>
              <a:t>m</a:t>
            </a:r>
            <a:r>
              <a:rPr lang="tr" sz="1800" b="0" i="0" u="none" strike="noStrike">
                <a:highlight>
                  <a:srgbClr val="000000">
                    <a:alpha val="0"/>
                  </a:srgbClr>
                </a:highlight>
                <a:latin typeface="Calibri"/>
              </a:rPr>
              <a:t>erkezleri</a:t>
            </a:r>
            <a:endParaRPr lang="en-GB" sz="1800"/>
          </a:p>
          <a:p>
            <a:pPr rtl="0"/>
            <a:r>
              <a:rPr lang="tr" sz="1800" b="0" i="0" u="none" strike="noStrike">
                <a:highlight>
                  <a:srgbClr val="000000">
                    <a:alpha val="0"/>
                  </a:srgbClr>
                </a:highlight>
                <a:latin typeface="Calibri"/>
              </a:rPr>
              <a:t>Belirli alan veya sokaklar için yük taşımacılığı kısıtlamaları</a:t>
            </a:r>
            <a:endParaRPr lang="lt-LT" sz="1800"/>
          </a:p>
          <a:p>
            <a:pPr rtl="0"/>
            <a:r>
              <a:rPr lang="tr" sz="1800" b="0" i="0" u="none" strike="noStrike">
                <a:highlight>
                  <a:srgbClr val="000000">
                    <a:alpha val="0"/>
                  </a:srgbClr>
                </a:highlight>
                <a:latin typeface="Calibri"/>
              </a:rPr>
              <a:t>Günün belirli saatleri için yük taşımacılığı kısıtlamaları</a:t>
            </a:r>
            <a:endParaRPr lang="en-US" sz="1800"/>
          </a:p>
          <a:p>
            <a:pPr rtl="0"/>
            <a:r>
              <a:rPr lang="tr" sz="1800" b="0" i="0" u="none" strike="noStrike">
                <a:highlight>
                  <a:srgbClr val="000000">
                    <a:alpha val="0"/>
                  </a:srgbClr>
                </a:highlight>
                <a:latin typeface="Calibri"/>
              </a:rPr>
              <a:t>Emisyon ve gürültü açısından çevresel kısıtlamalar</a:t>
            </a:r>
            <a:endParaRPr lang="lt-LT" sz="1800"/>
          </a:p>
          <a:p>
            <a:r>
              <a:rPr lang="tr" sz="1800" b="0" i="0" u="none" strike="noStrike">
                <a:highlight>
                  <a:srgbClr val="000000">
                    <a:alpha val="0"/>
                  </a:srgbClr>
                </a:highlight>
                <a:latin typeface="Calibri"/>
              </a:rPr>
              <a:t>Yük boyutu / yük</a:t>
            </a:r>
            <a:r>
              <a:rPr lang="tr" sz="1800">
                <a:highlight>
                  <a:srgbClr val="000000">
                    <a:alpha val="0"/>
                  </a:srgbClr>
                </a:highlight>
                <a:latin typeface="Calibri"/>
              </a:rPr>
              <a:t> taşımacılığı</a:t>
            </a:r>
            <a:r>
              <a:rPr lang="tr" sz="1800" b="0" i="0" u="none" strike="noStrike">
                <a:highlight>
                  <a:srgbClr val="000000">
                    <a:alpha val="0"/>
                  </a:srgbClr>
                </a:highlight>
                <a:latin typeface="Calibri"/>
              </a:rPr>
              <a:t> kısıtlamaları</a:t>
            </a:r>
            <a:endParaRPr lang="lt-LT" sz="1800"/>
          </a:p>
          <a:p>
            <a:pPr rtl="0"/>
            <a:r>
              <a:rPr lang="tr" sz="1800" b="0" i="0" u="none" strike="noStrike">
                <a:highlight>
                  <a:srgbClr val="000000">
                    <a:alpha val="0"/>
                  </a:srgbClr>
                </a:highlight>
                <a:latin typeface="Calibri"/>
              </a:rPr>
              <a:t>Toplama noktaları</a:t>
            </a:r>
            <a:endParaRPr lang="lt-LT" sz="1800"/>
          </a:p>
        </p:txBody>
      </p:sp>
      <p:pic>
        <p:nvPicPr>
          <p:cNvPr id="4" name="Picture 4" descr="Afbeeldingsresultaat voor bouw hub utrecht">
            <a:extLst>
              <a:ext uri="{FF2B5EF4-FFF2-40B4-BE49-F238E27FC236}">
                <a16:creationId xmlns:a16="http://schemas.microsoft.com/office/drawing/2014/main" id="{E6DA968E-AA77-1613-D7C6-BFBB30BD6CB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65596" y="3897471"/>
            <a:ext cx="3366010" cy="2145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D12DF69-DEA5-7ABB-5FFC-122A86505CBD}"/>
              </a:ext>
            </a:extLst>
          </p:cNvPr>
          <p:cNvPicPr>
            <a:picLocks noChangeAspect="1"/>
          </p:cNvPicPr>
          <p:nvPr/>
        </p:nvPicPr>
        <p:blipFill>
          <a:blip r:embed="rId4"/>
          <a:srcRect l="36429" t="46975" r="38214" b="16610"/>
          <a:stretch>
            <a:fillRect/>
          </a:stretch>
        </p:blipFill>
        <p:spPr>
          <a:xfrm>
            <a:off x="8565597" y="1243875"/>
            <a:ext cx="3366010" cy="2567965"/>
          </a:xfrm>
          <a:prstGeom prst="rect">
            <a:avLst/>
          </a:prstGeom>
        </p:spPr>
      </p:pic>
    </p:spTree>
    <p:extLst>
      <p:ext uri="{BB962C8B-B14F-4D97-AF65-F5344CB8AC3E}">
        <p14:creationId xmlns:p14="http://schemas.microsoft.com/office/powerpoint/2010/main" val="3772301247"/>
      </p:ext>
    </p:extLst>
  </p:cSld>
  <p:clrMapOvr>
    <a:masterClrMapping/>
  </p:clrMapOvr>
  <p:transition/>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000B3ED-43AF-125F-51D1-61C0E573EF6A}"/>
              </a:ext>
            </a:extLst>
          </p:cNvPr>
          <p:cNvSpPr>
            <a:spLocks noGrp="1"/>
          </p:cNvSpPr>
          <p:nvPr>
            <p:ph type="title"/>
          </p:nvPr>
        </p:nvSpPr>
        <p:spPr>
          <a:xfrm>
            <a:off x="216310" y="365125"/>
            <a:ext cx="11137490" cy="1325563"/>
          </a:xfrm>
        </p:spPr>
        <p:txBody>
          <a:bodyPr>
            <a:noAutofit/>
          </a:bodyPr>
          <a:lstStyle/>
          <a:p>
            <a:pPr rtl="0"/>
            <a:r>
              <a:rPr lang="tr" sz="4400" b="0" i="0" u="none" strike="noStrike">
                <a:highlight>
                  <a:srgbClr val="000000">
                    <a:alpha val="0"/>
                  </a:srgbClr>
                </a:highlight>
                <a:latin typeface="Calibri Light"/>
              </a:rPr>
              <a:t>Politika ve stratejiler</a:t>
            </a:r>
          </a:p>
        </p:txBody>
      </p:sp>
      <p:grpSp>
        <p:nvGrpSpPr>
          <p:cNvPr id="15" name="Group 14">
            <a:extLst>
              <a:ext uri="{FF2B5EF4-FFF2-40B4-BE49-F238E27FC236}">
                <a16:creationId xmlns:a16="http://schemas.microsoft.com/office/drawing/2014/main" id="{EBF9D2B7-C056-B2CA-5D04-59EC071E9EAA}"/>
              </a:ext>
            </a:extLst>
          </p:cNvPr>
          <p:cNvGrpSpPr/>
          <p:nvPr/>
        </p:nvGrpSpPr>
        <p:grpSpPr>
          <a:xfrm>
            <a:off x="838200" y="1408006"/>
            <a:ext cx="10648507" cy="4793604"/>
            <a:chOff x="291538" y="1516160"/>
            <a:chExt cx="10648507" cy="4793604"/>
          </a:xfrm>
        </p:grpSpPr>
        <p:sp>
          <p:nvSpPr>
            <p:cNvPr id="3" name="Rectangle: Rounded Corners 2">
              <a:extLst>
                <a:ext uri="{FF2B5EF4-FFF2-40B4-BE49-F238E27FC236}">
                  <a16:creationId xmlns:a16="http://schemas.microsoft.com/office/drawing/2014/main" id="{74B59C6A-5FEC-7725-EECA-AE745B3A83F1}"/>
                </a:ext>
              </a:extLst>
            </p:cNvPr>
            <p:cNvSpPr/>
            <p:nvPr/>
          </p:nvSpPr>
          <p:spPr>
            <a:xfrm>
              <a:off x="291538" y="1516160"/>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FFFFFF"/>
                  </a:solidFill>
                  <a:highlight>
                    <a:srgbClr val="000000">
                      <a:alpha val="0"/>
                    </a:srgbClr>
                  </a:highlight>
                  <a:latin typeface="Calibri"/>
                </a:rPr>
                <a:t>TOPLU TAŞIMA REFORMU</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Ağ iyileştirmesi</a:t>
              </a:r>
            </a:p>
            <a:p>
              <a:pPr algn="ctr" rtl="0">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Bilet uygulaması</a:t>
              </a:r>
            </a:p>
            <a:p>
              <a:pPr algn="ctr" rtl="0">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Filonun yenilenmesi</a:t>
              </a:r>
              <a:endParaRPr kumimoji="0" lang="en-US" sz="1400" b="1" i="0" u="none" strike="noStrike" kern="1200" cap="none" spc="0" normalizeH="0" baseline="0">
                <a:ln>
                  <a:noFill/>
                </a:ln>
                <a:solidFill>
                  <a:schemeClr val="bg1"/>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8B654AAE-DF09-692B-DD1E-8ED9E4DF4517}"/>
                </a:ext>
              </a:extLst>
            </p:cNvPr>
            <p:cNvSpPr/>
            <p:nvPr/>
          </p:nvSpPr>
          <p:spPr>
            <a:xfrm>
              <a:off x="2988374" y="1516160"/>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b="1">
                  <a:solidFill>
                    <a:srgbClr val="FFFFFF"/>
                  </a:solidFill>
                  <a:highlight>
                    <a:srgbClr val="000000">
                      <a:alpha val="0"/>
                    </a:srgbClr>
                  </a:highlight>
                  <a:latin typeface="Calibri"/>
                </a:rPr>
                <a:t>OTOPARK</a:t>
              </a:r>
              <a:r>
                <a:rPr lang="tr" sz="1800" b="1" i="0" u="none" strike="noStrike">
                  <a:solidFill>
                    <a:srgbClr val="FFFFFF"/>
                  </a:solidFill>
                  <a:highlight>
                    <a:srgbClr val="000000">
                      <a:alpha val="0"/>
                    </a:srgbClr>
                  </a:highlight>
                  <a:latin typeface="Calibri"/>
                </a:rPr>
                <a:t> YÖNETİMİ</a:t>
              </a:r>
            </a:p>
            <a:p>
              <a:pPr algn="ctr">
                <a:spcBef>
                  <a:spcPct val="0"/>
                </a:spcBef>
                <a:spcAft>
                  <a:spcPct val="0"/>
                </a:spcAft>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a:t>
              </a:r>
              <a:r>
                <a:rPr lang="tr" sz="1400">
                  <a:solidFill>
                    <a:srgbClr val="FFFFFF"/>
                  </a:solidFill>
                  <a:highlight>
                    <a:srgbClr val="000000">
                      <a:alpha val="0"/>
                    </a:srgbClr>
                  </a:highlight>
                  <a:latin typeface="Calibri"/>
                </a:rPr>
                <a:t>Otopark standartları</a:t>
              </a:r>
              <a:endParaRPr lang="en-US" sz="1400">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a:t>
              </a:r>
              <a:r>
                <a:rPr lang="tr" sz="1400">
                  <a:solidFill>
                    <a:srgbClr val="FFFFFF"/>
                  </a:solidFill>
                  <a:highlight>
                    <a:srgbClr val="000000">
                      <a:alpha val="0"/>
                    </a:srgbClr>
                  </a:highlight>
                  <a:latin typeface="Calibri"/>
                </a:rPr>
                <a:t>Otopark</a:t>
              </a: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alanları</a:t>
              </a:r>
              <a:endParaRPr lang="tr" sz="1400" b="0" i="0" u="none" strike="noStrike" kern="1200" cap="none" spc="0" baseline="0">
                <a:solidFill>
                  <a:srgbClr val="FFFFFF"/>
                </a:solidFill>
                <a:highlight>
                  <a:srgbClr val="000000">
                    <a:alpha val="0"/>
                  </a:srgbClr>
                </a:highlight>
                <a:latin typeface="Calibri"/>
                <a:ea typeface="+mn-ea"/>
                <a:cs typeface="+mn-cs"/>
              </a:endParaRPr>
            </a:p>
            <a:p>
              <a:pPr algn="ctr">
                <a:spcBef>
                  <a:spcPct val="0"/>
                </a:spcBef>
                <a:spcAft>
                  <a:spcPct val="0"/>
                </a:spcAft>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a:t>
              </a:r>
              <a:r>
                <a:rPr lang="tr" sz="1400">
                  <a:solidFill>
                    <a:srgbClr val="FFFFFF"/>
                  </a:solidFill>
                  <a:highlight>
                    <a:srgbClr val="000000">
                      <a:alpha val="0"/>
                    </a:srgbClr>
                  </a:highlight>
                  <a:latin typeface="Calibri"/>
                </a:rPr>
                <a:t>Otopark kısıtlamaları</a:t>
              </a:r>
              <a:endParaRPr lang="tr" sz="1400" b="0" i="0" u="none" strike="noStrike" kern="1200" cap="none" spc="0" baseline="0">
                <a:solidFill>
                  <a:srgbClr val="FFFFFF"/>
                </a:solidFill>
                <a:highlight>
                  <a:srgbClr val="000000">
                    <a:alpha val="0"/>
                  </a:srgbClr>
                </a:highlight>
                <a:latin typeface="Calibri"/>
                <a:ea typeface="+mn-ea"/>
                <a:cs typeface="+mn-cs"/>
              </a:endParaRPr>
            </a:p>
          </p:txBody>
        </p:sp>
        <p:sp>
          <p:nvSpPr>
            <p:cNvPr id="9" name="Rectangle: Rounded Corners 8">
              <a:extLst>
                <a:ext uri="{FF2B5EF4-FFF2-40B4-BE49-F238E27FC236}">
                  <a16:creationId xmlns:a16="http://schemas.microsoft.com/office/drawing/2014/main" id="{19EEBF26-801C-C6B5-6B16-0DB077E28366}"/>
                </a:ext>
              </a:extLst>
            </p:cNvPr>
            <p:cNvSpPr/>
            <p:nvPr/>
          </p:nvSpPr>
          <p:spPr>
            <a:xfrm>
              <a:off x="5685210" y="1516160"/>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b="1" i="0" u="none" strike="noStrike">
                  <a:solidFill>
                    <a:srgbClr val="FFFFFF"/>
                  </a:solidFill>
                  <a:highlight>
                    <a:srgbClr val="000000">
                      <a:alpha val="0"/>
                    </a:srgbClr>
                  </a:highlight>
                  <a:latin typeface="Calibri"/>
                </a:rPr>
                <a:t>TALEP YÖNETİMİ</a:t>
              </a:r>
            </a:p>
            <a:p>
              <a:pPr algn="ctr"/>
              <a:r>
                <a:rPr lang="tr" sz="1350" b="0" i="0" u="none" strike="noStrike">
                  <a:solidFill>
                    <a:srgbClr val="FFFFFF"/>
                  </a:solidFill>
                  <a:highlight>
                    <a:srgbClr val="000000">
                      <a:alpha val="0"/>
                    </a:srgbClr>
                  </a:highlight>
                  <a:latin typeface="Calibri"/>
                </a:rPr>
                <a:t>+ </a:t>
              </a:r>
              <a:r>
                <a:rPr lang="tr" sz="1350">
                  <a:solidFill>
                    <a:srgbClr val="FFFFFF"/>
                  </a:solidFill>
                  <a:highlight>
                    <a:srgbClr val="000000">
                      <a:alpha val="0"/>
                    </a:srgbClr>
                  </a:highlight>
                  <a:latin typeface="Calibri"/>
                </a:rPr>
                <a:t>Gelişme alanlarında kontrollü yoğunluk ve karma kullanım alanları</a:t>
              </a:r>
              <a:endParaRPr lang="tr" sz="1350" b="0" i="0" u="none" strike="noStrike">
                <a:solidFill>
                  <a:srgbClr val="FFFFFF"/>
                </a:solidFill>
                <a:highlight>
                  <a:srgbClr val="000000">
                    <a:alpha val="0"/>
                  </a:srgbClr>
                </a:highlight>
                <a:latin typeface="Calibri"/>
              </a:endParaRPr>
            </a:p>
            <a:p>
              <a:pPr algn="ctr" rtl="0"/>
              <a:r>
                <a:rPr lang="tr" sz="1350" b="0" i="0" u="none" strike="noStrike">
                  <a:solidFill>
                    <a:srgbClr val="FFFFFF"/>
                  </a:solidFill>
                  <a:highlight>
                    <a:srgbClr val="000000">
                      <a:alpha val="0"/>
                    </a:srgbClr>
                  </a:highlight>
                  <a:latin typeface="Calibri"/>
                </a:rPr>
                <a:t>+ Kişiselleştirilmiş Seyahat Planlaması</a:t>
              </a:r>
            </a:p>
          </p:txBody>
        </p:sp>
        <p:sp>
          <p:nvSpPr>
            <p:cNvPr id="10" name="Rectangle: Rounded Corners 9">
              <a:extLst>
                <a:ext uri="{FF2B5EF4-FFF2-40B4-BE49-F238E27FC236}">
                  <a16:creationId xmlns:a16="http://schemas.microsoft.com/office/drawing/2014/main" id="{C2C5645B-55E2-642C-2642-3B30B5987950}"/>
                </a:ext>
              </a:extLst>
            </p:cNvPr>
            <p:cNvSpPr/>
            <p:nvPr/>
          </p:nvSpPr>
          <p:spPr>
            <a:xfrm>
              <a:off x="8382046" y="1516160"/>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800" b="1" i="0" u="none" strike="noStrike">
                  <a:solidFill>
                    <a:srgbClr val="FFFFFF"/>
                  </a:solidFill>
                  <a:highlight>
                    <a:srgbClr val="000000">
                      <a:alpha val="0"/>
                    </a:srgbClr>
                  </a:highlight>
                  <a:latin typeface="Calibri"/>
                </a:rPr>
                <a:t>ULAŞIM KISITLAMALARI</a:t>
              </a:r>
            </a:p>
            <a:p>
              <a:pPr algn="ctr"/>
              <a:r>
                <a:rPr lang="tr" sz="1400" b="0" i="0" u="none" strike="noStrike">
                  <a:solidFill>
                    <a:srgbClr val="FFFFFF"/>
                  </a:solidFill>
                  <a:highlight>
                    <a:srgbClr val="000000">
                      <a:alpha val="0"/>
                    </a:srgbClr>
                  </a:highlight>
                  <a:latin typeface="Calibri"/>
                </a:rPr>
                <a:t>+ Yük </a:t>
              </a:r>
              <a:r>
                <a:rPr lang="tr" sz="1400">
                  <a:solidFill>
                    <a:srgbClr val="FFFFFF"/>
                  </a:solidFill>
                  <a:highlight>
                    <a:srgbClr val="000000">
                      <a:alpha val="0"/>
                    </a:srgbClr>
                  </a:highlight>
                  <a:latin typeface="Calibri"/>
                </a:rPr>
                <a:t>taşımacılığı kısıtlamaları</a:t>
              </a:r>
              <a:endParaRPr lang="tr" sz="1400" b="0" i="0" u="none" strike="noStrike">
                <a:solidFill>
                  <a:srgbClr val="FFFFFF"/>
                </a:solidFill>
                <a:highlight>
                  <a:srgbClr val="000000">
                    <a:alpha val="0"/>
                  </a:srgbClr>
                </a:highlight>
                <a:latin typeface="Calibri"/>
              </a:endParaRPr>
            </a:p>
            <a:p>
              <a:pPr algn="ctr" rtl="0"/>
              <a:r>
                <a:rPr lang="tr" sz="1400" b="0" i="0" u="none" strike="noStrike">
                  <a:solidFill>
                    <a:srgbClr val="FFFFFF"/>
                  </a:solidFill>
                  <a:highlight>
                    <a:srgbClr val="000000">
                      <a:alpha val="0"/>
                    </a:srgbClr>
                  </a:highlight>
                  <a:latin typeface="Calibri"/>
                </a:rPr>
                <a:t>+ Düşük hız bölgeleri</a:t>
              </a:r>
            </a:p>
            <a:p>
              <a:pPr algn="ctr" rtl="0"/>
              <a:r>
                <a:rPr lang="tr" sz="1400" b="0" i="0" u="none" strike="noStrike">
                  <a:solidFill>
                    <a:srgbClr val="FFFFFF"/>
                  </a:solidFill>
                  <a:highlight>
                    <a:srgbClr val="000000">
                      <a:alpha val="0"/>
                    </a:srgbClr>
                  </a:highlight>
                  <a:latin typeface="Calibri"/>
                </a:rPr>
                <a:t>+ Erişim kısıtlamaları</a:t>
              </a:r>
            </a:p>
          </p:txBody>
        </p:sp>
        <p:sp>
          <p:nvSpPr>
            <p:cNvPr id="11" name="Rectangle: Rounded Corners 10">
              <a:extLst>
                <a:ext uri="{FF2B5EF4-FFF2-40B4-BE49-F238E27FC236}">
                  <a16:creationId xmlns:a16="http://schemas.microsoft.com/office/drawing/2014/main" id="{ED49D96A-5268-808C-32C1-7318D284C0AD}"/>
                </a:ext>
              </a:extLst>
            </p:cNvPr>
            <p:cNvSpPr/>
            <p:nvPr/>
          </p:nvSpPr>
          <p:spPr>
            <a:xfrm>
              <a:off x="314036" y="3161122"/>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1800" b="1" i="0" u="none" strike="noStrike">
                  <a:solidFill>
                    <a:srgbClr val="FFFFFF"/>
                  </a:solidFill>
                  <a:highlight>
                    <a:srgbClr val="000000">
                      <a:alpha val="0"/>
                    </a:srgbClr>
                  </a:highlight>
                  <a:latin typeface="Calibri"/>
                </a:rPr>
                <a:t>İKLİM STRATEJİSİ </a:t>
              </a:r>
              <a:br>
                <a:rPr lang="tr" sz="1800" b="1" i="0" u="none" strike="noStrike">
                  <a:solidFill>
                    <a:srgbClr val="FFFFFF"/>
                  </a:solidFill>
                  <a:highlight>
                    <a:srgbClr val="000000">
                      <a:alpha val="0"/>
                    </a:srgbClr>
                  </a:highlight>
                  <a:latin typeface="Calibri"/>
                </a:rPr>
              </a:b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Toplu taşıma filosunun yenilenmesi</a:t>
              </a: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Düşük emisyon bölgeleri</a:t>
              </a: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Trafik sıkışıklığı ücretleri</a:t>
              </a:r>
            </a:p>
          </p:txBody>
        </p:sp>
        <p:sp>
          <p:nvSpPr>
            <p:cNvPr id="12" name="Rectangle: Rounded Corners 11">
              <a:extLst>
                <a:ext uri="{FF2B5EF4-FFF2-40B4-BE49-F238E27FC236}">
                  <a16:creationId xmlns:a16="http://schemas.microsoft.com/office/drawing/2014/main" id="{B4BF994D-349A-92C0-D5F1-84FBCD73E29A}"/>
                </a:ext>
              </a:extLst>
            </p:cNvPr>
            <p:cNvSpPr/>
            <p:nvPr/>
          </p:nvSpPr>
          <p:spPr>
            <a:xfrm>
              <a:off x="3010872" y="3161122"/>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800" b="1" i="0" u="none" strike="noStrike">
                  <a:solidFill>
                    <a:srgbClr val="FFFFFF"/>
                  </a:solidFill>
                  <a:highlight>
                    <a:srgbClr val="000000">
                      <a:alpha val="0"/>
                    </a:srgbClr>
                  </a:highlight>
                  <a:latin typeface="Calibri"/>
                </a:rPr>
                <a:t>YOL GÜVENLİĞİ</a:t>
              </a:r>
              <a:endParaRPr lang="lt-LT" b="1">
                <a:solidFill>
                  <a:schemeClr val="bg1"/>
                </a:solidFill>
              </a:endParaRPr>
            </a:p>
            <a:p>
              <a:pPr algn="ctr">
                <a:spcBef>
                  <a:spcPct val="0"/>
                </a:spcBef>
                <a:spcAft>
                  <a:spcPct val="0"/>
                </a:spcAft>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lang="tr" sz="1400">
                  <a:solidFill>
                    <a:srgbClr val="FFFFFF"/>
                  </a:solidFill>
                  <a:highlight>
                    <a:srgbClr val="000000">
                      <a:alpha val="0"/>
                    </a:srgbClr>
                  </a:highlight>
                  <a:latin typeface="Calibri"/>
                </a:rPr>
                <a:t>Konut bölgesi uygulaması</a:t>
              </a:r>
              <a:endParaRPr lang="tr" sz="1400" b="0" i="0" u="none" strike="noStrike" kern="1200" cap="none" spc="0" baseline="0" noProof="0">
                <a:solidFill>
                  <a:srgbClr val="FFFFFF"/>
                </a:solidFill>
                <a:highlight>
                  <a:srgbClr val="000000">
                    <a:alpha val="0"/>
                  </a:srgbClr>
                </a:highlight>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Trafik yavaşlatma </a:t>
              </a:r>
              <a:r>
                <a:rPr lang="tr" sz="1400">
                  <a:solidFill>
                    <a:srgbClr val="FFFFFF"/>
                  </a:solidFill>
                  <a:highlight>
                    <a:srgbClr val="000000">
                      <a:alpha val="0"/>
                    </a:srgbClr>
                  </a:highlight>
                  <a:latin typeface="Calibri"/>
                </a:rPr>
                <a:t>uygulamaları</a:t>
              </a:r>
              <a:endParaRPr lang="tr" sz="1400" b="0" i="0" u="none" strike="noStrike" kern="1200" cap="none" spc="0" baseline="0" noProof="0">
                <a:solidFill>
                  <a:srgbClr val="FFFFFF"/>
                </a:solidFill>
                <a:highlight>
                  <a:srgbClr val="000000">
                    <a:alpha val="0"/>
                  </a:srgbClr>
                </a:highlight>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Erişim kısıtlamaları </a:t>
              </a:r>
              <a:endParaRPr kumimoji="0" lang="en-US" sz="1800" b="1" i="0" u="none" strike="noStrike" kern="1200" cap="none" spc="0" normalizeH="0" baseline="0" noProof="0">
                <a:ln>
                  <a:noFill/>
                </a:ln>
                <a:solidFill>
                  <a:schemeClr val="bg1"/>
                </a:solidFill>
                <a:effectLst/>
                <a:uLnTx/>
                <a:uFillTx/>
                <a:latin typeface="Calibri"/>
                <a:ea typeface="+mn-ea"/>
                <a:cs typeface="+mn-cs"/>
              </a:endParaRPr>
            </a:p>
          </p:txBody>
        </p:sp>
        <p:sp>
          <p:nvSpPr>
            <p:cNvPr id="13" name="Rectangle: Rounded Corners 12">
              <a:extLst>
                <a:ext uri="{FF2B5EF4-FFF2-40B4-BE49-F238E27FC236}">
                  <a16:creationId xmlns:a16="http://schemas.microsoft.com/office/drawing/2014/main" id="{2F613273-FC3C-5D3F-8515-F825F73B43A1}"/>
                </a:ext>
              </a:extLst>
            </p:cNvPr>
            <p:cNvSpPr/>
            <p:nvPr/>
          </p:nvSpPr>
          <p:spPr>
            <a:xfrm>
              <a:off x="5707708" y="3161122"/>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defRPr/>
              </a:pPr>
              <a:r>
                <a:rPr lang="tr" sz="1800" b="1" i="0" u="none" strike="noStrike">
                  <a:solidFill>
                    <a:srgbClr val="FFFFFF"/>
                  </a:solidFill>
                  <a:highlight>
                    <a:srgbClr val="000000">
                      <a:alpha val="0"/>
                    </a:srgbClr>
                  </a:highlight>
                  <a:latin typeface="Calibri"/>
                </a:rPr>
                <a:t>KENTSEL YÜK YÖNETİMİ</a:t>
              </a:r>
              <a:endParaRPr kumimoji="0" lang="en-US" sz="1800" b="1" i="0" u="none" strike="noStrike" kern="1200" cap="none" spc="0" normalizeH="0" baseline="0">
                <a:ln>
                  <a:noFill/>
                </a:ln>
                <a:solidFill>
                  <a:schemeClr val="bg1"/>
                </a:solidFill>
                <a:effectLst/>
                <a:uLnTx/>
                <a:uFillTx/>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Lojistik planlama</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Kentsel </a:t>
              </a:r>
              <a:r>
                <a:rPr lang="tr" sz="1400">
                  <a:solidFill>
                    <a:srgbClr val="FFFFFF"/>
                  </a:solidFill>
                  <a:highlight>
                    <a:srgbClr val="000000">
                      <a:alpha val="0"/>
                    </a:srgbClr>
                  </a:highlight>
                  <a:latin typeface="Calibri"/>
                </a:rPr>
                <a:t>toplama</a:t>
              </a: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merkezleri</a:t>
              </a:r>
              <a:endParaRPr kumimoji="0" lang="en-US" sz="1400" b="0" i="0" u="none" strike="noStrike" kern="1200" cap="none" spc="0" normalizeH="0" baseline="0">
                <a:ln>
                  <a:noFill/>
                </a:ln>
                <a:solidFill>
                  <a:schemeClr val="bg1"/>
                </a:solidFill>
                <a:effectLst/>
                <a:uLnTx/>
                <a:uFillTx/>
                <a:latin typeface="Calibri"/>
                <a:ea typeface="+mn-ea"/>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Yük taşımacılığı kısıtlamaları </a:t>
              </a:r>
              <a:endParaRPr lang="en-US" b="1">
                <a:solidFill>
                  <a:schemeClr val="bg1"/>
                </a:solidFill>
              </a:endParaRPr>
            </a:p>
          </p:txBody>
        </p:sp>
        <p:sp>
          <p:nvSpPr>
            <p:cNvPr id="14" name="Rectangle: Rounded Corners 13">
              <a:extLst>
                <a:ext uri="{FF2B5EF4-FFF2-40B4-BE49-F238E27FC236}">
                  <a16:creationId xmlns:a16="http://schemas.microsoft.com/office/drawing/2014/main" id="{EDC5DCB1-709F-E0C6-7220-E04679D54EA6}"/>
                </a:ext>
              </a:extLst>
            </p:cNvPr>
            <p:cNvSpPr/>
            <p:nvPr/>
          </p:nvSpPr>
          <p:spPr>
            <a:xfrm>
              <a:off x="8404544" y="3161122"/>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algn="ctr" rtl="0"/>
              <a:r>
                <a:rPr lang="tr" sz="1600" b="1" i="0" u="none" strike="noStrike">
                  <a:solidFill>
                    <a:srgbClr val="FFFFFF"/>
                  </a:solidFill>
                  <a:highlight>
                    <a:srgbClr val="000000">
                      <a:alpha val="0"/>
                    </a:srgbClr>
                  </a:highlight>
                  <a:latin typeface="Calibri"/>
                </a:rPr>
                <a:t>HERKES İÇİN SOKAKLAR</a:t>
              </a:r>
              <a:endParaRPr lang="tr" sz="1800" b="1" i="0" u="none" strike="noStrike">
                <a:solidFill>
                  <a:srgbClr val="FFFFFF"/>
                </a:solidFill>
                <a:highlight>
                  <a:srgbClr val="000000">
                    <a:alpha val="0"/>
                  </a:srgbClr>
                </a:highlight>
                <a:latin typeface="Calibri"/>
              </a:endParaRPr>
            </a:p>
            <a:p>
              <a:pPr algn="ctr">
                <a:defRPr/>
              </a:pP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Bariyersiz </a:t>
              </a:r>
              <a:r>
                <a:rPr lang="tr" sz="1400" b="0" i="0" u="none" strike="noStrike">
                  <a:solidFill>
                    <a:srgbClr val="FFFFFF"/>
                  </a:solidFill>
                  <a:highlight>
                    <a:srgbClr val="000000">
                      <a:alpha val="0"/>
                    </a:srgbClr>
                  </a:highlight>
                  <a:latin typeface="Calibri"/>
                </a:rPr>
                <a:t>hareketlilik</a:t>
              </a:r>
              <a:r>
                <a:rPr lang="tr" sz="1400">
                  <a:solidFill>
                    <a:srgbClr val="FFFFFF"/>
                  </a:solidFill>
                  <a:highlight>
                    <a:srgbClr val="000000">
                      <a:alpha val="0"/>
                    </a:srgbClr>
                  </a:highlight>
                  <a:latin typeface="Calibri"/>
                </a:rPr>
                <a:t> </a:t>
              </a:r>
              <a:endParaRPr lang="tr" sz="1400" b="0" i="0" u="none" strike="noStrike">
                <a:solidFill>
                  <a:srgbClr val="FFFFFF"/>
                </a:solidFill>
                <a:highlight>
                  <a:srgbClr val="000000">
                    <a:alpha val="0"/>
                  </a:srgbClr>
                </a:highlight>
                <a:latin typeface="Calibri"/>
              </a:endParaRPr>
            </a:p>
            <a:p>
              <a:pPr algn="ctr">
                <a:spcBef>
                  <a:spcPct val="0"/>
                </a:spcBef>
                <a:spcAft>
                  <a:spcPct val="0"/>
                </a:spcAft>
                <a:defRPr/>
              </a:pP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İnsanı önceleyen sokaklar</a:t>
              </a:r>
              <a:endParaRPr lang="en-US" sz="1400">
                <a:solidFill>
                  <a:schemeClr val="bg1"/>
                </a:solidFill>
              </a:endParaRPr>
            </a:p>
            <a:p>
              <a:pPr marR="0" lvl="0" indent="0" algn="ctr" rtl="0" fontAlgn="auto">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Sokak alanlarının düzenlenmesi</a:t>
              </a:r>
              <a:endParaRPr lang="en-US" sz="1400">
                <a:solidFill>
                  <a:schemeClr val="bg1"/>
                </a:solidFill>
              </a:endParaRPr>
            </a:p>
          </p:txBody>
        </p:sp>
        <p:sp>
          <p:nvSpPr>
            <p:cNvPr id="19" name="Rectangle: Rounded Corners 18">
              <a:extLst>
                <a:ext uri="{FF2B5EF4-FFF2-40B4-BE49-F238E27FC236}">
                  <a16:creationId xmlns:a16="http://schemas.microsoft.com/office/drawing/2014/main" id="{8214B9E7-A431-B7EA-B58D-F27C424228A0}"/>
                </a:ext>
              </a:extLst>
            </p:cNvPr>
            <p:cNvSpPr/>
            <p:nvPr/>
          </p:nvSpPr>
          <p:spPr>
            <a:xfrm>
              <a:off x="314036" y="4806084"/>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FFFFFF"/>
                  </a:solidFill>
                  <a:highlight>
                    <a:srgbClr val="000000">
                      <a:alpha val="0"/>
                    </a:srgbClr>
                  </a:highlight>
                  <a:latin typeface="Calibri"/>
                </a:rPr>
                <a:t>AKTİF HAREKETLİLİĞİN TEŞVİK EDİLMESİ</a:t>
              </a:r>
            </a:p>
            <a:p>
              <a:pPr algn="ctr" rtl="0"/>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Yaya ve bisiklet altyapısı</a:t>
              </a:r>
            </a:p>
            <a:p>
              <a:pPr algn="ctr" rtl="0"/>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Kamu eğitimi</a:t>
              </a:r>
            </a:p>
          </p:txBody>
        </p:sp>
        <p:sp>
          <p:nvSpPr>
            <p:cNvPr id="20" name="Rectangle: Rounded Corners 19">
              <a:extLst>
                <a:ext uri="{FF2B5EF4-FFF2-40B4-BE49-F238E27FC236}">
                  <a16:creationId xmlns:a16="http://schemas.microsoft.com/office/drawing/2014/main" id="{A67228C4-1690-BBE8-9A43-10686E2BD2E6}"/>
                </a:ext>
              </a:extLst>
            </p:cNvPr>
            <p:cNvSpPr/>
            <p:nvPr/>
          </p:nvSpPr>
          <p:spPr>
            <a:xfrm>
              <a:off x="3010872" y="4806084"/>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mn-cs"/>
                </a:rPr>
                <a:t>PAYLAŞIMLI HAREKETLİLİK</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Paylaşım ekonomisi</a:t>
              </a:r>
              <a:endParaRPr kumimoji="0" lang="en-US" sz="1400" b="0" i="0" u="none" strike="noStrike" kern="1200" cap="none" spc="0" normalizeH="0" baseline="0" noProof="0">
                <a:ln>
                  <a:noFill/>
                </a:ln>
                <a:solidFill>
                  <a:schemeClr val="bg1"/>
                </a:solidFill>
                <a:effectLst/>
                <a:uLnTx/>
                <a:uFillTx/>
                <a:latin typeface="Calibri"/>
                <a:ea typeface="+mn-ea"/>
                <a:cs typeface="+mn-cs"/>
              </a:endParaRPr>
            </a:p>
            <a:p>
              <a:pPr algn="ctr">
                <a:spcBef>
                  <a:spcPct val="0"/>
                </a:spcBef>
                <a:spcAft>
                  <a:spcPct val="0"/>
                </a:spcAft>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Çok </a:t>
              </a:r>
              <a:r>
                <a:rPr lang="tr" sz="1400">
                  <a:solidFill>
                    <a:srgbClr val="FFFFFF"/>
                  </a:solidFill>
                  <a:highlight>
                    <a:srgbClr val="000000">
                      <a:alpha val="0"/>
                    </a:srgbClr>
                  </a:highlight>
                  <a:latin typeface="Calibri"/>
                </a:rPr>
                <a:t>modlu noktalar </a:t>
              </a:r>
              <a:endParaRPr lang="tr" sz="1400" b="0" i="0" u="none" strike="noStrike" kern="1200" cap="none" spc="0" baseline="0" noProof="0">
                <a:solidFill>
                  <a:srgbClr val="FFFFFF"/>
                </a:solidFill>
                <a:highlight>
                  <a:srgbClr val="000000">
                    <a:alpha val="0"/>
                  </a:srgbClr>
                </a:highlight>
                <a:latin typeface="Calibri"/>
                <a:ea typeface="+mn-ea"/>
                <a:cs typeface="+mn-cs"/>
              </a:endParaRPr>
            </a:p>
            <a:p>
              <a:pPr algn="ctr">
                <a:spcBef>
                  <a:spcPct val="0"/>
                </a:spcBef>
                <a:spcAft>
                  <a:spcPct val="0"/>
                </a:spcAft>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lang="tr" sz="1400">
                  <a:solidFill>
                    <a:srgbClr val="FFFFFF"/>
                  </a:solidFill>
                  <a:highlight>
                    <a:srgbClr val="000000">
                      <a:alpha val="0"/>
                    </a:srgbClr>
                  </a:highlight>
                  <a:latin typeface="Calibri"/>
                </a:rPr>
                <a:t>Ortaklaşa araç kullanımı</a:t>
              </a:r>
              <a:endParaRPr lang="tr" sz="1400" b="0" i="0" u="none" strike="noStrike" kern="1200" cap="none" spc="0" baseline="0" noProof="0">
                <a:solidFill>
                  <a:srgbClr val="FFFFFF"/>
                </a:solidFill>
                <a:highlight>
                  <a:srgbClr val="000000">
                    <a:alpha val="0"/>
                  </a:srgbClr>
                </a:highlight>
                <a:latin typeface="Calibri"/>
                <a:ea typeface="+mn-ea"/>
                <a:cs typeface="+mn-cs"/>
              </a:endParaRPr>
            </a:p>
          </p:txBody>
        </p:sp>
        <p:sp>
          <p:nvSpPr>
            <p:cNvPr id="21" name="Rectangle: Rounded Corners 20">
              <a:extLst>
                <a:ext uri="{FF2B5EF4-FFF2-40B4-BE49-F238E27FC236}">
                  <a16:creationId xmlns:a16="http://schemas.microsoft.com/office/drawing/2014/main" id="{85C7E1B5-DF77-409E-686F-68C1AF3A24A1}"/>
                </a:ext>
              </a:extLst>
            </p:cNvPr>
            <p:cNvSpPr/>
            <p:nvPr/>
          </p:nvSpPr>
          <p:spPr>
            <a:xfrm>
              <a:off x="5707708" y="4806084"/>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defRPr/>
              </a:pPr>
              <a:r>
                <a:rPr kumimoji="0" lang="tr" sz="1800" b="1" i="0" u="none" strike="noStrike" kern="1200" cap="none" spc="0" normalizeH="0" baseline="0">
                  <a:solidFill>
                    <a:srgbClr val="FFFFFF"/>
                  </a:solidFill>
                  <a:highlight>
                    <a:srgbClr val="000000">
                      <a:alpha val="0"/>
                    </a:srgbClr>
                  </a:highlight>
                  <a:uLnTx/>
                  <a:uFillTx/>
                  <a:latin typeface="Calibri"/>
                  <a:ea typeface="+mn-ea"/>
                  <a:cs typeface="+mn-cs"/>
                </a:rPr>
                <a:t>BÜTÜNLEŞİK HAREKETLİLİK</a:t>
              </a:r>
            </a:p>
            <a:p>
              <a:pPr algn="ctr" rtl="0">
                <a:defRPr/>
              </a:pPr>
              <a:r>
                <a:rPr lang="tr" sz="1400" b="0" i="0" u="none" strike="noStrike">
                  <a:solidFill>
                    <a:srgbClr val="FFFFFF"/>
                  </a:solidFill>
                  <a:highlight>
                    <a:srgbClr val="000000">
                      <a:alpha val="0"/>
                    </a:srgbClr>
                  </a:highlight>
                  <a:latin typeface="Calibri"/>
                </a:rPr>
                <a:t>+ Bütünleşik bilet uygulaması</a:t>
              </a:r>
            </a:p>
            <a:p>
              <a:pPr algn="ctr" rtl="0">
                <a:defRPr/>
              </a:pPr>
              <a:r>
                <a:rPr lang="tr" sz="1400" b="0" i="0" u="none" strike="noStrike">
                  <a:solidFill>
                    <a:srgbClr val="FFFFFF"/>
                  </a:solidFill>
                  <a:highlight>
                    <a:srgbClr val="000000">
                      <a:alpha val="0"/>
                    </a:srgbClr>
                  </a:highlight>
                  <a:latin typeface="Calibri"/>
                </a:rPr>
                <a:t>+ Seyahat planlama sistemleri</a:t>
              </a:r>
            </a:p>
            <a:p>
              <a:pPr algn="ctr" rtl="0">
                <a:defRPr/>
              </a:pPr>
              <a:r>
                <a:rPr lang="tr" sz="1400" b="0" i="0" u="none" strike="noStrike">
                  <a:solidFill>
                    <a:srgbClr val="FFFFFF"/>
                  </a:solidFill>
                  <a:highlight>
                    <a:srgbClr val="000000">
                      <a:alpha val="0"/>
                    </a:srgbClr>
                  </a:highlight>
                  <a:latin typeface="Calibri"/>
                </a:rPr>
                <a:t>+ Hizmet Olarak Hareketlilik (MaaS) </a:t>
              </a:r>
            </a:p>
          </p:txBody>
        </p:sp>
      </p:grpSp>
      <p:sp>
        <p:nvSpPr>
          <p:cNvPr id="4" name="Rectangle: Rounded Corners 3">
            <a:extLst>
              <a:ext uri="{FF2B5EF4-FFF2-40B4-BE49-F238E27FC236}">
                <a16:creationId xmlns:a16="http://schemas.microsoft.com/office/drawing/2014/main" id="{7A24201E-FFDA-E41A-4D32-9B6760C94042}"/>
              </a:ext>
            </a:extLst>
          </p:cNvPr>
          <p:cNvSpPr/>
          <p:nvPr/>
        </p:nvSpPr>
        <p:spPr>
          <a:xfrm>
            <a:off x="8951206" y="4697930"/>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FFFFFF"/>
                </a:solidFill>
                <a:highlight>
                  <a:srgbClr val="000000">
                    <a:alpha val="0"/>
                  </a:srgbClr>
                </a:highlight>
                <a:latin typeface="Calibri"/>
              </a:rPr>
              <a:t>BİR HAK OLARAK HAREKETLİLİK</a:t>
            </a:r>
            <a:endParaRPr lang="en-US" b="1">
              <a:solidFill>
                <a:schemeClr val="bg1"/>
              </a:solidFil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a:solidFill>
                  <a:srgbClr val="FFFFFF"/>
                </a:solidFill>
                <a:highlight>
                  <a:srgbClr val="000000">
                    <a:alpha val="0"/>
                  </a:srgbClr>
                </a:highlight>
                <a:uLnTx/>
                <a:uFillTx/>
                <a:latin typeface="Calibri"/>
                <a:ea typeface="+mn-ea"/>
                <a:cs typeface="+mn-cs"/>
              </a:rPr>
              <a:t>+ Erişilebilirlik</a:t>
            </a:r>
            <a:endParaRPr lang="en-US" sz="1400" b="1">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Karşılanabilirlik</a:t>
            </a:r>
            <a:endParaRPr lang="lt-LT" sz="1400">
              <a:solidFill>
                <a:schemeClr val="bg1"/>
              </a:solidFill>
              <a:latin typeface="Calibri"/>
            </a:endParaRPr>
          </a:p>
          <a:p>
            <a:pPr marL="0" marR="0" lvl="0" indent="0" algn="ctr" defTabSz="914400" rtl="0" eaLnBrk="1" fontAlgn="auto" latinLnBrk="0" hangingPunct="1">
              <a:lnSpc>
                <a:spcPct val="100000"/>
              </a:lnSpc>
              <a:spcBef>
                <a:spcPct val="0"/>
              </a:spcBef>
              <a:spcAft>
                <a:spcPct val="0"/>
              </a:spcAft>
              <a:buClrTx/>
              <a:buSzTx/>
              <a:buFontTx/>
              <a:buNone/>
              <a:defRPr/>
            </a:pPr>
            <a:r>
              <a:rPr lang="tr" sz="1400" b="0" i="0" u="none" strike="noStrike">
                <a:solidFill>
                  <a:srgbClr val="FFFFFF"/>
                </a:solidFill>
                <a:highlight>
                  <a:srgbClr val="000000">
                    <a:alpha val="0"/>
                  </a:srgbClr>
                </a:highlight>
                <a:latin typeface="Calibri"/>
              </a:rPr>
              <a:t>+ Cinsiyete / yaşa uygun hareketlilik hizmetleri</a:t>
            </a:r>
            <a:endParaRPr lang="en-US" sz="1400">
              <a:solidFill>
                <a:schemeClr val="bg1"/>
              </a:solidFill>
              <a:latin typeface="Calibri" panose="020F0502020204030204"/>
            </a:endParaRPr>
          </a:p>
        </p:txBody>
      </p:sp>
    </p:spTree>
    <p:extLst>
      <p:ext uri="{BB962C8B-B14F-4D97-AF65-F5344CB8AC3E}">
        <p14:creationId xmlns:p14="http://schemas.microsoft.com/office/powerpoint/2010/main" val="1588720928"/>
      </p:ext>
    </p:extLst>
  </p:cSld>
  <p:clrMapOvr>
    <a:masterClrMapping/>
  </p:clrMapOvr>
  <p:transition/>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r>
              <a:rPr lang="tr" sz="3600" b="0" i="0" u="none" strike="noStrike">
                <a:highlight>
                  <a:srgbClr val="000000">
                    <a:alpha val="0"/>
                  </a:srgbClr>
                </a:highlight>
                <a:latin typeface="Calibri Light"/>
              </a:rPr>
              <a:t>KENTSEL </a:t>
            </a:r>
            <a:r>
              <a:rPr lang="tr" sz="3600">
                <a:highlight>
                  <a:srgbClr val="000000">
                    <a:alpha val="0"/>
                  </a:srgbClr>
                </a:highlight>
                <a:latin typeface="Calibri Light"/>
              </a:rPr>
              <a:t>YÜK</a:t>
            </a:r>
            <a:br>
              <a:rPr lang="tr" sz="3600">
                <a:highlight>
                  <a:srgbClr val="000000">
                    <a:alpha val="0"/>
                  </a:srgbClr>
                </a:highlight>
                <a:latin typeface="Calibri Light"/>
              </a:rPr>
            </a:br>
            <a:r>
              <a:rPr lang="tr" sz="3600">
                <a:highlight>
                  <a:srgbClr val="000000">
                    <a:alpha val="0"/>
                  </a:srgbClr>
                </a:highlight>
                <a:latin typeface="Calibri Light"/>
              </a:rPr>
              <a:t>TAŞIMACILIĞI </a:t>
            </a:r>
            <a:r>
              <a:rPr lang="tr" sz="3600" b="0" i="0" u="none" strike="noStrike">
                <a:highlight>
                  <a:srgbClr val="000000">
                    <a:alpha val="0"/>
                  </a:srgbClr>
                </a:highlight>
                <a:latin typeface="Calibri Light"/>
              </a:rPr>
              <a:t>YÖNETİMİ</a:t>
            </a:r>
            <a:endParaRPr lang="en-GB" sz="3600"/>
          </a:p>
        </p:txBody>
      </p:sp>
      <p:sp>
        <p:nvSpPr>
          <p:cNvPr id="5" name="TextBox 4">
            <a:extLst>
              <a:ext uri="{FF2B5EF4-FFF2-40B4-BE49-F238E27FC236}">
                <a16:creationId xmlns:a16="http://schemas.microsoft.com/office/drawing/2014/main" id="{D8782792-87C1-0E0B-8354-AC729FDDBEC3}"/>
              </a:ext>
            </a:extLst>
          </p:cNvPr>
          <p:cNvSpPr txBox="1"/>
          <p:nvPr/>
        </p:nvSpPr>
        <p:spPr>
          <a:xfrm>
            <a:off x="7983614" y="515378"/>
            <a:ext cx="3820160" cy="701731"/>
          </a:xfrm>
          <a:prstGeom prst="rect">
            <a:avLst/>
          </a:prstGeom>
          <a:noFill/>
        </p:spPr>
        <p:txBody>
          <a:bodyPr wrap="square" lIns="91440" tIns="45720" rIns="91440" bIns="45720" anchor="t">
            <a:noAutofit/>
          </a:bodyPr>
          <a:lstStyle/>
          <a:p>
            <a:pPr rtl="0">
              <a:lnSpc>
                <a:spcPct val="90000"/>
              </a:lnSpc>
              <a:spcBef>
                <a:spcPct val="0"/>
              </a:spcBef>
            </a:pPr>
            <a:r>
              <a:rPr lang="en-US" sz="3800" b="0" i="0" u="none" strike="noStrike">
                <a:solidFill>
                  <a:srgbClr val="2F5597"/>
                </a:solidFill>
                <a:highlight>
                  <a:srgbClr val="000000">
                    <a:alpha val="0"/>
                  </a:srgbClr>
                </a:highlight>
                <a:latin typeface="Calibri Light"/>
                <a:ea typeface="+mj-ea"/>
                <a:cs typeface="+mj-cs"/>
              </a:rPr>
              <a:t>En Yeni </a:t>
            </a:r>
            <a:r>
              <a:rPr lang="tr-TR" sz="3800" b="0" i="0" u="none" strike="noStrike">
                <a:solidFill>
                  <a:srgbClr val="2F5597"/>
                </a:solidFill>
                <a:highlight>
                  <a:srgbClr val="000000">
                    <a:alpha val="0"/>
                  </a:srgbClr>
                </a:highlight>
                <a:latin typeface="Calibri Light"/>
                <a:ea typeface="+mj-ea"/>
                <a:cs typeface="+mj-cs"/>
              </a:rPr>
              <a:t>Gelişmeler</a:t>
            </a:r>
            <a:endParaRPr lang="tr-TR" sz="3800">
              <a:solidFill>
                <a:schemeClr val="accent1">
                  <a:lumMod val="75000"/>
                </a:schemeClr>
              </a:solidFill>
              <a:latin typeface="+mj-lt"/>
              <a:ea typeface="+mj-ea"/>
              <a:cs typeface="+mj-cs"/>
            </a:endParaRPr>
          </a:p>
        </p:txBody>
      </p:sp>
      <p:grpSp>
        <p:nvGrpSpPr>
          <p:cNvPr id="4" name="Group 3">
            <a:extLst>
              <a:ext uri="{FF2B5EF4-FFF2-40B4-BE49-F238E27FC236}">
                <a16:creationId xmlns:a16="http://schemas.microsoft.com/office/drawing/2014/main" id="{C9DCBA3B-94A0-0981-CF39-AE15C4D0ED40}"/>
              </a:ext>
            </a:extLst>
          </p:cNvPr>
          <p:cNvGrpSpPr/>
          <p:nvPr/>
        </p:nvGrpSpPr>
        <p:grpSpPr>
          <a:xfrm>
            <a:off x="-24000" y="6720113"/>
            <a:ext cx="12240000" cy="146005"/>
            <a:chOff x="-24000" y="6720113"/>
            <a:chExt cx="12240000" cy="138544"/>
          </a:xfrm>
        </p:grpSpPr>
        <p:sp>
          <p:nvSpPr>
            <p:cNvPr id="14" name="Rectangle 13">
              <a:extLst>
                <a:ext uri="{FF2B5EF4-FFF2-40B4-BE49-F238E27FC236}">
                  <a16:creationId xmlns:a16="http://schemas.microsoft.com/office/drawing/2014/main" id="{22BCE5EE-0D02-4E8C-CA20-C9774200BC9B}"/>
                </a:ext>
              </a:extLst>
            </p:cNvPr>
            <p:cNvSpPr/>
            <p:nvPr/>
          </p:nvSpPr>
          <p:spPr>
            <a:xfrm>
              <a:off x="-24000" y="6720113"/>
              <a:ext cx="3060000" cy="138544"/>
            </a:xfrm>
            <a:prstGeom prst="rect">
              <a:avLst/>
            </a:prstGeom>
            <a:solidFill>
              <a:srgbClr val="FDC6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2B0AB1B9-086C-F0B9-56DC-EB615FDCF991}"/>
                </a:ext>
              </a:extLst>
            </p:cNvPr>
            <p:cNvSpPr/>
            <p:nvPr/>
          </p:nvSpPr>
          <p:spPr>
            <a:xfrm>
              <a:off x="3036000" y="6720113"/>
              <a:ext cx="3060000" cy="138544"/>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AF663B82-27EC-A694-0C79-D17C2357C534}"/>
                </a:ext>
              </a:extLst>
            </p:cNvPr>
            <p:cNvSpPr/>
            <p:nvPr/>
          </p:nvSpPr>
          <p:spPr>
            <a:xfrm>
              <a:off x="6096000" y="6720113"/>
              <a:ext cx="3060000" cy="138544"/>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5956A640-19C7-CD48-9C20-1568DF7FB1FE}"/>
                </a:ext>
              </a:extLst>
            </p:cNvPr>
            <p:cNvSpPr/>
            <p:nvPr/>
          </p:nvSpPr>
          <p:spPr>
            <a:xfrm>
              <a:off x="9156000" y="6720113"/>
              <a:ext cx="3060000" cy="138544"/>
            </a:xfrm>
            <a:prstGeom prst="rect">
              <a:avLst/>
            </a:prstGeom>
            <a:solidFill>
              <a:srgbClr val="98C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1" name="Rectangle 9">
            <a:extLst>
              <a:ext uri="{FF2B5EF4-FFF2-40B4-BE49-F238E27FC236}">
                <a16:creationId xmlns:a16="http://schemas.microsoft.com/office/drawing/2014/main" id="{26D73A25-65C4-7069-0200-B1A02FE0711C}"/>
              </a:ext>
            </a:extLst>
          </p:cNvPr>
          <p:cNvSpPr>
            <a:spLocks noChangeArrowheads="1"/>
          </p:cNvSpPr>
          <p:nvPr/>
        </p:nvSpPr>
        <p:spPr bwMode="auto">
          <a:xfrm>
            <a:off x="838200" y="1956489"/>
            <a:ext cx="5028150" cy="1090287"/>
          </a:xfrm>
          <a:prstGeom prst="rect">
            <a:avLst/>
          </a:prstGeom>
          <a:noFill/>
          <a:ln w="9525">
            <a:noFill/>
            <a:miter lim="800000"/>
          </a:ln>
        </p:spPr>
        <p:txBody>
          <a:bodyPr lIns="91440" tIns="45720" rIns="91440" bIns="0" anchor="t" anchorCtr="0">
            <a:noAutofit/>
          </a:bodyPr>
          <a:lstStyle/>
          <a:p>
            <a:pPr marL="92075" rtl="0" eaLnBrk="0" hangingPunct="0">
              <a:lnSpc>
                <a:spcPts val="1700"/>
              </a:lnSpc>
              <a:defRPr/>
            </a:pPr>
            <a:r>
              <a:rPr lang="tr" sz="1800" b="1" i="0" u="none" strike="noStrike">
                <a:highlight>
                  <a:srgbClr val="000000">
                    <a:alpha val="0"/>
                  </a:srgbClr>
                </a:highlight>
                <a:latin typeface="Calibri"/>
              </a:rPr>
              <a:t>SKLP (Sürdürülebilir Kentsel Lojistik Planı) olabilir:</a:t>
            </a: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Ayrı bir SKLP belgesi</a:t>
            </a:r>
            <a:endParaRPr kumimoji="0" lang="en-US" altLang="lt-LT" b="0" i="0" u="none" strike="noStrike" kern="1200" cap="none" spc="0" normalizeH="0" baseline="0" noProof="0">
              <a:ln>
                <a:noFill/>
              </a:ln>
              <a:solidFill>
                <a:prstClr val="black"/>
              </a:solidFill>
              <a:effectLst/>
              <a:uLnTx/>
              <a:uFillTx/>
              <a:ea typeface="+mn-ea"/>
              <a:cs typeface="Segoe UI" panose="020B0502040204020203" pitchFamily="34" charset="0"/>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err="1">
                <a:solidFill>
                  <a:srgbClr val="000000"/>
                </a:solidFill>
                <a:highlight>
                  <a:srgbClr val="000000">
                    <a:alpha val="0"/>
                  </a:srgbClr>
                </a:highlight>
                <a:uLnTx/>
                <a:uFillTx/>
                <a:latin typeface="Calibri"/>
                <a:ea typeface="+mn-ea"/>
                <a:cs typeface="Segoe UI"/>
              </a:rPr>
              <a:t>SKUp'un</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 bir kısmı</a:t>
            </a:r>
            <a:endParaRPr kumimoji="0" lang="en-US" altLang="lt-LT" b="0" i="0" u="none" strike="noStrike" kern="1200" cap="none" spc="0" normalizeH="0" baseline="0" noProof="0">
              <a:ln>
                <a:noFill/>
              </a:ln>
              <a:solidFill>
                <a:prstClr val="black"/>
              </a:solidFill>
              <a:effectLst/>
              <a:uLnTx/>
              <a:uFillTx/>
              <a:ea typeface="+mn-ea"/>
              <a:cs typeface="Segoe UI" panose="020B0502040204020203" pitchFamily="34" charset="0"/>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lang="tr">
                <a:solidFill>
                  <a:srgbClr val="000000"/>
                </a:solidFill>
                <a:highlight>
                  <a:srgbClr val="000000">
                    <a:alpha val="0"/>
                  </a:srgbClr>
                </a:highlight>
                <a:latin typeface="Calibri"/>
                <a:cs typeface="Segoe UI"/>
              </a:rPr>
              <a:t>Mekânsal</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/stratejik belgenin herhangi bir parçası</a:t>
            </a:r>
            <a:endParaRPr kumimoji="0" lang="en-US" altLang="lt-LT" b="0" i="0" u="none" strike="noStrike" kern="1200" cap="none" spc="0" normalizeH="0" baseline="0" noProof="0">
              <a:ln>
                <a:noFill/>
              </a:ln>
              <a:solidFill>
                <a:prstClr val="black"/>
              </a:solidFill>
              <a:effectLst/>
              <a:uLnTx/>
              <a:uFillTx/>
              <a:ea typeface="+mn-ea"/>
              <a:cs typeface="Segoe UI" panose="020B0502040204020203" pitchFamily="34" charset="0"/>
            </a:endParaRPr>
          </a:p>
        </p:txBody>
      </p:sp>
      <p:sp>
        <p:nvSpPr>
          <p:cNvPr id="15" name="Oval 14">
            <a:extLst>
              <a:ext uri="{FF2B5EF4-FFF2-40B4-BE49-F238E27FC236}">
                <a16:creationId xmlns:a16="http://schemas.microsoft.com/office/drawing/2014/main" id="{CF20767F-54DA-254C-9190-C2B9727C5053}"/>
              </a:ext>
            </a:extLst>
          </p:cNvPr>
          <p:cNvSpPr/>
          <p:nvPr/>
        </p:nvSpPr>
        <p:spPr>
          <a:xfrm>
            <a:off x="402644" y="1892865"/>
            <a:ext cx="30839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6" name="TextBox 35">
            <a:extLst>
              <a:ext uri="{FF2B5EF4-FFF2-40B4-BE49-F238E27FC236}">
                <a16:creationId xmlns:a16="http://schemas.microsoft.com/office/drawing/2014/main" id="{A6E77C37-1C14-626B-8E65-393189EC9B79}"/>
              </a:ext>
            </a:extLst>
          </p:cNvPr>
          <p:cNvSpPr txBox="1"/>
          <p:nvPr/>
        </p:nvSpPr>
        <p:spPr>
          <a:xfrm>
            <a:off x="556840" y="4690676"/>
            <a:ext cx="9387260" cy="1650070"/>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defPPr>
              <a:defRPr lang="lt-LT"/>
            </a:defPPr>
            <a:lvl1pPr algn="ctr">
              <a:defRPr sz="1600">
                <a:solidFill>
                  <a:prstClr val="white"/>
                </a:solidFill>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0"/>
            <a:r>
              <a:rPr lang="tr" sz="1300" b="1" i="0" u="none" strike="noStrike">
                <a:highlight>
                  <a:srgbClr val="000000">
                    <a:alpha val="0"/>
                  </a:srgbClr>
                </a:highlight>
                <a:latin typeface="Calibri"/>
              </a:rPr>
              <a:t>Brüksel'in </a:t>
            </a:r>
            <a:r>
              <a:rPr lang="tr" sz="1300" b="1" i="0" u="none" strike="noStrike" err="1">
                <a:highlight>
                  <a:srgbClr val="000000">
                    <a:alpha val="0"/>
                  </a:srgbClr>
                </a:highlight>
                <a:latin typeface="Calibri"/>
              </a:rPr>
              <a:t>Good</a:t>
            </a:r>
            <a:r>
              <a:rPr lang="tr" sz="1300" b="1" i="0" u="none" strike="noStrike">
                <a:highlight>
                  <a:srgbClr val="000000">
                    <a:alpha val="0"/>
                  </a:srgbClr>
                </a:highlight>
                <a:latin typeface="Calibri"/>
              </a:rPr>
              <a:t> </a:t>
            </a:r>
            <a:r>
              <a:rPr lang="tr" sz="1300" b="1" i="0" u="none" strike="noStrike" err="1">
                <a:highlight>
                  <a:srgbClr val="000000">
                    <a:alpha val="0"/>
                  </a:srgbClr>
                </a:highlight>
                <a:latin typeface="Calibri"/>
              </a:rPr>
              <a:t>Move</a:t>
            </a:r>
            <a:r>
              <a:rPr lang="tr" sz="1300" b="1" i="0" u="none" strike="noStrike">
                <a:highlight>
                  <a:srgbClr val="000000">
                    <a:alpha val="0"/>
                  </a:srgbClr>
                </a:highlight>
                <a:latin typeface="Calibri"/>
              </a:rPr>
              <a:t> Hareketinde Sunulan Eylemler:</a:t>
            </a:r>
          </a:p>
          <a:p>
            <a:pPr marL="285750" indent="-285750" algn="l">
              <a:buFont typeface="Arial" panose="020B0604020202020204" pitchFamily="34" charset="0"/>
              <a:buChar char="•"/>
            </a:pPr>
            <a:r>
              <a:rPr lang="tr" sz="1300" b="0" i="0" u="none" strike="noStrike">
                <a:highlight>
                  <a:srgbClr val="000000">
                    <a:alpha val="0"/>
                  </a:srgbClr>
                </a:highlight>
                <a:latin typeface="Calibri"/>
              </a:rPr>
              <a:t>Bölgesel gayrimenkul lojistiği ve daha akıllı bir kentsel dağıtım geliştirerek </a:t>
            </a:r>
            <a:r>
              <a:rPr lang="tr" sz="1300">
                <a:highlight>
                  <a:srgbClr val="000000">
                    <a:alpha val="0"/>
                  </a:srgbClr>
                </a:highlight>
              </a:rPr>
              <a:t>teslimat sisteminin</a:t>
            </a:r>
            <a:r>
              <a:rPr lang="tr" sz="1300" b="0" i="0" u="none" strike="noStrike">
                <a:highlight>
                  <a:srgbClr val="000000">
                    <a:alpha val="0"/>
                  </a:srgbClr>
                </a:highlight>
                <a:latin typeface="Calibri"/>
              </a:rPr>
              <a:t> iyileştirilmesi</a:t>
            </a:r>
            <a:endParaRPr lang="lt-LT" sz="1300"/>
          </a:p>
          <a:p>
            <a:pPr marL="285750" indent="-285750" algn="l" rtl="0">
              <a:buFont typeface="Arial" panose="020B0604020202020204" pitchFamily="34" charset="0"/>
              <a:buChar char="•"/>
            </a:pPr>
            <a:r>
              <a:rPr lang="tr" sz="1300" b="0" i="0" u="none" strike="noStrike">
                <a:highlight>
                  <a:srgbClr val="000000">
                    <a:alpha val="0"/>
                  </a:srgbClr>
                </a:highlight>
                <a:latin typeface="Calibri"/>
              </a:rPr>
              <a:t>Ağır yük araçlarının bölgenin lojistik alanlarına erişiminin kolaylaştırılması</a:t>
            </a:r>
            <a:endParaRPr lang="lt-LT" sz="1300"/>
          </a:p>
          <a:p>
            <a:pPr marL="285750" indent="-285750" algn="l">
              <a:buFont typeface="Arial" panose="020B0604020202020204" pitchFamily="34" charset="0"/>
              <a:buChar char="•"/>
            </a:pPr>
            <a:r>
              <a:rPr lang="tr" sz="1300" b="0" i="0" u="none" strike="noStrike">
                <a:highlight>
                  <a:srgbClr val="000000">
                    <a:alpha val="0"/>
                  </a:srgbClr>
                </a:highlight>
                <a:latin typeface="Calibri"/>
              </a:rPr>
              <a:t>Bölgesel lojistik kutuplarının güçlendirilmesi ve oluşturulması</a:t>
            </a:r>
            <a:r>
              <a:rPr lang="tr" sz="1300">
                <a:highlight>
                  <a:srgbClr val="000000">
                    <a:alpha val="0"/>
                  </a:srgbClr>
                </a:highlight>
              </a:rPr>
              <a:t> </a:t>
            </a:r>
          </a:p>
          <a:p>
            <a:pPr marL="285750" indent="-285750" algn="l" rtl="0">
              <a:buFont typeface="Arial" panose="020B0604020202020204" pitchFamily="34" charset="0"/>
              <a:buChar char="•"/>
            </a:pPr>
            <a:r>
              <a:rPr lang="tr" sz="1300" b="0" i="0" u="none" strike="noStrike">
                <a:highlight>
                  <a:srgbClr val="000000">
                    <a:alpha val="0"/>
                  </a:srgbClr>
                </a:highlight>
                <a:latin typeface="Calibri"/>
              </a:rPr>
              <a:t>Kentsel ve hareketlilik arzındaki gelişmelerin ifade edilmesi</a:t>
            </a:r>
            <a:r>
              <a:rPr lang="tr" sz="1300">
                <a:highlight>
                  <a:srgbClr val="000000">
                    <a:alpha val="0"/>
                  </a:srgbClr>
                </a:highlight>
              </a:rPr>
              <a:t> </a:t>
            </a:r>
            <a:endParaRPr lang="tr" sz="1300" b="0" i="0" u="none" strike="noStrike">
              <a:highlight>
                <a:srgbClr val="000000">
                  <a:alpha val="0"/>
                </a:srgbClr>
              </a:highlight>
              <a:latin typeface="Calibri"/>
            </a:endParaRPr>
          </a:p>
          <a:p>
            <a:pPr marL="285750" indent="-285750" algn="l">
              <a:buFont typeface="Arial" panose="020B0604020202020204" pitchFamily="34" charset="0"/>
              <a:buChar char="•"/>
            </a:pPr>
            <a:r>
              <a:rPr lang="tr" sz="1300" b="0" i="0" u="none" strike="noStrike">
                <a:highlight>
                  <a:srgbClr val="000000">
                    <a:alpha val="0"/>
                  </a:srgbClr>
                </a:highlight>
                <a:latin typeface="Calibri"/>
              </a:rPr>
              <a:t>İnşaat sektörüne ilişkin lojistik uygulamalarının değiştirilmesi</a:t>
            </a:r>
            <a:r>
              <a:rPr lang="tr" sz="1300">
                <a:highlight>
                  <a:srgbClr val="000000">
                    <a:alpha val="0"/>
                  </a:srgbClr>
                </a:highlight>
              </a:rPr>
              <a:t> </a:t>
            </a:r>
            <a:endParaRPr lang="tr" sz="1300" b="0" i="0" u="none" strike="noStrike">
              <a:highlight>
                <a:srgbClr val="000000">
                  <a:alpha val="0"/>
                </a:srgbClr>
              </a:highlight>
              <a:latin typeface="Calibri"/>
            </a:endParaRPr>
          </a:p>
          <a:p>
            <a:pPr marL="285750" indent="-285750" algn="l" rtl="0">
              <a:buFont typeface="Arial" panose="020B0604020202020204" pitchFamily="34" charset="0"/>
              <a:buChar char="•"/>
            </a:pPr>
            <a:r>
              <a:rPr lang="tr" sz="1300" b="0" i="0" u="none" strike="noStrike">
                <a:highlight>
                  <a:srgbClr val="000000">
                    <a:alpha val="0"/>
                  </a:srgbClr>
                </a:highlight>
                <a:latin typeface="Calibri"/>
              </a:rPr>
              <a:t>Federal ve bölgesel yetkililerle iş birliği yapılması</a:t>
            </a:r>
            <a:endParaRPr lang="lt-LT" sz="1300"/>
          </a:p>
        </p:txBody>
      </p:sp>
      <p:pic>
        <p:nvPicPr>
          <p:cNvPr id="37" name="Picture 36">
            <a:extLst>
              <a:ext uri="{FF2B5EF4-FFF2-40B4-BE49-F238E27FC236}">
                <a16:creationId xmlns:a16="http://schemas.microsoft.com/office/drawing/2014/main" id="{8C8A3700-8586-74B4-3251-DBBF36F945DB}"/>
              </a:ext>
            </a:extLst>
          </p:cNvPr>
          <p:cNvPicPr>
            <a:picLocks noChangeAspect="1"/>
          </p:cNvPicPr>
          <p:nvPr/>
        </p:nvPicPr>
        <p:blipFill>
          <a:blip r:embed="rId3"/>
          <a:srcRect l="57871" t="-1890" r="1595" b="6464"/>
          <a:stretch>
            <a:fillRect/>
          </a:stretch>
        </p:blipFill>
        <p:spPr>
          <a:xfrm>
            <a:off x="8391925" y="4836233"/>
            <a:ext cx="1274590" cy="1316737"/>
          </a:xfrm>
          <a:prstGeom prst="rect">
            <a:avLst/>
          </a:prstGeom>
        </p:spPr>
      </p:pic>
      <p:sp>
        <p:nvSpPr>
          <p:cNvPr id="38" name="TextBox 37">
            <a:extLst>
              <a:ext uri="{FF2B5EF4-FFF2-40B4-BE49-F238E27FC236}">
                <a16:creationId xmlns:a16="http://schemas.microsoft.com/office/drawing/2014/main" id="{37B7BC00-5324-16D9-F609-5BA79CB1134D}"/>
              </a:ext>
            </a:extLst>
          </p:cNvPr>
          <p:cNvSpPr txBox="1"/>
          <p:nvPr/>
        </p:nvSpPr>
        <p:spPr>
          <a:xfrm>
            <a:off x="6355335" y="5632158"/>
            <a:ext cx="2036590" cy="584775"/>
          </a:xfrm>
          <a:prstGeom prst="rect">
            <a:avLst/>
          </a:prstGeom>
          <a:noFill/>
        </p:spPr>
        <p:txBody>
          <a:bodyPr wrap="square">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1" i="1" u="none" strike="noStrike" kern="1200" cap="none" spc="0" normalizeH="0" baseline="0" noProof="0">
                <a:solidFill>
                  <a:srgbClr val="FFFFFF"/>
                </a:solidFill>
                <a:highlight>
                  <a:srgbClr val="000000">
                    <a:alpha val="0"/>
                  </a:srgbClr>
                </a:highlight>
                <a:uLnTx/>
                <a:uFillTx/>
                <a:latin typeface="Calibri"/>
                <a:ea typeface="+mn-ea"/>
                <a:cs typeface="Segoe UI"/>
              </a:rPr>
              <a:t>Good Move</a:t>
            </a:r>
            <a:r>
              <a:rPr kumimoji="0" lang="tr" sz="1200" b="0" i="0" u="none" strike="noStrike" kern="1200" cap="none" spc="0" normalizeH="0" baseline="0" noProof="0">
                <a:solidFill>
                  <a:srgbClr val="FFFFFF"/>
                </a:solidFill>
                <a:highlight>
                  <a:srgbClr val="000000">
                    <a:alpha val="0"/>
                  </a:srgbClr>
                </a:highlight>
                <a:uLnTx/>
                <a:uFillTx/>
                <a:latin typeface="Calibri"/>
                <a:ea typeface="+mn-ea"/>
                <a:cs typeface="Segoe UI"/>
              </a:rPr>
              <a:t> hareketiyle beklenen türel dağılım</a:t>
            </a:r>
            <a:endParaRPr kumimoji="0" lang="en-US" sz="1200" b="1" i="1" u="none" strike="noStrike" kern="1200" cap="none" spc="0" normalizeH="0" baseline="0" noProof="0">
              <a:ln>
                <a:noFill/>
              </a:ln>
              <a:solidFill>
                <a:schemeClr val="bg1"/>
              </a:solidFill>
              <a:effectLst/>
              <a:uLnTx/>
              <a:uFillTx/>
              <a:latin typeface="Calibri"/>
              <a:ea typeface="+mn-ea"/>
              <a:cs typeface="Segoe UI" panose="020B0502040204020203" pitchFamily="34" charset="0"/>
            </a:endParaRPr>
          </a:p>
        </p:txBody>
      </p:sp>
      <p:sp>
        <p:nvSpPr>
          <p:cNvPr id="40" name="Rectangle 9">
            <a:extLst>
              <a:ext uri="{FF2B5EF4-FFF2-40B4-BE49-F238E27FC236}">
                <a16:creationId xmlns:a16="http://schemas.microsoft.com/office/drawing/2014/main" id="{714DFAEE-1CAE-F5C7-1471-F0E8861A3149}"/>
              </a:ext>
            </a:extLst>
          </p:cNvPr>
          <p:cNvSpPr>
            <a:spLocks noChangeArrowheads="1"/>
          </p:cNvSpPr>
          <p:nvPr/>
        </p:nvSpPr>
        <p:spPr bwMode="auto">
          <a:xfrm>
            <a:off x="838200" y="3033956"/>
            <a:ext cx="5028150" cy="1370433"/>
          </a:xfrm>
          <a:prstGeom prst="rect">
            <a:avLst/>
          </a:prstGeom>
          <a:noFill/>
          <a:ln w="9525">
            <a:noFill/>
            <a:miter lim="800000"/>
          </a:ln>
        </p:spPr>
        <p:txBody>
          <a:bodyPr lIns="91440" tIns="45720" rIns="91440" bIns="0" anchor="t" anchorCtr="0">
            <a:noAutofit/>
          </a:bodyPr>
          <a:lstStyle/>
          <a:p>
            <a:pPr marL="92075" rtl="0" eaLnBrk="0" hangingPunct="0">
              <a:lnSpc>
                <a:spcPts val="1700"/>
              </a:lnSpc>
              <a:defRPr/>
            </a:pPr>
            <a:r>
              <a:rPr lang="tr" sz="1800" b="1" i="0" u="none" strike="noStrike">
                <a:highlight>
                  <a:srgbClr val="000000">
                    <a:alpha val="0"/>
                  </a:srgbClr>
                </a:highlight>
                <a:latin typeface="Calibri"/>
              </a:rPr>
              <a:t>Başarılı bir </a:t>
            </a:r>
            <a:r>
              <a:rPr lang="tr" sz="1800" b="1" i="0" u="none" strike="noStrike" err="1">
                <a:highlight>
                  <a:srgbClr val="000000">
                    <a:alpha val="0"/>
                  </a:srgbClr>
                </a:highlight>
                <a:latin typeface="Calibri"/>
              </a:rPr>
              <a:t>SKLP'de</a:t>
            </a:r>
            <a:r>
              <a:rPr lang="tr" sz="1800" b="1" i="0" u="none" strike="noStrike">
                <a:highlight>
                  <a:srgbClr val="000000">
                    <a:alpha val="0"/>
                  </a:srgbClr>
                </a:highlight>
                <a:latin typeface="Calibri"/>
              </a:rPr>
              <a:t> ne olmalı?</a:t>
            </a: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lang="tr">
                <a:solidFill>
                  <a:srgbClr val="000000"/>
                </a:solidFill>
                <a:highlight>
                  <a:srgbClr val="000000">
                    <a:alpha val="0"/>
                  </a:srgbClr>
                </a:highlight>
                <a:latin typeface="Calibri"/>
                <a:cs typeface="Segoe UI"/>
              </a:rPr>
              <a:t>Mekânsal</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 yaklaşım</a:t>
            </a:r>
            <a:endParaRPr lang="tr" sz="1800" b="0" i="0" u="none" strike="noStrike" kern="1200" cap="none" spc="0" baseline="0" noProof="0">
              <a:solidFill>
                <a:srgbClr val="000000"/>
              </a:solidFill>
              <a:highlight>
                <a:srgbClr val="000000">
                  <a:alpha val="0"/>
                </a:srgbClr>
              </a:highlight>
              <a:latin typeface="Calibri"/>
              <a:ea typeface="+mn-ea"/>
              <a:cs typeface="Segoe UI"/>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Organizasyonel </a:t>
            </a:r>
            <a:r>
              <a:rPr lang="tr-TR">
                <a:solidFill>
                  <a:srgbClr val="000000"/>
                </a:solidFill>
                <a:highlight>
                  <a:srgbClr val="000000">
                    <a:alpha val="0"/>
                  </a:srgbClr>
                </a:highlight>
                <a:latin typeface="Calibri"/>
                <a:cs typeface="Segoe UI"/>
              </a:rPr>
              <a:t>tedbir</a:t>
            </a:r>
            <a:r>
              <a:rPr kumimoji="0" lang="tr-TR" sz="1800" b="0" i="0" u="none" strike="noStrike" kern="1200" cap="none" spc="0" normalizeH="0" baseline="0" noProof="0">
                <a:solidFill>
                  <a:srgbClr val="000000"/>
                </a:solidFill>
                <a:highlight>
                  <a:srgbClr val="000000">
                    <a:alpha val="0"/>
                  </a:srgbClr>
                </a:highlight>
                <a:uLnTx/>
                <a:uFillTx/>
                <a:latin typeface="Calibri"/>
                <a:ea typeface="+mn-ea"/>
                <a:cs typeface="Segoe UI"/>
              </a:rPr>
              <a:t>ler</a:t>
            </a:r>
            <a:endParaRPr lang="tr-TR" sz="1800" b="0" i="0" u="none" strike="noStrike" kern="1200" cap="none" spc="0" normalizeH="0" baseline="0" noProof="0">
              <a:solidFill>
                <a:srgbClr val="000000"/>
              </a:solidFill>
              <a:highlight>
                <a:srgbClr val="000000">
                  <a:alpha val="0"/>
                </a:srgbClr>
              </a:highlight>
              <a:uLnTx/>
              <a:uFillTx/>
              <a:latin typeface="Calibri"/>
              <a:ea typeface="+mn-ea"/>
              <a:cs typeface="Segoe UI"/>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Etkili tedarik zincirleri</a:t>
            </a:r>
            <a:endParaRPr lang="tr" sz="1800" b="0" i="0" u="none" strike="noStrike" kern="1200" cap="none" spc="0" baseline="0" noProof="0">
              <a:solidFill>
                <a:srgbClr val="000000"/>
              </a:solidFill>
              <a:highlight>
                <a:srgbClr val="000000">
                  <a:alpha val="0"/>
                </a:srgbClr>
              </a:highlight>
              <a:latin typeface="Calibri"/>
              <a:ea typeface="+mn-ea"/>
              <a:cs typeface="Segoe UI"/>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Temiz yakıtlı araç teknolojileri</a:t>
            </a:r>
            <a:endParaRPr lang="tr" sz="1800" b="0" i="0" u="none" strike="noStrike" kern="1200" cap="none" spc="0" baseline="0" noProof="0">
              <a:solidFill>
                <a:srgbClr val="000000"/>
              </a:solidFill>
              <a:highlight>
                <a:srgbClr val="000000">
                  <a:alpha val="0"/>
                </a:srgbClr>
              </a:highlight>
              <a:latin typeface="Calibri"/>
              <a:ea typeface="+mn-ea"/>
              <a:cs typeface="Segoe UI"/>
            </a:endParaRPr>
          </a:p>
          <a:p>
            <a:pPr marL="377825" marR="0" lvl="0" indent="-285750" algn="l" defTabSz="914400" rtl="0" eaLnBrk="0" fontAlgn="auto" latinLnBrk="0" hangingPunct="0">
              <a:lnSpc>
                <a:spcPts val="17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Segoe UI"/>
              </a:rPr>
              <a:t>Yenilikçi politika araçları</a:t>
            </a:r>
            <a:endParaRPr lang="tr" sz="1800" b="0" i="0" u="none" strike="noStrike" kern="1200" cap="none" spc="0" baseline="0" noProof="0">
              <a:solidFill>
                <a:srgbClr val="000000"/>
              </a:solidFill>
              <a:highlight>
                <a:srgbClr val="000000">
                  <a:alpha val="0"/>
                </a:srgbClr>
              </a:highlight>
              <a:latin typeface="Calibri"/>
              <a:ea typeface="+mn-ea"/>
              <a:cs typeface="Segoe UI"/>
            </a:endParaRPr>
          </a:p>
        </p:txBody>
      </p:sp>
      <p:sp>
        <p:nvSpPr>
          <p:cNvPr id="41" name="Oval 40">
            <a:extLst>
              <a:ext uri="{FF2B5EF4-FFF2-40B4-BE49-F238E27FC236}">
                <a16:creationId xmlns:a16="http://schemas.microsoft.com/office/drawing/2014/main" id="{093EF98F-C3B3-0AF2-23A2-19183F2ED8E0}"/>
              </a:ext>
            </a:extLst>
          </p:cNvPr>
          <p:cNvSpPr/>
          <p:nvPr/>
        </p:nvSpPr>
        <p:spPr>
          <a:xfrm>
            <a:off x="402644" y="3027262"/>
            <a:ext cx="30839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42" name="Rectangle: Rounded Corners 41">
            <a:extLst>
              <a:ext uri="{FF2B5EF4-FFF2-40B4-BE49-F238E27FC236}">
                <a16:creationId xmlns:a16="http://schemas.microsoft.com/office/drawing/2014/main" id="{EDC3E669-54E0-74F4-ECB8-099DE60C33C6}"/>
              </a:ext>
            </a:extLst>
          </p:cNvPr>
          <p:cNvSpPr/>
          <p:nvPr/>
        </p:nvSpPr>
        <p:spPr>
          <a:xfrm>
            <a:off x="5993515" y="1361514"/>
            <a:ext cx="5858396" cy="1356859"/>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algn="ctr"/>
            <a:r>
              <a:rPr lang="tr" sz="1600" b="1" i="0" u="none" strike="noStrike">
                <a:solidFill>
                  <a:srgbClr val="FFFFFF"/>
                </a:solidFill>
                <a:highlight>
                  <a:srgbClr val="000000">
                    <a:alpha val="0"/>
                  </a:srgbClr>
                </a:highlight>
                <a:latin typeface="Calibri"/>
              </a:rPr>
              <a:t>Madrid kentsel yük </a:t>
            </a:r>
            <a:r>
              <a:rPr lang="tr" sz="1600" b="1">
                <a:solidFill>
                  <a:srgbClr val="FFFFFF"/>
                </a:solidFill>
                <a:highlight>
                  <a:srgbClr val="000000">
                    <a:alpha val="0"/>
                  </a:srgbClr>
                </a:highlight>
                <a:latin typeface="Calibri"/>
              </a:rPr>
              <a:t>taşımacılığı yönetimi</a:t>
            </a:r>
            <a:r>
              <a:rPr lang="tr" sz="1600" b="1" i="0" u="none" strike="noStrike">
                <a:solidFill>
                  <a:srgbClr val="FFFFFF"/>
                </a:solidFill>
                <a:highlight>
                  <a:srgbClr val="000000">
                    <a:alpha val="0"/>
                  </a:srgbClr>
                </a:highlight>
                <a:latin typeface="Calibri"/>
              </a:rPr>
              <a:t> şu yollarla yapılır:</a:t>
            </a:r>
          </a:p>
          <a:p>
            <a:pPr marL="742950" lvl="1" indent="-285750" rtl="0">
              <a:buFont typeface="Arial" panose="020B0604020202020204" pitchFamily="34" charset="0"/>
              <a:buChar char="•"/>
            </a:pPr>
            <a:r>
              <a:rPr lang="tr" sz="1400" b="0" i="0" u="none" strike="noStrike" err="1">
                <a:solidFill>
                  <a:srgbClr val="FFFFFF"/>
                </a:solidFill>
                <a:highlight>
                  <a:srgbClr val="000000">
                    <a:alpha val="0"/>
                  </a:srgbClr>
                </a:highlight>
                <a:latin typeface="Calibri"/>
              </a:rPr>
              <a:t>SKUp</a:t>
            </a:r>
            <a:endParaRPr lang="tr" sz="1400" b="0" i="0" u="none" strike="noStrike">
              <a:solidFill>
                <a:srgbClr val="FFFFFF"/>
              </a:solidFill>
              <a:highlight>
                <a:srgbClr val="000000">
                  <a:alpha val="0"/>
                </a:srgbClr>
              </a:highlight>
              <a:latin typeface="Calibri"/>
            </a:endParaRPr>
          </a:p>
          <a:p>
            <a:pPr marL="742950" lvl="1" indent="-285750" rtl="0">
              <a:buFont typeface="Arial" panose="020B0604020202020204" pitchFamily="34" charset="0"/>
              <a:buChar char="•"/>
            </a:pPr>
            <a:r>
              <a:rPr lang="tr" sz="1400" b="0" i="0" u="none" strike="noStrike">
                <a:solidFill>
                  <a:srgbClr val="FFFFFF"/>
                </a:solidFill>
                <a:highlight>
                  <a:srgbClr val="000000">
                    <a:alpha val="0"/>
                  </a:srgbClr>
                </a:highlight>
                <a:latin typeface="Calibri"/>
              </a:rPr>
              <a:t>Hava Kalitesi ve İklim Değişikliği Planı (A PLANI)</a:t>
            </a:r>
          </a:p>
          <a:p>
            <a:pPr marL="742950" lvl="1" indent="-285750">
              <a:buFont typeface="Arial" panose="020B0604020202020204" pitchFamily="34" charset="0"/>
              <a:buChar char="•"/>
            </a:pPr>
            <a:r>
              <a:rPr lang="tr" sz="1400" b="0" i="0" u="none" strike="noStrike">
                <a:solidFill>
                  <a:srgbClr val="FFFFFF"/>
                </a:solidFill>
                <a:highlight>
                  <a:srgbClr val="000000">
                    <a:alpha val="0"/>
                  </a:srgbClr>
                </a:highlight>
                <a:latin typeface="Calibri"/>
              </a:rPr>
              <a:t>Diğer </a:t>
            </a:r>
            <a:r>
              <a:rPr lang="tr-TR" sz="1400" b="0" i="0" u="none" strike="noStrike">
                <a:solidFill>
                  <a:srgbClr val="FFFFFF"/>
                </a:solidFill>
                <a:highlight>
                  <a:srgbClr val="000000">
                    <a:alpha val="0"/>
                  </a:srgbClr>
                </a:highlight>
                <a:latin typeface="Calibri"/>
              </a:rPr>
              <a:t>Tedbirler </a:t>
            </a:r>
            <a:r>
              <a:rPr lang="tr" sz="1400" b="0" i="0" u="none" strike="noStrike">
                <a:solidFill>
                  <a:srgbClr val="FFFFFF"/>
                </a:solidFill>
                <a:highlight>
                  <a:srgbClr val="000000">
                    <a:alpha val="0"/>
                  </a:srgbClr>
                </a:highlight>
                <a:latin typeface="Calibri"/>
              </a:rPr>
              <a:t>(</a:t>
            </a:r>
            <a:r>
              <a:rPr lang="tr" sz="1400" b="0" i="0" u="none" strike="noStrike">
                <a:highlight>
                  <a:srgbClr val="000000">
                    <a:alpha val="0"/>
                  </a:srgbClr>
                </a:highlight>
                <a:latin typeface="Calibri"/>
              </a:rPr>
              <a:t>Kentsel y</a:t>
            </a:r>
            <a:r>
              <a:rPr lang="tr" sz="1400">
                <a:highlight>
                  <a:srgbClr val="000000">
                    <a:alpha val="0"/>
                  </a:srgbClr>
                </a:highlight>
                <a:latin typeface="Calibri"/>
              </a:rPr>
              <a:t>ük t</a:t>
            </a:r>
            <a:r>
              <a:rPr lang="tr" sz="1400" b="0" i="0" u="none" strike="noStrike">
                <a:highlight>
                  <a:srgbClr val="000000">
                    <a:alpha val="0"/>
                  </a:srgbClr>
                </a:highlight>
                <a:latin typeface="Calibri"/>
              </a:rPr>
              <a:t>oplama </a:t>
            </a:r>
            <a:r>
              <a:rPr lang="tr" sz="1400">
                <a:highlight>
                  <a:srgbClr val="000000">
                    <a:alpha val="0"/>
                  </a:srgbClr>
                </a:highlight>
                <a:latin typeface="Calibri"/>
              </a:rPr>
              <a:t>m</a:t>
            </a:r>
            <a:r>
              <a:rPr lang="tr" sz="1400" b="0" i="0" u="none" strike="noStrike">
                <a:highlight>
                  <a:srgbClr val="000000">
                    <a:alpha val="0"/>
                  </a:srgbClr>
                </a:highlight>
                <a:latin typeface="Calibri"/>
              </a:rPr>
              <a:t>erkezleri</a:t>
            </a:r>
            <a:r>
              <a:rPr lang="tr-TR" sz="1400">
                <a:highlight>
                  <a:srgbClr val="000000">
                    <a:alpha val="0"/>
                  </a:srgbClr>
                </a:highlight>
              </a:rPr>
              <a:t> </a:t>
            </a:r>
            <a:r>
              <a:rPr lang="tr" sz="1400">
                <a:solidFill>
                  <a:srgbClr val="FFFFFF"/>
                </a:solidFill>
                <a:highlight>
                  <a:srgbClr val="000000">
                    <a:alpha val="0"/>
                  </a:srgbClr>
                </a:highlight>
                <a:latin typeface="Calibri"/>
              </a:rPr>
              <a:t>ile</a:t>
            </a:r>
            <a:r>
              <a:rPr lang="tr" sz="1400" b="0" i="0" u="none" strike="noStrike">
                <a:solidFill>
                  <a:srgbClr val="FFFFFF"/>
                </a:solidFill>
                <a:highlight>
                  <a:srgbClr val="000000">
                    <a:alpha val="0"/>
                  </a:srgbClr>
                </a:highlight>
                <a:latin typeface="Calibri"/>
              </a:rPr>
              <a:t> temiz yakıtlı araçların son kilometre dağıtımına dâhil edilmesi)</a:t>
            </a:r>
            <a:endParaRPr lang="en-US" sz="1400">
              <a:solidFill>
                <a:prstClr val="white"/>
              </a:solidFill>
              <a:latin typeface="Calibri"/>
            </a:endParaRPr>
          </a:p>
        </p:txBody>
      </p:sp>
      <p:sp>
        <p:nvSpPr>
          <p:cNvPr id="43" name="Rectangle: Rounded Corners 42">
            <a:extLst>
              <a:ext uri="{FF2B5EF4-FFF2-40B4-BE49-F238E27FC236}">
                <a16:creationId xmlns:a16="http://schemas.microsoft.com/office/drawing/2014/main" id="{4C179571-1BFC-5D22-9610-CD796DF19888}"/>
              </a:ext>
            </a:extLst>
          </p:cNvPr>
          <p:cNvSpPr/>
          <p:nvPr/>
        </p:nvSpPr>
        <p:spPr>
          <a:xfrm>
            <a:off x="5993515" y="2836706"/>
            <a:ext cx="5858396" cy="1666194"/>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marL="342900" marR="0" lvl="0" indent="-34290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350" b="1" i="0" u="none" strike="noStrike" kern="1200" cap="none" spc="0" normalizeH="0" baseline="0" noProof="0">
                <a:solidFill>
                  <a:srgbClr val="FFFFFF"/>
                </a:solidFill>
                <a:highlight>
                  <a:srgbClr val="000000">
                    <a:alpha val="0"/>
                  </a:srgbClr>
                </a:highlight>
                <a:uLnTx/>
                <a:uFillTx/>
                <a:latin typeface="Calibri"/>
                <a:ea typeface="+mn-ea"/>
                <a:cs typeface="Segoe UI"/>
              </a:rPr>
              <a:t>DAĞITIM ZİNCİRİNİN ETKİNLİĞİNİN ARTIRILMASI </a:t>
            </a:r>
            <a:r>
              <a:rPr kumimoji="0" lang="tr" sz="1350" b="0" i="0" u="none" strike="noStrike" kern="1200" cap="none" spc="0" normalizeH="0" baseline="0" noProof="0">
                <a:solidFill>
                  <a:srgbClr val="FFFFFF"/>
                </a:solidFill>
                <a:highlight>
                  <a:srgbClr val="000000">
                    <a:alpha val="0"/>
                  </a:srgbClr>
                </a:highlight>
                <a:uLnTx/>
                <a:uFillTx/>
                <a:latin typeface="Calibri"/>
                <a:ea typeface="+mn-ea"/>
                <a:cs typeface="Segoe UI"/>
              </a:rPr>
              <a:t>(dağıtım hizmetlerinin kalitesinin iyileştirilmesi, teslimat alıcılarının farkındalığının, kabulünün ve memnuniyetinin artırılması)</a:t>
            </a:r>
            <a:endParaRPr lang="en-US" sz="1350" b="1" i="0" u="none" strike="noStrike" kern="1200" cap="none" spc="0" normalizeH="0" baseline="0" noProof="0">
              <a:ln>
                <a:noFill/>
              </a:ln>
              <a:solidFill>
                <a:schemeClr val="bg1"/>
              </a:solidFill>
              <a:effectLst/>
              <a:uLnTx/>
              <a:uFillTx/>
              <a:latin typeface="Calibri"/>
              <a:ea typeface="+mn-ea"/>
              <a:cs typeface="Segoe UI" panose="020B0502040204020203" pitchFamily="34" charset="0"/>
            </a:endParaRPr>
          </a:p>
          <a:p>
            <a:pPr marL="342900" marR="0" lvl="0" indent="-34290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350" b="1" i="0" u="none" strike="noStrike" kern="1200" cap="none" spc="0" normalizeH="0" baseline="0" noProof="0">
                <a:solidFill>
                  <a:srgbClr val="FFFFFF"/>
                </a:solidFill>
                <a:highlight>
                  <a:srgbClr val="000000">
                    <a:alpha val="0"/>
                  </a:srgbClr>
                </a:highlight>
                <a:uLnTx/>
                <a:uFillTx/>
                <a:latin typeface="Calibri"/>
                <a:ea typeface="+mn-ea"/>
                <a:cs typeface="Segoe UI"/>
              </a:rPr>
              <a:t>EMİSYONLARIN AZALTILMASI</a:t>
            </a:r>
            <a:r>
              <a:rPr kumimoji="0" lang="tr" sz="1350" b="0" i="0" u="none" strike="noStrike" kern="1200" cap="none" spc="0" normalizeH="0" baseline="0" noProof="0">
                <a:solidFill>
                  <a:srgbClr val="FFFFFF"/>
                </a:solidFill>
                <a:highlight>
                  <a:srgbClr val="000000">
                    <a:alpha val="0"/>
                  </a:srgbClr>
                </a:highlight>
                <a:uLnTx/>
                <a:uFillTx/>
                <a:latin typeface="Calibri"/>
                <a:ea typeface="+mn-ea"/>
                <a:cs typeface="Segoe UI"/>
              </a:rPr>
              <a:t> (CO2 eşdeğerlerinin </a:t>
            </a:r>
            <a:r>
              <a:rPr lang="tr" sz="1350">
                <a:solidFill>
                  <a:srgbClr val="FFFFFF"/>
                </a:solidFill>
                <a:highlight>
                  <a:srgbClr val="000000">
                    <a:alpha val="0"/>
                  </a:srgbClr>
                </a:highlight>
                <a:latin typeface="Calibri"/>
                <a:cs typeface="Segoe UI"/>
              </a:rPr>
              <a:t>azaltılması,</a:t>
            </a:r>
            <a:r>
              <a:rPr kumimoji="0" lang="tr" sz="1350" b="0" i="0" u="none" strike="noStrike" kern="1200" cap="none" spc="0" normalizeH="0" baseline="0" noProof="0">
                <a:solidFill>
                  <a:srgbClr val="FFFFFF"/>
                </a:solidFill>
                <a:highlight>
                  <a:srgbClr val="000000">
                    <a:alpha val="0"/>
                  </a:srgbClr>
                </a:highlight>
                <a:uLnTx/>
                <a:uFillTx/>
                <a:latin typeface="Calibri"/>
                <a:ea typeface="+mn-ea"/>
                <a:cs typeface="Segoe UI"/>
              </a:rPr>
              <a:t> 90 t/y değerine ulaşması)</a:t>
            </a:r>
            <a:endParaRPr lang="tr" sz="1350" b="0" i="0" u="none" strike="noStrike" kern="1200" cap="none" spc="0" normalizeH="0" baseline="0" noProof="0">
              <a:solidFill>
                <a:srgbClr val="FFFFFF"/>
              </a:solidFill>
              <a:highlight>
                <a:srgbClr val="000000">
                  <a:alpha val="0"/>
                </a:srgbClr>
              </a:highlight>
              <a:uLnTx/>
              <a:uFillTx/>
              <a:latin typeface="Calibri"/>
              <a:ea typeface="+mn-ea"/>
              <a:cs typeface="Segoe UI"/>
            </a:endParaRPr>
          </a:p>
          <a:p>
            <a:pPr marL="342900" indent="-342900">
              <a:spcBef>
                <a:spcPct val="0"/>
              </a:spcBef>
              <a:spcAft>
                <a:spcPts val="1200"/>
              </a:spcAft>
              <a:buFont typeface="Arial" panose="020B0604020202020204" pitchFamily="34" charset="0"/>
              <a:buChar char="•"/>
              <a:defRPr/>
            </a:pPr>
            <a:r>
              <a:rPr kumimoji="0" lang="tr" sz="1350" b="1" i="0" u="none" strike="noStrike" kern="1200" cap="none" spc="0" normalizeH="0" baseline="0" noProof="0">
                <a:solidFill>
                  <a:srgbClr val="FFFFFF"/>
                </a:solidFill>
                <a:highlight>
                  <a:srgbClr val="000000">
                    <a:alpha val="0"/>
                  </a:srgbClr>
                </a:highlight>
                <a:uLnTx/>
                <a:uFillTx/>
                <a:latin typeface="Calibri"/>
                <a:ea typeface="+mn-ea"/>
                <a:cs typeface="Segoe UI"/>
              </a:rPr>
              <a:t>TRAFİK AZALTIMI</a:t>
            </a:r>
            <a:r>
              <a:rPr kumimoji="0" lang="tr" sz="1350" b="0" i="0" u="none" strike="noStrike" kern="1200" cap="none" spc="0" normalizeH="0" baseline="0" noProof="0">
                <a:solidFill>
                  <a:srgbClr val="FFFFFF"/>
                </a:solidFill>
                <a:highlight>
                  <a:srgbClr val="000000">
                    <a:alpha val="0"/>
                  </a:srgbClr>
                </a:highlight>
                <a:uLnTx/>
                <a:uFillTx/>
                <a:latin typeface="Calibri"/>
                <a:ea typeface="+mn-ea"/>
                <a:cs typeface="Segoe UI"/>
              </a:rPr>
              <a:t> (mal </a:t>
            </a:r>
            <a:r>
              <a:rPr lang="tr" sz="1350">
                <a:solidFill>
                  <a:srgbClr val="FFFFFF"/>
                </a:solidFill>
                <a:highlight>
                  <a:srgbClr val="000000">
                    <a:alpha val="0"/>
                  </a:srgbClr>
                </a:highlight>
                <a:latin typeface="Calibri"/>
                <a:cs typeface="Segoe UI"/>
              </a:rPr>
              <a:t>dağıtım ve yük taşımacılığı araçlarının trafikteki varlıklarının azaltılması</a:t>
            </a:r>
            <a:r>
              <a:rPr kumimoji="0" lang="tr" sz="1350" b="0" i="0" u="none" strike="noStrike" kern="1200" cap="none" spc="0" normalizeH="0" baseline="0" noProof="0">
                <a:solidFill>
                  <a:srgbClr val="FFFFFF"/>
                </a:solidFill>
                <a:highlight>
                  <a:srgbClr val="000000">
                    <a:alpha val="0"/>
                  </a:srgbClr>
                </a:highlight>
                <a:uLnTx/>
                <a:uFillTx/>
                <a:latin typeface="Calibri"/>
                <a:ea typeface="+mn-ea"/>
                <a:cs typeface="Segoe UI"/>
              </a:rPr>
              <a:t>)</a:t>
            </a:r>
            <a:endParaRPr lang="tr" sz="1350" b="0" i="0" u="none" strike="noStrike" kern="1200" cap="none" spc="0" normalizeH="0" baseline="0" noProof="0">
              <a:solidFill>
                <a:srgbClr val="FFFFFF"/>
              </a:solidFill>
              <a:highlight>
                <a:srgbClr val="000000">
                  <a:alpha val="0"/>
                </a:srgbClr>
              </a:highlight>
              <a:uLnTx/>
              <a:uFillTx/>
              <a:latin typeface="Calibri"/>
              <a:ea typeface="+mn-ea"/>
              <a:cs typeface="Segoe UI"/>
            </a:endParaRPr>
          </a:p>
        </p:txBody>
      </p:sp>
      <p:pic>
        <p:nvPicPr>
          <p:cNvPr id="45" name="Picture 44">
            <a:extLst>
              <a:ext uri="{FF2B5EF4-FFF2-40B4-BE49-F238E27FC236}">
                <a16:creationId xmlns:a16="http://schemas.microsoft.com/office/drawing/2014/main" id="{30887543-D2C6-84B6-1B75-FCEB4D287347}"/>
              </a:ext>
            </a:extLst>
          </p:cNvPr>
          <p:cNvPicPr>
            <a:picLocks noChangeAspect="1"/>
          </p:cNvPicPr>
          <p:nvPr/>
        </p:nvPicPr>
        <p:blipFill>
          <a:blip r:embed="rId4"/>
          <a:srcRect l="50666" t="50000" r="16606" b="1223"/>
          <a:stretch>
            <a:fillRect/>
          </a:stretch>
        </p:blipFill>
        <p:spPr>
          <a:xfrm>
            <a:off x="10228386" y="4778980"/>
            <a:ext cx="1623525" cy="1473461"/>
          </a:xfrm>
          <a:prstGeom prst="rect">
            <a:avLst/>
          </a:prstGeom>
        </p:spPr>
      </p:pic>
      <p:sp>
        <p:nvSpPr>
          <p:cNvPr id="47" name="Arrow: Striped Right 46">
            <a:extLst>
              <a:ext uri="{FF2B5EF4-FFF2-40B4-BE49-F238E27FC236}">
                <a16:creationId xmlns:a16="http://schemas.microsoft.com/office/drawing/2014/main" id="{D91F7047-4E6B-7E5A-874A-262A4DEE649B}"/>
              </a:ext>
            </a:extLst>
          </p:cNvPr>
          <p:cNvSpPr/>
          <p:nvPr/>
        </p:nvSpPr>
        <p:spPr>
          <a:xfrm rot="5400000">
            <a:off x="8815625" y="2586929"/>
            <a:ext cx="308374" cy="383076"/>
          </a:xfrm>
          <a:prstGeom prst="striped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48" name="Arrow: Striped Right 47">
            <a:extLst>
              <a:ext uri="{FF2B5EF4-FFF2-40B4-BE49-F238E27FC236}">
                <a16:creationId xmlns:a16="http://schemas.microsoft.com/office/drawing/2014/main" id="{D589111C-632B-6964-E52A-52A69CCC7E2B}"/>
              </a:ext>
            </a:extLst>
          </p:cNvPr>
          <p:cNvSpPr/>
          <p:nvPr/>
        </p:nvSpPr>
        <p:spPr>
          <a:xfrm rot="5400000">
            <a:off x="7372401" y="2586929"/>
            <a:ext cx="308374" cy="383076"/>
          </a:xfrm>
          <a:prstGeom prst="striped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49" name="Arrow: Striped Right 48">
            <a:extLst>
              <a:ext uri="{FF2B5EF4-FFF2-40B4-BE49-F238E27FC236}">
                <a16:creationId xmlns:a16="http://schemas.microsoft.com/office/drawing/2014/main" id="{4BB7120B-191B-F598-64E2-D3710DEF8CA0}"/>
              </a:ext>
            </a:extLst>
          </p:cNvPr>
          <p:cNvSpPr/>
          <p:nvPr/>
        </p:nvSpPr>
        <p:spPr>
          <a:xfrm rot="5400000">
            <a:off x="10258848" y="2586929"/>
            <a:ext cx="308374" cy="383076"/>
          </a:xfrm>
          <a:prstGeom prst="striped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Tree>
    <p:extLst>
      <p:ext uri="{BB962C8B-B14F-4D97-AF65-F5344CB8AC3E}">
        <p14:creationId xmlns:p14="http://schemas.microsoft.com/office/powerpoint/2010/main" val="4065947431"/>
      </p:ext>
    </p:extLst>
  </p:cSld>
  <p:clrMapOvr>
    <a:masterClrMapping/>
  </p:clrMapOvr>
  <p:transition/>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C74A9-7155-1027-EE98-1E12DDE25162}"/>
              </a:ext>
            </a:extLst>
          </p:cNvPr>
          <p:cNvSpPr>
            <a:spLocks noGrp="1"/>
          </p:cNvSpPr>
          <p:nvPr>
            <p:ph type="title"/>
          </p:nvPr>
        </p:nvSpPr>
        <p:spPr/>
        <p:txBody>
          <a:bodyPr>
            <a:noAutofit/>
          </a:bodyPr>
          <a:lstStyle/>
          <a:p>
            <a:r>
              <a:rPr lang="tr" sz="3400">
                <a:highlight>
                  <a:srgbClr val="000000">
                    <a:alpha val="0"/>
                  </a:srgbClr>
                </a:highlight>
                <a:latin typeface="Calibri Light"/>
              </a:rPr>
              <a:t>HERKES</a:t>
            </a:r>
            <a:r>
              <a:rPr lang="tr" sz="3400" b="0" i="0" u="none" strike="noStrike">
                <a:highlight>
                  <a:srgbClr val="000000">
                    <a:alpha val="0"/>
                  </a:srgbClr>
                </a:highlight>
                <a:latin typeface="Calibri Light"/>
              </a:rPr>
              <a:t> İÇİN</a:t>
            </a:r>
            <a:r>
              <a:rPr lang="tr" sz="3400">
                <a:highlight>
                  <a:srgbClr val="000000">
                    <a:alpha val="0"/>
                  </a:srgbClr>
                </a:highlight>
                <a:latin typeface="Calibri Light"/>
              </a:rPr>
              <a:t> SOKAKLAR</a:t>
            </a:r>
            <a:endParaRPr lang="tr" sz="3400" b="0" i="0" u="none" strike="noStrike">
              <a:highlight>
                <a:srgbClr val="000000">
                  <a:alpha val="0"/>
                </a:srgbClr>
              </a:highlight>
              <a:latin typeface="Calibri Light"/>
            </a:endParaRPr>
          </a:p>
        </p:txBody>
      </p:sp>
      <p:sp>
        <p:nvSpPr>
          <p:cNvPr id="3" name="Content Placeholder 2">
            <a:extLst>
              <a:ext uri="{FF2B5EF4-FFF2-40B4-BE49-F238E27FC236}">
                <a16:creationId xmlns:a16="http://schemas.microsoft.com/office/drawing/2014/main" id="{DDC0B93D-44B3-C81C-CFEF-B7CE0BBB1E93}"/>
              </a:ext>
            </a:extLst>
          </p:cNvPr>
          <p:cNvSpPr>
            <a:spLocks noGrp="1"/>
          </p:cNvSpPr>
          <p:nvPr>
            <p:ph idx="1"/>
          </p:nvPr>
        </p:nvSpPr>
        <p:spPr>
          <a:xfrm>
            <a:off x="871661" y="1368637"/>
            <a:ext cx="7193280" cy="4351338"/>
          </a:xfrm>
        </p:spPr>
        <p:txBody>
          <a:bodyPr vert="horz" lIns="91440" tIns="45720" rIns="91440" bIns="45720" rtlCol="0" anchor="t">
            <a:noAutofit/>
          </a:bodyPr>
          <a:lstStyle/>
          <a:p>
            <a:pPr marL="0" indent="0" rtl="0">
              <a:spcAft>
                <a:spcPts val="1200"/>
              </a:spcAft>
              <a:buFont typeface="Arial" panose="020B0604020202020204" pitchFamily="34" charset="0"/>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 </a:t>
            </a:r>
          </a:p>
          <a:p>
            <a:r>
              <a:rPr lang="tr" sz="1800" b="0" i="0" u="none" strike="noStrike">
                <a:highlight>
                  <a:srgbClr val="000000">
                    <a:alpha val="0"/>
                  </a:srgbClr>
                </a:highlight>
                <a:latin typeface="Calibri"/>
              </a:rPr>
              <a:t>Sokak alanının yeniden </a:t>
            </a:r>
            <a:r>
              <a:rPr lang="tr" sz="1800">
                <a:highlight>
                  <a:srgbClr val="000000">
                    <a:alpha val="0"/>
                  </a:srgbClr>
                </a:highlight>
                <a:latin typeface="Calibri"/>
              </a:rPr>
              <a:t>dağıtılması </a:t>
            </a:r>
            <a:r>
              <a:rPr lang="tr" sz="1800" b="0" i="0" u="none" strike="noStrike">
                <a:highlight>
                  <a:srgbClr val="000000">
                    <a:alpha val="0"/>
                  </a:srgbClr>
                </a:highlight>
                <a:latin typeface="Calibri"/>
              </a:rPr>
              <a:t>(tüm ulaşım modları için yeterli altyapı)</a:t>
            </a:r>
            <a:endParaRPr lang="en-GB" sz="1800"/>
          </a:p>
          <a:p>
            <a:pPr rtl="0"/>
            <a:r>
              <a:rPr lang="tr" sz="1800" b="0" i="0" u="none" strike="noStrike">
                <a:solidFill>
                  <a:srgbClr val="000000"/>
                </a:solidFill>
                <a:highlight>
                  <a:srgbClr val="000000">
                    <a:alpha val="0"/>
                  </a:srgbClr>
                </a:highlight>
                <a:latin typeface="Calibri"/>
              </a:rPr>
              <a:t>Kaldırım taşları, görsel yönlendirme sistemleri, kaldırımlarda engel olmaması, </a:t>
            </a:r>
            <a:r>
              <a:rPr lang="tr" sz="1800">
                <a:solidFill>
                  <a:srgbClr val="000000"/>
                </a:solidFill>
                <a:highlight>
                  <a:srgbClr val="000000">
                    <a:alpha val="0"/>
                  </a:srgbClr>
                </a:highlight>
                <a:latin typeface="Calibri"/>
              </a:rPr>
              <a:t>evrensel</a:t>
            </a:r>
            <a:r>
              <a:rPr lang="tr" sz="1800" b="0" i="0" u="none" strike="noStrike">
                <a:solidFill>
                  <a:srgbClr val="000000"/>
                </a:solidFill>
                <a:highlight>
                  <a:srgbClr val="000000">
                    <a:alpha val="0"/>
                  </a:srgbClr>
                </a:highlight>
                <a:latin typeface="Calibri"/>
              </a:rPr>
              <a:t> tasarım kullanımı vb. dâhil olmak üzere engelsiz hareketlilik planları</a:t>
            </a:r>
          </a:p>
          <a:p>
            <a:r>
              <a:rPr lang="tr-TR" sz="1800">
                <a:solidFill>
                  <a:srgbClr val="000000"/>
                </a:solidFill>
                <a:highlight>
                  <a:srgbClr val="000000">
                    <a:alpha val="0"/>
                  </a:srgbClr>
                </a:highlight>
                <a:latin typeface="Calibri"/>
              </a:rPr>
              <a:t>Konut bölgesi uygulaması</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a:p>
            <a:pPr rtl="0"/>
            <a:r>
              <a:rPr lang="tr" sz="1800" b="0" i="0" u="none" strike="noStrike">
                <a:highlight>
                  <a:srgbClr val="000000">
                    <a:alpha val="0"/>
                  </a:srgbClr>
                </a:highlight>
                <a:latin typeface="Calibri"/>
              </a:rPr>
              <a:t>Paylaşımlı alan</a:t>
            </a:r>
            <a:endParaRPr lang="lt-LT" sz="1800"/>
          </a:p>
          <a:p>
            <a:pPr>
              <a:spcAft>
                <a:spcPct val="0"/>
              </a:spcAft>
              <a:defRPr/>
            </a:pPr>
            <a:r>
              <a:rPr lang="tr" sz="1800">
                <a:solidFill>
                  <a:srgbClr val="000000"/>
                </a:solidFill>
                <a:highlight>
                  <a:srgbClr val="000000">
                    <a:alpha val="0"/>
                  </a:srgbClr>
                </a:highlight>
                <a:latin typeface="Calibri"/>
              </a:rPr>
              <a:t>İnsanı önceleyen sokaklar </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a:t>
            </a:r>
            <a:r>
              <a:rPr lang="tr" sz="1800">
                <a:solidFill>
                  <a:srgbClr val="000000"/>
                </a:solidFill>
                <a:highlight>
                  <a:srgbClr val="000000">
                    <a:alpha val="0"/>
                  </a:srgbClr>
                </a:highlight>
                <a:latin typeface="Calibri"/>
              </a:rPr>
              <a:t>sokaklardaki yeşil alanlar ve</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a:t>
            </a:r>
            <a:r>
              <a:rPr lang="tr" sz="1800">
                <a:solidFill>
                  <a:srgbClr val="000000"/>
                </a:solidFill>
                <a:highlight>
                  <a:srgbClr val="000000">
                    <a:alpha val="0"/>
                  </a:srgbClr>
                </a:highlight>
                <a:latin typeface="Calibri"/>
              </a:rPr>
              <a:t>aydınlatma gibi kent</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mobilyaları</a:t>
            </a:r>
            <a:r>
              <a:rPr lang="tr" sz="1800">
                <a:solidFill>
                  <a:srgbClr val="000000"/>
                </a:solidFill>
                <a:highlight>
                  <a:srgbClr val="000000">
                    <a:alpha val="0"/>
                  </a:srgbClr>
                </a:highlight>
                <a:latin typeface="Calibri"/>
              </a:rPr>
              <a:t> bu yaklaşıma</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 </a:t>
            </a:r>
            <a:r>
              <a:rPr lang="tr" sz="1800">
                <a:solidFill>
                  <a:srgbClr val="000000"/>
                </a:solidFill>
                <a:highlight>
                  <a:srgbClr val="000000">
                    <a:alpha val="0"/>
                  </a:srgbClr>
                </a:highlight>
                <a:latin typeface="Calibri"/>
              </a:rPr>
              <a:t>dâhildir</a:t>
            </a: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a:t>
            </a:r>
            <a:endParaRPr lang="tr" sz="1800" b="0" i="0" u="none" strike="noStrike" kern="1200" cap="none" spc="0" baseline="0" noProof="0">
              <a:solidFill>
                <a:srgbClr val="000000"/>
              </a:solidFill>
              <a:highlight>
                <a:srgbClr val="000000">
                  <a:alpha val="0"/>
                </a:srgbClr>
              </a:highlight>
              <a:latin typeface="Calibri"/>
              <a:ea typeface="+mn-ea"/>
              <a:cs typeface="+mn-cs"/>
            </a:endParaRPr>
          </a:p>
          <a:p>
            <a:pPr rtl="0"/>
            <a:r>
              <a:rPr lang="tr" sz="1800">
                <a:highlight>
                  <a:srgbClr val="000000">
                    <a:alpha val="0"/>
                  </a:srgbClr>
                </a:highlight>
                <a:latin typeface="Calibri"/>
              </a:rPr>
              <a:t>Taktiksel</a:t>
            </a:r>
            <a:r>
              <a:rPr lang="tr" sz="1800" b="0" i="0" u="none" strike="noStrike">
                <a:highlight>
                  <a:srgbClr val="000000">
                    <a:alpha val="0"/>
                  </a:srgbClr>
                </a:highlight>
                <a:latin typeface="Calibri"/>
              </a:rPr>
              <a:t> şehircilik</a:t>
            </a:r>
          </a:p>
          <a:p>
            <a:endParaRPr lang="en-GB"/>
          </a:p>
        </p:txBody>
      </p:sp>
      <p:pic>
        <p:nvPicPr>
          <p:cNvPr id="4" name="Picture 2" descr="Woonerf!  DAI 755 - BART re-design: Woonerf, Netherlands">
            <a:extLst>
              <a:ext uri="{FF2B5EF4-FFF2-40B4-BE49-F238E27FC236}">
                <a16:creationId xmlns:a16="http://schemas.microsoft.com/office/drawing/2014/main" id="{B279758C-555A-8F13-5DAE-918483407A06}"/>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8459154" y="1368637"/>
            <a:ext cx="3510208" cy="26326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Vilnius siekia tapti patogesniu miestu gyventojams: gatvių humanizavimas  leis judėti saugiau ir patogiau - Delfi">
            <a:extLst>
              <a:ext uri="{FF2B5EF4-FFF2-40B4-BE49-F238E27FC236}">
                <a16:creationId xmlns:a16="http://schemas.microsoft.com/office/drawing/2014/main" id="{DC2ACDE8-D6BB-31C7-17F9-00C3880A567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459154" y="4097165"/>
            <a:ext cx="3510208" cy="2079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263391"/>
      </p:ext>
    </p:extLst>
  </p:cSld>
  <p:clrMapOvr>
    <a:masterClrMapping/>
  </p:clrMapOvr>
  <p:transition/>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r>
              <a:rPr lang="tr" sz="3500" b="0" i="0" u="none" strike="noStrike">
                <a:highlight>
                  <a:srgbClr val="000000">
                    <a:alpha val="0"/>
                  </a:srgbClr>
                </a:highlight>
                <a:latin typeface="Calibri Light"/>
              </a:rPr>
              <a:t>HERKES İÇİN</a:t>
            </a:r>
            <a:r>
              <a:rPr lang="tr" sz="3500">
                <a:highlight>
                  <a:srgbClr val="000000">
                    <a:alpha val="0"/>
                  </a:srgbClr>
                </a:highlight>
                <a:latin typeface="Calibri Light"/>
              </a:rPr>
              <a:t> </a:t>
            </a:r>
            <a:r>
              <a:rPr lang="tr" sz="3500">
                <a:highlight>
                  <a:srgbClr val="000000">
                    <a:alpha val="0"/>
                  </a:srgbClr>
                </a:highlight>
                <a:latin typeface="calibri light"/>
                <a:cs typeface="calibri light"/>
              </a:rPr>
              <a:t>SOKAKLAR</a:t>
            </a:r>
            <a:endParaRPr lang="tr" sz="3500" b="0" i="0" u="none" strike="noStrike">
              <a:highlight>
                <a:srgbClr val="000000">
                  <a:alpha val="0"/>
                </a:srgbClr>
              </a:highlight>
              <a:latin typeface="Calibri Light"/>
            </a:endParaRPr>
          </a:p>
        </p:txBody>
      </p:sp>
      <p:sp>
        <p:nvSpPr>
          <p:cNvPr id="5" name="TextBox 4">
            <a:extLst>
              <a:ext uri="{FF2B5EF4-FFF2-40B4-BE49-F238E27FC236}">
                <a16:creationId xmlns:a16="http://schemas.microsoft.com/office/drawing/2014/main" id="{D8782792-87C1-0E0B-8354-AC729FDDBEC3}"/>
              </a:ext>
            </a:extLst>
          </p:cNvPr>
          <p:cNvSpPr txBox="1"/>
          <p:nvPr/>
        </p:nvSpPr>
        <p:spPr>
          <a:xfrm>
            <a:off x="7436261" y="408055"/>
            <a:ext cx="3820160" cy="701731"/>
          </a:xfrm>
          <a:prstGeom prst="rect">
            <a:avLst/>
          </a:prstGeom>
          <a:noFill/>
        </p:spPr>
        <p:txBody>
          <a:bodyPr wrap="square" lIns="91440" tIns="45720" rIns="91440" bIns="45720" anchor="t">
            <a:noAutofit/>
          </a:bodyPr>
          <a:lstStyle/>
          <a:p>
            <a:pPr rtl="0">
              <a:lnSpc>
                <a:spcPct val="90000"/>
              </a:lnSpc>
              <a:spcBef>
                <a:spcPct val="0"/>
              </a:spcBef>
            </a:pPr>
            <a:r>
              <a:rPr lang="en-US" sz="3800" b="0" i="0" u="none" strike="noStrike">
                <a:solidFill>
                  <a:srgbClr val="2F5597"/>
                </a:solidFill>
                <a:highlight>
                  <a:srgbClr val="000000">
                    <a:alpha val="0"/>
                  </a:srgbClr>
                </a:highlight>
                <a:latin typeface="Calibri Light"/>
                <a:ea typeface="+mj-ea"/>
                <a:cs typeface="+mj-cs"/>
              </a:rPr>
              <a:t>En Yeni </a:t>
            </a:r>
            <a:r>
              <a:rPr lang="tr-TR" sz="3800" b="0" i="0" u="none" strike="noStrike">
                <a:solidFill>
                  <a:srgbClr val="2F5597"/>
                </a:solidFill>
                <a:highlight>
                  <a:srgbClr val="000000">
                    <a:alpha val="0"/>
                  </a:srgbClr>
                </a:highlight>
                <a:latin typeface="Calibri Light"/>
                <a:ea typeface="+mj-ea"/>
                <a:cs typeface="+mj-cs"/>
              </a:rPr>
              <a:t>Gelişmeler</a:t>
            </a:r>
            <a:endParaRPr lang="tr-TR" sz="38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1613600"/>
            <a:ext cx="5667437" cy="2585323"/>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ea typeface="+mn-lt"/>
                <a:cs typeface="+mn-lt"/>
              </a:rPr>
              <a:t>Paylaşımlı alan avantajları: </a:t>
            </a:r>
            <a:endParaRPr lang="en-US"/>
          </a:p>
          <a:p>
            <a:pPr marL="285750" indent="-285750">
              <a:buFont typeface="Arial"/>
              <a:buChar char="•"/>
            </a:pPr>
            <a:r>
              <a:rPr lang="tr" sz="1600" b="0" i="0" u="none" strike="noStrike">
                <a:highlight>
                  <a:srgbClr val="000000">
                    <a:alpha val="0"/>
                  </a:srgbClr>
                </a:highlight>
                <a:latin typeface="Calibri"/>
                <a:ea typeface="+mn-lt"/>
                <a:cs typeface="+mn-lt"/>
              </a:rPr>
              <a:t>Yol Güvenliği - </a:t>
            </a:r>
            <a:r>
              <a:rPr lang="tr" sz="1600">
                <a:highlight>
                  <a:srgbClr val="000000">
                    <a:alpha val="0"/>
                  </a:srgbClr>
                </a:highlight>
                <a:latin typeface="Calibri"/>
                <a:ea typeface="+mn-lt"/>
                <a:cs typeface="+mn-lt"/>
              </a:rPr>
              <a:t>Daha az</a:t>
            </a:r>
            <a:r>
              <a:rPr lang="tr" sz="1600" b="0" i="0" u="none" strike="noStrike">
                <a:highlight>
                  <a:srgbClr val="000000">
                    <a:alpha val="0"/>
                  </a:srgbClr>
                </a:highlight>
                <a:latin typeface="Calibri"/>
                <a:ea typeface="+mn-lt"/>
                <a:cs typeface="+mn-lt"/>
              </a:rPr>
              <a:t> </a:t>
            </a:r>
            <a:r>
              <a:rPr lang="tr" sz="1600">
                <a:highlight>
                  <a:srgbClr val="000000">
                    <a:alpha val="0"/>
                  </a:srgbClr>
                </a:highlight>
                <a:latin typeface="Calibri"/>
                <a:ea typeface="+mn-lt"/>
                <a:cs typeface="+mn-lt"/>
              </a:rPr>
              <a:t>çarpışmanın yaşanması</a:t>
            </a:r>
            <a:r>
              <a:rPr lang="tr" sz="1600" b="0" i="0" u="none" strike="noStrike">
                <a:highlight>
                  <a:srgbClr val="000000">
                    <a:alpha val="0"/>
                  </a:srgbClr>
                </a:highlight>
                <a:latin typeface="Calibri"/>
                <a:ea typeface="+mn-lt"/>
                <a:cs typeface="+mn-lt"/>
              </a:rPr>
              <a:t>, </a:t>
            </a:r>
            <a:r>
              <a:rPr lang="tr" sz="1600">
                <a:highlight>
                  <a:srgbClr val="000000">
                    <a:alpha val="0"/>
                  </a:srgbClr>
                </a:highlight>
                <a:latin typeface="Calibri"/>
                <a:ea typeface="+mn-lt"/>
                <a:cs typeface="+mn-lt"/>
              </a:rPr>
              <a:t>yaralanma</a:t>
            </a:r>
            <a:r>
              <a:rPr lang="tr" sz="1600" b="0" i="0" u="none" strike="noStrike">
                <a:highlight>
                  <a:srgbClr val="000000">
                    <a:alpha val="0"/>
                  </a:srgbClr>
                </a:highlight>
                <a:latin typeface="Calibri"/>
                <a:ea typeface="+mn-lt"/>
                <a:cs typeface="+mn-lt"/>
              </a:rPr>
              <a:t> ve/veya </a:t>
            </a:r>
            <a:r>
              <a:rPr lang="tr" sz="1600">
                <a:highlight>
                  <a:srgbClr val="000000">
                    <a:alpha val="0"/>
                  </a:srgbClr>
                </a:highlight>
                <a:latin typeface="Calibri"/>
                <a:ea typeface="+mn-lt"/>
                <a:cs typeface="+mn-lt"/>
              </a:rPr>
              <a:t>ölümle</a:t>
            </a:r>
            <a:r>
              <a:rPr lang="tr" sz="1600" b="0" i="0" u="none" strike="noStrike">
                <a:highlight>
                  <a:srgbClr val="000000">
                    <a:alpha val="0"/>
                  </a:srgbClr>
                </a:highlight>
                <a:latin typeface="Calibri"/>
                <a:ea typeface="+mn-lt"/>
                <a:cs typeface="+mn-lt"/>
              </a:rPr>
              <a:t> </a:t>
            </a:r>
            <a:r>
              <a:rPr lang="tr" sz="1600">
                <a:highlight>
                  <a:srgbClr val="000000">
                    <a:alpha val="0"/>
                  </a:srgbClr>
                </a:highlight>
                <a:latin typeface="Calibri"/>
                <a:ea typeface="+mn-lt"/>
                <a:cs typeface="+mn-lt"/>
              </a:rPr>
              <a:t>sonuçlanan kaza oranları azalmıştır </a:t>
            </a:r>
            <a:r>
              <a:rPr lang="tr" sz="1600" b="0" i="0" u="none" strike="noStrike">
                <a:highlight>
                  <a:srgbClr val="000000">
                    <a:alpha val="0"/>
                  </a:srgbClr>
                </a:highlight>
                <a:latin typeface="Calibri"/>
                <a:ea typeface="+mn-lt"/>
                <a:cs typeface="+mn-lt"/>
              </a:rPr>
              <a:t>(paylaşımlı alanlardaki hız seviyeleri yaklaşık olarak 20 km/s'dir</a:t>
            </a:r>
            <a:r>
              <a:rPr lang="tr" sz="1600">
                <a:highlight>
                  <a:srgbClr val="000000">
                    <a:alpha val="0"/>
                  </a:srgbClr>
                </a:highlight>
                <a:latin typeface="Calibri"/>
                <a:ea typeface="+mn-lt"/>
                <a:cs typeface="+mn-lt"/>
              </a:rPr>
              <a:t>).</a:t>
            </a:r>
            <a:endParaRPr lang="tr" sz="1600" b="0" i="0" u="none" strike="noStrike">
              <a:highlight>
                <a:srgbClr val="000000">
                  <a:alpha val="0"/>
                </a:srgbClr>
              </a:highlight>
              <a:latin typeface="Calibri"/>
              <a:ea typeface="+mn-lt"/>
              <a:cs typeface="+mn-lt"/>
            </a:endParaRPr>
          </a:p>
          <a:p>
            <a:pPr marL="285750" indent="-285750" rtl="0">
              <a:buFont typeface="Arial"/>
              <a:buChar char="•"/>
            </a:pPr>
            <a:r>
              <a:rPr lang="tr" sz="1600" b="0" i="0" u="none" strike="noStrike">
                <a:highlight>
                  <a:srgbClr val="000000">
                    <a:alpha val="0"/>
                  </a:srgbClr>
                </a:highlight>
                <a:latin typeface="Calibri"/>
                <a:ea typeface="+mn-lt"/>
                <a:cs typeface="+mn-lt"/>
              </a:rPr>
              <a:t>Daha iyi yürüme bölgelerinin bazı yerel ekonomi bölgelerinde yerel ekonomik büyüme üzerinde olumlu etkisi olmuştur.</a:t>
            </a:r>
          </a:p>
          <a:p>
            <a:pPr marL="285750" indent="-285750" rtl="0">
              <a:buFont typeface="Arial"/>
              <a:buChar char="•"/>
            </a:pPr>
            <a:r>
              <a:rPr lang="tr" sz="1600" b="0" i="0" u="none" strike="noStrike">
                <a:highlight>
                  <a:srgbClr val="000000">
                    <a:alpha val="0"/>
                  </a:srgbClr>
                </a:highlight>
                <a:latin typeface="Calibri"/>
                <a:ea typeface="+mn-lt"/>
                <a:cs typeface="+mn-lt"/>
              </a:rPr>
              <a:t>Sokaklarda yürümenin veya bisiklet sürmenin daha güvenli olduğunun algılanması topluma fayda </a:t>
            </a:r>
            <a:r>
              <a:rPr lang="tr" sz="1600">
                <a:highlight>
                  <a:srgbClr val="000000">
                    <a:alpha val="0"/>
                  </a:srgbClr>
                </a:highlight>
                <a:latin typeface="Calibri"/>
                <a:ea typeface="+mn-lt"/>
                <a:cs typeface="+mn-lt"/>
              </a:rPr>
              <a:t>sağlamaktadır.</a:t>
            </a:r>
            <a:endParaRPr lang="en-US" sz="1600">
              <a:cs typeface="Calibri"/>
            </a:endParaRPr>
          </a:p>
          <a:p>
            <a:pPr marL="285750" indent="-285750">
              <a:buFont typeface="Arial"/>
              <a:buChar char="•"/>
            </a:pPr>
            <a:endParaRPr lang="en-US" sz="1600">
              <a:cs typeface="Calibri"/>
            </a:endParaRPr>
          </a:p>
        </p:txBody>
      </p:sp>
      <p:sp>
        <p:nvSpPr>
          <p:cNvPr id="15" name="Oval 14">
            <a:extLst>
              <a:ext uri="{FF2B5EF4-FFF2-40B4-BE49-F238E27FC236}">
                <a16:creationId xmlns:a16="http://schemas.microsoft.com/office/drawing/2014/main" id="{0710E218-7A0C-A72D-255D-BD57C574F3D4}"/>
              </a:ext>
            </a:extLst>
          </p:cNvPr>
          <p:cNvSpPr/>
          <p:nvPr/>
        </p:nvSpPr>
        <p:spPr>
          <a:xfrm>
            <a:off x="372166" y="1664665"/>
            <a:ext cx="30839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3" name="Picture 2">
            <a:extLst>
              <a:ext uri="{FF2B5EF4-FFF2-40B4-BE49-F238E27FC236}">
                <a16:creationId xmlns:a16="http://schemas.microsoft.com/office/drawing/2014/main" id="{26FA22B0-EC30-2566-FC35-585C9E37A77A}"/>
              </a:ext>
            </a:extLst>
          </p:cNvPr>
          <p:cNvPicPr>
            <a:picLocks noChangeAspect="1"/>
          </p:cNvPicPr>
          <p:nvPr/>
        </p:nvPicPr>
        <p:blipFill>
          <a:blip r:embed="rId3"/>
          <a:srcRect t="13393" b="15884"/>
          <a:stretch>
            <a:fillRect/>
          </a:stretch>
        </p:blipFill>
        <p:spPr>
          <a:xfrm>
            <a:off x="7577604" y="1168924"/>
            <a:ext cx="4023879" cy="2134366"/>
          </a:xfrm>
          <a:prstGeom prst="rect">
            <a:avLst/>
          </a:prstGeom>
        </p:spPr>
      </p:pic>
      <p:grpSp>
        <p:nvGrpSpPr>
          <p:cNvPr id="4" name="Group 3">
            <a:extLst>
              <a:ext uri="{FF2B5EF4-FFF2-40B4-BE49-F238E27FC236}">
                <a16:creationId xmlns:a16="http://schemas.microsoft.com/office/drawing/2014/main" id="{4175838A-5E34-55EB-B411-2145C0E23D5C}"/>
              </a:ext>
            </a:extLst>
          </p:cNvPr>
          <p:cNvGrpSpPr/>
          <p:nvPr/>
        </p:nvGrpSpPr>
        <p:grpSpPr>
          <a:xfrm>
            <a:off x="7577604" y="3389213"/>
            <a:ext cx="4023879" cy="2682121"/>
            <a:chOff x="7577604" y="3389213"/>
            <a:chExt cx="4023879" cy="2682121"/>
          </a:xfrm>
          <a:effectLst/>
        </p:grpSpPr>
        <p:sp>
          <p:nvSpPr>
            <p:cNvPr id="6" name="Rectangle 5">
              <a:extLst>
                <a:ext uri="{FF2B5EF4-FFF2-40B4-BE49-F238E27FC236}">
                  <a16:creationId xmlns:a16="http://schemas.microsoft.com/office/drawing/2014/main" id="{AC076118-33D6-F7BC-6473-20F67F80B338}"/>
                </a:ext>
              </a:extLst>
            </p:cNvPr>
            <p:cNvSpPr/>
            <p:nvPr/>
          </p:nvSpPr>
          <p:spPr>
            <a:xfrm>
              <a:off x="7577604" y="3389213"/>
              <a:ext cx="4023879" cy="2682121"/>
            </a:xfrm>
            <a:prstGeom prst="rect">
              <a:avLst/>
            </a:prstGeom>
            <a:noFill/>
            <a:ln w="190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400" b="1" i="0" u="none" strike="noStrike">
                  <a:solidFill>
                    <a:srgbClr val="000000"/>
                  </a:solidFill>
                  <a:highlight>
                    <a:srgbClr val="000000">
                      <a:alpha val="0"/>
                    </a:srgbClr>
                  </a:highlight>
                  <a:latin typeface="Calibri"/>
                </a:rPr>
                <a:t>Birleşik Krallık'ın Brighton kenti, birçok yol kullanıcısının bir arada yaşamasına olanak tanıyor</a:t>
              </a:r>
              <a:r>
                <a:rPr lang="tr" sz="1400" b="1">
                  <a:solidFill>
                    <a:srgbClr val="000000"/>
                  </a:solidFill>
                  <a:highlight>
                    <a:srgbClr val="000000">
                      <a:alpha val="0"/>
                    </a:srgbClr>
                  </a:highlight>
                  <a:latin typeface="Calibri"/>
                </a:rPr>
                <a:t>.</a:t>
              </a:r>
              <a:endParaRPr lang="lt-LT" sz="1400" b="1">
                <a:solidFill>
                  <a:schemeClr val="tx1"/>
                </a:solidFill>
              </a:endParaRPr>
            </a:p>
            <a:p>
              <a:pPr algn="ctr"/>
              <a:endParaRPr lang="lt-LT" sz="1600"/>
            </a:p>
            <a:p>
              <a:pPr algn="ctr"/>
              <a:endParaRPr lang="lt-LT" sz="1600"/>
            </a:p>
            <a:p>
              <a:pPr algn="ctr"/>
              <a:endParaRPr lang="lt-LT" sz="1600"/>
            </a:p>
            <a:p>
              <a:pPr algn="ctr"/>
              <a:endParaRPr lang="lt-LT" sz="1600"/>
            </a:p>
            <a:p>
              <a:pPr algn="ctr"/>
              <a:endParaRPr lang="lt-LT" sz="1600"/>
            </a:p>
            <a:p>
              <a:pPr algn="ctr"/>
              <a:endParaRPr lang="lt-LT" sz="1600"/>
            </a:p>
            <a:p>
              <a:pPr algn="ctr"/>
              <a:endParaRPr lang="lt-LT" sz="1600"/>
            </a:p>
            <a:p>
              <a:pPr algn="ctr"/>
              <a:endParaRPr lang="en-GB" sz="1600"/>
            </a:p>
          </p:txBody>
        </p:sp>
        <p:pic>
          <p:nvPicPr>
            <p:cNvPr id="7" name="Picture 6">
              <a:extLst>
                <a:ext uri="{FF2B5EF4-FFF2-40B4-BE49-F238E27FC236}">
                  <a16:creationId xmlns:a16="http://schemas.microsoft.com/office/drawing/2014/main" id="{577FC728-F231-332F-B297-5B17A99A3F30}"/>
                </a:ext>
              </a:extLst>
            </p:cNvPr>
            <p:cNvPicPr>
              <a:picLocks noChangeAspect="1"/>
            </p:cNvPicPr>
            <p:nvPr/>
          </p:nvPicPr>
          <p:blipFill>
            <a:blip r:embed="rId4"/>
            <a:stretch>
              <a:fillRect/>
            </a:stretch>
          </p:blipFill>
          <p:spPr>
            <a:xfrm>
              <a:off x="7722643" y="4019411"/>
              <a:ext cx="3733800" cy="1945568"/>
            </a:xfrm>
            <a:prstGeom prst="rect">
              <a:avLst/>
            </a:prstGeom>
          </p:spPr>
        </p:pic>
      </p:grpSp>
      <p:sp>
        <p:nvSpPr>
          <p:cNvPr id="8" name="Rectangle: Rounded Corners 7">
            <a:extLst>
              <a:ext uri="{FF2B5EF4-FFF2-40B4-BE49-F238E27FC236}">
                <a16:creationId xmlns:a16="http://schemas.microsoft.com/office/drawing/2014/main" id="{E4403FC5-6704-8E51-6167-4559794611FD}"/>
              </a:ext>
            </a:extLst>
          </p:cNvPr>
          <p:cNvSpPr/>
          <p:nvPr/>
        </p:nvSpPr>
        <p:spPr>
          <a:xfrm>
            <a:off x="3667027" y="4427938"/>
            <a:ext cx="3723587" cy="1643396"/>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defRPr/>
            </a:pPr>
            <a:r>
              <a:rPr kumimoji="0" lang="tr" sz="1500" b="0" i="0" u="none" strike="noStrike" kern="1200" cap="none" spc="0" normalizeH="0" baseline="0" noProof="0" err="1">
                <a:solidFill>
                  <a:srgbClr val="FFFFFF"/>
                </a:solidFill>
                <a:highlight>
                  <a:srgbClr val="000000">
                    <a:alpha val="0"/>
                  </a:srgbClr>
                </a:highlight>
                <a:uLnTx/>
                <a:uFillTx/>
                <a:latin typeface="Calibri"/>
                <a:ea typeface="+mn-ea"/>
                <a:cs typeface="+mn-cs"/>
              </a:rPr>
              <a:t>Poynton'da</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kumimoji="0" lang="tr" sz="1500" b="0" i="0" u="none" strike="noStrike" kern="1200" cap="none" spc="0" normalizeH="0" baseline="0" noProof="0" err="1">
                <a:solidFill>
                  <a:srgbClr val="FFFFFF"/>
                </a:solidFill>
                <a:highlight>
                  <a:srgbClr val="000000">
                    <a:alpha val="0"/>
                  </a:srgbClr>
                </a:highlight>
                <a:uLnTx/>
                <a:uFillTx/>
                <a:latin typeface="Calibri"/>
                <a:ea typeface="+mn-ea"/>
                <a:cs typeface="+mn-cs"/>
              </a:rPr>
              <a:t>Cheshire</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İngiltere), uygulamadan sonra önemli güvenlik iyileştirmeleri </a:t>
            </a:r>
            <a:r>
              <a:rPr lang="tr" sz="1500">
                <a:solidFill>
                  <a:srgbClr val="FFFFFF"/>
                </a:solidFill>
                <a:highlight>
                  <a:srgbClr val="000000">
                    <a:alpha val="0"/>
                  </a:srgbClr>
                </a:highlight>
                <a:latin typeface="Calibri"/>
              </a:rPr>
              <a:t>yapıldı</a:t>
            </a:r>
            <a:r>
              <a:rPr kumimoji="0" lang="tr" sz="1500" b="0" i="0" u="none" strike="noStrike" kern="1200" cap="none" spc="0" normalizeH="0" baseline="0" noProof="0">
                <a:solidFill>
                  <a:srgbClr val="FFFFFF"/>
                </a:solidFill>
                <a:highlight>
                  <a:srgbClr val="000000">
                    <a:alpha val="0"/>
                  </a:srgbClr>
                </a:highlight>
                <a:uLnTx/>
                <a:uFillTx/>
                <a:latin typeface="Calibri"/>
                <a:ea typeface="+mn-ea"/>
                <a:cs typeface="+mn-cs"/>
              </a:rPr>
              <a:t>: </a:t>
            </a:r>
            <a:r>
              <a:rPr lang="tr" sz="1500">
                <a:solidFill>
                  <a:srgbClr val="FFFFFF"/>
                </a:solidFill>
                <a:highlight>
                  <a:srgbClr val="000000">
                    <a:alpha val="0"/>
                  </a:srgbClr>
                </a:highlight>
                <a:latin typeface="Calibri"/>
              </a:rPr>
              <a:t>Artık yalnızca münferit küçük kazalar yaşanıyor. Üç yıl önce bu oran günlük 4-7 kaza arasındaydı.</a:t>
            </a:r>
            <a:endParaRPr lang="tr" sz="1500" b="0" i="0" u="none" strike="noStrike" kern="1200" cap="none" spc="0" normalizeH="0" baseline="0" noProof="0">
              <a:solidFill>
                <a:srgbClr val="FFFFFF"/>
              </a:solidFill>
              <a:highlight>
                <a:srgbClr val="000000">
                  <a:alpha val="0"/>
                </a:srgbClr>
              </a:highlight>
              <a:uLnTx/>
              <a:uFillTx/>
              <a:latin typeface="Calibri"/>
              <a:ea typeface="+mn-ea"/>
              <a:cs typeface="+mn-cs"/>
            </a:endParaRPr>
          </a:p>
        </p:txBody>
      </p:sp>
      <p:sp>
        <p:nvSpPr>
          <p:cNvPr id="9" name="Rectangle: Rounded Corners 8">
            <a:extLst>
              <a:ext uri="{FF2B5EF4-FFF2-40B4-BE49-F238E27FC236}">
                <a16:creationId xmlns:a16="http://schemas.microsoft.com/office/drawing/2014/main" id="{4B076640-C053-2C0A-1BB4-67665C9C64FA}"/>
              </a:ext>
            </a:extLst>
          </p:cNvPr>
          <p:cNvSpPr/>
          <p:nvPr/>
        </p:nvSpPr>
        <p:spPr>
          <a:xfrm>
            <a:off x="443059" y="4427938"/>
            <a:ext cx="3036975" cy="1643396"/>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r>
              <a:rPr lang="tr" sz="1600" b="0" i="0" u="none" strike="noStrike">
                <a:solidFill>
                  <a:srgbClr val="FFFFFF"/>
                </a:solidFill>
                <a:highlight>
                  <a:srgbClr val="000000">
                    <a:alpha val="0"/>
                  </a:srgbClr>
                </a:highlight>
                <a:latin typeface="Calibri"/>
              </a:rPr>
              <a:t>Amsterdam, Hollanda: Azaltılmış emisyonlar (%4 ila %6 oranında)</a:t>
            </a:r>
          </a:p>
          <a:p>
            <a:pPr marL="285750" indent="-285750" algn="ctr">
              <a:buFont typeface="Arial"/>
              <a:buChar char="•"/>
            </a:pPr>
            <a:r>
              <a:rPr lang="tr" sz="1600">
                <a:solidFill>
                  <a:srgbClr val="FFFFFF"/>
                </a:solidFill>
                <a:highlight>
                  <a:srgbClr val="000000">
                    <a:alpha val="0"/>
                  </a:srgbClr>
                </a:highlight>
                <a:latin typeface="Calibri"/>
              </a:rPr>
              <a:t>Bölgelerdeki özel araçlar azalırken </a:t>
            </a:r>
            <a:r>
              <a:rPr lang="tr" sz="1600" b="0" i="0" u="none" strike="noStrike">
                <a:solidFill>
                  <a:srgbClr val="FFFFFF"/>
                </a:solidFill>
                <a:highlight>
                  <a:srgbClr val="000000">
                    <a:alpha val="0"/>
                  </a:srgbClr>
                </a:highlight>
                <a:latin typeface="Calibri"/>
              </a:rPr>
              <a:t>daha fazla yaya</a:t>
            </a:r>
            <a:r>
              <a:rPr lang="tr" sz="1600">
                <a:solidFill>
                  <a:srgbClr val="FFFFFF"/>
                </a:solidFill>
                <a:highlight>
                  <a:srgbClr val="000000">
                    <a:alpha val="0"/>
                  </a:srgbClr>
                </a:highlight>
                <a:latin typeface="Calibri"/>
              </a:rPr>
              <a:t> görünürlüğü sağlandı.</a:t>
            </a:r>
            <a:endParaRPr lang="tr" sz="1600" b="0" i="0" u="none" strike="noStrike">
              <a:solidFill>
                <a:srgbClr val="FFFFFF"/>
              </a:solidFill>
              <a:highlight>
                <a:srgbClr val="000000">
                  <a:alpha val="0"/>
                </a:srgbClr>
              </a:highlight>
              <a:latin typeface="Calibri"/>
            </a:endParaRPr>
          </a:p>
        </p:txBody>
      </p:sp>
    </p:spTree>
    <p:extLst>
      <p:ext uri="{BB962C8B-B14F-4D97-AF65-F5344CB8AC3E}">
        <p14:creationId xmlns:p14="http://schemas.microsoft.com/office/powerpoint/2010/main" val="1280802790"/>
      </p:ext>
    </p:extLst>
  </p:cSld>
  <p:clrMapOvr>
    <a:masterClrMapping/>
  </p:clrMapOvr>
  <p:transition/>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E5DBC-EDF9-94C5-8235-D4C43EED63FB}"/>
              </a:ext>
            </a:extLst>
          </p:cNvPr>
          <p:cNvSpPr>
            <a:spLocks noGrp="1"/>
          </p:cNvSpPr>
          <p:nvPr>
            <p:ph type="title"/>
          </p:nvPr>
        </p:nvSpPr>
        <p:spPr/>
        <p:txBody>
          <a:bodyPr>
            <a:noAutofit/>
          </a:bodyPr>
          <a:lstStyle/>
          <a:p>
            <a:pPr rtl="0"/>
            <a:r>
              <a:rPr lang="tr" sz="3550" b="0" i="0" u="none" strike="noStrike">
                <a:highlight>
                  <a:srgbClr val="000000">
                    <a:alpha val="0"/>
                  </a:srgbClr>
                </a:highlight>
                <a:latin typeface="Calibri Light"/>
              </a:rPr>
              <a:t>AKTİF HAREKETLİLİĞİN </a:t>
            </a:r>
            <a:br>
              <a:rPr lang="tr" sz="3550" b="0" i="0" u="none" strike="noStrike">
                <a:highlight>
                  <a:srgbClr val="000000">
                    <a:alpha val="0"/>
                  </a:srgbClr>
                </a:highlight>
                <a:latin typeface="Calibri Light"/>
              </a:rPr>
            </a:br>
            <a:r>
              <a:rPr lang="tr" sz="3550" b="0" i="0" u="none" strike="noStrike">
                <a:highlight>
                  <a:srgbClr val="000000">
                    <a:alpha val="0"/>
                  </a:srgbClr>
                </a:highlight>
                <a:latin typeface="Calibri Light"/>
              </a:rPr>
              <a:t>TEŞVİK EDİLMESİ</a:t>
            </a:r>
          </a:p>
        </p:txBody>
      </p:sp>
      <p:sp>
        <p:nvSpPr>
          <p:cNvPr id="3" name="Content Placeholder 2">
            <a:extLst>
              <a:ext uri="{FF2B5EF4-FFF2-40B4-BE49-F238E27FC236}">
                <a16:creationId xmlns:a16="http://schemas.microsoft.com/office/drawing/2014/main" id="{DB09C6D6-3D6A-DAE2-C2D7-EAD036D23BFB}"/>
              </a:ext>
            </a:extLst>
          </p:cNvPr>
          <p:cNvSpPr>
            <a:spLocks noGrp="1"/>
          </p:cNvSpPr>
          <p:nvPr>
            <p:ph idx="1"/>
          </p:nvPr>
        </p:nvSpPr>
        <p:spPr>
          <a:xfrm>
            <a:off x="838200" y="1825625"/>
            <a:ext cx="8155898" cy="4351338"/>
          </a:xfrm>
        </p:spPr>
        <p:txBody>
          <a:bodyPr vert="horz" lIns="91440" tIns="45720" rIns="91440" bIns="45720" rtlCol="0" anchor="t">
            <a:noAutofit/>
          </a:bodyPr>
          <a:lstStyle/>
          <a:p>
            <a:pPr marL="0" indent="0">
              <a:spcAft>
                <a:spcPts val="1200"/>
              </a:spcAft>
              <a:buNone/>
              <a:defRPr/>
            </a:pPr>
            <a:r>
              <a:rPr kumimoji="0" lang="en-US" sz="1800" b="1" i="0" u="none" strike="noStrike" kern="1200" cap="none" spc="0" normalizeH="0" baseline="0" noProof="0">
                <a:solidFill>
                  <a:srgbClr val="000000"/>
                </a:solidFill>
                <a:highlight>
                  <a:srgbClr val="000000">
                    <a:alpha val="0"/>
                  </a:srgbClr>
                </a:highlight>
                <a:uLnTx/>
                <a:uFillTx/>
                <a:latin typeface="Calibri"/>
                <a:ea typeface="+mn-ea"/>
                <a:cs typeface="+mn-cs"/>
              </a:rPr>
              <a:t>TEMEL TEDBİRLER</a:t>
            </a:r>
            <a:r>
              <a:rPr kumimoji="0" lang="tr" sz="1800" b="1" i="0" u="none" strike="noStrike" kern="1200" cap="none" spc="0" normalizeH="0" baseline="0" noProof="0">
                <a:solidFill>
                  <a:srgbClr val="000000"/>
                </a:solidFill>
                <a:highlight>
                  <a:srgbClr val="000000">
                    <a:alpha val="0"/>
                  </a:srgbClr>
                </a:highlight>
                <a:uLnTx/>
                <a:uFillTx/>
                <a:latin typeface="Calibri"/>
                <a:ea typeface="+mn-ea"/>
                <a:cs typeface="+mn-cs"/>
              </a:rPr>
              <a:t>:</a:t>
            </a:r>
            <a:r>
              <a:rPr lang="tr" sz="1800" b="1">
                <a:solidFill>
                  <a:srgbClr val="000000"/>
                </a:solidFill>
                <a:highlight>
                  <a:srgbClr val="000000">
                    <a:alpha val="0"/>
                  </a:srgbClr>
                </a:highlight>
                <a:latin typeface="Calibri"/>
              </a:rPr>
              <a:t> </a:t>
            </a:r>
            <a:endParaRPr kumimoji="0" lang="tr" sz="1800" b="1" i="0" u="none" strike="noStrike" kern="1200" cap="none" spc="0" normalizeH="0" baseline="0" noProof="0">
              <a:solidFill>
                <a:srgbClr val="000000"/>
              </a:solidFill>
              <a:highlight>
                <a:srgbClr val="000000">
                  <a:alpha val="0"/>
                </a:srgbClr>
              </a:highlight>
              <a:uLnTx/>
              <a:uFillTx/>
              <a:latin typeface="Calibri"/>
              <a:ea typeface="+mn-ea"/>
              <a:cs typeface="+mn-cs"/>
            </a:endParaRPr>
          </a:p>
          <a:p>
            <a:pPr marL="228600" marR="0" lvl="0" indent="-228600" algn="l" defTabSz="914400" rtl="0" eaLnBrk="1" fontAlgn="auto" latinLnBrk="0" hangingPunct="1">
              <a:lnSpc>
                <a:spcPct val="90000"/>
              </a:lnSpc>
              <a:spcBef>
                <a:spcPts val="600"/>
              </a:spcBef>
              <a:spcAft>
                <a:spcPct val="0"/>
              </a:spcAft>
              <a:buClrTx/>
              <a:buSzTx/>
              <a:buFont typeface="Arial" panose="020B0604020202020204" pitchFamily="34" charset="0"/>
              <a:buChar char="•"/>
              <a:defRPr/>
            </a:pPr>
            <a:r>
              <a:rPr kumimoji="0" lang="tr" sz="1550" b="0" i="0" u="none" strike="noStrike" kern="1200" cap="none" spc="0" normalizeH="0" baseline="0" noProof="0">
                <a:solidFill>
                  <a:srgbClr val="000000"/>
                </a:solidFill>
                <a:highlight>
                  <a:srgbClr val="000000">
                    <a:alpha val="0"/>
                  </a:srgbClr>
                </a:highlight>
                <a:uLnTx/>
                <a:uFillTx/>
                <a:latin typeface="Calibri"/>
                <a:ea typeface="+mn-ea"/>
                <a:cs typeface="+mn-cs"/>
              </a:rPr>
              <a:t>Yaya altyapısı</a:t>
            </a:r>
            <a:endParaRPr lang="lt-LT" sz="1550" b="0" i="0" u="none" strike="noStrike" kern="1200" cap="none" spc="0" baseline="0" noProof="0">
              <a:solidFill>
                <a:prstClr val="black"/>
              </a:solidFill>
              <a:latin typeface="Calibri" panose="020F0502020204030204"/>
              <a:ea typeface="+mn-ea"/>
              <a:cs typeface="+mn-cs"/>
            </a:endParaRPr>
          </a:p>
          <a:p>
            <a:pPr>
              <a:spcBef>
                <a:spcPts val="600"/>
              </a:spcBef>
            </a:pPr>
            <a:r>
              <a:rPr lang="tr" sz="1550">
                <a:solidFill>
                  <a:srgbClr val="000000"/>
                </a:solidFill>
                <a:highlight>
                  <a:srgbClr val="000000">
                    <a:alpha val="0"/>
                  </a:srgbClr>
                </a:highlight>
                <a:latin typeface="Calibri"/>
              </a:rPr>
              <a:t>Başlıca olarak kaldırım</a:t>
            </a:r>
            <a:r>
              <a:rPr lang="tr" sz="1550" b="0" i="0" u="none" strike="noStrike">
                <a:solidFill>
                  <a:srgbClr val="000000"/>
                </a:solidFill>
                <a:highlight>
                  <a:srgbClr val="000000">
                    <a:alpha val="0"/>
                  </a:srgbClr>
                </a:highlight>
                <a:latin typeface="Calibri"/>
              </a:rPr>
              <a:t> taşları, görsel yönlendirme sistemleri, kaldırımlarda engel </a:t>
            </a:r>
            <a:r>
              <a:rPr lang="tr" sz="1550">
                <a:solidFill>
                  <a:srgbClr val="000000"/>
                </a:solidFill>
                <a:highlight>
                  <a:srgbClr val="000000">
                    <a:alpha val="0"/>
                  </a:srgbClr>
                </a:highlight>
                <a:latin typeface="Calibri"/>
              </a:rPr>
              <a:t>olmaması ve evrensel</a:t>
            </a:r>
            <a:r>
              <a:rPr lang="tr" sz="1550" b="0" i="0" u="none" strike="noStrike">
                <a:solidFill>
                  <a:srgbClr val="000000"/>
                </a:solidFill>
                <a:highlight>
                  <a:srgbClr val="000000">
                    <a:alpha val="0"/>
                  </a:srgbClr>
                </a:highlight>
                <a:latin typeface="Calibri"/>
              </a:rPr>
              <a:t> tasarım </a:t>
            </a:r>
            <a:r>
              <a:rPr lang="tr" sz="1550">
                <a:solidFill>
                  <a:srgbClr val="000000"/>
                </a:solidFill>
                <a:highlight>
                  <a:srgbClr val="000000">
                    <a:alpha val="0"/>
                  </a:srgbClr>
                </a:highlight>
                <a:latin typeface="Calibri"/>
              </a:rPr>
              <a:t>kullanılması gibi</a:t>
            </a:r>
            <a:r>
              <a:rPr lang="tr" sz="1550" b="0" i="0" u="none" strike="noStrike">
                <a:solidFill>
                  <a:srgbClr val="000000"/>
                </a:solidFill>
                <a:highlight>
                  <a:srgbClr val="000000">
                    <a:alpha val="0"/>
                  </a:srgbClr>
                </a:highlight>
                <a:latin typeface="Calibri"/>
              </a:rPr>
              <a:t> engelsiz hareketlilik planları</a:t>
            </a:r>
            <a:endParaRPr lang="en-GB" sz="1550" b="0" i="0" u="none" strike="noStrike" kern="1200" cap="none" spc="0" baseline="0" noProof="0">
              <a:solidFill>
                <a:prstClr val="black"/>
              </a:solidFill>
              <a:latin typeface="Calibri" panose="020F0502020204030204"/>
              <a:ea typeface="+mn-ea"/>
              <a:cs typeface="+mn-cs"/>
            </a:endParaRPr>
          </a:p>
          <a:p>
            <a:pPr marL="228600" marR="0" lvl="0" indent="-228600" algn="l" defTabSz="914400" rtl="0" eaLnBrk="1" fontAlgn="auto" latinLnBrk="0" hangingPunct="1">
              <a:lnSpc>
                <a:spcPct val="90000"/>
              </a:lnSpc>
              <a:spcBef>
                <a:spcPts val="600"/>
              </a:spcBef>
              <a:spcAft>
                <a:spcPct val="0"/>
              </a:spcAft>
              <a:buClrTx/>
              <a:buSzTx/>
              <a:buFont typeface="Arial" panose="020B0604020202020204" pitchFamily="34" charset="0"/>
              <a:buChar char="•"/>
              <a:defRPr/>
            </a:pPr>
            <a:r>
              <a:rPr lang="tr" sz="1550" b="0" i="0" u="none" strike="noStrike">
                <a:solidFill>
                  <a:srgbClr val="000000"/>
                </a:solidFill>
                <a:highlight>
                  <a:srgbClr val="000000">
                    <a:alpha val="0"/>
                  </a:srgbClr>
                </a:highlight>
                <a:latin typeface="Calibri"/>
              </a:rPr>
              <a:t>Bisiklet ağı</a:t>
            </a:r>
            <a:endParaRPr lang="lt-LT" sz="1550">
              <a:solidFill>
                <a:prstClr val="black"/>
              </a:solidFill>
              <a:latin typeface="Calibri" panose="020F0502020204030204"/>
            </a:endParaRPr>
          </a:p>
          <a:p>
            <a:pPr rtl="0">
              <a:spcBef>
                <a:spcPts val="600"/>
              </a:spcBef>
              <a:defRPr/>
            </a:pPr>
            <a:r>
              <a:rPr lang="tr" sz="1550" b="0" i="0" u="none" strike="noStrike">
                <a:solidFill>
                  <a:srgbClr val="000000"/>
                </a:solidFill>
                <a:highlight>
                  <a:srgbClr val="000000">
                    <a:alpha val="0"/>
                  </a:srgbClr>
                </a:highlight>
                <a:latin typeface="Calibri"/>
              </a:rPr>
              <a:t>Kavşaklarda aktif hareketlilik kullanıcılarına yönelik öncelik tanınması</a:t>
            </a:r>
          </a:p>
          <a:p>
            <a:pPr marL="228600" marR="0" lvl="0" indent="-228600" algn="l" defTabSz="914400" rtl="0" eaLnBrk="1" fontAlgn="auto" latinLnBrk="0" hangingPunct="1">
              <a:lnSpc>
                <a:spcPct val="90000"/>
              </a:lnSpc>
              <a:spcBef>
                <a:spcPts val="600"/>
              </a:spcBef>
              <a:spcAft>
                <a:spcPct val="0"/>
              </a:spcAft>
              <a:buClrTx/>
              <a:buSzTx/>
              <a:buFont typeface="Arial" panose="020B0604020202020204" pitchFamily="34" charset="0"/>
              <a:buChar char="•"/>
              <a:defRPr/>
            </a:pPr>
            <a:r>
              <a:rPr lang="tr" sz="1550" b="0" i="0" u="none" strike="noStrike">
                <a:solidFill>
                  <a:srgbClr val="000000"/>
                </a:solidFill>
                <a:highlight>
                  <a:srgbClr val="000000">
                    <a:alpha val="0"/>
                  </a:srgbClr>
                </a:highlight>
                <a:latin typeface="Calibri"/>
              </a:rPr>
              <a:t>Bisiklet </a:t>
            </a:r>
            <a:r>
              <a:rPr lang="tr" sz="1550">
                <a:solidFill>
                  <a:srgbClr val="000000"/>
                </a:solidFill>
                <a:highlight>
                  <a:srgbClr val="000000">
                    <a:alpha val="0"/>
                  </a:srgbClr>
                </a:highlight>
                <a:latin typeface="Calibri"/>
              </a:rPr>
              <a:t>otoparkı</a:t>
            </a:r>
            <a:r>
              <a:rPr lang="tr" sz="1550" b="0" i="0" u="none" strike="noStrike">
                <a:solidFill>
                  <a:srgbClr val="000000"/>
                </a:solidFill>
                <a:highlight>
                  <a:srgbClr val="000000">
                    <a:alpha val="0"/>
                  </a:srgbClr>
                </a:highlight>
                <a:latin typeface="Calibri"/>
              </a:rPr>
              <a:t> ve </a:t>
            </a:r>
            <a:r>
              <a:rPr lang="tr" sz="1550">
                <a:solidFill>
                  <a:srgbClr val="000000"/>
                </a:solidFill>
                <a:highlight>
                  <a:srgbClr val="000000">
                    <a:alpha val="0"/>
                  </a:srgbClr>
                </a:highlight>
                <a:latin typeface="Calibri"/>
              </a:rPr>
              <a:t>park etme alanlarının mevcut olması</a:t>
            </a:r>
            <a:endParaRPr lang="lt-LT" sz="1550">
              <a:solidFill>
                <a:prstClr val="black"/>
              </a:solidFill>
              <a:latin typeface="Calibri" panose="020F0502020204030204"/>
            </a:endParaRPr>
          </a:p>
          <a:p>
            <a:pPr rtl="0">
              <a:spcBef>
                <a:spcPts val="600"/>
              </a:spcBef>
              <a:defRPr/>
            </a:pPr>
            <a:r>
              <a:rPr kumimoji="0" lang="tr" sz="1550" b="0" i="0" u="none" strike="noStrike" kern="1200" cap="none" spc="0" normalizeH="0" baseline="0" noProof="0">
                <a:solidFill>
                  <a:srgbClr val="000000"/>
                </a:solidFill>
                <a:highlight>
                  <a:srgbClr val="000000">
                    <a:alpha val="0"/>
                  </a:srgbClr>
                </a:highlight>
                <a:uLnTx/>
                <a:uFillTx/>
                <a:latin typeface="Calibri"/>
                <a:ea typeface="+mn-ea"/>
                <a:cs typeface="+mn-cs"/>
              </a:rPr>
              <a:t>Bisiklet paylaşımı</a:t>
            </a:r>
            <a:endParaRPr lang="lt-LT" sz="1550" b="0" i="0" u="none" strike="noStrike" kern="1200" cap="none" spc="0" baseline="0" noProof="0">
              <a:solidFill>
                <a:prstClr val="black"/>
              </a:solidFill>
              <a:latin typeface="Calibri" panose="020F0502020204030204"/>
              <a:ea typeface="+mn-ea"/>
              <a:cs typeface="+mn-cs"/>
            </a:endParaRPr>
          </a:p>
          <a:p>
            <a:pPr>
              <a:spcBef>
                <a:spcPts val="600"/>
              </a:spcBef>
              <a:defRPr/>
            </a:pPr>
            <a:r>
              <a:rPr lang="tr" sz="1550">
                <a:solidFill>
                  <a:srgbClr val="000000"/>
                </a:solidFill>
                <a:highlight>
                  <a:srgbClr val="000000">
                    <a:alpha val="0"/>
                  </a:srgbClr>
                </a:highlight>
                <a:latin typeface="Calibri"/>
              </a:rPr>
              <a:t>İnsanı önceleyen sokaklar </a:t>
            </a:r>
            <a:r>
              <a:rPr lang="tr" sz="1550" b="0" i="0" u="none" strike="noStrike">
                <a:solidFill>
                  <a:srgbClr val="000000"/>
                </a:solidFill>
                <a:highlight>
                  <a:srgbClr val="000000">
                    <a:alpha val="0"/>
                  </a:srgbClr>
                </a:highlight>
                <a:latin typeface="Calibri"/>
              </a:rPr>
              <a:t>(</a:t>
            </a:r>
            <a:r>
              <a:rPr lang="tr" sz="1550">
                <a:solidFill>
                  <a:srgbClr val="000000"/>
                </a:solidFill>
                <a:highlight>
                  <a:srgbClr val="000000">
                    <a:alpha val="0"/>
                  </a:srgbClr>
                </a:highlight>
                <a:latin typeface="Calibri"/>
              </a:rPr>
              <a:t>sokaklardaki yeşil alanlar </a:t>
            </a:r>
            <a:r>
              <a:rPr lang="tr" sz="1550" b="0" i="0" u="none" strike="noStrike">
                <a:solidFill>
                  <a:srgbClr val="000000"/>
                </a:solidFill>
                <a:highlight>
                  <a:srgbClr val="000000">
                    <a:alpha val="0"/>
                  </a:srgbClr>
                </a:highlight>
                <a:latin typeface="Calibri"/>
              </a:rPr>
              <a:t>ve aydınlatma </a:t>
            </a:r>
            <a:r>
              <a:rPr lang="tr" sz="1550">
                <a:solidFill>
                  <a:srgbClr val="000000"/>
                </a:solidFill>
                <a:highlight>
                  <a:srgbClr val="000000">
                    <a:alpha val="0"/>
                  </a:srgbClr>
                </a:highlight>
                <a:latin typeface="Calibri"/>
              </a:rPr>
              <a:t>gibi kent mobilyaları bu yaklaşıma dâhildir)</a:t>
            </a:r>
            <a:endParaRPr lang="lt-LT" sz="1550">
              <a:solidFill>
                <a:prstClr val="black"/>
              </a:solidFill>
            </a:endParaRPr>
          </a:p>
          <a:p>
            <a:pPr>
              <a:spcBef>
                <a:spcPts val="600"/>
              </a:spcBef>
              <a:defRPr/>
            </a:pPr>
            <a:r>
              <a:rPr lang="tr-TR" sz="1550">
                <a:solidFill>
                  <a:srgbClr val="000000"/>
                </a:solidFill>
                <a:highlight>
                  <a:srgbClr val="000000">
                    <a:alpha val="0"/>
                  </a:srgbClr>
                </a:highlight>
                <a:latin typeface="Calibri"/>
              </a:rPr>
              <a:t>Konut bölgesi uygulaması</a:t>
            </a:r>
            <a:endParaRPr lang="tr-TR" sz="1550">
              <a:solidFill>
                <a:prstClr val="black"/>
              </a:solidFill>
            </a:endParaRPr>
          </a:p>
          <a:p>
            <a:pPr rtl="0">
              <a:spcBef>
                <a:spcPts val="600"/>
              </a:spcBef>
              <a:defRPr/>
            </a:pPr>
            <a:r>
              <a:rPr lang="tr" sz="1550" b="0" i="0" u="none" strike="noStrike">
                <a:solidFill>
                  <a:srgbClr val="000000"/>
                </a:solidFill>
                <a:highlight>
                  <a:srgbClr val="000000">
                    <a:alpha val="0"/>
                  </a:srgbClr>
                </a:highlight>
                <a:latin typeface="Calibri"/>
              </a:rPr>
              <a:t>Kişiselleştirilmiş Seyahat Planlaması (PTP)</a:t>
            </a:r>
            <a:endParaRPr lang="en-GB" sz="1550">
              <a:solidFill>
                <a:prstClr val="black"/>
              </a:solidFill>
            </a:endParaRPr>
          </a:p>
          <a:p>
            <a:pPr rtl="0">
              <a:spcBef>
                <a:spcPts val="600"/>
              </a:spcBef>
              <a:defRPr/>
            </a:pPr>
            <a:r>
              <a:rPr kumimoji="0" lang="tr" sz="1550" b="0" i="0" u="none" strike="noStrike" kern="1200" cap="none" spc="0" normalizeH="0" baseline="0" noProof="0">
                <a:solidFill>
                  <a:srgbClr val="000000"/>
                </a:solidFill>
                <a:highlight>
                  <a:srgbClr val="000000">
                    <a:alpha val="0"/>
                  </a:srgbClr>
                </a:highlight>
                <a:uLnTx/>
                <a:uFillTx/>
                <a:latin typeface="Calibri"/>
                <a:ea typeface="+mn-ea"/>
                <a:cs typeface="+mn-cs"/>
              </a:rPr>
              <a:t>Elektrikli bisikletler ve diğer elektrikli </a:t>
            </a:r>
            <a:r>
              <a:rPr kumimoji="0" lang="tr-TR" sz="1550" b="0" i="0" u="none" strike="noStrike" kern="1200" cap="none" spc="0" normalizeH="0" baseline="0" noProof="0" err="1">
                <a:solidFill>
                  <a:srgbClr val="000000"/>
                </a:solidFill>
                <a:highlight>
                  <a:srgbClr val="000000">
                    <a:alpha val="0"/>
                  </a:srgbClr>
                </a:highlight>
                <a:uLnTx/>
                <a:uFillTx/>
                <a:latin typeface="Calibri"/>
                <a:ea typeface="+mn-ea"/>
                <a:cs typeface="+mn-cs"/>
              </a:rPr>
              <a:t>mikrohareketlilik</a:t>
            </a:r>
            <a:r>
              <a:rPr kumimoji="0" lang="tr-TR" sz="1550" b="0" i="0" u="none" strike="noStrike" kern="1200" cap="none" spc="0" normalizeH="0" baseline="0" noProof="0">
                <a:solidFill>
                  <a:srgbClr val="000000"/>
                </a:solidFill>
                <a:highlight>
                  <a:srgbClr val="000000">
                    <a:alpha val="0"/>
                  </a:srgbClr>
                </a:highlight>
                <a:uLnTx/>
                <a:uFillTx/>
                <a:latin typeface="Calibri"/>
                <a:ea typeface="+mn-ea"/>
                <a:cs typeface="+mn-cs"/>
              </a:rPr>
              <a:t> </a:t>
            </a:r>
            <a:r>
              <a:rPr kumimoji="0" lang="tr" sz="1550" b="0" i="0" u="none" strike="noStrike" kern="1200" cap="none" spc="0" normalizeH="0" baseline="0" noProof="0">
                <a:solidFill>
                  <a:srgbClr val="000000"/>
                </a:solidFill>
                <a:highlight>
                  <a:srgbClr val="000000">
                    <a:alpha val="0"/>
                  </a:srgbClr>
                </a:highlight>
                <a:uLnTx/>
                <a:uFillTx/>
                <a:latin typeface="Calibri"/>
                <a:ea typeface="+mn-ea"/>
                <a:cs typeface="+mn-cs"/>
              </a:rPr>
              <a:t>araçları için şarj istasyonlarının bulunması</a:t>
            </a:r>
            <a:endParaRPr lang="en-GB" sz="1550" b="0" i="0" u="none" strike="noStrike" kern="1200" cap="none" spc="0" baseline="0" noProof="0">
              <a:solidFill>
                <a:prstClr val="black"/>
              </a:solidFill>
              <a:latin typeface="Calibri" panose="020F0502020204030204"/>
              <a:ea typeface="+mn-ea"/>
              <a:cs typeface="+mn-cs"/>
            </a:endParaRPr>
          </a:p>
          <a:p>
            <a:pPr marL="228600" marR="0" lvl="0" indent="-228600" algn="l" defTabSz="914400" rtl="0" eaLnBrk="1" fontAlgn="auto" latinLnBrk="0" hangingPunct="1">
              <a:lnSpc>
                <a:spcPct val="90000"/>
              </a:lnSpc>
              <a:spcBef>
                <a:spcPts val="600"/>
              </a:spcBef>
              <a:spcAft>
                <a:spcPct val="0"/>
              </a:spcAft>
              <a:buClrTx/>
              <a:buSzTx/>
              <a:buFont typeface="Arial" panose="020B0604020202020204" pitchFamily="34" charset="0"/>
              <a:buChar char="•"/>
              <a:defRPr/>
            </a:pPr>
            <a:r>
              <a:rPr lang="tr" sz="1550" b="0" i="0" u="none" strike="noStrike">
                <a:solidFill>
                  <a:srgbClr val="000000"/>
                </a:solidFill>
                <a:highlight>
                  <a:srgbClr val="000000">
                    <a:alpha val="0"/>
                  </a:srgbClr>
                </a:highlight>
                <a:latin typeface="Calibri"/>
              </a:rPr>
              <a:t>Kamunun eğitilmesi</a:t>
            </a:r>
            <a:endParaRPr lang="en-GB" sz="1550" b="0" i="0" u="none" strike="noStrike" kern="1200" cap="none" spc="0" baseline="0" noProof="0">
              <a:solidFill>
                <a:prstClr val="black"/>
              </a:solidFill>
              <a:latin typeface="Calibri" panose="020F0502020204030204"/>
              <a:ea typeface="+mn-ea"/>
              <a:cs typeface="+mn-cs"/>
            </a:endParaRPr>
          </a:p>
          <a:p>
            <a:endParaRPr lang="en-GB" sz="1700"/>
          </a:p>
        </p:txBody>
      </p:sp>
      <p:pic>
        <p:nvPicPr>
          <p:cNvPr id="4" name="Picture 4" descr="Vilnius siekia tapti patogesniu miestu gyventojams: gatvių humanizavimas  leis judėti saugiau ir patogiau - Delfi">
            <a:extLst>
              <a:ext uri="{FF2B5EF4-FFF2-40B4-BE49-F238E27FC236}">
                <a16:creationId xmlns:a16="http://schemas.microsoft.com/office/drawing/2014/main" id="{9BE0963F-A094-7E9A-0F7B-A34104B5514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12105" y="1759578"/>
            <a:ext cx="3160586" cy="21096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umanizuotose gatvėse avaringumas mažėja sparčiau nei kitose Vilniaus  vietose - MadeinVilnius.lt - Vilniaus naujienų dienoraštis">
            <a:extLst>
              <a:ext uri="{FF2B5EF4-FFF2-40B4-BE49-F238E27FC236}">
                <a16:creationId xmlns:a16="http://schemas.microsoft.com/office/drawing/2014/main" id="{244A1C17-835B-587C-201C-DCB40AE666E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912105" y="3969587"/>
            <a:ext cx="3160586" cy="2107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12846"/>
      </p:ext>
    </p:extLst>
  </p:cSld>
  <p:clrMapOvr>
    <a:masterClrMapping/>
  </p:clrMapOvr>
  <p:transition/>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387439" y="397322"/>
            <a:ext cx="10515600" cy="1325563"/>
          </a:xfrm>
        </p:spPr>
        <p:txBody>
          <a:bodyPr>
            <a:noAutofit/>
          </a:bodyPr>
          <a:lstStyle/>
          <a:p>
            <a:pPr rtl="0"/>
            <a:r>
              <a:rPr lang="tr" sz="3800" b="0" i="0" u="none" strike="noStrike">
                <a:highlight>
                  <a:srgbClr val="000000">
                    <a:alpha val="0"/>
                  </a:srgbClr>
                </a:highlight>
                <a:latin typeface="Calibri Light"/>
              </a:rPr>
              <a:t>AKTİF HAREKETLİLİĞİN </a:t>
            </a:r>
            <a:br>
              <a:rPr lang="tr" sz="3800" b="0" i="0" u="none" strike="noStrike">
                <a:highlight>
                  <a:srgbClr val="000000">
                    <a:alpha val="0"/>
                  </a:srgbClr>
                </a:highlight>
                <a:latin typeface="Calibri Light"/>
              </a:rPr>
            </a:br>
            <a:r>
              <a:rPr lang="tr" sz="3800" b="0" i="0" u="none" strike="noStrike">
                <a:highlight>
                  <a:srgbClr val="000000">
                    <a:alpha val="0"/>
                  </a:srgbClr>
                </a:highlight>
                <a:latin typeface="Calibri Light"/>
              </a:rPr>
              <a:t>TEŞVİK EDİLMESİ</a:t>
            </a:r>
          </a:p>
        </p:txBody>
      </p:sp>
      <p:sp>
        <p:nvSpPr>
          <p:cNvPr id="5" name="TextBox 4">
            <a:extLst>
              <a:ext uri="{FF2B5EF4-FFF2-40B4-BE49-F238E27FC236}">
                <a16:creationId xmlns:a16="http://schemas.microsoft.com/office/drawing/2014/main" id="{D8782792-87C1-0E0B-8354-AC729FDDBEC3}"/>
              </a:ext>
            </a:extLst>
          </p:cNvPr>
          <p:cNvSpPr txBox="1"/>
          <p:nvPr/>
        </p:nvSpPr>
        <p:spPr>
          <a:xfrm>
            <a:off x="7833360" y="365125"/>
            <a:ext cx="3820160" cy="701731"/>
          </a:xfrm>
          <a:prstGeom prst="rect">
            <a:avLst/>
          </a:prstGeom>
          <a:noFill/>
        </p:spPr>
        <p:txBody>
          <a:bodyPr wrap="square">
            <a:noAutofit/>
          </a:bodyPr>
          <a:lstStyle/>
          <a:p>
            <a:pPr rtl="0">
              <a:lnSpc>
                <a:spcPct val="90000"/>
              </a:lnSpc>
              <a:spcBef>
                <a:spcPct val="0"/>
              </a:spcBef>
            </a:pPr>
            <a:r>
              <a:rPr lang="en-US" sz="3600" b="0" i="0" u="none" strike="noStrike">
                <a:solidFill>
                  <a:srgbClr val="2F5597"/>
                </a:solidFill>
                <a:highlight>
                  <a:srgbClr val="000000">
                    <a:alpha val="0"/>
                  </a:srgbClr>
                </a:highlight>
                <a:latin typeface="Calibri Light"/>
                <a:ea typeface="+mj-ea"/>
                <a:cs typeface="+mj-cs"/>
              </a:rPr>
              <a:t>En Yeni </a:t>
            </a:r>
            <a:r>
              <a:rPr lang="en-US" sz="3600" b="0" i="0" u="none" strike="noStrike" err="1">
                <a:solidFill>
                  <a:srgbClr val="2F5597"/>
                </a:solidFill>
                <a:highlight>
                  <a:srgbClr val="000000">
                    <a:alpha val="0"/>
                  </a:srgbClr>
                </a:highlight>
                <a:latin typeface="Calibri Light"/>
                <a:ea typeface="+mj-ea"/>
                <a:cs typeface="+mj-cs"/>
              </a:rPr>
              <a:t>Gelişmeler</a:t>
            </a:r>
            <a:endParaRPr lang="en-GB" sz="36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1925745"/>
            <a:ext cx="5493004" cy="369332"/>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Bisiklet altyapısının geliştirilmesi</a:t>
            </a:r>
            <a:endParaRPr lang="en-US" b="1"/>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Rounded Rectangle 2">
            <a:extLst>
              <a:ext uri="{FF2B5EF4-FFF2-40B4-BE49-F238E27FC236}">
                <a16:creationId xmlns:a16="http://schemas.microsoft.com/office/drawing/2014/main" id="{DADF197B-1DB0-AAEE-51D1-A168E6229438}"/>
              </a:ext>
            </a:extLst>
          </p:cNvPr>
          <p:cNvSpPr/>
          <p:nvPr/>
        </p:nvSpPr>
        <p:spPr>
          <a:xfrm>
            <a:off x="383595" y="2394798"/>
            <a:ext cx="6119896" cy="1191816"/>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pPr rtl="0"/>
            <a:r>
              <a:rPr lang="tr" sz="1500" b="0" i="0" u="none" strike="noStrike">
                <a:solidFill>
                  <a:srgbClr val="FFFFFF"/>
                </a:solidFill>
                <a:highlight>
                  <a:srgbClr val="000000">
                    <a:alpha val="0"/>
                  </a:srgbClr>
                </a:highlight>
                <a:latin typeface="Calibri"/>
              </a:rPr>
              <a:t>ABD'nin </a:t>
            </a:r>
            <a:r>
              <a:rPr lang="tr" sz="1500" b="0" i="0" u="none" strike="noStrike" err="1">
                <a:solidFill>
                  <a:srgbClr val="FFFFFF"/>
                </a:solidFill>
                <a:highlight>
                  <a:srgbClr val="000000">
                    <a:alpha val="0"/>
                  </a:srgbClr>
                </a:highlight>
                <a:latin typeface="Calibri"/>
              </a:rPr>
              <a:t>Seatle</a:t>
            </a:r>
            <a:r>
              <a:rPr lang="tr" sz="1500" b="0" i="0" u="none" strike="noStrike">
                <a:solidFill>
                  <a:srgbClr val="FFFFFF"/>
                </a:solidFill>
                <a:highlight>
                  <a:srgbClr val="000000">
                    <a:alpha val="0"/>
                  </a:srgbClr>
                </a:highlight>
                <a:latin typeface="Calibri"/>
              </a:rPr>
              <a:t> kentindeki sokak alanının yeniden düzenlenmesi şu çıktılarla sonuçlandı:</a:t>
            </a:r>
          </a:p>
          <a:p>
            <a:pPr marL="742950" lvl="1" indent="-285750">
              <a:buFont typeface="Arial" panose="020B0604020202020204" pitchFamily="34" charset="0"/>
              <a:buChar char="•"/>
            </a:pPr>
            <a:r>
              <a:rPr lang="tr" sz="1500">
                <a:solidFill>
                  <a:srgbClr val="FFFFFF"/>
                </a:solidFill>
                <a:highlight>
                  <a:srgbClr val="000000">
                    <a:alpha val="0"/>
                  </a:srgbClr>
                </a:highlight>
                <a:latin typeface="Calibri"/>
              </a:rPr>
              <a:t>Bisiklet kullanıcıları</a:t>
            </a:r>
            <a:r>
              <a:rPr lang="tr" sz="1500" b="0" i="0" u="none" strike="noStrike">
                <a:solidFill>
                  <a:srgbClr val="FFFFFF"/>
                </a:solidFill>
                <a:highlight>
                  <a:srgbClr val="000000">
                    <a:alpha val="0"/>
                  </a:srgbClr>
                </a:highlight>
                <a:latin typeface="Calibri"/>
              </a:rPr>
              <a:t> sayısında %25 oranında artış</a:t>
            </a:r>
          </a:p>
          <a:p>
            <a:pPr marL="742950" lvl="1" indent="-285750" rtl="0">
              <a:buFont typeface="Arial" panose="020B0604020202020204" pitchFamily="34" charset="0"/>
              <a:buChar char="•"/>
            </a:pPr>
            <a:r>
              <a:rPr lang="tr" sz="1500" b="0" i="0" u="none" strike="noStrike">
                <a:solidFill>
                  <a:srgbClr val="FFFFFF"/>
                </a:solidFill>
                <a:highlight>
                  <a:srgbClr val="000000">
                    <a:alpha val="0"/>
                  </a:srgbClr>
                </a:highlight>
                <a:latin typeface="Calibri"/>
              </a:rPr>
              <a:t>Araç trafiğinde %12 ila %34 oranında azalma</a:t>
            </a:r>
            <a:endParaRPr lang="lt-LT" sz="1500">
              <a:solidFill>
                <a:prstClr val="white"/>
              </a:solidFill>
              <a:latin typeface="Calibri" panose="020F0502020204030204"/>
            </a:endParaRPr>
          </a:p>
          <a:p>
            <a:pPr marL="742950" lvl="1" indent="-285750" rtl="0">
              <a:buFont typeface="Arial" panose="020B0604020202020204" pitchFamily="34" charset="0"/>
              <a:buChar char="•"/>
            </a:pPr>
            <a:r>
              <a:rPr lang="tr" sz="1500" b="0" i="0" u="none" strike="noStrike">
                <a:solidFill>
                  <a:srgbClr val="FFFFFF"/>
                </a:solidFill>
                <a:highlight>
                  <a:srgbClr val="000000">
                    <a:alpha val="0"/>
                  </a:srgbClr>
                </a:highlight>
                <a:latin typeface="Calibri"/>
              </a:rPr>
              <a:t>Trafik kazalarında %14 oranında azalma</a:t>
            </a:r>
            <a:endParaRPr lang="lt-LT" sz="1500">
              <a:solidFill>
                <a:prstClr val="white"/>
              </a:solidFill>
              <a:latin typeface="Calibri" panose="020F0502020204030204"/>
            </a:endParaRPr>
          </a:p>
        </p:txBody>
      </p:sp>
      <p:sp>
        <p:nvSpPr>
          <p:cNvPr id="13" name="Rounded Rectangle 5">
            <a:extLst>
              <a:ext uri="{FF2B5EF4-FFF2-40B4-BE49-F238E27FC236}">
                <a16:creationId xmlns:a16="http://schemas.microsoft.com/office/drawing/2014/main" id="{1281E876-4C99-62C7-E7B6-97122C174432}"/>
              </a:ext>
            </a:extLst>
          </p:cNvPr>
          <p:cNvSpPr/>
          <p:nvPr/>
        </p:nvSpPr>
        <p:spPr>
          <a:xfrm>
            <a:off x="383594" y="3645747"/>
            <a:ext cx="6119896" cy="1191816"/>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r>
              <a:rPr lang="tr" sz="1500" b="0" i="0" u="none" strike="noStrike">
                <a:solidFill>
                  <a:srgbClr val="FFFFFF"/>
                </a:solidFill>
                <a:highlight>
                  <a:srgbClr val="000000">
                    <a:alpha val="0"/>
                  </a:srgbClr>
                </a:highlight>
                <a:latin typeface="Calibri"/>
              </a:rPr>
              <a:t>Danimarka'nın Kopenhag kentinde altyapının ve hız </a:t>
            </a:r>
            <a:r>
              <a:rPr lang="tr" sz="1500">
                <a:solidFill>
                  <a:srgbClr val="FFFFFF"/>
                </a:solidFill>
                <a:highlight>
                  <a:srgbClr val="000000">
                    <a:alpha val="0"/>
                  </a:srgbClr>
                </a:highlight>
                <a:latin typeface="Calibri"/>
              </a:rPr>
              <a:t>limitinin iyileştirilmesi ile </a:t>
            </a:r>
            <a:r>
              <a:rPr lang="tr" sz="1500" b="0" i="0" u="none" strike="noStrike">
                <a:solidFill>
                  <a:srgbClr val="FFFFFF"/>
                </a:solidFill>
                <a:highlight>
                  <a:srgbClr val="000000">
                    <a:alpha val="0"/>
                  </a:srgbClr>
                </a:highlight>
                <a:latin typeface="Calibri"/>
              </a:rPr>
              <a:t>Nørrebrogade caddesindeki sokak alanının yeniden düzenlenmesiyle birlikte araç trafiğinde %45 oranında azalma ve bisiklet kullanımında %10 oranında </a:t>
            </a:r>
            <a:r>
              <a:rPr lang="tr" sz="1500">
                <a:solidFill>
                  <a:srgbClr val="FFFFFF"/>
                </a:solidFill>
                <a:highlight>
                  <a:srgbClr val="000000">
                    <a:alpha val="0"/>
                  </a:srgbClr>
                </a:highlight>
                <a:latin typeface="Calibri"/>
              </a:rPr>
              <a:t>artış yaşandı</a:t>
            </a:r>
            <a:endParaRPr lang="lt-LT" sz="1500">
              <a:solidFill>
                <a:prstClr val="white"/>
              </a:solidFill>
              <a:latin typeface="Calibri" panose="020F0502020204030204"/>
            </a:endParaRPr>
          </a:p>
        </p:txBody>
      </p:sp>
      <p:sp>
        <p:nvSpPr>
          <p:cNvPr id="14" name="Rounded Rectangle 2">
            <a:extLst>
              <a:ext uri="{FF2B5EF4-FFF2-40B4-BE49-F238E27FC236}">
                <a16:creationId xmlns:a16="http://schemas.microsoft.com/office/drawing/2014/main" id="{3683B520-728F-AD60-8694-31EAD39DE9C1}"/>
              </a:ext>
            </a:extLst>
          </p:cNvPr>
          <p:cNvSpPr/>
          <p:nvPr/>
        </p:nvSpPr>
        <p:spPr>
          <a:xfrm>
            <a:off x="383595" y="4880264"/>
            <a:ext cx="6142754" cy="646986"/>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r>
              <a:rPr lang="tr" sz="1400" b="0" i="0" u="none" strike="noStrike">
                <a:solidFill>
                  <a:srgbClr val="FFFFFF"/>
                </a:solidFill>
                <a:highlight>
                  <a:srgbClr val="000000">
                    <a:alpha val="0"/>
                  </a:srgbClr>
                </a:highlight>
                <a:latin typeface="Calibri"/>
              </a:rPr>
              <a:t>Fransa'da hayata geçirilen </a:t>
            </a:r>
            <a:r>
              <a:rPr lang="tr-TR" sz="1400">
                <a:solidFill>
                  <a:srgbClr val="FFFFFF"/>
                </a:solidFill>
                <a:highlight>
                  <a:srgbClr val="000000">
                    <a:alpha val="0"/>
                  </a:srgbClr>
                </a:highlight>
                <a:latin typeface="Calibri"/>
              </a:rPr>
              <a:t>tedbir</a:t>
            </a:r>
            <a:r>
              <a:rPr lang="tr-TR" sz="1400" b="0" i="0" u="none" strike="noStrike">
                <a:solidFill>
                  <a:srgbClr val="FFFFFF"/>
                </a:solidFill>
                <a:highlight>
                  <a:srgbClr val="000000">
                    <a:alpha val="0"/>
                  </a:srgbClr>
                </a:highlight>
                <a:latin typeface="Calibri"/>
              </a:rPr>
              <a:t>ler</a:t>
            </a: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bisiklet kullanıcılarının trafikte</a:t>
            </a: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harcadıkları sürenin</a:t>
            </a:r>
            <a:r>
              <a:rPr lang="tr" sz="1400" b="0" i="0" u="none" strike="noStrike">
                <a:solidFill>
                  <a:srgbClr val="FFFFFF"/>
                </a:solidFill>
                <a:highlight>
                  <a:srgbClr val="000000">
                    <a:alpha val="0"/>
                  </a:srgbClr>
                </a:highlight>
                <a:latin typeface="Calibri"/>
              </a:rPr>
              <a:t> (</a:t>
            </a:r>
            <a:r>
              <a:rPr lang="tr" sz="1400">
                <a:solidFill>
                  <a:srgbClr val="FFFFFF"/>
                </a:solidFill>
                <a:highlight>
                  <a:srgbClr val="000000">
                    <a:alpha val="0"/>
                  </a:srgbClr>
                </a:highlight>
                <a:latin typeface="Calibri"/>
              </a:rPr>
              <a:t>özel araçlara</a:t>
            </a:r>
            <a:r>
              <a:rPr lang="tr" sz="1400" b="0" i="0" u="none" strike="noStrike">
                <a:solidFill>
                  <a:srgbClr val="FFFFFF"/>
                </a:solidFill>
                <a:highlight>
                  <a:srgbClr val="000000">
                    <a:alpha val="0"/>
                  </a:srgbClr>
                </a:highlight>
                <a:latin typeface="Calibri"/>
              </a:rPr>
              <a:t> kıyasla) %13 oranında azalmasına neden oldu</a:t>
            </a:r>
            <a:endParaRPr lang="en-GB" sz="1400">
              <a:solidFill>
                <a:prstClr val="white"/>
              </a:solidFill>
              <a:latin typeface="Calibri"/>
            </a:endParaRPr>
          </a:p>
        </p:txBody>
      </p:sp>
      <p:sp>
        <p:nvSpPr>
          <p:cNvPr id="18" name="Rounded Rectangle 6">
            <a:extLst>
              <a:ext uri="{FF2B5EF4-FFF2-40B4-BE49-F238E27FC236}">
                <a16:creationId xmlns:a16="http://schemas.microsoft.com/office/drawing/2014/main" id="{A6E7E5EF-068F-2F45-AD68-7C8577E8DE45}"/>
              </a:ext>
            </a:extLst>
          </p:cNvPr>
          <p:cNvSpPr/>
          <p:nvPr/>
        </p:nvSpPr>
        <p:spPr>
          <a:xfrm>
            <a:off x="383594" y="5589956"/>
            <a:ext cx="6142755" cy="646986"/>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noAutofit/>
          </a:bodyPr>
          <a:lstStyle/>
          <a:p>
            <a:pPr rtl="0"/>
            <a:r>
              <a:rPr lang="tr" sz="1500" b="0" i="0" u="none" strike="noStrike">
                <a:solidFill>
                  <a:srgbClr val="FFFFFF"/>
                </a:solidFill>
                <a:highlight>
                  <a:srgbClr val="000000">
                    <a:alpha val="0"/>
                  </a:srgbClr>
                </a:highlight>
                <a:latin typeface="Calibri"/>
              </a:rPr>
              <a:t>ABD'nin Washington kentinde bisiklet kiralama hizmetleri trafik sıkışıklığını %4 oranında azalttı</a:t>
            </a:r>
            <a:endParaRPr lang="lt-LT" sz="1500">
              <a:solidFill>
                <a:prstClr val="white"/>
              </a:solidFill>
              <a:latin typeface="Calibri" panose="020F0502020204030204"/>
            </a:endParaRPr>
          </a:p>
        </p:txBody>
      </p:sp>
      <p:sp>
        <p:nvSpPr>
          <p:cNvPr id="19" name="Rectangle: Rounded Corners 18">
            <a:extLst>
              <a:ext uri="{FF2B5EF4-FFF2-40B4-BE49-F238E27FC236}">
                <a16:creationId xmlns:a16="http://schemas.microsoft.com/office/drawing/2014/main" id="{66CE00FC-5591-1A5E-29C5-704148BE1672}"/>
              </a:ext>
            </a:extLst>
          </p:cNvPr>
          <p:cNvSpPr/>
          <p:nvPr/>
        </p:nvSpPr>
        <p:spPr>
          <a:xfrm>
            <a:off x="6898206" y="4429961"/>
            <a:ext cx="4965102" cy="1806980"/>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algn="ctr"/>
            <a:r>
              <a:rPr lang="tr" sz="1400" b="0" i="0" u="none" strike="noStrike" err="1">
                <a:solidFill>
                  <a:srgbClr val="FFFFFF"/>
                </a:solidFill>
                <a:highlight>
                  <a:srgbClr val="000000">
                    <a:alpha val="0"/>
                  </a:srgbClr>
                </a:highlight>
                <a:latin typeface="Calibri"/>
              </a:rPr>
              <a:t>Lewes</a:t>
            </a:r>
            <a:r>
              <a:rPr lang="tr" sz="1400" b="0" i="0" u="none" strike="noStrike">
                <a:solidFill>
                  <a:srgbClr val="FFFFFF"/>
                </a:solidFill>
                <a:highlight>
                  <a:srgbClr val="000000">
                    <a:alpha val="0"/>
                  </a:srgbClr>
                </a:highlight>
                <a:latin typeface="Calibri"/>
              </a:rPr>
              <a:t> Yolu (Brighton, İngiltere) – toplu taşıma ve bisiklet altyapısının iyileştirilmesi.</a:t>
            </a:r>
            <a:r>
              <a:rPr lang="tr" sz="1400">
                <a:solidFill>
                  <a:srgbClr val="FFFFFF"/>
                </a:solidFill>
                <a:highlight>
                  <a:srgbClr val="000000">
                    <a:alpha val="0"/>
                  </a:srgbClr>
                </a:highlight>
                <a:latin typeface="Calibri"/>
              </a:rPr>
              <a:t> </a:t>
            </a:r>
            <a:endParaRPr lang="en-US" sz="1400"/>
          </a:p>
          <a:p>
            <a:pPr algn="ctr"/>
            <a:r>
              <a:rPr lang="tr" sz="1400" b="1" i="0" u="none" strike="noStrike">
                <a:solidFill>
                  <a:srgbClr val="FFFFFF"/>
                </a:solidFill>
                <a:highlight>
                  <a:srgbClr val="000000">
                    <a:alpha val="0"/>
                  </a:srgbClr>
                </a:highlight>
                <a:latin typeface="Calibri"/>
              </a:rPr>
              <a:t>Sonuçlar:</a:t>
            </a:r>
            <a:endParaRPr lang="tr" sz="1400" b="1"/>
          </a:p>
          <a:p>
            <a:pPr marL="742950" lvl="1" indent="-285750">
              <a:buFont typeface="Arial" panose="020B0604020202020204" pitchFamily="34" charset="0"/>
              <a:buChar char="•"/>
            </a:pPr>
            <a:r>
              <a:rPr lang="tr" sz="1400">
                <a:solidFill>
                  <a:srgbClr val="FFFFFF"/>
                </a:solidFill>
                <a:highlight>
                  <a:srgbClr val="000000">
                    <a:alpha val="0"/>
                  </a:srgbClr>
                </a:highlight>
                <a:latin typeface="Calibri"/>
              </a:rPr>
              <a:t>Bisiklet kullanıcılarının</a:t>
            </a:r>
            <a:r>
              <a:rPr lang="tr" sz="1400" b="0" i="0" u="none" strike="noStrike">
                <a:solidFill>
                  <a:srgbClr val="FFFFFF"/>
                </a:solidFill>
                <a:highlight>
                  <a:srgbClr val="000000">
                    <a:alpha val="0"/>
                  </a:srgbClr>
                </a:highlight>
                <a:latin typeface="Calibri"/>
              </a:rPr>
              <a:t> sayısında %14 oranında artış</a:t>
            </a:r>
            <a:endParaRPr lang="lt-LT" sz="1400">
              <a:solidFill>
                <a:prstClr val="white"/>
              </a:solidFill>
              <a:latin typeface="Calibri" panose="020F0502020204030204"/>
            </a:endParaRPr>
          </a:p>
          <a:p>
            <a:pPr marL="742950" lvl="1" indent="-285750" rtl="0">
              <a:buFont typeface="Arial" panose="020B0604020202020204" pitchFamily="34" charset="0"/>
              <a:buChar char="•"/>
            </a:pPr>
            <a:r>
              <a:rPr lang="tr" sz="1400" b="0" i="0" u="none" strike="noStrike">
                <a:solidFill>
                  <a:srgbClr val="FFFFFF"/>
                </a:solidFill>
                <a:highlight>
                  <a:srgbClr val="000000">
                    <a:alpha val="0"/>
                  </a:srgbClr>
                </a:highlight>
                <a:latin typeface="Calibri"/>
              </a:rPr>
              <a:t>Toplu taşıma kullanımında %7 oranında artış</a:t>
            </a:r>
          </a:p>
          <a:p>
            <a:pPr marL="742950" lvl="1" indent="-285750">
              <a:buFont typeface="Arial" panose="020B0604020202020204" pitchFamily="34" charset="0"/>
              <a:buChar char="•"/>
            </a:pPr>
            <a:r>
              <a:rPr lang="tr" sz="1400" b="0" i="0" u="none" strike="noStrike">
                <a:solidFill>
                  <a:srgbClr val="FFFFFF"/>
                </a:solidFill>
                <a:highlight>
                  <a:srgbClr val="000000">
                    <a:alpha val="0"/>
                  </a:srgbClr>
                </a:highlight>
                <a:latin typeface="Calibri"/>
              </a:rPr>
              <a:t>Toplam </a:t>
            </a:r>
            <a:r>
              <a:rPr lang="tr" sz="1400">
                <a:solidFill>
                  <a:srgbClr val="FFFFFF"/>
                </a:solidFill>
                <a:highlight>
                  <a:srgbClr val="000000">
                    <a:alpha val="0"/>
                  </a:srgbClr>
                </a:highlight>
                <a:latin typeface="Calibri"/>
              </a:rPr>
              <a:t>trafiğin</a:t>
            </a:r>
            <a:r>
              <a:rPr lang="tr" sz="1400" b="0" i="0" u="none" strike="noStrike">
                <a:solidFill>
                  <a:srgbClr val="FFFFFF"/>
                </a:solidFill>
                <a:highlight>
                  <a:srgbClr val="000000">
                    <a:alpha val="0"/>
                  </a:srgbClr>
                </a:highlight>
                <a:latin typeface="Calibri"/>
              </a:rPr>
              <a:t> %13 oranında </a:t>
            </a:r>
            <a:r>
              <a:rPr lang="tr" sz="1400">
                <a:solidFill>
                  <a:srgbClr val="FFFFFF"/>
                </a:solidFill>
                <a:highlight>
                  <a:srgbClr val="000000">
                    <a:alpha val="0"/>
                  </a:srgbClr>
                </a:highlight>
                <a:latin typeface="Calibri"/>
              </a:rPr>
              <a:t>azalması</a:t>
            </a:r>
            <a:endParaRPr lang="en-US" sz="1400">
              <a:solidFill>
                <a:prstClr val="white"/>
              </a:solidFill>
              <a:latin typeface="Calibri"/>
            </a:endParaRPr>
          </a:p>
          <a:p>
            <a:pPr marL="742950" lvl="1" indent="-285750" rtl="0">
              <a:buFont typeface="Arial" panose="020B0604020202020204" pitchFamily="34" charset="0"/>
              <a:buChar char="•"/>
            </a:pPr>
            <a:r>
              <a:rPr lang="tr" sz="1400" b="0" i="0" u="none" strike="noStrike">
                <a:solidFill>
                  <a:srgbClr val="FFFFFF"/>
                </a:solidFill>
                <a:highlight>
                  <a:srgbClr val="000000">
                    <a:alpha val="0"/>
                  </a:srgbClr>
                </a:highlight>
                <a:latin typeface="Calibri"/>
              </a:rPr>
              <a:t>Trafik kazalarında yaralanan ve ölen kişi </a:t>
            </a:r>
            <a:r>
              <a:rPr lang="tr" sz="1400">
                <a:solidFill>
                  <a:srgbClr val="FFFFFF"/>
                </a:solidFill>
                <a:highlight>
                  <a:srgbClr val="000000">
                    <a:alpha val="0"/>
                  </a:srgbClr>
                </a:highlight>
                <a:latin typeface="Calibri"/>
              </a:rPr>
              <a:t>sayısında</a:t>
            </a:r>
            <a:r>
              <a:rPr lang="tr" sz="1400" b="0" i="0" u="none" strike="noStrike">
                <a:solidFill>
                  <a:srgbClr val="FFFFFF"/>
                </a:solidFill>
                <a:highlight>
                  <a:srgbClr val="000000">
                    <a:alpha val="0"/>
                  </a:srgbClr>
                </a:highlight>
                <a:latin typeface="Calibri"/>
              </a:rPr>
              <a:t> %50 oranında azalma</a:t>
            </a:r>
            <a:endParaRPr lang="en-US" sz="1400">
              <a:solidFill>
                <a:prstClr val="white"/>
              </a:solidFill>
              <a:latin typeface="Calibri" panose="020F0502020204030204"/>
            </a:endParaRPr>
          </a:p>
        </p:txBody>
      </p:sp>
      <p:pic>
        <p:nvPicPr>
          <p:cNvPr id="20" name="Picture 19">
            <a:extLst>
              <a:ext uri="{FF2B5EF4-FFF2-40B4-BE49-F238E27FC236}">
                <a16:creationId xmlns:a16="http://schemas.microsoft.com/office/drawing/2014/main" id="{C030C3A0-6A08-4605-A705-1653865AE56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22588" y="2377346"/>
            <a:ext cx="5240720" cy="2110846"/>
          </a:xfrm>
          <a:prstGeom prst="rect">
            <a:avLst/>
          </a:prstGeom>
        </p:spPr>
      </p:pic>
      <p:sp>
        <p:nvSpPr>
          <p:cNvPr id="3" name="Dikdörtgen 2">
            <a:extLst>
              <a:ext uri="{FF2B5EF4-FFF2-40B4-BE49-F238E27FC236}">
                <a16:creationId xmlns:a16="http://schemas.microsoft.com/office/drawing/2014/main" id="{EDF1A14E-84ED-C0A2-91A3-B1AE5DAC42AB}"/>
              </a:ext>
            </a:extLst>
          </p:cNvPr>
          <p:cNvSpPr/>
          <p:nvPr/>
        </p:nvSpPr>
        <p:spPr>
          <a:xfrm>
            <a:off x="6622588" y="2377346"/>
            <a:ext cx="2422352" cy="190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Dikdörtgen 3">
            <a:extLst>
              <a:ext uri="{FF2B5EF4-FFF2-40B4-BE49-F238E27FC236}">
                <a16:creationId xmlns:a16="http://schemas.microsoft.com/office/drawing/2014/main" id="{8215BD1D-4898-9C8A-1EA7-291910A58B55}"/>
              </a:ext>
            </a:extLst>
          </p:cNvPr>
          <p:cNvSpPr/>
          <p:nvPr/>
        </p:nvSpPr>
        <p:spPr>
          <a:xfrm>
            <a:off x="9387840" y="2377346"/>
            <a:ext cx="2164080" cy="190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Metin kutusu 6">
            <a:extLst>
              <a:ext uri="{FF2B5EF4-FFF2-40B4-BE49-F238E27FC236}">
                <a16:creationId xmlns:a16="http://schemas.microsoft.com/office/drawing/2014/main" id="{80FEF176-735C-B875-CF17-E7C97E81C73C}"/>
              </a:ext>
            </a:extLst>
          </p:cNvPr>
          <p:cNvSpPr txBox="1"/>
          <p:nvPr/>
        </p:nvSpPr>
        <p:spPr>
          <a:xfrm>
            <a:off x="6898206" y="2278830"/>
            <a:ext cx="6096000" cy="286232"/>
          </a:xfrm>
          <a:prstGeom prst="rect">
            <a:avLst/>
          </a:prstGeom>
          <a:noFill/>
        </p:spPr>
        <p:txBody>
          <a:bodyPr wrap="square">
            <a:spAutoFit/>
          </a:bodyPr>
          <a:lstStyle/>
          <a:p>
            <a:pPr rtl="0">
              <a:lnSpc>
                <a:spcPct val="90000"/>
              </a:lnSpc>
              <a:spcBef>
                <a:spcPct val="0"/>
              </a:spcBef>
            </a:pPr>
            <a:r>
              <a:rPr lang="tr-TR" sz="1400" b="1" i="0" u="none" strike="noStrike" err="1">
                <a:solidFill>
                  <a:srgbClr val="2F5597"/>
                </a:solidFill>
                <a:highlight>
                  <a:srgbClr val="000000">
                    <a:alpha val="0"/>
                  </a:srgbClr>
                </a:highlight>
                <a:latin typeface="Times New Roman" panose="02020603050405020304" pitchFamily="18" charset="0"/>
                <a:ea typeface="+mj-ea"/>
                <a:cs typeface="Times New Roman" panose="02020603050405020304" pitchFamily="18" charset="0"/>
              </a:rPr>
              <a:t>Lewes</a:t>
            </a:r>
            <a:r>
              <a:rPr lang="tr-TR" sz="1400" b="1" i="0" u="none" strike="noStrike">
                <a:solidFill>
                  <a:srgbClr val="2F5597"/>
                </a:solidFill>
                <a:highlight>
                  <a:srgbClr val="000000">
                    <a:alpha val="0"/>
                  </a:srgbClr>
                </a:highlight>
                <a:latin typeface="Times New Roman" panose="02020603050405020304" pitchFamily="18" charset="0"/>
                <a:ea typeface="+mj-ea"/>
                <a:cs typeface="Times New Roman" panose="02020603050405020304" pitchFamily="18" charset="0"/>
              </a:rPr>
              <a:t> Yolu Kavşağı - Öncesi</a:t>
            </a:r>
            <a:endParaRPr lang="en-GB" sz="1400" b="1">
              <a:solidFill>
                <a:schemeClr val="accent1">
                  <a:lumMod val="75000"/>
                </a:schemeClr>
              </a:solidFill>
              <a:latin typeface="Times New Roman" panose="02020603050405020304" pitchFamily="18" charset="0"/>
              <a:ea typeface="+mj-ea"/>
              <a:cs typeface="Times New Roman" panose="02020603050405020304" pitchFamily="18" charset="0"/>
            </a:endParaRPr>
          </a:p>
        </p:txBody>
      </p:sp>
      <p:sp>
        <p:nvSpPr>
          <p:cNvPr id="8" name="Metin kutusu 7">
            <a:extLst>
              <a:ext uri="{FF2B5EF4-FFF2-40B4-BE49-F238E27FC236}">
                <a16:creationId xmlns:a16="http://schemas.microsoft.com/office/drawing/2014/main" id="{799E38F5-AD05-C2DF-26AE-5A0F7B4158A6}"/>
              </a:ext>
            </a:extLst>
          </p:cNvPr>
          <p:cNvSpPr txBox="1"/>
          <p:nvPr/>
        </p:nvSpPr>
        <p:spPr>
          <a:xfrm>
            <a:off x="9464040" y="2272876"/>
            <a:ext cx="2818368" cy="286232"/>
          </a:xfrm>
          <a:prstGeom prst="rect">
            <a:avLst/>
          </a:prstGeom>
          <a:noFill/>
        </p:spPr>
        <p:txBody>
          <a:bodyPr wrap="square" rtlCol="0">
            <a:spAutoFit/>
          </a:bodyPr>
          <a:lstStyle/>
          <a:p>
            <a:pPr rtl="0">
              <a:lnSpc>
                <a:spcPct val="90000"/>
              </a:lnSpc>
              <a:spcBef>
                <a:spcPct val="0"/>
              </a:spcBef>
            </a:pPr>
            <a:r>
              <a:rPr lang="tr-TR" sz="1400" b="1" i="0" u="none" strike="noStrike" err="1">
                <a:solidFill>
                  <a:srgbClr val="2F5597"/>
                </a:solidFill>
                <a:highlight>
                  <a:srgbClr val="000000">
                    <a:alpha val="0"/>
                  </a:srgbClr>
                </a:highlight>
                <a:latin typeface="Times New Roman" panose="02020603050405020304" pitchFamily="18" charset="0"/>
                <a:ea typeface="+mj-ea"/>
                <a:cs typeface="Times New Roman" panose="02020603050405020304" pitchFamily="18" charset="0"/>
              </a:rPr>
              <a:t>Lewes</a:t>
            </a:r>
            <a:r>
              <a:rPr lang="tr-TR" sz="1400" b="1" i="0" u="none" strike="noStrike">
                <a:solidFill>
                  <a:srgbClr val="2F5597"/>
                </a:solidFill>
                <a:highlight>
                  <a:srgbClr val="000000">
                    <a:alpha val="0"/>
                  </a:srgbClr>
                </a:highlight>
                <a:latin typeface="Times New Roman" panose="02020603050405020304" pitchFamily="18" charset="0"/>
                <a:ea typeface="+mj-ea"/>
                <a:cs typeface="Times New Roman" panose="02020603050405020304" pitchFamily="18" charset="0"/>
              </a:rPr>
              <a:t> Yolu Kavşağı - Sonrası</a:t>
            </a:r>
            <a:endParaRPr lang="en-GB" sz="1400" b="1">
              <a:solidFill>
                <a:schemeClr val="accent1">
                  <a:lumMod val="75000"/>
                </a:schemeClr>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1052762517"/>
      </p:ext>
    </p:extLst>
  </p:cSld>
  <p:clrMapOvr>
    <a:masterClrMapping/>
  </p:clrMapOvr>
  <p:transition/>
  <p:extLst>
    <p:ext uri="{6950BFC3-D8DA-4A85-94F7-54DA5524770B}">
      <p188:commentRel xmlns:p188="http://schemas.microsoft.com/office/powerpoint/2018/8/main" r:id="rId2"/>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730876" y="622702"/>
            <a:ext cx="10515600" cy="1325563"/>
          </a:xfrm>
        </p:spPr>
        <p:txBody>
          <a:bodyPr>
            <a:noAutofit/>
          </a:bodyPr>
          <a:lstStyle/>
          <a:p>
            <a:pPr rtl="0"/>
            <a:r>
              <a:rPr lang="tr" sz="3000" b="0" i="0" u="none" strike="noStrike">
                <a:highlight>
                  <a:srgbClr val="000000">
                    <a:alpha val="0"/>
                  </a:srgbClr>
                </a:highlight>
                <a:latin typeface="Calibri Light"/>
              </a:rPr>
              <a:t>PAYLAŞIMLI HAREKETLİLİK</a:t>
            </a:r>
          </a:p>
        </p:txBody>
      </p:sp>
      <p:sp>
        <p:nvSpPr>
          <p:cNvPr id="3" name="Content Placeholder 2">
            <a:extLst>
              <a:ext uri="{FF2B5EF4-FFF2-40B4-BE49-F238E27FC236}">
                <a16:creationId xmlns:a16="http://schemas.microsoft.com/office/drawing/2014/main" id="{D7AF8EF9-7BF7-CDB4-111D-39C3DC17D336}"/>
              </a:ext>
            </a:extLst>
          </p:cNvPr>
          <p:cNvSpPr>
            <a:spLocks noGrp="1"/>
          </p:cNvSpPr>
          <p:nvPr>
            <p:ph idx="1"/>
          </p:nvPr>
        </p:nvSpPr>
        <p:spPr>
          <a:xfrm>
            <a:off x="730876" y="1568048"/>
            <a:ext cx="6004810" cy="4351338"/>
          </a:xfrm>
        </p:spPr>
        <p:txBody>
          <a:bodyPr vert="horz" lIns="91440" tIns="45720" rIns="91440" bIns="45720" rtlCol="0" anchor="t">
            <a:noAutofit/>
          </a:bodyPr>
          <a:lstStyle/>
          <a:p>
            <a:pPr marL="0" indent="0">
              <a:spcAft>
                <a:spcPct val="0"/>
              </a:spcAft>
              <a:buNone/>
              <a:defRPr/>
            </a:pPr>
            <a:r>
              <a:rPr kumimoji="0" lang="en-US" sz="2000" b="1" i="0" u="none" strike="noStrike" kern="1200" cap="none" spc="0" normalizeH="0" baseline="0" noProof="0">
                <a:solidFill>
                  <a:srgbClr val="000000"/>
                </a:solidFill>
                <a:highlight>
                  <a:srgbClr val="000000">
                    <a:alpha val="0"/>
                  </a:srgbClr>
                </a:highlight>
                <a:uLnTx/>
                <a:uFillTx/>
                <a:latin typeface="Calibri"/>
                <a:ea typeface="+mn-ea"/>
                <a:cs typeface="+mn-cs"/>
              </a:rPr>
              <a:t>TEMEL TEDBİRLER</a:t>
            </a:r>
            <a:r>
              <a:rPr kumimoji="0" lang="tr" sz="2000" b="1" i="0" u="none" strike="noStrike" kern="1200" cap="none" spc="0" normalizeH="0" baseline="0" noProof="0">
                <a:solidFill>
                  <a:srgbClr val="000000"/>
                </a:solidFill>
                <a:highlight>
                  <a:srgbClr val="000000">
                    <a:alpha val="0"/>
                  </a:srgbClr>
                </a:highlight>
                <a:uLnTx/>
                <a:uFillTx/>
                <a:latin typeface="Calibri"/>
                <a:ea typeface="+mn-ea"/>
                <a:cs typeface="+mn-cs"/>
              </a:rPr>
              <a:t>:</a:t>
            </a:r>
            <a:r>
              <a:rPr lang="tr" sz="2000" b="1">
                <a:solidFill>
                  <a:srgbClr val="000000"/>
                </a:solidFill>
                <a:highlight>
                  <a:srgbClr val="000000">
                    <a:alpha val="0"/>
                  </a:srgbClr>
                </a:highlight>
                <a:latin typeface="Calibri"/>
              </a:rPr>
              <a:t> </a:t>
            </a:r>
            <a:endParaRPr kumimoji="0" lang="tr" sz="2000" b="1" i="0" u="none" strike="noStrike" kern="1200" cap="none" spc="0" normalizeH="0" baseline="0" noProof="0">
              <a:solidFill>
                <a:srgbClr val="000000"/>
              </a:solidFill>
              <a:highlight>
                <a:srgbClr val="000000">
                  <a:alpha val="0"/>
                </a:srgbClr>
              </a:highlight>
              <a:uLnTx/>
              <a:uFillTx/>
              <a:latin typeface="Calibri"/>
              <a:ea typeface="+mn-ea"/>
              <a:cs typeface="+mn-cs"/>
            </a:endParaRPr>
          </a:p>
          <a:p>
            <a:pPr rtl="0">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Bisiklet paylaşımı</a:t>
            </a:r>
            <a:endParaRPr kumimoji="0" lang="lt-LT"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mn-cs"/>
              </a:rPr>
              <a:t>Kargo bisikleti paylaşımı</a:t>
            </a: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a:p>
            <a:pPr>
              <a:defRPr/>
            </a:pPr>
            <a:r>
              <a:rPr lang="tr" sz="1800">
                <a:solidFill>
                  <a:srgbClr val="000000"/>
                </a:solidFill>
                <a:highlight>
                  <a:srgbClr val="000000">
                    <a:alpha val="0"/>
                  </a:srgbClr>
                </a:highlight>
                <a:latin typeface="Calibri"/>
              </a:rPr>
              <a:t>Ortaklaşa araç kullanımı</a:t>
            </a:r>
            <a:endParaRPr lang="en-US" sz="1800">
              <a:solidFill>
                <a:prstClr val="black"/>
              </a:solidFill>
            </a:endParaRPr>
          </a:p>
          <a:p>
            <a:pPr>
              <a:defRPr/>
            </a:pPr>
            <a:r>
              <a:rPr lang="tr" sz="1800" b="0" i="0" u="none" strike="noStrike">
                <a:solidFill>
                  <a:srgbClr val="000000"/>
                </a:solidFill>
                <a:highlight>
                  <a:srgbClr val="000000">
                    <a:alpha val="0"/>
                  </a:srgbClr>
                </a:highlight>
                <a:latin typeface="Calibri"/>
              </a:rPr>
              <a:t>Araç paylaşımı</a:t>
            </a:r>
            <a:r>
              <a:rPr lang="tr" sz="1800">
                <a:solidFill>
                  <a:srgbClr val="000000"/>
                </a:solidFill>
                <a:highlight>
                  <a:srgbClr val="000000">
                    <a:alpha val="0"/>
                  </a:srgbClr>
                </a:highlight>
                <a:latin typeface="Calibri"/>
              </a:rPr>
              <a:t> (</a:t>
            </a:r>
            <a:r>
              <a:rPr lang="tr" sz="1800" err="1">
                <a:solidFill>
                  <a:srgbClr val="000000"/>
                </a:solidFill>
                <a:highlight>
                  <a:srgbClr val="000000">
                    <a:alpha val="0"/>
                  </a:srgbClr>
                </a:highlight>
                <a:latin typeface="Calibri"/>
              </a:rPr>
              <a:t>örn</a:t>
            </a:r>
            <a:r>
              <a:rPr lang="tr" sz="1800">
                <a:solidFill>
                  <a:srgbClr val="000000"/>
                </a:solidFill>
                <a:highlight>
                  <a:srgbClr val="000000">
                    <a:alpha val="0"/>
                  </a:srgbClr>
                </a:highlight>
                <a:latin typeface="Calibri"/>
              </a:rPr>
              <a:t>. </a:t>
            </a:r>
            <a:r>
              <a:rPr lang="tr" sz="1800" err="1">
                <a:solidFill>
                  <a:srgbClr val="000000"/>
                </a:solidFill>
                <a:highlight>
                  <a:srgbClr val="000000">
                    <a:alpha val="0"/>
                  </a:srgbClr>
                </a:highlight>
                <a:latin typeface="Calibri"/>
              </a:rPr>
              <a:t>Zipcar</a:t>
            </a:r>
            <a:r>
              <a:rPr lang="tr" sz="1800">
                <a:solidFill>
                  <a:srgbClr val="000000"/>
                </a:solidFill>
                <a:highlight>
                  <a:srgbClr val="000000">
                    <a:alpha val="0"/>
                  </a:srgbClr>
                </a:highlight>
                <a:latin typeface="Calibri"/>
              </a:rPr>
              <a:t>)</a:t>
            </a:r>
            <a:endParaRPr lang="lt-LT" sz="1800">
              <a:solidFill>
                <a:prstClr val="black"/>
              </a:solidFill>
            </a:endParaRPr>
          </a:p>
          <a:p>
            <a:pPr rtl="0">
              <a:defRPr/>
            </a:pPr>
            <a:r>
              <a:rPr lang="tr" sz="1800" b="0" i="0" u="none" strike="noStrike">
                <a:solidFill>
                  <a:srgbClr val="000000"/>
                </a:solidFill>
                <a:highlight>
                  <a:srgbClr val="000000">
                    <a:alpha val="0"/>
                  </a:srgbClr>
                </a:highlight>
                <a:latin typeface="Calibri"/>
              </a:rPr>
              <a:t>Scooter paylaşımı</a:t>
            </a:r>
            <a:endParaRPr lang="lt-LT" sz="1800">
              <a:solidFill>
                <a:prstClr val="black"/>
              </a:solidFill>
            </a:endParaRPr>
          </a:p>
        </p:txBody>
      </p:sp>
      <p:pic>
        <p:nvPicPr>
          <p:cNvPr id="4" name="Picture 3">
            <a:extLst>
              <a:ext uri="{FF2B5EF4-FFF2-40B4-BE49-F238E27FC236}">
                <a16:creationId xmlns:a16="http://schemas.microsoft.com/office/drawing/2014/main" id="{25E64578-4ED2-81A5-19B1-071FFADEE1F4}"/>
              </a:ext>
            </a:extLst>
          </p:cNvPr>
          <p:cNvPicPr>
            <a:picLocks noChangeAspect="1"/>
          </p:cNvPicPr>
          <p:nvPr/>
        </p:nvPicPr>
        <p:blipFill>
          <a:blip r:embed="rId3"/>
          <a:stretch>
            <a:fillRect/>
          </a:stretch>
        </p:blipFill>
        <p:spPr>
          <a:xfrm>
            <a:off x="7908269" y="1384990"/>
            <a:ext cx="3921864" cy="2616304"/>
          </a:xfrm>
          <a:prstGeom prst="rect">
            <a:avLst/>
          </a:prstGeom>
        </p:spPr>
      </p:pic>
      <p:pic>
        <p:nvPicPr>
          <p:cNvPr id="5" name="Picture 5">
            <a:extLst>
              <a:ext uri="{FF2B5EF4-FFF2-40B4-BE49-F238E27FC236}">
                <a16:creationId xmlns:a16="http://schemas.microsoft.com/office/drawing/2014/main" id="{7EC3FC48-7BAB-5669-1231-A4085AC15C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8269" y="4148376"/>
            <a:ext cx="3921864" cy="1960932"/>
          </a:xfrm>
          <a:prstGeom prst="rect">
            <a:avLst/>
          </a:prstGeom>
        </p:spPr>
      </p:pic>
    </p:spTree>
    <p:extLst>
      <p:ext uri="{BB962C8B-B14F-4D97-AF65-F5344CB8AC3E}">
        <p14:creationId xmlns:p14="http://schemas.microsoft.com/office/powerpoint/2010/main" val="2453118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282498" y="537519"/>
            <a:ext cx="10515600" cy="1325563"/>
          </a:xfrm>
        </p:spPr>
        <p:txBody>
          <a:bodyPr>
            <a:noAutofit/>
          </a:bodyPr>
          <a:lstStyle/>
          <a:p>
            <a:pPr rtl="0"/>
            <a:r>
              <a:rPr lang="tr" sz="3600" b="0" i="0" u="none" strike="noStrike">
                <a:highlight>
                  <a:srgbClr val="000000">
                    <a:alpha val="0"/>
                  </a:srgbClr>
                </a:highlight>
                <a:latin typeface="Calibri Light"/>
              </a:rPr>
              <a:t>PAYLAŞIMLI HAREKETLİLİK</a:t>
            </a:r>
          </a:p>
        </p:txBody>
      </p:sp>
      <p:sp>
        <p:nvSpPr>
          <p:cNvPr id="5" name="TextBox 4">
            <a:extLst>
              <a:ext uri="{FF2B5EF4-FFF2-40B4-BE49-F238E27FC236}">
                <a16:creationId xmlns:a16="http://schemas.microsoft.com/office/drawing/2014/main" id="{D8782792-87C1-0E0B-8354-AC729FDDBEC3}"/>
              </a:ext>
            </a:extLst>
          </p:cNvPr>
          <p:cNvSpPr txBox="1"/>
          <p:nvPr/>
        </p:nvSpPr>
        <p:spPr>
          <a:xfrm>
            <a:off x="8097520" y="570671"/>
            <a:ext cx="3820160" cy="436182"/>
          </a:xfrm>
          <a:prstGeom prst="rect">
            <a:avLst/>
          </a:prstGeom>
          <a:noFill/>
        </p:spPr>
        <p:txBody>
          <a:bodyPr wrap="square" lIns="91440" tIns="45720" rIns="91440" bIns="45720" anchor="t">
            <a:noAutofit/>
          </a:bodyPr>
          <a:lstStyle/>
          <a:p>
            <a:pPr rtl="0">
              <a:lnSpc>
                <a:spcPct val="90000"/>
              </a:lnSpc>
              <a:spcBef>
                <a:spcPct val="0"/>
              </a:spcBef>
            </a:pPr>
            <a:r>
              <a:rPr lang="en-US" sz="2800" b="0" i="0" u="none" strike="noStrike">
                <a:solidFill>
                  <a:srgbClr val="2F5597"/>
                </a:solidFill>
                <a:highlight>
                  <a:srgbClr val="000000">
                    <a:alpha val="0"/>
                  </a:srgbClr>
                </a:highlight>
                <a:latin typeface="Calibri Light"/>
                <a:ea typeface="+mj-ea"/>
                <a:cs typeface="+mj-cs"/>
              </a:rPr>
              <a:t>En Yeni </a:t>
            </a:r>
            <a:r>
              <a:rPr lang="tr-TR" sz="2800" b="0" i="0" u="none" strike="noStrike">
                <a:solidFill>
                  <a:srgbClr val="2F5597"/>
                </a:solidFill>
                <a:highlight>
                  <a:srgbClr val="000000">
                    <a:alpha val="0"/>
                  </a:srgbClr>
                </a:highlight>
                <a:latin typeface="Calibri Light"/>
                <a:ea typeface="+mj-ea"/>
                <a:cs typeface="+mj-cs"/>
              </a:rPr>
              <a:t>Gelişmeler</a:t>
            </a:r>
            <a:endParaRPr lang="tr-TR" sz="2800">
              <a:solidFill>
                <a:schemeClr val="accent1">
                  <a:lumMod val="75000"/>
                </a:schemeClr>
              </a:solidFill>
              <a:latin typeface="+mj-lt"/>
              <a:ea typeface="+mj-ea"/>
              <a:cs typeface="+mj-cs"/>
            </a:endParaRPr>
          </a:p>
        </p:txBody>
      </p:sp>
      <p:pic>
        <p:nvPicPr>
          <p:cNvPr id="17" name="Picture 16">
            <a:extLst>
              <a:ext uri="{FF2B5EF4-FFF2-40B4-BE49-F238E27FC236}">
                <a16:creationId xmlns:a16="http://schemas.microsoft.com/office/drawing/2014/main" id="{1411B115-4AC6-6F95-5239-70FEF6D13232}"/>
              </a:ext>
            </a:extLst>
          </p:cNvPr>
          <p:cNvPicPr>
            <a:picLocks noChangeAspect="1"/>
          </p:cNvPicPr>
          <p:nvPr/>
        </p:nvPicPr>
        <p:blipFill>
          <a:blip r:embed="rId3"/>
          <a:stretch>
            <a:fillRect/>
          </a:stretch>
        </p:blipFill>
        <p:spPr>
          <a:xfrm>
            <a:off x="6319024" y="1102289"/>
            <a:ext cx="5800146" cy="2282246"/>
          </a:xfrm>
          <a:prstGeom prst="rect">
            <a:avLst/>
          </a:prstGeom>
        </p:spPr>
      </p:pic>
      <p:sp>
        <p:nvSpPr>
          <p:cNvPr id="18" name="Oval 17">
            <a:extLst>
              <a:ext uri="{FF2B5EF4-FFF2-40B4-BE49-F238E27FC236}">
                <a16:creationId xmlns:a16="http://schemas.microsoft.com/office/drawing/2014/main" id="{3B0B942B-6D3D-4612-58C5-36A76F5DA9DF}"/>
              </a:ext>
            </a:extLst>
          </p:cNvPr>
          <p:cNvSpPr/>
          <p:nvPr/>
        </p:nvSpPr>
        <p:spPr>
          <a:xfrm>
            <a:off x="3336763" y="3085492"/>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9" name="TextBox 18">
            <a:extLst>
              <a:ext uri="{FF2B5EF4-FFF2-40B4-BE49-F238E27FC236}">
                <a16:creationId xmlns:a16="http://schemas.microsoft.com/office/drawing/2014/main" id="{BDC03F45-27C8-0F71-C62B-63D296C1C4EE}"/>
              </a:ext>
            </a:extLst>
          </p:cNvPr>
          <p:cNvSpPr txBox="1"/>
          <p:nvPr/>
        </p:nvSpPr>
        <p:spPr>
          <a:xfrm>
            <a:off x="3728455" y="3085492"/>
            <a:ext cx="3140696" cy="369332"/>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rtl="0"/>
            <a:r>
              <a:rPr lang="tr" sz="1400" b="0" i="0" u="none" strike="noStrike">
                <a:highlight>
                  <a:srgbClr val="000000">
                    <a:alpha val="0"/>
                  </a:srgbClr>
                </a:highlight>
                <a:latin typeface="Calibri"/>
                <a:ea typeface="+mn-lt"/>
                <a:cs typeface="+mn-lt"/>
              </a:rPr>
              <a:t>Avrupa'da</a:t>
            </a:r>
            <a:r>
              <a:rPr lang="tr" sz="1400" b="1" i="0" u="none" strike="noStrike">
                <a:highlight>
                  <a:srgbClr val="000000">
                    <a:alpha val="0"/>
                  </a:srgbClr>
                </a:highlight>
                <a:latin typeface="Calibri"/>
                <a:ea typeface="+mn-lt"/>
                <a:cs typeface="+mn-lt"/>
              </a:rPr>
              <a:t> kargo bisikleti paylaşımı</a:t>
            </a:r>
            <a:endParaRPr lang="en-US" sz="1400" b="1"/>
          </a:p>
        </p:txBody>
      </p:sp>
      <p:sp>
        <p:nvSpPr>
          <p:cNvPr id="20" name="Rounded Rectangle 2">
            <a:extLst>
              <a:ext uri="{FF2B5EF4-FFF2-40B4-BE49-F238E27FC236}">
                <a16:creationId xmlns:a16="http://schemas.microsoft.com/office/drawing/2014/main" id="{D14A345E-937C-44CC-AA73-A4D464F8ACCC}"/>
              </a:ext>
            </a:extLst>
          </p:cNvPr>
          <p:cNvSpPr/>
          <p:nvPr/>
        </p:nvSpPr>
        <p:spPr>
          <a:xfrm>
            <a:off x="282498" y="1469863"/>
            <a:ext cx="6036526" cy="1325563"/>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noAutofit/>
          </a:bodyPr>
          <a:lstStyle/>
          <a:p>
            <a:pPr algn="just" rtl="0"/>
            <a:r>
              <a:rPr lang="tr" sz="1350" b="0" i="0" u="none" strike="noStrike">
                <a:solidFill>
                  <a:srgbClr val="FFFFFF"/>
                </a:solidFill>
                <a:highlight>
                  <a:srgbClr val="000000">
                    <a:alpha val="0"/>
                  </a:srgbClr>
                </a:highlight>
                <a:latin typeface="Calibri"/>
              </a:rPr>
              <a:t>Nüfus yoğunluğu ile toplu taşımanın uygulanabilirliği arasındaki aynı ilişki, yüksek yoğunluklu bölgelerde özel araç kullanımına esnek ve uygun maliyetli bir alternatif sağlayan hizmetler olan paylaşımlı hareketlilikte de görülebilir. Pratik ve uygun fiyatlı hizmetlere erişim, sakinleri bu ortak ulaşım türlerini seçmeye teşvik ederek trafik sıkışıklığının azalmasına ve olumlu çevresel etkilerin oluşmasına katkıda bulunur.</a:t>
            </a:r>
          </a:p>
        </p:txBody>
      </p:sp>
      <p:pic>
        <p:nvPicPr>
          <p:cNvPr id="25" name="Picture 24">
            <a:extLst>
              <a:ext uri="{FF2B5EF4-FFF2-40B4-BE49-F238E27FC236}">
                <a16:creationId xmlns:a16="http://schemas.microsoft.com/office/drawing/2014/main" id="{65BDD8DF-4ADE-F3F9-8BC9-208A3DFC6818}"/>
              </a:ext>
            </a:extLst>
          </p:cNvPr>
          <p:cNvPicPr>
            <a:picLocks noChangeAspect="1"/>
          </p:cNvPicPr>
          <p:nvPr/>
        </p:nvPicPr>
        <p:blipFill>
          <a:blip r:embed="rId4"/>
          <a:stretch>
            <a:fillRect/>
          </a:stretch>
        </p:blipFill>
        <p:spPr>
          <a:xfrm>
            <a:off x="3635974" y="3454824"/>
            <a:ext cx="3292651" cy="2856007"/>
          </a:xfrm>
          <a:prstGeom prst="rect">
            <a:avLst/>
          </a:prstGeom>
        </p:spPr>
      </p:pic>
      <p:pic>
        <p:nvPicPr>
          <p:cNvPr id="31" name="Picture 30">
            <a:extLst>
              <a:ext uri="{FF2B5EF4-FFF2-40B4-BE49-F238E27FC236}">
                <a16:creationId xmlns:a16="http://schemas.microsoft.com/office/drawing/2014/main" id="{67207419-1973-A50A-117A-33180B8F7CCC}"/>
              </a:ext>
            </a:extLst>
          </p:cNvPr>
          <p:cNvPicPr>
            <a:picLocks noChangeAspect="1"/>
          </p:cNvPicPr>
          <p:nvPr/>
        </p:nvPicPr>
        <p:blipFill>
          <a:blip r:embed="rId5"/>
          <a:stretch>
            <a:fillRect/>
          </a:stretch>
        </p:blipFill>
        <p:spPr>
          <a:xfrm>
            <a:off x="7533768" y="3944739"/>
            <a:ext cx="1676803" cy="2356371"/>
          </a:xfrm>
          <a:prstGeom prst="rect">
            <a:avLst/>
          </a:prstGeom>
        </p:spPr>
      </p:pic>
      <p:sp>
        <p:nvSpPr>
          <p:cNvPr id="32" name="Oval 31">
            <a:extLst>
              <a:ext uri="{FF2B5EF4-FFF2-40B4-BE49-F238E27FC236}">
                <a16:creationId xmlns:a16="http://schemas.microsoft.com/office/drawing/2014/main" id="{33D59F3E-D7AF-F0AE-8CA0-EB9C0D9B9E83}"/>
              </a:ext>
            </a:extLst>
          </p:cNvPr>
          <p:cNvSpPr/>
          <p:nvPr/>
        </p:nvSpPr>
        <p:spPr>
          <a:xfrm>
            <a:off x="7347485" y="3479971"/>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3" name="TextBox 32">
            <a:extLst>
              <a:ext uri="{FF2B5EF4-FFF2-40B4-BE49-F238E27FC236}">
                <a16:creationId xmlns:a16="http://schemas.microsoft.com/office/drawing/2014/main" id="{73D85D31-6896-59DF-BE38-610A7D4E0103}"/>
              </a:ext>
            </a:extLst>
          </p:cNvPr>
          <p:cNvSpPr txBox="1"/>
          <p:nvPr/>
        </p:nvSpPr>
        <p:spPr>
          <a:xfrm>
            <a:off x="7739177" y="3479971"/>
            <a:ext cx="4379993" cy="369332"/>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tr" sz="1500" b="0" i="0" u="none" strike="noStrike">
                <a:highlight>
                  <a:srgbClr val="000000">
                    <a:alpha val="0"/>
                  </a:srgbClr>
                </a:highlight>
                <a:latin typeface="Calibri"/>
                <a:ea typeface="+mn-lt"/>
                <a:cs typeface="+mn-lt"/>
              </a:rPr>
              <a:t>Baltık Devletleri içinde ve arasında </a:t>
            </a:r>
            <a:r>
              <a:rPr lang="tr" sz="1500" b="1">
                <a:highlight>
                  <a:srgbClr val="000000">
                    <a:alpha val="0"/>
                  </a:srgbClr>
                </a:highlight>
                <a:latin typeface="Calibri"/>
                <a:ea typeface="+mn-lt"/>
                <a:cs typeface="+mn-lt"/>
              </a:rPr>
              <a:t>özel araç paylaşımı</a:t>
            </a:r>
            <a:endParaRPr lang="en-US" sz="1500" b="1"/>
          </a:p>
        </p:txBody>
      </p:sp>
      <p:pic>
        <p:nvPicPr>
          <p:cNvPr id="35" name="Picture 34">
            <a:extLst>
              <a:ext uri="{FF2B5EF4-FFF2-40B4-BE49-F238E27FC236}">
                <a16:creationId xmlns:a16="http://schemas.microsoft.com/office/drawing/2014/main" id="{C7B84629-56CA-AF31-6622-D247D28BBFAC}"/>
              </a:ext>
            </a:extLst>
          </p:cNvPr>
          <p:cNvPicPr>
            <a:picLocks noChangeAspect="1"/>
          </p:cNvPicPr>
          <p:nvPr/>
        </p:nvPicPr>
        <p:blipFill>
          <a:blip r:embed="rId6"/>
          <a:stretch>
            <a:fillRect/>
          </a:stretch>
        </p:blipFill>
        <p:spPr>
          <a:xfrm>
            <a:off x="9344722" y="3944738"/>
            <a:ext cx="2544275" cy="2366093"/>
          </a:xfrm>
          <a:prstGeom prst="rect">
            <a:avLst/>
          </a:prstGeom>
        </p:spPr>
      </p:pic>
      <p:pic>
        <p:nvPicPr>
          <p:cNvPr id="6148" name="Picture 4">
            <a:extLst>
              <a:ext uri="{FF2B5EF4-FFF2-40B4-BE49-F238E27FC236}">
                <a16:creationId xmlns:a16="http://schemas.microsoft.com/office/drawing/2014/main" id="{F5428727-F4A4-0888-12AF-E29A7C146915}"/>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1924" y="4365444"/>
            <a:ext cx="3134444" cy="1945387"/>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a:extLst>
              <a:ext uri="{FF2B5EF4-FFF2-40B4-BE49-F238E27FC236}">
                <a16:creationId xmlns:a16="http://schemas.microsoft.com/office/drawing/2014/main" id="{EE33D942-1137-24E5-0D8B-5837AEE09A76}"/>
              </a:ext>
            </a:extLst>
          </p:cNvPr>
          <p:cNvSpPr/>
          <p:nvPr/>
        </p:nvSpPr>
        <p:spPr>
          <a:xfrm>
            <a:off x="330327" y="2900636"/>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7" name="TextBox 36">
            <a:extLst>
              <a:ext uri="{FF2B5EF4-FFF2-40B4-BE49-F238E27FC236}">
                <a16:creationId xmlns:a16="http://schemas.microsoft.com/office/drawing/2014/main" id="{2F49C15A-C181-14E2-D8D0-92FAD835C2B9}"/>
              </a:ext>
            </a:extLst>
          </p:cNvPr>
          <p:cNvSpPr txBox="1"/>
          <p:nvPr/>
        </p:nvSpPr>
        <p:spPr>
          <a:xfrm>
            <a:off x="630000" y="2794242"/>
            <a:ext cx="2860562" cy="1560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rtl="0"/>
            <a:r>
              <a:rPr lang="tr" sz="1550" b="0" i="0" u="none" strike="noStrike">
                <a:highlight>
                  <a:srgbClr val="000000">
                    <a:alpha val="0"/>
                  </a:srgbClr>
                </a:highlight>
                <a:latin typeface="Calibri"/>
                <a:ea typeface="+mn-lt"/>
                <a:cs typeface="+mn-lt"/>
              </a:rPr>
              <a:t>Paris'te</a:t>
            </a:r>
            <a:r>
              <a:rPr lang="tr" sz="1550" b="1" i="0" u="none" strike="noStrike">
                <a:highlight>
                  <a:srgbClr val="000000">
                    <a:alpha val="0"/>
                  </a:srgbClr>
                </a:highlight>
                <a:latin typeface="Calibri"/>
                <a:ea typeface="+mn-lt"/>
                <a:cs typeface="+mn-lt"/>
              </a:rPr>
              <a:t> bisiklet paylaşımı:</a:t>
            </a:r>
          </a:p>
          <a:p>
            <a:pPr marL="285750" indent="-285750">
              <a:buFont typeface="Arial" panose="020B0604020202020204" pitchFamily="34" charset="0"/>
              <a:buChar char="•"/>
            </a:pPr>
            <a:r>
              <a:rPr lang="tr" sz="1000" b="0" i="0" u="none" strike="noStrike">
                <a:highlight>
                  <a:srgbClr val="000000">
                    <a:alpha val="0"/>
                  </a:srgbClr>
                </a:highlight>
                <a:latin typeface="Calibri"/>
              </a:rPr>
              <a:t>Büyük Paris Bölgesi'nde </a:t>
            </a:r>
            <a:r>
              <a:rPr lang="tr" sz="1000">
                <a:highlight>
                  <a:srgbClr val="000000">
                    <a:alpha val="0"/>
                  </a:srgbClr>
                </a:highlight>
                <a:latin typeface="Calibri"/>
              </a:rPr>
              <a:t>yer alan </a:t>
            </a:r>
            <a:r>
              <a:rPr lang="tr" sz="1000" b="0" i="0" u="none" strike="noStrike">
                <a:highlight>
                  <a:srgbClr val="000000">
                    <a:alpha val="0"/>
                  </a:srgbClr>
                </a:highlight>
                <a:latin typeface="Calibri"/>
              </a:rPr>
              <a:t>1464 adet</a:t>
            </a:r>
          </a:p>
          <a:p>
            <a:r>
              <a:rPr lang="tr" sz="1000">
                <a:highlight>
                  <a:srgbClr val="000000">
                    <a:alpha val="0"/>
                  </a:srgbClr>
                </a:highlight>
                <a:latin typeface="Calibri"/>
              </a:rPr>
              <a:t>bisiklet park alanı </a:t>
            </a:r>
            <a:endParaRPr lang="tr"/>
          </a:p>
          <a:p>
            <a:pPr marL="285750" indent="-285750">
              <a:buFont typeface="Arial" panose="020B0604020202020204" pitchFamily="34" charset="0"/>
              <a:buChar char="•"/>
            </a:pPr>
            <a:r>
              <a:rPr lang="tr" sz="1000" b="0" i="0" u="none" strike="noStrike">
                <a:highlight>
                  <a:srgbClr val="000000">
                    <a:alpha val="0"/>
                  </a:srgbClr>
                </a:highlight>
                <a:latin typeface="Calibri"/>
              </a:rPr>
              <a:t>Elektrikli bisikletlerin %40'ı dâhil, 19.000</a:t>
            </a:r>
            <a:r>
              <a:rPr lang="tr" sz="1000">
                <a:highlight>
                  <a:srgbClr val="000000">
                    <a:alpha val="0"/>
                  </a:srgbClr>
                </a:highlight>
                <a:latin typeface="Calibri"/>
              </a:rPr>
              <a:t> adet </a:t>
            </a:r>
            <a:r>
              <a:rPr lang="tr" sz="1000" b="0" i="0" u="none" strike="noStrike">
                <a:highlight>
                  <a:srgbClr val="000000">
                    <a:alpha val="0"/>
                  </a:srgbClr>
                </a:highlight>
                <a:latin typeface="Calibri"/>
              </a:rPr>
              <a:t>bisiklet</a:t>
            </a:r>
          </a:p>
          <a:p>
            <a:pPr marL="285750" indent="-285750" rtl="0">
              <a:buFont typeface="Arial" panose="020B0604020202020204" pitchFamily="34" charset="0"/>
              <a:buChar char="•"/>
            </a:pPr>
            <a:r>
              <a:rPr lang="tr" sz="1000" b="0" i="0" u="none" strike="noStrike">
                <a:highlight>
                  <a:srgbClr val="000000">
                    <a:alpha val="0"/>
                  </a:srgbClr>
                </a:highlight>
                <a:latin typeface="Calibri"/>
              </a:rPr>
              <a:t>2022 yılında 390.000 adet </a:t>
            </a:r>
            <a:r>
              <a:rPr lang="tr" sz="1000">
                <a:highlight>
                  <a:srgbClr val="000000">
                    <a:alpha val="0"/>
                  </a:srgbClr>
                </a:highlight>
                <a:latin typeface="Calibri"/>
              </a:rPr>
              <a:t>kullanıcı</a:t>
            </a:r>
            <a:endParaRPr lang="tr" sz="1000" b="0" i="0" u="none" strike="noStrike">
              <a:highlight>
                <a:srgbClr val="000000">
                  <a:alpha val="0"/>
                </a:srgbClr>
              </a:highlight>
              <a:latin typeface="Calibri"/>
            </a:endParaRPr>
          </a:p>
          <a:p>
            <a:pPr marL="285750" indent="-285750">
              <a:buFont typeface="Arial" panose="020B0604020202020204" pitchFamily="34" charset="0"/>
              <a:buChar char="•"/>
            </a:pPr>
            <a:r>
              <a:rPr lang="tr" sz="1000" b="0" i="0" u="none" strike="noStrike">
                <a:highlight>
                  <a:srgbClr val="000000">
                    <a:alpha val="0"/>
                  </a:srgbClr>
                </a:highlight>
                <a:latin typeface="Calibri"/>
              </a:rPr>
              <a:t>2022 yılının Ekim ayında 4,7 </a:t>
            </a:r>
            <a:r>
              <a:rPr lang="tr" sz="1000">
                <a:highlight>
                  <a:srgbClr val="000000">
                    <a:alpha val="0"/>
                  </a:srgbClr>
                </a:highlight>
                <a:latin typeface="Calibri"/>
              </a:rPr>
              <a:t>milyon defa </a:t>
            </a:r>
            <a:r>
              <a:rPr lang="tr" sz="1000" b="0" i="0" u="none" strike="noStrike">
                <a:highlight>
                  <a:srgbClr val="000000">
                    <a:alpha val="0"/>
                  </a:srgbClr>
                </a:highlight>
                <a:latin typeface="Calibri"/>
              </a:rPr>
              <a:t>yolculuk gerçekleştirildi</a:t>
            </a:r>
            <a:r>
              <a:rPr lang="tr" sz="1000">
                <a:highlight>
                  <a:srgbClr val="000000">
                    <a:alpha val="0"/>
                  </a:srgbClr>
                </a:highlight>
                <a:latin typeface="Calibri"/>
              </a:rPr>
              <a:t> </a:t>
            </a:r>
            <a:endParaRPr lang="tr" sz="1000" b="0" i="0" u="none" strike="noStrike">
              <a:highlight>
                <a:srgbClr val="000000">
                  <a:alpha val="0"/>
                </a:srgbClr>
              </a:highlight>
              <a:latin typeface="Calibri"/>
            </a:endParaRPr>
          </a:p>
          <a:p>
            <a:pPr marL="285750" indent="-285750">
              <a:buFont typeface="Arial" panose="020B0604020202020204" pitchFamily="34" charset="0"/>
              <a:buChar char="•"/>
            </a:pPr>
            <a:r>
              <a:rPr lang="tr" sz="1000" b="0" i="0" u="none" strike="noStrike">
                <a:highlight>
                  <a:srgbClr val="000000">
                    <a:alpha val="0"/>
                  </a:srgbClr>
                </a:highlight>
                <a:latin typeface="Calibri"/>
              </a:rPr>
              <a:t>10 Ekim 2022'de 212.000 </a:t>
            </a:r>
            <a:r>
              <a:rPr lang="tr" sz="1000">
                <a:highlight>
                  <a:srgbClr val="000000">
                    <a:alpha val="0"/>
                  </a:srgbClr>
                </a:highlight>
                <a:latin typeface="Calibri"/>
              </a:rPr>
              <a:t>kez yolculuk</a:t>
            </a:r>
            <a:r>
              <a:rPr lang="tr" sz="1000" b="0" i="0" u="none" strike="noStrike">
                <a:highlight>
                  <a:srgbClr val="000000">
                    <a:alpha val="0"/>
                  </a:srgbClr>
                </a:highlight>
                <a:latin typeface="Calibri"/>
              </a:rPr>
              <a:t> yapıldı</a:t>
            </a:r>
            <a:endParaRPr lang="en-US" sz="1000"/>
          </a:p>
        </p:txBody>
      </p:sp>
      <p:sp>
        <p:nvSpPr>
          <p:cNvPr id="3" name="Dikdörtgen 2">
            <a:extLst>
              <a:ext uri="{FF2B5EF4-FFF2-40B4-BE49-F238E27FC236}">
                <a16:creationId xmlns:a16="http://schemas.microsoft.com/office/drawing/2014/main" id="{B273B8CE-F988-4199-6FE7-3208C96EC0CA}"/>
              </a:ext>
            </a:extLst>
          </p:cNvPr>
          <p:cNvSpPr/>
          <p:nvPr/>
        </p:nvSpPr>
        <p:spPr>
          <a:xfrm>
            <a:off x="3728455" y="4000500"/>
            <a:ext cx="523505" cy="189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Metin kutusu 3">
            <a:extLst>
              <a:ext uri="{FF2B5EF4-FFF2-40B4-BE49-F238E27FC236}">
                <a16:creationId xmlns:a16="http://schemas.microsoft.com/office/drawing/2014/main" id="{D27A65B4-7C3D-644B-531B-063BEDB232F7}"/>
              </a:ext>
            </a:extLst>
          </p:cNvPr>
          <p:cNvSpPr txBox="1"/>
          <p:nvPr/>
        </p:nvSpPr>
        <p:spPr>
          <a:xfrm>
            <a:off x="3635974" y="4000500"/>
            <a:ext cx="1736611" cy="230832"/>
          </a:xfrm>
          <a:prstGeom prst="rect">
            <a:avLst/>
          </a:prstGeom>
          <a:noFill/>
        </p:spPr>
        <p:txBody>
          <a:bodyPr wrap="square" rtlCol="0">
            <a:spAutoFit/>
          </a:bodyPr>
          <a:lstStyle/>
          <a:p>
            <a:r>
              <a:rPr lang="tr-TR" sz="900">
                <a:solidFill>
                  <a:schemeClr val="bg1">
                    <a:lumMod val="50000"/>
                  </a:schemeClr>
                </a:solidFill>
              </a:rPr>
              <a:t>Göstergeler</a:t>
            </a:r>
            <a:endParaRPr lang="en-GB" sz="900">
              <a:solidFill>
                <a:schemeClr val="bg1">
                  <a:lumMod val="50000"/>
                </a:schemeClr>
              </a:solidFill>
            </a:endParaRPr>
          </a:p>
        </p:txBody>
      </p:sp>
      <p:sp>
        <p:nvSpPr>
          <p:cNvPr id="6" name="Dikdörtgen 5">
            <a:extLst>
              <a:ext uri="{FF2B5EF4-FFF2-40B4-BE49-F238E27FC236}">
                <a16:creationId xmlns:a16="http://schemas.microsoft.com/office/drawing/2014/main" id="{31E2C9B1-00C6-1A20-0E72-B0FBE1FC1EAA}"/>
              </a:ext>
            </a:extLst>
          </p:cNvPr>
          <p:cNvSpPr/>
          <p:nvPr/>
        </p:nvSpPr>
        <p:spPr>
          <a:xfrm>
            <a:off x="4658233" y="4115916"/>
            <a:ext cx="470027" cy="115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Metin kutusu 6">
            <a:extLst>
              <a:ext uri="{FF2B5EF4-FFF2-40B4-BE49-F238E27FC236}">
                <a16:creationId xmlns:a16="http://schemas.microsoft.com/office/drawing/2014/main" id="{D3704BF5-B9BE-EB67-B1A4-AC3078C38BCE}"/>
              </a:ext>
            </a:extLst>
          </p:cNvPr>
          <p:cNvSpPr txBox="1"/>
          <p:nvPr/>
        </p:nvSpPr>
        <p:spPr>
          <a:xfrm>
            <a:off x="4588203" y="4000500"/>
            <a:ext cx="610086" cy="230832"/>
          </a:xfrm>
          <a:prstGeom prst="rect">
            <a:avLst/>
          </a:prstGeom>
          <a:noFill/>
        </p:spPr>
        <p:txBody>
          <a:bodyPr wrap="square" rtlCol="0">
            <a:spAutoFit/>
          </a:bodyPr>
          <a:lstStyle/>
          <a:p>
            <a:r>
              <a:rPr lang="tr-TR" sz="900">
                <a:solidFill>
                  <a:schemeClr val="bg1">
                    <a:lumMod val="50000"/>
                  </a:schemeClr>
                </a:solidFill>
              </a:rPr>
              <a:t>Şehirler</a:t>
            </a:r>
            <a:endParaRPr lang="en-GB" sz="900">
              <a:solidFill>
                <a:schemeClr val="bg1">
                  <a:lumMod val="50000"/>
                </a:schemeClr>
              </a:solidFill>
            </a:endParaRPr>
          </a:p>
        </p:txBody>
      </p:sp>
      <p:pic>
        <p:nvPicPr>
          <p:cNvPr id="11" name="Resim 10">
            <a:extLst>
              <a:ext uri="{FF2B5EF4-FFF2-40B4-BE49-F238E27FC236}">
                <a16:creationId xmlns:a16="http://schemas.microsoft.com/office/drawing/2014/main" id="{EBC5F8BF-43E6-8E10-1E83-74D1141C08E7}"/>
              </a:ext>
            </a:extLst>
          </p:cNvPr>
          <p:cNvPicPr>
            <a:picLocks noChangeAspect="1"/>
          </p:cNvPicPr>
          <p:nvPr/>
        </p:nvPicPr>
        <p:blipFill>
          <a:blip r:embed="rId8"/>
          <a:stretch>
            <a:fillRect/>
          </a:stretch>
        </p:blipFill>
        <p:spPr>
          <a:xfrm>
            <a:off x="4658233" y="3459630"/>
            <a:ext cx="1239647" cy="390470"/>
          </a:xfrm>
          <a:prstGeom prst="rect">
            <a:avLst/>
          </a:prstGeom>
        </p:spPr>
      </p:pic>
      <p:pic>
        <p:nvPicPr>
          <p:cNvPr id="13" name="Resim 12">
            <a:extLst>
              <a:ext uri="{FF2B5EF4-FFF2-40B4-BE49-F238E27FC236}">
                <a16:creationId xmlns:a16="http://schemas.microsoft.com/office/drawing/2014/main" id="{7C562F00-9726-E61F-7F25-BAE626D43B30}"/>
              </a:ext>
            </a:extLst>
          </p:cNvPr>
          <p:cNvPicPr>
            <a:picLocks noChangeAspect="1"/>
          </p:cNvPicPr>
          <p:nvPr/>
        </p:nvPicPr>
        <p:blipFill>
          <a:blip r:embed="rId9"/>
          <a:stretch>
            <a:fillRect/>
          </a:stretch>
        </p:blipFill>
        <p:spPr>
          <a:xfrm>
            <a:off x="3635974" y="3454824"/>
            <a:ext cx="2460026" cy="400082"/>
          </a:xfrm>
          <a:prstGeom prst="rect">
            <a:avLst/>
          </a:prstGeom>
        </p:spPr>
      </p:pic>
      <p:sp>
        <p:nvSpPr>
          <p:cNvPr id="14" name="Metin kutusu 13">
            <a:extLst>
              <a:ext uri="{FF2B5EF4-FFF2-40B4-BE49-F238E27FC236}">
                <a16:creationId xmlns:a16="http://schemas.microsoft.com/office/drawing/2014/main" id="{741C7620-87EA-252C-543A-E211E9DD8EBF}"/>
              </a:ext>
            </a:extLst>
          </p:cNvPr>
          <p:cNvSpPr txBox="1"/>
          <p:nvPr/>
        </p:nvSpPr>
        <p:spPr>
          <a:xfrm>
            <a:off x="3597663" y="3458725"/>
            <a:ext cx="3661090" cy="338554"/>
          </a:xfrm>
          <a:prstGeom prst="rect">
            <a:avLst/>
          </a:prstGeom>
          <a:noFill/>
        </p:spPr>
        <p:txBody>
          <a:bodyPr wrap="square" rtlCol="0">
            <a:spAutoFit/>
          </a:bodyPr>
          <a:lstStyle/>
          <a:p>
            <a:r>
              <a:rPr lang="tr-TR" sz="800" b="1"/>
              <a:t>Kargo bisikleti dostu şehirler:</a:t>
            </a:r>
          </a:p>
          <a:p>
            <a:r>
              <a:rPr lang="tr-TR" sz="800"/>
              <a:t>Avrupa çapındaki kargo bisikleti gelişmelerinin takibi</a:t>
            </a:r>
            <a:endParaRPr lang="en-GB" sz="800"/>
          </a:p>
        </p:txBody>
      </p:sp>
      <p:sp>
        <p:nvSpPr>
          <p:cNvPr id="15" name="Dikdörtgen 14">
            <a:extLst>
              <a:ext uri="{FF2B5EF4-FFF2-40B4-BE49-F238E27FC236}">
                <a16:creationId xmlns:a16="http://schemas.microsoft.com/office/drawing/2014/main" id="{FC23B19B-4A14-3B27-CCAA-D5217AEEE132}"/>
              </a:ext>
            </a:extLst>
          </p:cNvPr>
          <p:cNvSpPr/>
          <p:nvPr/>
        </p:nvSpPr>
        <p:spPr>
          <a:xfrm>
            <a:off x="6319024" y="1200300"/>
            <a:ext cx="5476736" cy="36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Metin kutusu 15">
            <a:extLst>
              <a:ext uri="{FF2B5EF4-FFF2-40B4-BE49-F238E27FC236}">
                <a16:creationId xmlns:a16="http://schemas.microsoft.com/office/drawing/2014/main" id="{56F65F1D-BE64-62FC-81E9-30D7F9279949}"/>
              </a:ext>
            </a:extLst>
          </p:cNvPr>
          <p:cNvSpPr txBox="1"/>
          <p:nvPr/>
        </p:nvSpPr>
        <p:spPr>
          <a:xfrm>
            <a:off x="6759962" y="1042510"/>
            <a:ext cx="4594860" cy="846386"/>
          </a:xfrm>
          <a:prstGeom prst="rect">
            <a:avLst/>
          </a:prstGeom>
          <a:noFill/>
        </p:spPr>
        <p:txBody>
          <a:bodyPr wrap="square" rtlCol="0">
            <a:spAutoFit/>
          </a:bodyPr>
          <a:lstStyle/>
          <a:p>
            <a:r>
              <a:rPr lang="tr-TR" sz="1400">
                <a:solidFill>
                  <a:schemeClr val="tx1">
                    <a:lumMod val="75000"/>
                    <a:lumOff val="25000"/>
                  </a:schemeClr>
                </a:solidFill>
              </a:rPr>
              <a:t>KENT YOĞUNLUĞU &amp; PAYLAŞIMLI ARAÇLAR</a:t>
            </a:r>
          </a:p>
          <a:p>
            <a:r>
              <a:rPr lang="tr-TR" sz="1050">
                <a:solidFill>
                  <a:schemeClr val="bg1">
                    <a:lumMod val="50000"/>
                  </a:schemeClr>
                </a:solidFill>
              </a:rPr>
              <a:t>Nüfus yoğunluğu (kent sakinleri/km²) paylaşımlı bisiklet, scooter ve motosikletlerin oranına bölünür.</a:t>
            </a:r>
          </a:p>
          <a:p>
            <a:endParaRPr lang="en-GB" sz="1400">
              <a:solidFill>
                <a:schemeClr val="bg1">
                  <a:lumMod val="50000"/>
                </a:schemeClr>
              </a:solidFill>
            </a:endParaRPr>
          </a:p>
        </p:txBody>
      </p:sp>
      <p:sp>
        <p:nvSpPr>
          <p:cNvPr id="21" name="Dikdörtgen 20">
            <a:extLst>
              <a:ext uri="{FF2B5EF4-FFF2-40B4-BE49-F238E27FC236}">
                <a16:creationId xmlns:a16="http://schemas.microsoft.com/office/drawing/2014/main" id="{92D6ED04-25E8-FEE7-FD31-4B2EAF5A998B}"/>
              </a:ext>
            </a:extLst>
          </p:cNvPr>
          <p:cNvSpPr/>
          <p:nvPr/>
        </p:nvSpPr>
        <p:spPr>
          <a:xfrm>
            <a:off x="6393180" y="1755547"/>
            <a:ext cx="366782" cy="96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Metin kutusu 21">
            <a:extLst>
              <a:ext uri="{FF2B5EF4-FFF2-40B4-BE49-F238E27FC236}">
                <a16:creationId xmlns:a16="http://schemas.microsoft.com/office/drawing/2014/main" id="{A8CF3619-3B08-B5F5-5F2E-EF34895823BF}"/>
              </a:ext>
            </a:extLst>
          </p:cNvPr>
          <p:cNvSpPr txBox="1"/>
          <p:nvPr/>
        </p:nvSpPr>
        <p:spPr>
          <a:xfrm>
            <a:off x="6341885" y="1712060"/>
            <a:ext cx="1844040" cy="169277"/>
          </a:xfrm>
          <a:prstGeom prst="rect">
            <a:avLst/>
          </a:prstGeom>
          <a:noFill/>
        </p:spPr>
        <p:txBody>
          <a:bodyPr wrap="square" rtlCol="0">
            <a:spAutoFit/>
          </a:bodyPr>
          <a:lstStyle/>
          <a:p>
            <a:r>
              <a:rPr lang="tr-TR" sz="500">
                <a:solidFill>
                  <a:schemeClr val="bg2">
                    <a:lumMod val="50000"/>
                  </a:schemeClr>
                </a:solidFill>
              </a:rPr>
              <a:t>k. sakinleri/km²</a:t>
            </a:r>
            <a:endParaRPr lang="en-GB" sz="500">
              <a:solidFill>
                <a:schemeClr val="bg2">
                  <a:lumMod val="50000"/>
                </a:schemeClr>
              </a:solidFill>
            </a:endParaRPr>
          </a:p>
        </p:txBody>
      </p:sp>
    </p:spTree>
    <p:extLst>
      <p:ext uri="{BB962C8B-B14F-4D97-AF65-F5344CB8AC3E}">
        <p14:creationId xmlns:p14="http://schemas.microsoft.com/office/powerpoint/2010/main" val="2914930410"/>
      </p:ext>
    </p:extLst>
  </p:cSld>
  <p:clrMapOvr>
    <a:masterClrMapping/>
  </p:clrMapOvr>
  <p:transition/>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735D-8D7A-B636-9A46-512E3608028A}"/>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BÜTÜNLEŞİK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HAREKETLİLİK</a:t>
            </a:r>
            <a:endParaRPr lang="en-GB"/>
          </a:p>
        </p:txBody>
      </p:sp>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838200" y="1825625"/>
            <a:ext cx="6384636" cy="4351338"/>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pPr rtl="0"/>
            <a:r>
              <a:rPr lang="tr" sz="1800" b="0" i="0" u="none" strike="noStrike">
                <a:highlight>
                  <a:srgbClr val="000000">
                    <a:alpha val="0"/>
                  </a:srgbClr>
                </a:highlight>
                <a:latin typeface="Calibri"/>
              </a:rPr>
              <a:t>Bütünleşik bilet uygulaması</a:t>
            </a:r>
            <a:endParaRPr lang="lt-LT" sz="1800"/>
          </a:p>
          <a:p>
            <a:pPr rtl="0"/>
            <a:r>
              <a:rPr lang="tr" sz="1800" b="0" i="0" u="none" strike="noStrike">
                <a:highlight>
                  <a:srgbClr val="000000">
                    <a:alpha val="0"/>
                  </a:srgbClr>
                </a:highlight>
                <a:latin typeface="Calibri"/>
              </a:rPr>
              <a:t>Yolculuk planlama sistemleri</a:t>
            </a:r>
            <a:endParaRPr lang="lt-LT" sz="1800"/>
          </a:p>
          <a:p>
            <a:r>
              <a:rPr lang="tr" sz="1800">
                <a:highlight>
                  <a:srgbClr val="000000">
                    <a:alpha val="0"/>
                  </a:srgbClr>
                </a:highlight>
                <a:latin typeface="Calibri"/>
              </a:rPr>
              <a:t>Modlar arası</a:t>
            </a:r>
            <a:r>
              <a:rPr lang="tr" sz="1800" b="0" i="0" u="none" strike="noStrike">
                <a:highlight>
                  <a:srgbClr val="000000">
                    <a:alpha val="0"/>
                  </a:srgbClr>
                </a:highlight>
                <a:latin typeface="Calibri"/>
              </a:rPr>
              <a:t> ulaşım hizmetleri (Park Et ve Devam Et)</a:t>
            </a:r>
            <a:endParaRPr lang="lt-LT" sz="1800"/>
          </a:p>
          <a:p>
            <a:pPr rtl="0"/>
            <a:r>
              <a:rPr lang="tr" sz="1800" b="0" i="0" u="none" strike="noStrike">
                <a:highlight>
                  <a:srgbClr val="000000">
                    <a:alpha val="0"/>
                  </a:srgbClr>
                </a:highlight>
                <a:latin typeface="Calibri"/>
              </a:rPr>
              <a:t>Toplu taşıma merkezlerinde çok modlu ulaşım noktaları</a:t>
            </a:r>
            <a:endParaRPr lang="lt-LT" sz="1800"/>
          </a:p>
          <a:p>
            <a:r>
              <a:rPr lang="tr" sz="1800" b="0" i="0" u="none" strike="noStrike">
                <a:highlight>
                  <a:srgbClr val="000000">
                    <a:alpha val="0"/>
                  </a:srgbClr>
                </a:highlight>
                <a:latin typeface="Calibri"/>
              </a:rPr>
              <a:t>Talebe </a:t>
            </a:r>
            <a:r>
              <a:rPr lang="tr" sz="1800">
                <a:highlight>
                  <a:srgbClr val="000000">
                    <a:alpha val="0"/>
                  </a:srgbClr>
                </a:highlight>
                <a:latin typeface="Calibri"/>
              </a:rPr>
              <a:t>Dayalı Ulaşım</a:t>
            </a:r>
            <a:endParaRPr lang="tr" sz="1800" b="0" i="0" u="none" strike="noStrike">
              <a:highlight>
                <a:srgbClr val="000000">
                  <a:alpha val="0"/>
                </a:srgbClr>
              </a:highlight>
              <a:latin typeface="Calibri"/>
            </a:endParaRPr>
          </a:p>
          <a:p>
            <a:pPr rtl="0"/>
            <a:r>
              <a:rPr lang="tr" sz="1800" b="0" i="0" u="none" strike="noStrike">
                <a:highlight>
                  <a:srgbClr val="000000">
                    <a:alpha val="0"/>
                  </a:srgbClr>
                </a:highlight>
                <a:latin typeface="Calibri"/>
              </a:rPr>
              <a:t>Hizmet Olarak Hareketlilik (</a:t>
            </a:r>
            <a:r>
              <a:rPr lang="tr" sz="1800" b="0" i="0" u="none" strike="noStrike" err="1">
                <a:highlight>
                  <a:srgbClr val="000000">
                    <a:alpha val="0"/>
                  </a:srgbClr>
                </a:highlight>
                <a:latin typeface="Calibri"/>
              </a:rPr>
              <a:t>MaaS</a:t>
            </a:r>
            <a:r>
              <a:rPr lang="tr" sz="1800" b="0" i="0" u="none" strike="noStrike">
                <a:highlight>
                  <a:srgbClr val="000000">
                    <a:alpha val="0"/>
                  </a:srgbClr>
                </a:highlight>
                <a:latin typeface="Calibri"/>
              </a:rPr>
              <a:t>)</a:t>
            </a:r>
            <a:endParaRPr lang="en-US" sz="1800"/>
          </a:p>
          <a:p>
            <a:pPr rtl="0"/>
            <a:r>
              <a:rPr lang="tr" sz="1800" b="0" i="0" u="none" strike="noStrike">
                <a:highlight>
                  <a:srgbClr val="000000">
                    <a:alpha val="0"/>
                  </a:srgbClr>
                </a:highlight>
                <a:latin typeface="Calibri"/>
              </a:rPr>
              <a:t>Çok modlu ulaşım bilgileri ve seyahat önerileri</a:t>
            </a:r>
            <a:endParaRPr lang="lt-LT" sz="1800"/>
          </a:p>
          <a:p>
            <a:endParaRPr lang="en-US" sz="2000"/>
          </a:p>
          <a:p>
            <a:endParaRPr lang="en-GB"/>
          </a:p>
        </p:txBody>
      </p:sp>
      <p:pic>
        <p:nvPicPr>
          <p:cNvPr id="6" name="Picture 6">
            <a:extLst>
              <a:ext uri="{FF2B5EF4-FFF2-40B4-BE49-F238E27FC236}">
                <a16:creationId xmlns:a16="http://schemas.microsoft.com/office/drawing/2014/main" id="{01C9C718-D012-582B-B97A-EB0E1B6F9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453" r="23958"/>
          <a:stretch>
            <a:fillRect/>
          </a:stretch>
        </p:blipFill>
        <p:spPr bwMode="auto">
          <a:xfrm>
            <a:off x="9826388" y="1497225"/>
            <a:ext cx="2054833" cy="26567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A94018C-0C88-865C-0D39-63A5CEDD7D6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96836" y="4215603"/>
            <a:ext cx="4784385" cy="1594795"/>
          </a:xfrm>
          <a:prstGeom prst="rect">
            <a:avLst/>
          </a:prstGeom>
        </p:spPr>
      </p:pic>
      <p:pic>
        <p:nvPicPr>
          <p:cNvPr id="3074" name="Picture 2" descr="Vilniuje pradeda veikti dar viena „Statyk ir važiuok“ aikštelė: naudą pajus  važiuojantys pro Pilaitę - Delfi auto">
            <a:extLst>
              <a:ext uri="{FF2B5EF4-FFF2-40B4-BE49-F238E27FC236}">
                <a16:creationId xmlns:a16="http://schemas.microsoft.com/office/drawing/2014/main" id="{097AD466-6735-1AC6-4495-2FB4064DB6A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96836" y="1497225"/>
            <a:ext cx="2656711" cy="2656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244737"/>
      </p:ext>
    </p:extLst>
  </p:cSld>
  <p:clrMapOvr>
    <a:masterClrMapping/>
  </p:clrMapOvr>
  <p:transition/>
  <p:extLst>
    <p:ext uri="{6950BFC3-D8DA-4A85-94F7-54DA5524770B}">
      <p188:commentRel xmlns:p188="http://schemas.microsoft.com/office/powerpoint/2018/8/main" r:id="rId2"/>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BÜTÜNLEŞİK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HAREKETLİLİK</a:t>
            </a:r>
            <a:endParaRPr lang="en-GB"/>
          </a:p>
        </p:txBody>
      </p:sp>
      <p:sp>
        <p:nvSpPr>
          <p:cNvPr id="5" name="TextBox 4">
            <a:extLst>
              <a:ext uri="{FF2B5EF4-FFF2-40B4-BE49-F238E27FC236}">
                <a16:creationId xmlns:a16="http://schemas.microsoft.com/office/drawing/2014/main" id="{D8782792-87C1-0E0B-8354-AC729FDDBEC3}"/>
              </a:ext>
            </a:extLst>
          </p:cNvPr>
          <p:cNvSpPr txBox="1"/>
          <p:nvPr/>
        </p:nvSpPr>
        <p:spPr>
          <a:xfrm>
            <a:off x="7833360" y="365125"/>
            <a:ext cx="3820160" cy="701731"/>
          </a:xfrm>
          <a:prstGeom prst="rect">
            <a:avLst/>
          </a:prstGeom>
          <a:noFill/>
        </p:spPr>
        <p:txBody>
          <a:bodyPr wrap="square" lIns="91440" tIns="45720" rIns="91440" bIns="45720" anchor="t">
            <a:noAutofit/>
          </a:bodyPr>
          <a:lstStyle/>
          <a:p>
            <a:pPr rtl="0">
              <a:lnSpc>
                <a:spcPct val="90000"/>
              </a:lnSpc>
              <a:spcBef>
                <a:spcPct val="0"/>
              </a:spcBef>
            </a:pPr>
            <a:r>
              <a:rPr lang="en-US" sz="4400" b="0" i="0" u="none" strike="noStrike" dirty="0">
                <a:solidFill>
                  <a:srgbClr val="2F5597"/>
                </a:solidFill>
                <a:highlight>
                  <a:srgbClr val="000000">
                    <a:alpha val="0"/>
                  </a:srgbClr>
                </a:highlight>
                <a:latin typeface="Calibri Light"/>
                <a:ea typeface="+mj-ea"/>
                <a:cs typeface="+mj-cs"/>
              </a:rPr>
              <a:t>En Yeni </a:t>
            </a:r>
            <a:r>
              <a:rPr lang="tr-TR" sz="4400" b="0" i="0" u="none" strike="noStrike">
                <a:solidFill>
                  <a:srgbClr val="2F5597"/>
                </a:solidFill>
                <a:highlight>
                  <a:srgbClr val="000000">
                    <a:alpha val="0"/>
                  </a:srgbClr>
                </a:highlight>
                <a:latin typeface="Calibri Light"/>
                <a:ea typeface="+mj-ea"/>
                <a:cs typeface="+mj-cs"/>
              </a:rPr>
              <a:t>Gelişmeler</a:t>
            </a:r>
            <a:endParaRPr lang="tr-TR" sz="44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8450267" y="1938145"/>
            <a:ext cx="3425953" cy="1477328"/>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 sz="1500" b="1" i="0" u="none" strike="noStrike">
                <a:highlight>
                  <a:srgbClr val="000000">
                    <a:alpha val="0"/>
                  </a:srgbClr>
                </a:highlight>
                <a:latin typeface="Calibri"/>
              </a:rPr>
              <a:t>Talebe </a:t>
            </a:r>
            <a:r>
              <a:rPr lang="tr" sz="1500" b="1">
                <a:highlight>
                  <a:srgbClr val="000000">
                    <a:alpha val="0"/>
                  </a:srgbClr>
                </a:highlight>
                <a:latin typeface="Calibri"/>
              </a:rPr>
              <a:t>Dayalı Ulaşım</a:t>
            </a:r>
            <a:r>
              <a:rPr lang="tr" sz="1500" b="1" i="0" u="none" strike="noStrike">
                <a:highlight>
                  <a:srgbClr val="000000">
                    <a:alpha val="0"/>
                  </a:srgbClr>
                </a:highlight>
                <a:latin typeface="Calibri"/>
              </a:rPr>
              <a:t> hizmetleri -</a:t>
            </a:r>
            <a:r>
              <a:rPr lang="tr" sz="1500">
                <a:highlight>
                  <a:srgbClr val="000000">
                    <a:alpha val="0"/>
                  </a:srgbClr>
                </a:highlight>
                <a:latin typeface="Calibri"/>
              </a:rPr>
              <a:t> Kırsalda</a:t>
            </a:r>
            <a:r>
              <a:rPr lang="tr" sz="1500" b="0" i="0" u="none" strike="noStrike">
                <a:highlight>
                  <a:srgbClr val="000000">
                    <a:alpha val="0"/>
                  </a:srgbClr>
                </a:highlight>
                <a:latin typeface="Calibri"/>
              </a:rPr>
              <a:t> ve kentsel alanlarda yaşayan insanların besleyici sefer hizmetleri aracılığıyla kentsel alanlara erişmelerini sağlayabilir.</a:t>
            </a:r>
            <a:endParaRPr lang="lt-LT" sz="1500"/>
          </a:p>
        </p:txBody>
      </p:sp>
      <p:sp>
        <p:nvSpPr>
          <p:cNvPr id="15" name="Oval 14">
            <a:extLst>
              <a:ext uri="{FF2B5EF4-FFF2-40B4-BE49-F238E27FC236}">
                <a16:creationId xmlns:a16="http://schemas.microsoft.com/office/drawing/2014/main" id="{0710E218-7A0C-A72D-255D-BD57C574F3D4}"/>
              </a:ext>
            </a:extLst>
          </p:cNvPr>
          <p:cNvSpPr/>
          <p:nvPr/>
        </p:nvSpPr>
        <p:spPr>
          <a:xfrm>
            <a:off x="8065006" y="19892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6" name="Oval 15">
            <a:extLst>
              <a:ext uri="{FF2B5EF4-FFF2-40B4-BE49-F238E27FC236}">
                <a16:creationId xmlns:a16="http://schemas.microsoft.com/office/drawing/2014/main" id="{5C2083E6-E9F8-476F-3C10-B0CB523A6FFB}"/>
              </a:ext>
            </a:extLst>
          </p:cNvPr>
          <p:cNvSpPr/>
          <p:nvPr/>
        </p:nvSpPr>
        <p:spPr>
          <a:xfrm>
            <a:off x="372166" y="476809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Rectangle 16">
            <a:extLst>
              <a:ext uri="{FF2B5EF4-FFF2-40B4-BE49-F238E27FC236}">
                <a16:creationId xmlns:a16="http://schemas.microsoft.com/office/drawing/2014/main" id="{153F667A-1417-4C7B-1505-B8954889FF78}"/>
              </a:ext>
            </a:extLst>
          </p:cNvPr>
          <p:cNvSpPr/>
          <p:nvPr/>
        </p:nvSpPr>
        <p:spPr>
          <a:xfrm>
            <a:off x="757428" y="4768090"/>
            <a:ext cx="11062406" cy="1661993"/>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500" b="1" i="0" u="none" strike="noStrike">
                <a:highlight>
                  <a:srgbClr val="000000">
                    <a:alpha val="0"/>
                  </a:srgbClr>
                </a:highlight>
                <a:latin typeface="Calibri"/>
              </a:rPr>
              <a:t>Kullanım kolaylığı için Bütünleşik Bilet Uygulaması – </a:t>
            </a:r>
            <a:r>
              <a:rPr lang="tr" sz="1500" b="1" i="0" u="none" strike="noStrike" err="1">
                <a:highlight>
                  <a:srgbClr val="000000">
                    <a:alpha val="0"/>
                  </a:srgbClr>
                </a:highlight>
                <a:latin typeface="Calibri"/>
              </a:rPr>
              <a:t>Oyster</a:t>
            </a:r>
            <a:r>
              <a:rPr lang="tr" sz="1500" b="1" i="0" u="none" strike="noStrike">
                <a:highlight>
                  <a:srgbClr val="000000">
                    <a:alpha val="0"/>
                  </a:srgbClr>
                </a:highlight>
                <a:latin typeface="Calibri"/>
              </a:rPr>
              <a:t> </a:t>
            </a:r>
            <a:r>
              <a:rPr lang="tr" sz="1500" b="1" i="0" u="none" strike="noStrike" err="1">
                <a:highlight>
                  <a:srgbClr val="000000">
                    <a:alpha val="0"/>
                  </a:srgbClr>
                </a:highlight>
                <a:latin typeface="Calibri"/>
              </a:rPr>
              <a:t>Card</a:t>
            </a:r>
            <a:r>
              <a:rPr lang="tr" sz="1500" b="1" i="0" u="none" strike="noStrike">
                <a:highlight>
                  <a:srgbClr val="000000">
                    <a:alpha val="0"/>
                  </a:srgbClr>
                </a:highlight>
                <a:latin typeface="Calibri"/>
              </a:rPr>
              <a:t>, Londra:</a:t>
            </a:r>
            <a:endParaRPr lang="lt-LT" sz="1500" b="1">
              <a:cs typeface="Calibri"/>
            </a:endParaRPr>
          </a:p>
          <a:p>
            <a:pPr marL="285750" indent="-285750">
              <a:buFont typeface="Arial" panose="020B0604020202020204" pitchFamily="34" charset="0"/>
              <a:buChar char="•"/>
            </a:pPr>
            <a:r>
              <a:rPr lang="tr" sz="1500" b="1" i="0" u="none" strike="noStrike">
                <a:highlight>
                  <a:srgbClr val="000000">
                    <a:alpha val="0"/>
                  </a:srgbClr>
                </a:highlight>
                <a:latin typeface="Calibri"/>
                <a:ea typeface="+mn-lt"/>
                <a:cs typeface="+mn-lt"/>
              </a:rPr>
              <a:t>Birleşik Platform:</a:t>
            </a:r>
            <a:r>
              <a:rPr lang="tr" sz="1500" b="0" i="0" u="none" strike="noStrike">
                <a:highlight>
                  <a:srgbClr val="000000">
                    <a:alpha val="0"/>
                  </a:srgbClr>
                </a:highlight>
                <a:latin typeface="Calibri"/>
                <a:ea typeface="+mn-lt"/>
                <a:cs typeface="+mn-lt"/>
              </a:rPr>
              <a:t> </a:t>
            </a:r>
            <a:r>
              <a:rPr lang="tr" sz="1500" b="0" i="0" u="none" strike="noStrike" err="1">
                <a:highlight>
                  <a:srgbClr val="000000">
                    <a:alpha val="0"/>
                  </a:srgbClr>
                </a:highlight>
                <a:latin typeface="Calibri"/>
                <a:ea typeface="+mn-lt"/>
                <a:cs typeface="+mn-lt"/>
              </a:rPr>
              <a:t>Oyster</a:t>
            </a:r>
            <a:r>
              <a:rPr lang="tr" sz="1500" b="0" i="0" u="none" strike="noStrike">
                <a:highlight>
                  <a:srgbClr val="000000">
                    <a:alpha val="0"/>
                  </a:srgbClr>
                </a:highlight>
                <a:latin typeface="Calibri"/>
                <a:ea typeface="+mn-lt"/>
                <a:cs typeface="+mn-lt"/>
              </a:rPr>
              <a:t> kartı; otobüsler, tramvaylar, Metro (tüp), </a:t>
            </a:r>
            <a:r>
              <a:rPr lang="tr" sz="1500" b="0" i="0" u="none" strike="noStrike" err="1">
                <a:highlight>
                  <a:srgbClr val="000000">
                    <a:alpha val="0"/>
                  </a:srgbClr>
                </a:highlight>
                <a:latin typeface="Calibri"/>
                <a:ea typeface="+mn-lt"/>
                <a:cs typeface="+mn-lt"/>
              </a:rPr>
              <a:t>Docklands</a:t>
            </a:r>
            <a:r>
              <a:rPr lang="tr" sz="1500" b="0" i="0" u="none" strike="noStrike">
                <a:highlight>
                  <a:srgbClr val="000000">
                    <a:alpha val="0"/>
                  </a:srgbClr>
                </a:highlight>
                <a:latin typeface="Calibri"/>
                <a:ea typeface="+mn-lt"/>
                <a:cs typeface="+mn-lt"/>
              </a:rPr>
              <a:t> Hafif Raylı Sistemi (DLR), Londra Yerüstü, </a:t>
            </a:r>
            <a:r>
              <a:rPr lang="tr" sz="1500" b="0" i="0" u="none" strike="noStrike" err="1">
                <a:highlight>
                  <a:srgbClr val="000000">
                    <a:alpha val="0"/>
                  </a:srgbClr>
                </a:highlight>
                <a:latin typeface="Calibri"/>
                <a:ea typeface="+mn-lt"/>
                <a:cs typeface="+mn-lt"/>
              </a:rPr>
              <a:t>TfL</a:t>
            </a:r>
            <a:r>
              <a:rPr lang="tr" sz="1500" b="0" i="0" u="none" strike="noStrike">
                <a:highlight>
                  <a:srgbClr val="000000">
                    <a:alpha val="0"/>
                  </a:srgbClr>
                </a:highlight>
                <a:latin typeface="Calibri"/>
                <a:ea typeface="+mn-lt"/>
                <a:cs typeface="+mn-lt"/>
              </a:rPr>
              <a:t> Demiryolu ve </a:t>
            </a:r>
            <a:r>
              <a:rPr lang="tr" sz="1500">
                <a:highlight>
                  <a:srgbClr val="000000">
                    <a:alpha val="0"/>
                  </a:srgbClr>
                </a:highlight>
                <a:latin typeface="Calibri"/>
                <a:ea typeface="+mn-lt"/>
                <a:cs typeface="+mn-lt"/>
              </a:rPr>
              <a:t>diğer bazı toplu taşıma yöntemleri de dâhil</a:t>
            </a:r>
            <a:r>
              <a:rPr lang="tr" sz="1500" b="0" i="0" u="none" strike="noStrike">
                <a:highlight>
                  <a:srgbClr val="000000">
                    <a:alpha val="0"/>
                  </a:srgbClr>
                </a:highlight>
                <a:latin typeface="Calibri"/>
                <a:ea typeface="+mn-lt"/>
                <a:cs typeface="+mn-lt"/>
              </a:rPr>
              <a:t> olmak üzere Londra'daki çeşitli toplu taşıma araçlarına erişimde kullanılan temassız bir karttır.</a:t>
            </a:r>
          </a:p>
          <a:p>
            <a:pPr marL="285750" indent="-285750">
              <a:buFont typeface="Arial" panose="020B0604020202020204" pitchFamily="34" charset="0"/>
              <a:buChar char="•"/>
            </a:pPr>
            <a:r>
              <a:rPr lang="tr" sz="1500" b="1" i="0" u="none" strike="noStrike">
                <a:highlight>
                  <a:srgbClr val="000000">
                    <a:alpha val="0"/>
                  </a:srgbClr>
                </a:highlight>
                <a:latin typeface="Calibri"/>
                <a:ea typeface="+mn-lt"/>
                <a:cs typeface="+mn-lt"/>
              </a:rPr>
              <a:t>Temassız ödeme kartları</a:t>
            </a:r>
            <a:r>
              <a:rPr lang="tr" sz="1500" b="0" i="0" u="none" strike="noStrike">
                <a:highlight>
                  <a:srgbClr val="000000">
                    <a:alpha val="0"/>
                  </a:srgbClr>
                </a:highlight>
                <a:latin typeface="Calibri"/>
                <a:ea typeface="+mn-lt"/>
                <a:cs typeface="+mn-lt"/>
              </a:rPr>
              <a:t> doğrudan Londra'nın ulaşım ağının çoğunda da kullanılabilir. </a:t>
            </a:r>
            <a:r>
              <a:rPr lang="tr" sz="1500">
                <a:highlight>
                  <a:srgbClr val="000000">
                    <a:alpha val="0"/>
                  </a:srgbClr>
                </a:highlight>
                <a:latin typeface="Calibri"/>
                <a:ea typeface="+mn-lt"/>
                <a:cs typeface="+mn-lt"/>
              </a:rPr>
              <a:t>Çalışma prensipleri </a:t>
            </a:r>
            <a:r>
              <a:rPr lang="tr" sz="1500" err="1">
                <a:highlight>
                  <a:srgbClr val="000000">
                    <a:alpha val="0"/>
                  </a:srgbClr>
                </a:highlight>
                <a:latin typeface="Calibri"/>
                <a:ea typeface="+mn-lt"/>
                <a:cs typeface="+mn-lt"/>
              </a:rPr>
              <a:t>Oyster</a:t>
            </a:r>
            <a:r>
              <a:rPr lang="tr" sz="1500">
                <a:highlight>
                  <a:srgbClr val="000000">
                    <a:alpha val="0"/>
                  </a:srgbClr>
                </a:highlight>
                <a:latin typeface="Calibri"/>
                <a:ea typeface="+mn-lt"/>
                <a:cs typeface="+mn-lt"/>
              </a:rPr>
              <a:t> kart ile aynıdır.</a:t>
            </a:r>
            <a:endParaRPr lang="en-US" sz="1500">
              <a:cs typeface="Calibri"/>
            </a:endParaRPr>
          </a:p>
        </p:txBody>
      </p:sp>
      <p:sp>
        <p:nvSpPr>
          <p:cNvPr id="3" name="Rectangle: Rounded Corners 2">
            <a:extLst>
              <a:ext uri="{FF2B5EF4-FFF2-40B4-BE49-F238E27FC236}">
                <a16:creationId xmlns:a16="http://schemas.microsoft.com/office/drawing/2014/main" id="{339D3295-E69B-D1C4-9C50-9492BEAC4E14}"/>
              </a:ext>
            </a:extLst>
          </p:cNvPr>
          <p:cNvSpPr/>
          <p:nvPr/>
        </p:nvSpPr>
        <p:spPr>
          <a:xfrm>
            <a:off x="8065006" y="3442527"/>
            <a:ext cx="3913294" cy="1325563"/>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350" b="0" i="0" u="none" strike="noStrike" kern="1200" cap="none" spc="0" normalizeH="0" baseline="0" noProof="0">
                <a:solidFill>
                  <a:srgbClr val="000000"/>
                </a:solidFill>
                <a:highlight>
                  <a:srgbClr val="000000">
                    <a:alpha val="0"/>
                  </a:srgbClr>
                </a:highlight>
                <a:uLnTx/>
                <a:uFillTx/>
                <a:latin typeface="Calibri"/>
                <a:ea typeface="+mn-ea"/>
                <a:cs typeface="+mn-cs"/>
              </a:rPr>
              <a:t>Talebe </a:t>
            </a:r>
            <a:r>
              <a:rPr lang="tr" sz="1350">
                <a:solidFill>
                  <a:srgbClr val="000000"/>
                </a:solidFill>
                <a:highlight>
                  <a:srgbClr val="000000">
                    <a:alpha val="0"/>
                  </a:srgbClr>
                </a:highlight>
                <a:latin typeface="Calibri"/>
              </a:rPr>
              <a:t>Dayalı</a:t>
            </a:r>
            <a:r>
              <a:rPr kumimoji="0" lang="tr" sz="1350" b="0" i="0" u="none" strike="noStrike" kern="1200" cap="none" spc="0" normalizeH="0" baseline="0" noProof="0">
                <a:solidFill>
                  <a:srgbClr val="000000"/>
                </a:solidFill>
                <a:highlight>
                  <a:srgbClr val="000000">
                    <a:alpha val="0"/>
                  </a:srgbClr>
                </a:highlight>
                <a:uLnTx/>
                <a:uFillTx/>
                <a:latin typeface="Calibri"/>
                <a:ea typeface="+mn-ea"/>
                <a:cs typeface="+mn-cs"/>
              </a:rPr>
              <a:t> Ulaşım araçları engelsiz olmalıdır.</a:t>
            </a:r>
            <a:endParaRPr kumimoji="0" lang="en-US" sz="1350" b="0" i="0" u="none" strike="noStrike" kern="1200" cap="none" spc="0" normalizeH="0" baseline="0" noProof="0">
              <a:ln>
                <a:noFill/>
              </a:ln>
              <a:solidFill>
                <a:prstClr val="black"/>
              </a:solidFill>
              <a:effectLst/>
              <a:uLnTx/>
              <a:uFillTx/>
              <a:latin typeface="Calibri"/>
              <a:ea typeface="+mn-ea"/>
              <a:cs typeface="+mn-cs"/>
            </a:endParaRPr>
          </a:p>
          <a:p>
            <a:pPr marL="285750" indent="-285750">
              <a:spcBef>
                <a:spcPct val="0"/>
              </a:spcBef>
              <a:spcAft>
                <a:spcPct val="0"/>
              </a:spcAft>
              <a:buFont typeface="Arial" panose="020B0604020202020204" pitchFamily="34" charset="0"/>
              <a:buChar char="•"/>
              <a:defRPr/>
            </a:pPr>
            <a:r>
              <a:rPr kumimoji="0" lang="tr" sz="1350" b="0" i="0" u="none" strike="noStrike" kern="1200" cap="none" spc="0" normalizeH="0" baseline="0" noProof="0">
                <a:solidFill>
                  <a:srgbClr val="000000"/>
                </a:solidFill>
                <a:highlight>
                  <a:srgbClr val="000000">
                    <a:alpha val="0"/>
                  </a:srgbClr>
                </a:highlight>
                <a:uLnTx/>
                <a:uFillTx/>
                <a:latin typeface="Calibri"/>
                <a:ea typeface="+mn-ea"/>
                <a:cs typeface="+mn-cs"/>
              </a:rPr>
              <a:t>Hizmet zaman çizelgeleri, bağlantı hizmetlerinin zaman çizelgeleriyle aynı hizada olarak karma ulaşımı da etkinleştirmelidir.</a:t>
            </a:r>
            <a:r>
              <a:rPr lang="tr" sz="1350">
                <a:solidFill>
                  <a:srgbClr val="000000"/>
                </a:solidFill>
                <a:highlight>
                  <a:srgbClr val="000000">
                    <a:alpha val="0"/>
                  </a:srgbClr>
                </a:highlight>
                <a:latin typeface="Calibri"/>
              </a:rPr>
              <a:t> </a:t>
            </a:r>
            <a:endParaRPr lang="en-GB" sz="1350"/>
          </a:p>
        </p:txBody>
      </p:sp>
      <p:sp>
        <p:nvSpPr>
          <p:cNvPr id="4" name="Oval 3">
            <a:extLst>
              <a:ext uri="{FF2B5EF4-FFF2-40B4-BE49-F238E27FC236}">
                <a16:creationId xmlns:a16="http://schemas.microsoft.com/office/drawing/2014/main" id="{B4E7D0CB-A59B-6783-3958-8E51F98804DE}"/>
              </a:ext>
            </a:extLst>
          </p:cNvPr>
          <p:cNvSpPr/>
          <p:nvPr/>
        </p:nvSpPr>
        <p:spPr>
          <a:xfrm>
            <a:off x="372166" y="195534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7" name="TextBox 6">
            <a:extLst>
              <a:ext uri="{FF2B5EF4-FFF2-40B4-BE49-F238E27FC236}">
                <a16:creationId xmlns:a16="http://schemas.microsoft.com/office/drawing/2014/main" id="{E0F3585F-DE55-84BD-CD3E-C53BF23960E6}"/>
              </a:ext>
            </a:extLst>
          </p:cNvPr>
          <p:cNvSpPr txBox="1"/>
          <p:nvPr/>
        </p:nvSpPr>
        <p:spPr>
          <a:xfrm>
            <a:off x="795176" y="1936727"/>
            <a:ext cx="4198278" cy="209288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rtl="0"/>
            <a:r>
              <a:rPr lang="tr" sz="1500" b="1" i="0" u="none" strike="noStrike">
                <a:highlight>
                  <a:srgbClr val="000000">
                    <a:alpha val="0"/>
                  </a:srgbClr>
                </a:highlight>
                <a:latin typeface="Calibri"/>
                <a:ea typeface="+mn-lt"/>
                <a:cs typeface="+mn-lt"/>
              </a:rPr>
              <a:t>Çok Modlu Ulaşım Noktaları</a:t>
            </a:r>
            <a:r>
              <a:rPr lang="tr" sz="1500" b="1" i="0" u="none" strike="noStrike">
                <a:highlight>
                  <a:srgbClr val="000000">
                    <a:alpha val="0"/>
                  </a:srgbClr>
                </a:highlight>
                <a:latin typeface="Calibri"/>
              </a:rPr>
              <a:t> -</a:t>
            </a:r>
            <a:r>
              <a:rPr lang="tr" sz="1500" b="0" i="0" u="none" strike="noStrike">
                <a:highlight>
                  <a:srgbClr val="000000">
                    <a:alpha val="0"/>
                  </a:srgbClr>
                </a:highlight>
                <a:latin typeface="Calibri"/>
                <a:ea typeface="+mn-lt"/>
                <a:cs typeface="+mn-lt"/>
              </a:rPr>
              <a:t> Amsterdam'ın Merkez İstasyonu, çok modlu ulaşım noktasına bir örnektir. Yolcular </a:t>
            </a:r>
            <a:r>
              <a:rPr lang="tr" sz="1500" b="1" i="0" u="none" strike="noStrike">
                <a:highlight>
                  <a:srgbClr val="000000">
                    <a:alpha val="0"/>
                  </a:srgbClr>
                </a:highlight>
                <a:latin typeface="Calibri"/>
                <a:ea typeface="+mn-lt"/>
                <a:cs typeface="+mn-lt"/>
              </a:rPr>
              <a:t>ulusal ve uluslararası trenler, tramvaylar, otobüsler, feribotlar arasında geçiş</a:t>
            </a:r>
            <a:r>
              <a:rPr lang="tr" sz="1500" b="0" i="0" u="none" strike="noStrike">
                <a:highlight>
                  <a:srgbClr val="000000">
                    <a:alpha val="0"/>
                  </a:srgbClr>
                </a:highlight>
                <a:latin typeface="Calibri"/>
                <a:ea typeface="+mn-lt"/>
                <a:cs typeface="+mn-lt"/>
              </a:rPr>
              <a:t> yapabilir ve </a:t>
            </a:r>
            <a:r>
              <a:rPr lang="tr" sz="1500" b="1" i="0" u="none" strike="noStrike">
                <a:highlight>
                  <a:srgbClr val="000000">
                    <a:alpha val="0"/>
                  </a:srgbClr>
                </a:highlight>
                <a:latin typeface="Calibri"/>
                <a:ea typeface="+mn-lt"/>
                <a:cs typeface="+mn-lt"/>
              </a:rPr>
              <a:t>bisiklet paylaşım</a:t>
            </a:r>
            <a:r>
              <a:rPr lang="tr" sz="1500" b="0" i="0" u="none" strike="noStrike">
                <a:highlight>
                  <a:srgbClr val="000000">
                    <a:alpha val="0"/>
                  </a:srgbClr>
                </a:highlight>
                <a:latin typeface="Calibri"/>
                <a:ea typeface="+mn-lt"/>
                <a:cs typeface="+mn-lt"/>
              </a:rPr>
              <a:t> sistemini "OV-fiets"i kullanabilirler. Hareketlilik hizmetlerinin çoğu için </a:t>
            </a:r>
            <a:r>
              <a:rPr lang="tr" sz="1500" b="1" i="0" u="none" strike="noStrike">
                <a:highlight>
                  <a:srgbClr val="000000">
                    <a:alpha val="0"/>
                  </a:srgbClr>
                </a:highlight>
                <a:latin typeface="Calibri"/>
                <a:ea typeface="+mn-lt"/>
                <a:cs typeface="+mn-lt"/>
              </a:rPr>
              <a:t>bilet uygulaması “OV-chipkaart” sistemi bünyesine dâhil</a:t>
            </a:r>
            <a:r>
              <a:rPr lang="tr" sz="1500" b="0" i="0" u="none" strike="noStrike">
                <a:highlight>
                  <a:srgbClr val="000000">
                    <a:alpha val="0"/>
                  </a:srgbClr>
                </a:highlight>
                <a:latin typeface="Calibri"/>
                <a:ea typeface="+mn-lt"/>
                <a:cs typeface="+mn-lt"/>
              </a:rPr>
              <a:t> edilmiştir.</a:t>
            </a:r>
            <a:endParaRPr lang="en-US" sz="1500"/>
          </a:p>
          <a:p>
            <a:pPr algn="just"/>
            <a:endParaRPr lang="en-US" sz="1600"/>
          </a:p>
        </p:txBody>
      </p:sp>
      <p:pic>
        <p:nvPicPr>
          <p:cNvPr id="9" name="Picture 8" descr="A map of a city&#10;&#10;Description automatically generated">
            <a:extLst>
              <a:ext uri="{FF2B5EF4-FFF2-40B4-BE49-F238E27FC236}">
                <a16:creationId xmlns:a16="http://schemas.microsoft.com/office/drawing/2014/main" id="{3ECC3E89-F766-BAE4-8AA4-3780C8C1A48B}"/>
              </a:ext>
            </a:extLst>
          </p:cNvPr>
          <p:cNvPicPr>
            <a:picLocks noChangeAspect="1"/>
          </p:cNvPicPr>
          <p:nvPr/>
        </p:nvPicPr>
        <p:blipFill>
          <a:blip r:embed="rId2"/>
          <a:stretch>
            <a:fillRect/>
          </a:stretch>
        </p:blipFill>
        <p:spPr>
          <a:xfrm>
            <a:off x="5036479" y="1955340"/>
            <a:ext cx="2743543" cy="1940076"/>
          </a:xfrm>
          <a:prstGeom prst="rect">
            <a:avLst/>
          </a:prstGeom>
        </p:spPr>
      </p:pic>
      <p:sp>
        <p:nvSpPr>
          <p:cNvPr id="10" name="Rectangle: Rounded Corners 9">
            <a:extLst>
              <a:ext uri="{FF2B5EF4-FFF2-40B4-BE49-F238E27FC236}">
                <a16:creationId xmlns:a16="http://schemas.microsoft.com/office/drawing/2014/main" id="{A071103A-5708-586B-5517-75C1CB1F6070}"/>
              </a:ext>
            </a:extLst>
          </p:cNvPr>
          <p:cNvSpPr/>
          <p:nvPr/>
        </p:nvSpPr>
        <p:spPr>
          <a:xfrm>
            <a:off x="1821180" y="3991563"/>
            <a:ext cx="6012180" cy="77652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indent="-285750" rtl="0">
              <a:buFont typeface="Arial"/>
              <a:buChar char="•"/>
            </a:pPr>
            <a:r>
              <a:rPr lang="tr" sz="1350" b="0" i="0" u="none" strike="noStrike">
                <a:solidFill>
                  <a:srgbClr val="000000"/>
                </a:solidFill>
                <a:highlight>
                  <a:srgbClr val="000000">
                    <a:alpha val="0"/>
                  </a:srgbClr>
                </a:highlight>
                <a:latin typeface="Calibri"/>
                <a:ea typeface="+mn-lt"/>
                <a:cs typeface="+mn-lt"/>
              </a:rPr>
              <a:t>İstasyon meydanı - 6.300 adet bisiklet park yeri ve 700 adet OV-fiets bisikleti</a:t>
            </a:r>
          </a:p>
          <a:p>
            <a:pPr marL="285750" indent="-285750" rtl="0">
              <a:buFont typeface="Arial"/>
              <a:buChar char="•"/>
            </a:pPr>
            <a:r>
              <a:rPr lang="tr" sz="1350" b="0" i="0" u="none" strike="noStrike">
                <a:solidFill>
                  <a:srgbClr val="000000"/>
                </a:solidFill>
                <a:highlight>
                  <a:srgbClr val="000000">
                    <a:alpha val="0"/>
                  </a:srgbClr>
                </a:highlight>
                <a:latin typeface="Calibri"/>
                <a:ea typeface="+mn-lt"/>
                <a:cs typeface="+mn-lt"/>
              </a:rPr>
              <a:t>Stationplein Oost - 1.350 adet bisiklet park yeri ve 200 adet OV-fiets bisikleti</a:t>
            </a:r>
          </a:p>
          <a:p>
            <a:pPr marL="285750" indent="-285750" rtl="0">
              <a:buFont typeface="Arial"/>
              <a:buChar char="•"/>
            </a:pPr>
            <a:r>
              <a:rPr lang="tr" sz="1350" b="0" i="0" u="none" strike="noStrike">
                <a:solidFill>
                  <a:srgbClr val="000000"/>
                </a:solidFill>
                <a:highlight>
                  <a:srgbClr val="000000">
                    <a:alpha val="0"/>
                  </a:srgbClr>
                </a:highlight>
                <a:latin typeface="Calibri"/>
                <a:ea typeface="+mn-lt"/>
                <a:cs typeface="+mn-lt"/>
              </a:rPr>
              <a:t>IJzijde West - 800 adet bisiklet park yeri ve 500 OV-fiets bisikleti</a:t>
            </a:r>
          </a:p>
        </p:txBody>
      </p:sp>
    </p:spTree>
    <p:extLst>
      <p:ext uri="{BB962C8B-B14F-4D97-AF65-F5344CB8AC3E}">
        <p14:creationId xmlns:p14="http://schemas.microsoft.com/office/powerpoint/2010/main" val="285182025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735D-8D7A-B636-9A46-512E3608028A}"/>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BİR HAK OLARAK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HAREKETLİLİK</a:t>
            </a:r>
            <a:endParaRPr lang="en-GB"/>
          </a:p>
        </p:txBody>
      </p:sp>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838200" y="1825625"/>
            <a:ext cx="4163704" cy="4351338"/>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pPr rtl="0"/>
            <a:r>
              <a:rPr lang="tr" sz="1800" b="0" i="0" u="none" strike="noStrike">
                <a:highlight>
                  <a:srgbClr val="000000">
                    <a:alpha val="0"/>
                  </a:srgbClr>
                </a:highlight>
                <a:latin typeface="Calibri"/>
              </a:rPr>
              <a:t>Erişilebilirlik</a:t>
            </a:r>
          </a:p>
          <a:p>
            <a:pPr rtl="0"/>
            <a:r>
              <a:rPr lang="tr" sz="1800" b="0" i="0" u="none" strike="noStrike">
                <a:highlight>
                  <a:srgbClr val="000000">
                    <a:alpha val="0"/>
                  </a:srgbClr>
                </a:highlight>
                <a:latin typeface="Calibri"/>
              </a:rPr>
              <a:t>Karşılanabilirlik</a:t>
            </a:r>
          </a:p>
          <a:p>
            <a:pPr rtl="0"/>
            <a:r>
              <a:rPr lang="tr" sz="1800" b="0" i="0" u="none" strike="noStrike">
                <a:highlight>
                  <a:srgbClr val="000000">
                    <a:alpha val="0"/>
                  </a:srgbClr>
                </a:highlight>
                <a:latin typeface="Calibri"/>
              </a:rPr>
              <a:t>Güvenlik</a:t>
            </a:r>
            <a:endParaRPr lang="lt-LT" sz="1800"/>
          </a:p>
          <a:p>
            <a:pPr rtl="0"/>
            <a:r>
              <a:rPr lang="tr" sz="1800" b="0" i="0" u="none" strike="noStrike">
                <a:highlight>
                  <a:srgbClr val="000000">
                    <a:alpha val="0"/>
                  </a:srgbClr>
                </a:highlight>
                <a:latin typeface="Calibri"/>
              </a:rPr>
              <a:t>Cinsiyete/yaşa uygun hareketlilik hizmetleri</a:t>
            </a:r>
          </a:p>
          <a:p>
            <a:r>
              <a:rPr lang="tr" sz="1800">
                <a:highlight>
                  <a:srgbClr val="000000">
                    <a:alpha val="0"/>
                  </a:srgbClr>
                </a:highlight>
                <a:latin typeface="Calibri"/>
              </a:rPr>
              <a:t>Talebe Dayalı Toplu</a:t>
            </a:r>
            <a:r>
              <a:rPr lang="tr" sz="1800" b="0" i="0" u="none" strike="noStrike">
                <a:highlight>
                  <a:srgbClr val="000000">
                    <a:alpha val="0"/>
                  </a:srgbClr>
                </a:highlight>
                <a:latin typeface="Calibri"/>
              </a:rPr>
              <a:t> Taşıma hizmetleri</a:t>
            </a:r>
            <a:endParaRPr lang="en-US" sz="1800"/>
          </a:p>
          <a:p>
            <a:endParaRPr lang="en-US" sz="2000"/>
          </a:p>
          <a:p>
            <a:endParaRPr lang="en-GB"/>
          </a:p>
        </p:txBody>
      </p:sp>
      <p:pic>
        <p:nvPicPr>
          <p:cNvPr id="4" name="Picture 3">
            <a:extLst>
              <a:ext uri="{FF2B5EF4-FFF2-40B4-BE49-F238E27FC236}">
                <a16:creationId xmlns:a16="http://schemas.microsoft.com/office/drawing/2014/main" id="{CA38F85C-76F3-2389-374A-17F0CD09A92E}"/>
              </a:ext>
            </a:extLst>
          </p:cNvPr>
          <p:cNvPicPr>
            <a:picLocks noChangeAspect="1"/>
          </p:cNvPicPr>
          <p:nvPr/>
        </p:nvPicPr>
        <p:blipFill>
          <a:blip r:embed="rId2"/>
          <a:srcRect l="7010" r="12230"/>
          <a:stretch>
            <a:fillRect/>
          </a:stretch>
        </p:blipFill>
        <p:spPr>
          <a:xfrm>
            <a:off x="7090012" y="1423507"/>
            <a:ext cx="1951630" cy="2439773"/>
          </a:xfrm>
          <a:prstGeom prst="rect">
            <a:avLst/>
          </a:prstGeom>
        </p:spPr>
      </p:pic>
      <p:pic>
        <p:nvPicPr>
          <p:cNvPr id="5" name="Picture 4">
            <a:extLst>
              <a:ext uri="{FF2B5EF4-FFF2-40B4-BE49-F238E27FC236}">
                <a16:creationId xmlns:a16="http://schemas.microsoft.com/office/drawing/2014/main" id="{EAD1830B-A57E-24D5-1A96-D2618B072C76}"/>
              </a:ext>
            </a:extLst>
          </p:cNvPr>
          <p:cNvPicPr>
            <a:picLocks noChangeAspect="1"/>
          </p:cNvPicPr>
          <p:nvPr/>
        </p:nvPicPr>
        <p:blipFill>
          <a:blip r:embed="rId3"/>
          <a:srcRect l="7477" t="1" r="8816" b="2497"/>
          <a:stretch>
            <a:fillRect/>
          </a:stretch>
        </p:blipFill>
        <p:spPr>
          <a:xfrm>
            <a:off x="9402170" y="1423507"/>
            <a:ext cx="1951630" cy="2412787"/>
          </a:xfrm>
          <a:prstGeom prst="rect">
            <a:avLst/>
          </a:prstGeom>
        </p:spPr>
      </p:pic>
      <p:pic>
        <p:nvPicPr>
          <p:cNvPr id="6" name="Picture 5">
            <a:extLst>
              <a:ext uri="{FF2B5EF4-FFF2-40B4-BE49-F238E27FC236}">
                <a16:creationId xmlns:a16="http://schemas.microsoft.com/office/drawing/2014/main" id="{8153D089-9BE6-0D8A-EAEA-B778D7CF0073}"/>
              </a:ext>
            </a:extLst>
          </p:cNvPr>
          <p:cNvPicPr>
            <a:picLocks noChangeAspect="1"/>
          </p:cNvPicPr>
          <p:nvPr/>
        </p:nvPicPr>
        <p:blipFill>
          <a:blip r:embed="rId4"/>
          <a:srcRect l="7594" b="4875"/>
          <a:stretch>
            <a:fillRect/>
          </a:stretch>
        </p:blipFill>
        <p:spPr>
          <a:xfrm>
            <a:off x="7014340" y="3863280"/>
            <a:ext cx="2241803" cy="2395405"/>
          </a:xfrm>
          <a:prstGeom prst="rect">
            <a:avLst/>
          </a:prstGeom>
        </p:spPr>
      </p:pic>
      <p:pic>
        <p:nvPicPr>
          <p:cNvPr id="7" name="Picture 6">
            <a:extLst>
              <a:ext uri="{FF2B5EF4-FFF2-40B4-BE49-F238E27FC236}">
                <a16:creationId xmlns:a16="http://schemas.microsoft.com/office/drawing/2014/main" id="{13D6C407-76C1-6C32-DCA5-23FB315029D9}"/>
              </a:ext>
            </a:extLst>
          </p:cNvPr>
          <p:cNvPicPr>
            <a:picLocks noChangeAspect="1"/>
          </p:cNvPicPr>
          <p:nvPr/>
        </p:nvPicPr>
        <p:blipFill>
          <a:blip r:embed="rId5"/>
          <a:srcRect l="7443" t="5208" r="9612"/>
          <a:stretch>
            <a:fillRect/>
          </a:stretch>
        </p:blipFill>
        <p:spPr>
          <a:xfrm>
            <a:off x="9461095" y="3944137"/>
            <a:ext cx="1951630" cy="2437790"/>
          </a:xfrm>
          <a:prstGeom prst="rect">
            <a:avLst/>
          </a:prstGeom>
        </p:spPr>
      </p:pic>
      <p:sp>
        <p:nvSpPr>
          <p:cNvPr id="8" name="Dikdörtgen 7">
            <a:extLst>
              <a:ext uri="{FF2B5EF4-FFF2-40B4-BE49-F238E27FC236}">
                <a16:creationId xmlns:a16="http://schemas.microsoft.com/office/drawing/2014/main" id="{DDC22301-CD32-D713-D943-DBE0528B4683}"/>
              </a:ext>
            </a:extLst>
          </p:cNvPr>
          <p:cNvSpPr/>
          <p:nvPr/>
        </p:nvSpPr>
        <p:spPr>
          <a:xfrm>
            <a:off x="7567127" y="1423507"/>
            <a:ext cx="914400" cy="267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ikdörtgen 8">
            <a:extLst>
              <a:ext uri="{FF2B5EF4-FFF2-40B4-BE49-F238E27FC236}">
                <a16:creationId xmlns:a16="http://schemas.microsoft.com/office/drawing/2014/main" id="{CAD0EDB1-3578-F51A-0A94-CB2319712F76}"/>
              </a:ext>
            </a:extLst>
          </p:cNvPr>
          <p:cNvSpPr/>
          <p:nvPr/>
        </p:nvSpPr>
        <p:spPr>
          <a:xfrm>
            <a:off x="10021078" y="1423507"/>
            <a:ext cx="858416" cy="375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Metin kutusu 9">
            <a:extLst>
              <a:ext uri="{FF2B5EF4-FFF2-40B4-BE49-F238E27FC236}">
                <a16:creationId xmlns:a16="http://schemas.microsoft.com/office/drawing/2014/main" id="{99AEE358-FB11-9D09-73A7-38D657CEE526}"/>
              </a:ext>
            </a:extLst>
          </p:cNvPr>
          <p:cNvSpPr txBox="1"/>
          <p:nvPr/>
        </p:nvSpPr>
        <p:spPr>
          <a:xfrm>
            <a:off x="7417838" y="1457130"/>
            <a:ext cx="1189880" cy="307777"/>
          </a:xfrm>
          <a:prstGeom prst="rect">
            <a:avLst/>
          </a:prstGeom>
          <a:noFill/>
        </p:spPr>
        <p:txBody>
          <a:bodyPr wrap="square" rtlCol="0">
            <a:spAutoFit/>
          </a:bodyPr>
          <a:lstStyle/>
          <a:p>
            <a:r>
              <a:rPr lang="tr-TR" sz="1400">
                <a:solidFill>
                  <a:srgbClr val="13534B"/>
                </a:solidFill>
                <a:latin typeface="Arial Black" panose="020B0A04020102020204" pitchFamily="34" charset="0"/>
              </a:rPr>
              <a:t>YAŞLILAR</a:t>
            </a:r>
            <a:endParaRPr lang="en-GB" sz="1400">
              <a:solidFill>
                <a:srgbClr val="13534B"/>
              </a:solidFill>
              <a:latin typeface="Arial Black" panose="020B0A04020102020204" pitchFamily="34" charset="0"/>
            </a:endParaRPr>
          </a:p>
        </p:txBody>
      </p:sp>
      <p:sp>
        <p:nvSpPr>
          <p:cNvPr id="11" name="Metin kutusu 10">
            <a:extLst>
              <a:ext uri="{FF2B5EF4-FFF2-40B4-BE49-F238E27FC236}">
                <a16:creationId xmlns:a16="http://schemas.microsoft.com/office/drawing/2014/main" id="{D3D14A7E-8214-09AB-828C-1ECDAF9CD6E0}"/>
              </a:ext>
            </a:extLst>
          </p:cNvPr>
          <p:cNvSpPr txBox="1"/>
          <p:nvPr/>
        </p:nvSpPr>
        <p:spPr>
          <a:xfrm>
            <a:off x="9778482" y="1423507"/>
            <a:ext cx="1265101" cy="307777"/>
          </a:xfrm>
          <a:prstGeom prst="rect">
            <a:avLst/>
          </a:prstGeom>
          <a:noFill/>
        </p:spPr>
        <p:txBody>
          <a:bodyPr wrap="square" rtlCol="0">
            <a:spAutoFit/>
          </a:bodyPr>
          <a:lstStyle/>
          <a:p>
            <a:r>
              <a:rPr lang="tr-TR" sz="1400">
                <a:solidFill>
                  <a:srgbClr val="13534B"/>
                </a:solidFill>
                <a:latin typeface="Arial Black" panose="020B0A04020102020204" pitchFamily="34" charset="0"/>
              </a:rPr>
              <a:t>KADINLAR</a:t>
            </a:r>
            <a:endParaRPr lang="en-GB" sz="1400">
              <a:solidFill>
                <a:srgbClr val="13534B"/>
              </a:solidFill>
              <a:latin typeface="Arial Black" panose="020B0A04020102020204" pitchFamily="34" charset="0"/>
            </a:endParaRPr>
          </a:p>
        </p:txBody>
      </p:sp>
      <p:sp>
        <p:nvSpPr>
          <p:cNvPr id="14" name="Dikdörtgen 13">
            <a:extLst>
              <a:ext uri="{FF2B5EF4-FFF2-40B4-BE49-F238E27FC236}">
                <a16:creationId xmlns:a16="http://schemas.microsoft.com/office/drawing/2014/main" id="{CDBD6417-E0DE-6F82-BC21-FF8033D4FFEC}"/>
              </a:ext>
            </a:extLst>
          </p:cNvPr>
          <p:cNvSpPr/>
          <p:nvPr/>
        </p:nvSpPr>
        <p:spPr>
          <a:xfrm>
            <a:off x="7190098" y="3863280"/>
            <a:ext cx="1729967"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Dikdörtgen 14">
            <a:extLst>
              <a:ext uri="{FF2B5EF4-FFF2-40B4-BE49-F238E27FC236}">
                <a16:creationId xmlns:a16="http://schemas.microsoft.com/office/drawing/2014/main" id="{B6A7AD58-A48B-FFD5-E5B5-110FFC013A14}"/>
              </a:ext>
            </a:extLst>
          </p:cNvPr>
          <p:cNvSpPr/>
          <p:nvPr/>
        </p:nvSpPr>
        <p:spPr>
          <a:xfrm>
            <a:off x="9647853" y="3944137"/>
            <a:ext cx="1620726" cy="380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Metin kutusu 15">
            <a:extLst>
              <a:ext uri="{FF2B5EF4-FFF2-40B4-BE49-F238E27FC236}">
                <a16:creationId xmlns:a16="http://schemas.microsoft.com/office/drawing/2014/main" id="{03E8704A-A44B-A036-F790-D0BD15395D56}"/>
              </a:ext>
            </a:extLst>
          </p:cNvPr>
          <p:cNvSpPr txBox="1"/>
          <p:nvPr/>
        </p:nvSpPr>
        <p:spPr>
          <a:xfrm>
            <a:off x="9256143" y="3870383"/>
            <a:ext cx="2241802" cy="430887"/>
          </a:xfrm>
          <a:prstGeom prst="rect">
            <a:avLst/>
          </a:prstGeom>
          <a:noFill/>
        </p:spPr>
        <p:txBody>
          <a:bodyPr wrap="square" rtlCol="0">
            <a:spAutoFit/>
          </a:bodyPr>
          <a:lstStyle/>
          <a:p>
            <a:pPr algn="ctr"/>
            <a:r>
              <a:rPr lang="tr-TR" sz="1100">
                <a:solidFill>
                  <a:srgbClr val="13534B"/>
                </a:solidFill>
                <a:latin typeface="Arial Black" panose="020B0A04020102020204" pitchFamily="34" charset="0"/>
              </a:rPr>
              <a:t>EHLİYET SAHİBİ</a:t>
            </a:r>
          </a:p>
          <a:p>
            <a:pPr algn="ctr"/>
            <a:r>
              <a:rPr lang="tr-TR" sz="1100">
                <a:solidFill>
                  <a:srgbClr val="13534B"/>
                </a:solidFill>
                <a:latin typeface="Arial Black" panose="020B0A04020102020204" pitchFamily="34" charset="0"/>
              </a:rPr>
              <a:t>OLMAYAN KİŞİLER</a:t>
            </a:r>
            <a:endParaRPr lang="en-GB" sz="1100">
              <a:solidFill>
                <a:srgbClr val="13534B"/>
              </a:solidFill>
              <a:latin typeface="Arial Black" panose="020B0A04020102020204" pitchFamily="34" charset="0"/>
            </a:endParaRPr>
          </a:p>
        </p:txBody>
      </p:sp>
      <p:sp>
        <p:nvSpPr>
          <p:cNvPr id="17" name="Dikdörtgen 16">
            <a:extLst>
              <a:ext uri="{FF2B5EF4-FFF2-40B4-BE49-F238E27FC236}">
                <a16:creationId xmlns:a16="http://schemas.microsoft.com/office/drawing/2014/main" id="{E0CC20F0-D8FF-5615-AC66-FA6A311FFDFE}"/>
              </a:ext>
            </a:extLst>
          </p:cNvPr>
          <p:cNvSpPr/>
          <p:nvPr/>
        </p:nvSpPr>
        <p:spPr>
          <a:xfrm>
            <a:off x="7032535" y="3817885"/>
            <a:ext cx="2009107" cy="53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a:solidFill>
                  <a:srgbClr val="13534B"/>
                </a:solidFill>
                <a:latin typeface="Arial Black" panose="020B0A04020102020204" pitchFamily="34" charset="0"/>
              </a:rPr>
              <a:t>FİZİKSEL ENGELİ</a:t>
            </a:r>
          </a:p>
          <a:p>
            <a:pPr algn="ctr"/>
            <a:r>
              <a:rPr lang="tr-TR" sz="1100">
                <a:solidFill>
                  <a:srgbClr val="13534B"/>
                </a:solidFill>
                <a:latin typeface="Arial Black" panose="020B0A04020102020204" pitchFamily="34" charset="0"/>
              </a:rPr>
              <a:t>BULUNAN BİREYLER</a:t>
            </a:r>
            <a:endParaRPr lang="en-GB" sz="1100">
              <a:solidFill>
                <a:srgbClr val="13534B"/>
              </a:solidFill>
              <a:latin typeface="Arial Black" panose="020B0A04020102020204" pitchFamily="34" charset="0"/>
            </a:endParaRPr>
          </a:p>
        </p:txBody>
      </p:sp>
    </p:spTree>
    <p:extLst>
      <p:ext uri="{BB962C8B-B14F-4D97-AF65-F5344CB8AC3E}">
        <p14:creationId xmlns:p14="http://schemas.microsoft.com/office/powerpoint/2010/main" val="86983846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5AF05802-C898-3228-23B1-000EF9946FE6}"/>
              </a:ext>
            </a:extLst>
          </p:cNvPr>
          <p:cNvSpPr txBox="1"/>
          <p:nvPr/>
        </p:nvSpPr>
        <p:spPr>
          <a:xfrm>
            <a:off x="993677" y="5830662"/>
            <a:ext cx="3973410" cy="307777"/>
          </a:xfrm>
          <a:prstGeom prst="rect">
            <a:avLst/>
          </a:prstGeom>
          <a:noFill/>
        </p:spPr>
        <p:txBody>
          <a:bodyPr wrap="square" rtlCol="0">
            <a:noAutofit/>
          </a:bodyPr>
          <a:lstStyle/>
          <a:p>
            <a:pPr rtl="0"/>
            <a:r>
              <a:rPr lang="tr" sz="1400" b="0" i="1" u="none" strike="noStrike">
                <a:highlight>
                  <a:srgbClr val="000000">
                    <a:alpha val="0"/>
                  </a:srgbClr>
                </a:highlight>
                <a:latin typeface="Calibri"/>
              </a:rPr>
              <a:t>Kaynak: SKUp Özetleme (SUMPs-UP) Kılavuzu </a:t>
            </a:r>
            <a:endParaRPr lang="lt-LT" sz="1400" b="0" i="1">
              <a:solidFill>
                <a:srgbClr val="272725"/>
              </a:solidFill>
              <a:effectLst/>
              <a:latin typeface="PantographSansRegular"/>
            </a:endParaRPr>
          </a:p>
        </p:txBody>
      </p:sp>
      <p:sp>
        <p:nvSpPr>
          <p:cNvPr id="7" name="Title 1">
            <a:extLst>
              <a:ext uri="{FF2B5EF4-FFF2-40B4-BE49-F238E27FC236}">
                <a16:creationId xmlns:a16="http://schemas.microsoft.com/office/drawing/2014/main" id="{D4959744-B775-4D64-668A-FDB7C83772BE}"/>
              </a:ext>
            </a:extLst>
          </p:cNvPr>
          <p:cNvSpPr>
            <a:spLocks noGrp="1"/>
          </p:cNvSpPr>
          <p:nvPr>
            <p:ph type="title"/>
          </p:nvPr>
        </p:nvSpPr>
        <p:spPr>
          <a:xfrm>
            <a:off x="915206" y="410365"/>
            <a:ext cx="3394637" cy="837328"/>
          </a:xfrm>
        </p:spPr>
        <p:txBody>
          <a:bodyPr>
            <a:noAutofit/>
          </a:bodyPr>
          <a:lstStyle/>
          <a:p>
            <a:pPr rtl="0"/>
            <a:r>
              <a:rPr lang="tr" sz="2200" b="0" i="0" u="none" strike="noStrike">
                <a:highlight>
                  <a:srgbClr val="000000">
                    <a:alpha val="0"/>
                  </a:srgbClr>
                </a:highlight>
                <a:latin typeface="Calibri Light"/>
              </a:rPr>
              <a:t>Karşılaşılan Zorluklar,</a:t>
            </a:r>
            <a:br>
              <a:rPr lang="tr" sz="2200" b="0" i="0" u="none" strike="noStrike">
                <a:highlight>
                  <a:srgbClr val="000000">
                    <a:alpha val="0"/>
                  </a:srgbClr>
                </a:highlight>
                <a:latin typeface="Calibri Light"/>
              </a:rPr>
            </a:br>
            <a:r>
              <a:rPr lang="tr" sz="2200" b="0" i="0" u="none" strike="noStrike">
                <a:highlight>
                  <a:srgbClr val="000000">
                    <a:alpha val="0"/>
                  </a:srgbClr>
                </a:highlight>
                <a:latin typeface="Calibri Light"/>
              </a:rPr>
              <a:t>Tedbir Alanları</a:t>
            </a:r>
            <a:endParaRPr lang="en-US" sz="2200"/>
          </a:p>
        </p:txBody>
      </p:sp>
      <p:pic>
        <p:nvPicPr>
          <p:cNvPr id="15" name="Resim 14" descr="daire, taslak, tasarım, origami içeren bir resim&#10;&#10;Açıklama otomatik olarak oluşturuldu">
            <a:extLst>
              <a:ext uri="{FF2B5EF4-FFF2-40B4-BE49-F238E27FC236}">
                <a16:creationId xmlns:a16="http://schemas.microsoft.com/office/drawing/2014/main" id="{C58ED3CC-45E4-E474-5B8D-F9FED37CF1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072" y="1095992"/>
            <a:ext cx="2957872" cy="2496122"/>
          </a:xfrm>
          <a:prstGeom prst="rect">
            <a:avLst/>
          </a:prstGeom>
        </p:spPr>
      </p:pic>
      <p:pic>
        <p:nvPicPr>
          <p:cNvPr id="17" name="Resim 16" descr="daire, taslak, tasarım, origami içeren bir resim&#10;&#10;Açıklama otomatik olarak oluşturuldu">
            <a:extLst>
              <a:ext uri="{FF2B5EF4-FFF2-40B4-BE49-F238E27FC236}">
                <a16:creationId xmlns:a16="http://schemas.microsoft.com/office/drawing/2014/main" id="{5ED6D980-73CA-A6CB-AF9E-DB52C3371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9783" y="1143275"/>
            <a:ext cx="2957872" cy="2496122"/>
          </a:xfrm>
          <a:prstGeom prst="rect">
            <a:avLst/>
          </a:prstGeom>
        </p:spPr>
      </p:pic>
      <p:pic>
        <p:nvPicPr>
          <p:cNvPr id="18" name="Resim 17" descr="daire, taslak, tasarım, origami içeren bir resim&#10;&#10;Açıklama otomatik olarak oluşturuldu">
            <a:extLst>
              <a:ext uri="{FF2B5EF4-FFF2-40B4-BE49-F238E27FC236}">
                <a16:creationId xmlns:a16="http://schemas.microsoft.com/office/drawing/2014/main" id="{AB62C3CC-89BF-930D-48D8-76D4212C5E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3401" y="1183736"/>
            <a:ext cx="2957872" cy="2496122"/>
          </a:xfrm>
          <a:prstGeom prst="rect">
            <a:avLst/>
          </a:prstGeom>
        </p:spPr>
      </p:pic>
      <p:pic>
        <p:nvPicPr>
          <p:cNvPr id="19" name="Resim 18" descr="daire, taslak, tasarım, origami içeren bir resim&#10;&#10;Açıklama otomatik olarak oluşturuldu">
            <a:extLst>
              <a:ext uri="{FF2B5EF4-FFF2-40B4-BE49-F238E27FC236}">
                <a16:creationId xmlns:a16="http://schemas.microsoft.com/office/drawing/2014/main" id="{FCD50840-AA72-49C5-9B02-68CF8971D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589" y="3276333"/>
            <a:ext cx="2957872" cy="2496122"/>
          </a:xfrm>
          <a:prstGeom prst="rect">
            <a:avLst/>
          </a:prstGeom>
        </p:spPr>
      </p:pic>
      <p:pic>
        <p:nvPicPr>
          <p:cNvPr id="20" name="Resim 19" descr="daire, taslak, tasarım, origami içeren bir resim&#10;&#10;Açıklama otomatik olarak oluşturuldu">
            <a:extLst>
              <a:ext uri="{FF2B5EF4-FFF2-40B4-BE49-F238E27FC236}">
                <a16:creationId xmlns:a16="http://schemas.microsoft.com/office/drawing/2014/main" id="{60E412B7-EB17-EA5F-5ED5-73FD514540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8579" y="3465194"/>
            <a:ext cx="2957872" cy="2496122"/>
          </a:xfrm>
          <a:prstGeom prst="rect">
            <a:avLst/>
          </a:prstGeom>
        </p:spPr>
      </p:pic>
      <p:pic>
        <p:nvPicPr>
          <p:cNvPr id="21" name="Resim 20" descr="daire, taslak, tasarım, origami içeren bir resim&#10;&#10;Açıklama otomatik olarak oluşturuldu">
            <a:extLst>
              <a:ext uri="{FF2B5EF4-FFF2-40B4-BE49-F238E27FC236}">
                <a16:creationId xmlns:a16="http://schemas.microsoft.com/office/drawing/2014/main" id="{D633D499-5204-2453-33A3-6D185297AA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5012" y="3371101"/>
            <a:ext cx="2957872" cy="2496122"/>
          </a:xfrm>
          <a:prstGeom prst="rect">
            <a:avLst/>
          </a:prstGeom>
        </p:spPr>
      </p:pic>
      <p:sp>
        <p:nvSpPr>
          <p:cNvPr id="22" name="Metin kutusu 21">
            <a:extLst>
              <a:ext uri="{FF2B5EF4-FFF2-40B4-BE49-F238E27FC236}">
                <a16:creationId xmlns:a16="http://schemas.microsoft.com/office/drawing/2014/main" id="{0F5519EB-8D83-2591-A1C4-8A69A50AC9C4}"/>
              </a:ext>
            </a:extLst>
          </p:cNvPr>
          <p:cNvSpPr txBox="1"/>
          <p:nvPr/>
        </p:nvSpPr>
        <p:spPr>
          <a:xfrm>
            <a:off x="2002138" y="1372515"/>
            <a:ext cx="2083628" cy="276999"/>
          </a:xfrm>
          <a:prstGeom prst="rect">
            <a:avLst/>
          </a:prstGeom>
          <a:noFill/>
        </p:spPr>
        <p:txBody>
          <a:bodyPr wrap="square" lIns="91440" tIns="45720" rIns="91440" bIns="45720" rtlCol="0" anchor="t">
            <a:spAutoFit/>
          </a:bodyPr>
          <a:lstStyle/>
          <a:p>
            <a:r>
              <a:rPr lang="tr-TR" sz="1200" b="1"/>
              <a:t>TRAFİK GÜVENLİĞİ</a:t>
            </a:r>
            <a:endParaRPr lang="en-GB" sz="1200" b="1"/>
          </a:p>
        </p:txBody>
      </p:sp>
      <p:sp>
        <p:nvSpPr>
          <p:cNvPr id="23" name="Metin kutusu 22">
            <a:extLst>
              <a:ext uri="{FF2B5EF4-FFF2-40B4-BE49-F238E27FC236}">
                <a16:creationId xmlns:a16="http://schemas.microsoft.com/office/drawing/2014/main" id="{A68DBB80-4FF4-C22C-209C-85AAD9C05FFA}"/>
              </a:ext>
            </a:extLst>
          </p:cNvPr>
          <p:cNvSpPr txBox="1"/>
          <p:nvPr/>
        </p:nvSpPr>
        <p:spPr>
          <a:xfrm>
            <a:off x="1013352" y="1523485"/>
            <a:ext cx="1315453" cy="415498"/>
          </a:xfrm>
          <a:prstGeom prst="rect">
            <a:avLst/>
          </a:prstGeom>
          <a:noFill/>
        </p:spPr>
        <p:txBody>
          <a:bodyPr wrap="square" lIns="91440" tIns="45720" rIns="91440" bIns="45720" rtlCol="0" anchor="t">
            <a:spAutoFit/>
          </a:bodyPr>
          <a:lstStyle/>
          <a:p>
            <a:pPr algn="ctr"/>
            <a:r>
              <a:rPr lang="tr-TR" sz="1050"/>
              <a:t>Kapsayıcı kent tasarımı</a:t>
            </a:r>
            <a:endParaRPr lang="en-GB" sz="1050"/>
          </a:p>
        </p:txBody>
      </p:sp>
      <p:sp>
        <p:nvSpPr>
          <p:cNvPr id="24" name="Metin kutusu 23">
            <a:extLst>
              <a:ext uri="{FF2B5EF4-FFF2-40B4-BE49-F238E27FC236}">
                <a16:creationId xmlns:a16="http://schemas.microsoft.com/office/drawing/2014/main" id="{23E5C6A2-A0B9-FAD9-8B7A-1CA088BAE00E}"/>
              </a:ext>
            </a:extLst>
          </p:cNvPr>
          <p:cNvSpPr txBox="1"/>
          <p:nvPr/>
        </p:nvSpPr>
        <p:spPr>
          <a:xfrm>
            <a:off x="898300" y="2127776"/>
            <a:ext cx="1236664" cy="400110"/>
          </a:xfrm>
          <a:prstGeom prst="rect">
            <a:avLst/>
          </a:prstGeom>
          <a:noFill/>
        </p:spPr>
        <p:txBody>
          <a:bodyPr wrap="square" lIns="91440" tIns="45720" rIns="91440" bIns="45720" rtlCol="0" anchor="t">
            <a:spAutoFit/>
          </a:bodyPr>
          <a:lstStyle/>
          <a:p>
            <a:pPr algn="ctr"/>
            <a:r>
              <a:rPr lang="tr-TR" sz="1000"/>
              <a:t>Yeni toplu </a:t>
            </a:r>
          </a:p>
          <a:p>
            <a:pPr algn="ctr"/>
            <a:r>
              <a:rPr lang="tr-TR" sz="1000"/>
              <a:t>taşıma sistemleri</a:t>
            </a:r>
            <a:endParaRPr lang="en-GB" sz="1000"/>
          </a:p>
        </p:txBody>
      </p:sp>
      <p:sp>
        <p:nvSpPr>
          <p:cNvPr id="25" name="Metin kutusu 24">
            <a:extLst>
              <a:ext uri="{FF2B5EF4-FFF2-40B4-BE49-F238E27FC236}">
                <a16:creationId xmlns:a16="http://schemas.microsoft.com/office/drawing/2014/main" id="{AC3F710E-D5E2-35D4-3A64-8E962CF3EA91}"/>
              </a:ext>
            </a:extLst>
          </p:cNvPr>
          <p:cNvSpPr txBox="1"/>
          <p:nvPr/>
        </p:nvSpPr>
        <p:spPr>
          <a:xfrm>
            <a:off x="3203876" y="1528997"/>
            <a:ext cx="1122948" cy="415498"/>
          </a:xfrm>
          <a:prstGeom prst="rect">
            <a:avLst/>
          </a:prstGeom>
          <a:noFill/>
        </p:spPr>
        <p:txBody>
          <a:bodyPr wrap="square" lIns="91440" tIns="45720" rIns="91440" bIns="45720" rtlCol="0" anchor="t">
            <a:spAutoFit/>
          </a:bodyPr>
          <a:lstStyle/>
          <a:p>
            <a:pPr algn="ctr"/>
            <a:r>
              <a:rPr lang="tr-TR" sz="1050"/>
              <a:t>Kentsel yük taşımacılığı</a:t>
            </a:r>
            <a:endParaRPr lang="en-GB" sz="1050" b="1"/>
          </a:p>
        </p:txBody>
      </p:sp>
      <p:sp>
        <p:nvSpPr>
          <p:cNvPr id="26" name="Metin kutusu 25">
            <a:extLst>
              <a:ext uri="{FF2B5EF4-FFF2-40B4-BE49-F238E27FC236}">
                <a16:creationId xmlns:a16="http://schemas.microsoft.com/office/drawing/2014/main" id="{B6712C35-35A9-30C2-B18E-187122138D72}"/>
              </a:ext>
            </a:extLst>
          </p:cNvPr>
          <p:cNvSpPr txBox="1"/>
          <p:nvPr/>
        </p:nvSpPr>
        <p:spPr>
          <a:xfrm>
            <a:off x="2102479" y="3231043"/>
            <a:ext cx="1356490" cy="253916"/>
          </a:xfrm>
          <a:prstGeom prst="rect">
            <a:avLst/>
          </a:prstGeom>
          <a:noFill/>
        </p:spPr>
        <p:txBody>
          <a:bodyPr wrap="square" lIns="91440" tIns="45720" rIns="91440" bIns="45720" rtlCol="0" anchor="t">
            <a:spAutoFit/>
          </a:bodyPr>
          <a:lstStyle/>
          <a:p>
            <a:r>
              <a:rPr lang="tr-TR" sz="1050"/>
              <a:t>Trafik güvenliği</a:t>
            </a:r>
            <a:endParaRPr lang="en-GB" sz="1050"/>
          </a:p>
        </p:txBody>
      </p:sp>
      <p:sp>
        <p:nvSpPr>
          <p:cNvPr id="27" name="Metin kutusu 26">
            <a:extLst>
              <a:ext uri="{FF2B5EF4-FFF2-40B4-BE49-F238E27FC236}">
                <a16:creationId xmlns:a16="http://schemas.microsoft.com/office/drawing/2014/main" id="{A26C763C-F4AB-028B-9357-BF94C9F0893A}"/>
              </a:ext>
            </a:extLst>
          </p:cNvPr>
          <p:cNvSpPr txBox="1"/>
          <p:nvPr/>
        </p:nvSpPr>
        <p:spPr>
          <a:xfrm>
            <a:off x="1315559" y="2803823"/>
            <a:ext cx="1636294" cy="253916"/>
          </a:xfrm>
          <a:prstGeom prst="rect">
            <a:avLst/>
          </a:prstGeom>
          <a:noFill/>
        </p:spPr>
        <p:txBody>
          <a:bodyPr wrap="square" lIns="91440" tIns="45720" rIns="91440" bIns="45720" rtlCol="0" anchor="t">
            <a:spAutoFit/>
          </a:bodyPr>
          <a:lstStyle/>
          <a:p>
            <a:r>
              <a:rPr lang="tr-TR" sz="1050"/>
              <a:t>Yürüme</a:t>
            </a:r>
            <a:endParaRPr lang="en-GB" sz="1050"/>
          </a:p>
        </p:txBody>
      </p:sp>
      <p:sp>
        <p:nvSpPr>
          <p:cNvPr id="28" name="Metin kutusu 27">
            <a:extLst>
              <a:ext uri="{FF2B5EF4-FFF2-40B4-BE49-F238E27FC236}">
                <a16:creationId xmlns:a16="http://schemas.microsoft.com/office/drawing/2014/main" id="{BC689A28-8132-F80C-8114-4D9C69B7E953}"/>
              </a:ext>
            </a:extLst>
          </p:cNvPr>
          <p:cNvSpPr txBox="1"/>
          <p:nvPr/>
        </p:nvSpPr>
        <p:spPr>
          <a:xfrm>
            <a:off x="3327465" y="2071161"/>
            <a:ext cx="1097526" cy="415498"/>
          </a:xfrm>
          <a:prstGeom prst="rect">
            <a:avLst/>
          </a:prstGeom>
          <a:noFill/>
        </p:spPr>
        <p:txBody>
          <a:bodyPr wrap="square" lIns="91440" tIns="45720" rIns="91440" bIns="45720" rtlCol="0" anchor="t">
            <a:spAutoFit/>
          </a:bodyPr>
          <a:lstStyle/>
          <a:p>
            <a:pPr algn="ctr"/>
            <a:r>
              <a:rPr lang="tr-TR" sz="1050"/>
              <a:t>Bisiklet</a:t>
            </a:r>
          </a:p>
          <a:p>
            <a:pPr algn="ctr"/>
            <a:r>
              <a:rPr lang="tr-TR" sz="1050"/>
              <a:t>altyapısı</a:t>
            </a:r>
            <a:endParaRPr lang="en-GB" sz="1050"/>
          </a:p>
        </p:txBody>
      </p:sp>
      <p:sp>
        <p:nvSpPr>
          <p:cNvPr id="29" name="Metin kutusu 28">
            <a:extLst>
              <a:ext uri="{FF2B5EF4-FFF2-40B4-BE49-F238E27FC236}">
                <a16:creationId xmlns:a16="http://schemas.microsoft.com/office/drawing/2014/main" id="{85CF6605-ECAB-DA91-EE31-4F9EA6B8379C}"/>
              </a:ext>
            </a:extLst>
          </p:cNvPr>
          <p:cNvSpPr txBox="1"/>
          <p:nvPr/>
        </p:nvSpPr>
        <p:spPr>
          <a:xfrm>
            <a:off x="3041321" y="2733551"/>
            <a:ext cx="1555112" cy="415498"/>
          </a:xfrm>
          <a:prstGeom prst="rect">
            <a:avLst/>
          </a:prstGeom>
          <a:noFill/>
        </p:spPr>
        <p:txBody>
          <a:bodyPr wrap="square" lIns="91440" tIns="45720" rIns="91440" bIns="45720" rtlCol="0" anchor="t">
            <a:spAutoFit/>
          </a:bodyPr>
          <a:lstStyle/>
          <a:p>
            <a:pPr algn="ctr"/>
            <a:r>
              <a:rPr lang="tr-TR" sz="1050"/>
              <a:t>Erişim</a:t>
            </a:r>
          </a:p>
          <a:p>
            <a:pPr algn="ctr"/>
            <a:r>
              <a:rPr lang="tr-TR" sz="1050"/>
              <a:t>kısıtlamaları</a:t>
            </a:r>
            <a:endParaRPr lang="en-GB" sz="1050"/>
          </a:p>
        </p:txBody>
      </p:sp>
      <p:sp>
        <p:nvSpPr>
          <p:cNvPr id="30" name="Metin kutusu 29">
            <a:extLst>
              <a:ext uri="{FF2B5EF4-FFF2-40B4-BE49-F238E27FC236}">
                <a16:creationId xmlns:a16="http://schemas.microsoft.com/office/drawing/2014/main" id="{E24FDC9B-4C1D-2542-EF47-B764E9061D8A}"/>
              </a:ext>
            </a:extLst>
          </p:cNvPr>
          <p:cNvSpPr txBox="1"/>
          <p:nvPr/>
        </p:nvSpPr>
        <p:spPr>
          <a:xfrm>
            <a:off x="5710335" y="1383949"/>
            <a:ext cx="1345263" cy="276999"/>
          </a:xfrm>
          <a:prstGeom prst="rect">
            <a:avLst/>
          </a:prstGeom>
          <a:noFill/>
        </p:spPr>
        <p:txBody>
          <a:bodyPr wrap="square" lIns="91440" tIns="45720" rIns="91440" bIns="45720" rtlCol="0" anchor="t">
            <a:spAutoFit/>
          </a:bodyPr>
          <a:lstStyle/>
          <a:p>
            <a:r>
              <a:rPr lang="tr-TR" sz="1200" b="1"/>
              <a:t>İKLİM DEĞİŞİKLİĞİ</a:t>
            </a:r>
            <a:endParaRPr lang="en-GB" sz="1200" b="1"/>
          </a:p>
        </p:txBody>
      </p:sp>
      <p:sp>
        <p:nvSpPr>
          <p:cNvPr id="31" name="Metin kutusu 30">
            <a:extLst>
              <a:ext uri="{FF2B5EF4-FFF2-40B4-BE49-F238E27FC236}">
                <a16:creationId xmlns:a16="http://schemas.microsoft.com/office/drawing/2014/main" id="{432DE051-5160-C95A-15B4-1FEC8A965F03}"/>
              </a:ext>
            </a:extLst>
          </p:cNvPr>
          <p:cNvSpPr txBox="1"/>
          <p:nvPr/>
        </p:nvSpPr>
        <p:spPr>
          <a:xfrm>
            <a:off x="4743588" y="1651744"/>
            <a:ext cx="1058779" cy="415498"/>
          </a:xfrm>
          <a:prstGeom prst="rect">
            <a:avLst/>
          </a:prstGeom>
          <a:noFill/>
        </p:spPr>
        <p:txBody>
          <a:bodyPr wrap="square" lIns="91440" tIns="45720" rIns="91440" bIns="45720" rtlCol="0" anchor="t">
            <a:spAutoFit/>
          </a:bodyPr>
          <a:lstStyle/>
          <a:p>
            <a:pPr algn="ctr"/>
            <a:r>
              <a:rPr lang="tr-TR" sz="1050"/>
              <a:t>Daha temiz yakıtlı araçlar</a:t>
            </a:r>
            <a:endParaRPr lang="en-GB" sz="1050"/>
          </a:p>
        </p:txBody>
      </p:sp>
      <p:cxnSp>
        <p:nvCxnSpPr>
          <p:cNvPr id="33" name="Düz Bağlayıcı 32">
            <a:extLst>
              <a:ext uri="{FF2B5EF4-FFF2-40B4-BE49-F238E27FC236}">
                <a16:creationId xmlns:a16="http://schemas.microsoft.com/office/drawing/2014/main" id="{A6E12108-D6E9-9A27-F472-8056B1674D32}"/>
              </a:ext>
            </a:extLst>
          </p:cNvPr>
          <p:cNvCxnSpPr>
            <a:cxnSpLocks/>
          </p:cNvCxnSpPr>
          <p:nvPr/>
        </p:nvCxnSpPr>
        <p:spPr>
          <a:xfrm>
            <a:off x="4719704" y="1297007"/>
            <a:ext cx="23884" cy="4476737"/>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7" name="Düz Bağlayıcı 36">
            <a:extLst>
              <a:ext uri="{FF2B5EF4-FFF2-40B4-BE49-F238E27FC236}">
                <a16:creationId xmlns:a16="http://schemas.microsoft.com/office/drawing/2014/main" id="{E91E4AF8-EA29-5F27-040D-A440898321EC}"/>
              </a:ext>
            </a:extLst>
          </p:cNvPr>
          <p:cNvCxnSpPr>
            <a:cxnSpLocks/>
          </p:cNvCxnSpPr>
          <p:nvPr/>
        </p:nvCxnSpPr>
        <p:spPr>
          <a:xfrm>
            <a:off x="8093401" y="1240654"/>
            <a:ext cx="23884" cy="4476737"/>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Düz Bağlayıcı 37">
            <a:extLst>
              <a:ext uri="{FF2B5EF4-FFF2-40B4-BE49-F238E27FC236}">
                <a16:creationId xmlns:a16="http://schemas.microsoft.com/office/drawing/2014/main" id="{7D53D6D5-B3D3-25BB-2592-B17B63A0D19D}"/>
              </a:ext>
            </a:extLst>
          </p:cNvPr>
          <p:cNvCxnSpPr>
            <a:cxnSpLocks/>
            <a:stCxn id="50" idx="3"/>
            <a:endCxn id="50" idx="1"/>
          </p:cNvCxnSpPr>
          <p:nvPr/>
        </p:nvCxnSpPr>
        <p:spPr>
          <a:xfrm flipH="1">
            <a:off x="1050109" y="3514443"/>
            <a:ext cx="10372438"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9" name="Dikdörtgen 48">
            <a:extLst>
              <a:ext uri="{FF2B5EF4-FFF2-40B4-BE49-F238E27FC236}">
                <a16:creationId xmlns:a16="http://schemas.microsoft.com/office/drawing/2014/main" id="{FE30993E-AE93-7D1D-0FEA-AB833884BFF4}"/>
              </a:ext>
            </a:extLst>
          </p:cNvPr>
          <p:cNvSpPr/>
          <p:nvPr/>
        </p:nvSpPr>
        <p:spPr>
          <a:xfrm>
            <a:off x="1050109" y="1297007"/>
            <a:ext cx="10372438" cy="4439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Dikdörtgen 49">
            <a:extLst>
              <a:ext uri="{FF2B5EF4-FFF2-40B4-BE49-F238E27FC236}">
                <a16:creationId xmlns:a16="http://schemas.microsoft.com/office/drawing/2014/main" id="{C8849FEA-B9F9-038E-70C9-18A5FC52123A}"/>
              </a:ext>
            </a:extLst>
          </p:cNvPr>
          <p:cNvSpPr/>
          <p:nvPr/>
        </p:nvSpPr>
        <p:spPr>
          <a:xfrm>
            <a:off x="1050109" y="1255141"/>
            <a:ext cx="10372438" cy="45186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Metin kutusu 54">
            <a:extLst>
              <a:ext uri="{FF2B5EF4-FFF2-40B4-BE49-F238E27FC236}">
                <a16:creationId xmlns:a16="http://schemas.microsoft.com/office/drawing/2014/main" id="{4BEDCD52-6144-5F81-CD3C-BE95FF243F95}"/>
              </a:ext>
            </a:extLst>
          </p:cNvPr>
          <p:cNvSpPr txBox="1"/>
          <p:nvPr/>
        </p:nvSpPr>
        <p:spPr>
          <a:xfrm>
            <a:off x="6491206" y="1608381"/>
            <a:ext cx="1459832" cy="415498"/>
          </a:xfrm>
          <a:prstGeom prst="rect">
            <a:avLst/>
          </a:prstGeom>
          <a:noFill/>
        </p:spPr>
        <p:txBody>
          <a:bodyPr wrap="square" lIns="91440" tIns="45720" rIns="91440" bIns="45720" rtlCol="0" anchor="t">
            <a:spAutoFit/>
          </a:bodyPr>
          <a:lstStyle/>
          <a:p>
            <a:pPr algn="ctr"/>
            <a:r>
              <a:rPr lang="tr-TR" sz="1050"/>
              <a:t>Kentsel yük</a:t>
            </a:r>
            <a:endParaRPr lang="en-GB" sz="1050"/>
          </a:p>
          <a:p>
            <a:pPr algn="ctr"/>
            <a:r>
              <a:rPr lang="tr-TR" sz="1050"/>
              <a:t> taşımacılığı</a:t>
            </a:r>
            <a:endParaRPr lang="en-GB" sz="1050"/>
          </a:p>
        </p:txBody>
      </p:sp>
      <p:sp>
        <p:nvSpPr>
          <p:cNvPr id="56" name="Metin kutusu 55">
            <a:extLst>
              <a:ext uri="{FF2B5EF4-FFF2-40B4-BE49-F238E27FC236}">
                <a16:creationId xmlns:a16="http://schemas.microsoft.com/office/drawing/2014/main" id="{E6083AC9-2432-68ED-BD89-C02CBCA98A08}"/>
              </a:ext>
            </a:extLst>
          </p:cNvPr>
          <p:cNvSpPr txBox="1"/>
          <p:nvPr/>
        </p:nvSpPr>
        <p:spPr>
          <a:xfrm>
            <a:off x="6949740" y="2145375"/>
            <a:ext cx="1347537" cy="415498"/>
          </a:xfrm>
          <a:prstGeom prst="rect">
            <a:avLst/>
          </a:prstGeom>
          <a:noFill/>
        </p:spPr>
        <p:txBody>
          <a:bodyPr wrap="square" lIns="91440" tIns="45720" rIns="91440" bIns="45720" rtlCol="0" anchor="t">
            <a:spAutoFit/>
          </a:bodyPr>
          <a:lstStyle/>
          <a:p>
            <a:pPr algn="ctr"/>
            <a:r>
              <a:rPr lang="tr-TR" sz="1050"/>
              <a:t>Yürüme ve </a:t>
            </a:r>
          </a:p>
          <a:p>
            <a:pPr algn="ctr"/>
            <a:r>
              <a:rPr lang="tr-TR" sz="1050"/>
              <a:t>bisiklet altyapısı</a:t>
            </a:r>
            <a:endParaRPr lang="en-GB" sz="1050"/>
          </a:p>
        </p:txBody>
      </p:sp>
      <p:sp>
        <p:nvSpPr>
          <p:cNvPr id="57" name="Metin kutusu 56">
            <a:extLst>
              <a:ext uri="{FF2B5EF4-FFF2-40B4-BE49-F238E27FC236}">
                <a16:creationId xmlns:a16="http://schemas.microsoft.com/office/drawing/2014/main" id="{379EF79E-D261-AA08-3231-1F7656C0CDB7}"/>
              </a:ext>
            </a:extLst>
          </p:cNvPr>
          <p:cNvSpPr txBox="1"/>
          <p:nvPr/>
        </p:nvSpPr>
        <p:spPr>
          <a:xfrm>
            <a:off x="4405716" y="2148585"/>
            <a:ext cx="1531584" cy="415498"/>
          </a:xfrm>
          <a:prstGeom prst="rect">
            <a:avLst/>
          </a:prstGeom>
          <a:noFill/>
        </p:spPr>
        <p:txBody>
          <a:bodyPr wrap="square" lIns="91440" tIns="45720" rIns="91440" bIns="45720" rtlCol="0" anchor="t">
            <a:spAutoFit/>
          </a:bodyPr>
          <a:lstStyle/>
          <a:p>
            <a:pPr algn="ctr"/>
            <a:r>
              <a:rPr lang="tr-TR" sz="1050"/>
              <a:t>Yeni toplu</a:t>
            </a:r>
          </a:p>
          <a:p>
            <a:pPr algn="ctr"/>
            <a:r>
              <a:rPr lang="tr-TR" sz="1050"/>
              <a:t>taşıma sistemi</a:t>
            </a:r>
            <a:endParaRPr lang="en-GB" sz="1050"/>
          </a:p>
        </p:txBody>
      </p:sp>
      <p:sp>
        <p:nvSpPr>
          <p:cNvPr id="58" name="Metin kutusu 57">
            <a:extLst>
              <a:ext uri="{FF2B5EF4-FFF2-40B4-BE49-F238E27FC236}">
                <a16:creationId xmlns:a16="http://schemas.microsoft.com/office/drawing/2014/main" id="{25129102-A7E6-0DA6-1942-E19FF7584B72}"/>
              </a:ext>
            </a:extLst>
          </p:cNvPr>
          <p:cNvSpPr txBox="1"/>
          <p:nvPr/>
        </p:nvSpPr>
        <p:spPr>
          <a:xfrm>
            <a:off x="4608646" y="2731008"/>
            <a:ext cx="1481871" cy="577081"/>
          </a:xfrm>
          <a:prstGeom prst="rect">
            <a:avLst/>
          </a:prstGeom>
          <a:noFill/>
        </p:spPr>
        <p:txBody>
          <a:bodyPr wrap="square" lIns="91440" tIns="45720" rIns="91440" bIns="45720" rtlCol="0" anchor="t">
            <a:spAutoFit/>
          </a:bodyPr>
          <a:lstStyle/>
          <a:p>
            <a:pPr algn="ctr"/>
            <a:r>
              <a:rPr lang="tr-TR" sz="1050"/>
              <a:t>Çevre</a:t>
            </a:r>
            <a:endParaRPr lang="tr-TR"/>
          </a:p>
          <a:p>
            <a:pPr algn="ctr"/>
            <a:r>
              <a:rPr lang="tr-TR" sz="1050"/>
              <a:t>koruma </a:t>
            </a:r>
            <a:endParaRPr lang="tr-TR"/>
          </a:p>
          <a:p>
            <a:pPr algn="ctr"/>
            <a:r>
              <a:rPr lang="tr-TR" sz="1050"/>
              <a:t>alanları</a:t>
            </a:r>
            <a:endParaRPr lang="en-GB" sz="1050"/>
          </a:p>
        </p:txBody>
      </p:sp>
      <p:sp>
        <p:nvSpPr>
          <p:cNvPr id="59" name="Metin kutusu 58">
            <a:extLst>
              <a:ext uri="{FF2B5EF4-FFF2-40B4-BE49-F238E27FC236}">
                <a16:creationId xmlns:a16="http://schemas.microsoft.com/office/drawing/2014/main" id="{DC48D05E-2FB4-2070-0FFC-87CB46D42985}"/>
              </a:ext>
            </a:extLst>
          </p:cNvPr>
          <p:cNvSpPr txBox="1"/>
          <p:nvPr/>
        </p:nvSpPr>
        <p:spPr>
          <a:xfrm>
            <a:off x="5548833" y="3193779"/>
            <a:ext cx="2159361" cy="253916"/>
          </a:xfrm>
          <a:prstGeom prst="rect">
            <a:avLst/>
          </a:prstGeom>
          <a:noFill/>
        </p:spPr>
        <p:txBody>
          <a:bodyPr wrap="square" lIns="91440" tIns="45720" rIns="91440" bIns="45720" rtlCol="0" anchor="t">
            <a:spAutoFit/>
          </a:bodyPr>
          <a:lstStyle/>
          <a:p>
            <a:r>
              <a:rPr lang="tr-TR" sz="1050"/>
              <a:t>Vergiler ve ücretlendirmeler</a:t>
            </a:r>
            <a:endParaRPr lang="en-GB" sz="1050"/>
          </a:p>
        </p:txBody>
      </p:sp>
      <p:sp>
        <p:nvSpPr>
          <p:cNvPr id="60" name="Metin kutusu 59">
            <a:extLst>
              <a:ext uri="{FF2B5EF4-FFF2-40B4-BE49-F238E27FC236}">
                <a16:creationId xmlns:a16="http://schemas.microsoft.com/office/drawing/2014/main" id="{E03ED321-E88A-EF8B-044B-AA027FA73058}"/>
              </a:ext>
            </a:extLst>
          </p:cNvPr>
          <p:cNvSpPr txBox="1"/>
          <p:nvPr/>
        </p:nvSpPr>
        <p:spPr>
          <a:xfrm>
            <a:off x="6524176" y="2725481"/>
            <a:ext cx="1895449" cy="415498"/>
          </a:xfrm>
          <a:prstGeom prst="rect">
            <a:avLst/>
          </a:prstGeom>
          <a:noFill/>
        </p:spPr>
        <p:txBody>
          <a:bodyPr wrap="square" lIns="91440" tIns="45720" rIns="91440" bIns="45720" rtlCol="0" anchor="t">
            <a:spAutoFit/>
          </a:bodyPr>
          <a:lstStyle/>
          <a:p>
            <a:pPr algn="ctr"/>
            <a:r>
              <a:rPr lang="tr-TR" sz="1050"/>
              <a:t>Toplu taşıma </a:t>
            </a:r>
            <a:endParaRPr lang="tr-TR"/>
          </a:p>
          <a:p>
            <a:pPr algn="ctr"/>
            <a:r>
              <a:rPr lang="tr-TR" sz="1050"/>
              <a:t>iyileştirmeleri</a:t>
            </a:r>
            <a:endParaRPr lang="en-GB" sz="1050"/>
          </a:p>
        </p:txBody>
      </p:sp>
      <p:sp>
        <p:nvSpPr>
          <p:cNvPr id="61" name="Metin kutusu 60">
            <a:extLst>
              <a:ext uri="{FF2B5EF4-FFF2-40B4-BE49-F238E27FC236}">
                <a16:creationId xmlns:a16="http://schemas.microsoft.com/office/drawing/2014/main" id="{C38885FE-7B5A-BF1F-177A-084C63610351}"/>
              </a:ext>
            </a:extLst>
          </p:cNvPr>
          <p:cNvSpPr txBox="1"/>
          <p:nvPr/>
        </p:nvSpPr>
        <p:spPr>
          <a:xfrm>
            <a:off x="8425230" y="1391307"/>
            <a:ext cx="2956896" cy="276999"/>
          </a:xfrm>
          <a:prstGeom prst="rect">
            <a:avLst/>
          </a:prstGeom>
          <a:noFill/>
        </p:spPr>
        <p:txBody>
          <a:bodyPr wrap="square" lIns="91440" tIns="45720" rIns="91440" bIns="45720" rtlCol="0" anchor="t">
            <a:spAutoFit/>
          </a:bodyPr>
          <a:lstStyle/>
          <a:p>
            <a:r>
              <a:rPr lang="tr-TR" sz="1200" b="1"/>
              <a:t>KAMU SAĞLIĞI/AKTİF HAREKETLİLİK</a:t>
            </a:r>
            <a:endParaRPr lang="en-GB" sz="1200" b="1"/>
          </a:p>
        </p:txBody>
      </p:sp>
      <p:sp>
        <p:nvSpPr>
          <p:cNvPr id="62" name="Metin kutusu 61">
            <a:extLst>
              <a:ext uri="{FF2B5EF4-FFF2-40B4-BE49-F238E27FC236}">
                <a16:creationId xmlns:a16="http://schemas.microsoft.com/office/drawing/2014/main" id="{9006FBD9-B7CF-63AD-D209-4C8F66BAE10C}"/>
              </a:ext>
            </a:extLst>
          </p:cNvPr>
          <p:cNvSpPr txBox="1"/>
          <p:nvPr/>
        </p:nvSpPr>
        <p:spPr>
          <a:xfrm>
            <a:off x="8320506" y="1687860"/>
            <a:ext cx="1097526" cy="415498"/>
          </a:xfrm>
          <a:prstGeom prst="rect">
            <a:avLst/>
          </a:prstGeom>
          <a:noFill/>
        </p:spPr>
        <p:txBody>
          <a:bodyPr wrap="square" lIns="91440" tIns="45720" rIns="91440" bIns="45720" rtlCol="0" anchor="t">
            <a:spAutoFit/>
          </a:bodyPr>
          <a:lstStyle/>
          <a:p>
            <a:pPr algn="ctr"/>
            <a:r>
              <a:rPr lang="tr-TR" sz="1050"/>
              <a:t>Bisiklet</a:t>
            </a:r>
          </a:p>
          <a:p>
            <a:pPr algn="ctr"/>
            <a:r>
              <a:rPr lang="tr-TR" sz="1050"/>
              <a:t>altyapısı</a:t>
            </a:r>
            <a:endParaRPr lang="en-GB" sz="1050"/>
          </a:p>
        </p:txBody>
      </p:sp>
      <p:sp>
        <p:nvSpPr>
          <p:cNvPr id="63" name="Metin kutusu 62">
            <a:extLst>
              <a:ext uri="{FF2B5EF4-FFF2-40B4-BE49-F238E27FC236}">
                <a16:creationId xmlns:a16="http://schemas.microsoft.com/office/drawing/2014/main" id="{79962F7F-57F0-37C2-C244-C935D2637886}"/>
              </a:ext>
            </a:extLst>
          </p:cNvPr>
          <p:cNvSpPr txBox="1"/>
          <p:nvPr/>
        </p:nvSpPr>
        <p:spPr>
          <a:xfrm>
            <a:off x="8132884" y="2124292"/>
            <a:ext cx="890203" cy="577081"/>
          </a:xfrm>
          <a:prstGeom prst="rect">
            <a:avLst/>
          </a:prstGeom>
          <a:noFill/>
        </p:spPr>
        <p:txBody>
          <a:bodyPr wrap="square" lIns="91440" tIns="45720" rIns="91440" bIns="45720" rtlCol="0" anchor="t">
            <a:spAutoFit/>
          </a:bodyPr>
          <a:lstStyle/>
          <a:p>
            <a:pPr algn="ctr"/>
            <a:r>
              <a:rPr lang="tr-TR" sz="1050"/>
              <a:t>Bisiklet paylaşım</a:t>
            </a:r>
          </a:p>
          <a:p>
            <a:pPr algn="ctr"/>
            <a:r>
              <a:rPr lang="tr-TR" sz="1050"/>
              <a:t>sistemleri</a:t>
            </a:r>
          </a:p>
        </p:txBody>
      </p:sp>
      <p:sp>
        <p:nvSpPr>
          <p:cNvPr id="64" name="Metin kutusu 63">
            <a:extLst>
              <a:ext uri="{FF2B5EF4-FFF2-40B4-BE49-F238E27FC236}">
                <a16:creationId xmlns:a16="http://schemas.microsoft.com/office/drawing/2014/main" id="{0A26AF0A-922C-DF73-EF9F-8C114E806D01}"/>
              </a:ext>
            </a:extLst>
          </p:cNvPr>
          <p:cNvSpPr txBox="1"/>
          <p:nvPr/>
        </p:nvSpPr>
        <p:spPr>
          <a:xfrm>
            <a:off x="8107515" y="2888537"/>
            <a:ext cx="1533906" cy="415498"/>
          </a:xfrm>
          <a:prstGeom prst="rect">
            <a:avLst/>
          </a:prstGeom>
          <a:noFill/>
        </p:spPr>
        <p:txBody>
          <a:bodyPr wrap="square" lIns="91440" tIns="45720" rIns="91440" bIns="45720" rtlCol="0" anchor="t">
            <a:spAutoFit/>
          </a:bodyPr>
          <a:lstStyle/>
          <a:p>
            <a:r>
              <a:rPr lang="tr-TR" sz="1050"/>
              <a:t>Kişiselleştirilmiş</a:t>
            </a:r>
          </a:p>
          <a:p>
            <a:r>
              <a:rPr lang="tr-TR" sz="1050"/>
              <a:t> seyahat planlaması</a:t>
            </a:r>
            <a:endParaRPr lang="en-GB" sz="1050"/>
          </a:p>
        </p:txBody>
      </p:sp>
      <p:sp>
        <p:nvSpPr>
          <p:cNvPr id="65" name="Metin kutusu 64">
            <a:extLst>
              <a:ext uri="{FF2B5EF4-FFF2-40B4-BE49-F238E27FC236}">
                <a16:creationId xmlns:a16="http://schemas.microsoft.com/office/drawing/2014/main" id="{AE75CE3D-F006-6875-B066-A80970DE3F76}"/>
              </a:ext>
            </a:extLst>
          </p:cNvPr>
          <p:cNvSpPr txBox="1"/>
          <p:nvPr/>
        </p:nvSpPr>
        <p:spPr>
          <a:xfrm>
            <a:off x="9319685" y="3253079"/>
            <a:ext cx="801492" cy="253916"/>
          </a:xfrm>
          <a:prstGeom prst="rect">
            <a:avLst/>
          </a:prstGeom>
          <a:noFill/>
        </p:spPr>
        <p:txBody>
          <a:bodyPr wrap="square" lIns="91440" tIns="45720" rIns="91440" bIns="45720" rtlCol="0" anchor="t">
            <a:spAutoFit/>
          </a:bodyPr>
          <a:lstStyle/>
          <a:p>
            <a:r>
              <a:rPr lang="tr-TR" sz="1050" dirty="0"/>
              <a:t>Yürüme</a:t>
            </a:r>
            <a:endParaRPr lang="en-GB" sz="1050" dirty="0"/>
          </a:p>
        </p:txBody>
      </p:sp>
      <p:sp>
        <p:nvSpPr>
          <p:cNvPr id="66" name="Metin kutusu 65">
            <a:extLst>
              <a:ext uri="{FF2B5EF4-FFF2-40B4-BE49-F238E27FC236}">
                <a16:creationId xmlns:a16="http://schemas.microsoft.com/office/drawing/2014/main" id="{3809AA50-16D4-A8A4-4920-756EAEB4DE78}"/>
              </a:ext>
            </a:extLst>
          </p:cNvPr>
          <p:cNvSpPr txBox="1"/>
          <p:nvPr/>
        </p:nvSpPr>
        <p:spPr>
          <a:xfrm>
            <a:off x="9715649" y="2828116"/>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a:p>
        </p:txBody>
      </p:sp>
      <p:sp>
        <p:nvSpPr>
          <p:cNvPr id="67" name="Metin kutusu 66">
            <a:extLst>
              <a:ext uri="{FF2B5EF4-FFF2-40B4-BE49-F238E27FC236}">
                <a16:creationId xmlns:a16="http://schemas.microsoft.com/office/drawing/2014/main" id="{9AD25D82-63F7-B8D0-6F53-12083F0760AD}"/>
              </a:ext>
            </a:extLst>
          </p:cNvPr>
          <p:cNvSpPr txBox="1"/>
          <p:nvPr/>
        </p:nvSpPr>
        <p:spPr>
          <a:xfrm>
            <a:off x="9667494" y="1730789"/>
            <a:ext cx="1895449" cy="415498"/>
          </a:xfrm>
          <a:prstGeom prst="rect">
            <a:avLst/>
          </a:prstGeom>
          <a:noFill/>
        </p:spPr>
        <p:txBody>
          <a:bodyPr wrap="square" lIns="91440" tIns="45720" rIns="91440" bIns="45720" rtlCol="0" anchor="t">
            <a:spAutoFit/>
          </a:bodyPr>
          <a:lstStyle/>
          <a:p>
            <a:pPr algn="ctr"/>
            <a:r>
              <a:rPr lang="tr-TR" sz="1050"/>
              <a:t>İmar</a:t>
            </a:r>
            <a:endParaRPr lang="en-US"/>
          </a:p>
          <a:p>
            <a:pPr algn="ctr"/>
            <a:r>
              <a:rPr lang="tr-TR" sz="1050"/>
              <a:t>planı</a:t>
            </a:r>
            <a:endParaRPr lang="en-GB" sz="1050"/>
          </a:p>
        </p:txBody>
      </p:sp>
      <p:sp>
        <p:nvSpPr>
          <p:cNvPr id="68" name="Metin kutusu 67">
            <a:extLst>
              <a:ext uri="{FF2B5EF4-FFF2-40B4-BE49-F238E27FC236}">
                <a16:creationId xmlns:a16="http://schemas.microsoft.com/office/drawing/2014/main" id="{1EAB852E-392A-E404-276B-D9F20A66CC28}"/>
              </a:ext>
            </a:extLst>
          </p:cNvPr>
          <p:cNvSpPr txBox="1"/>
          <p:nvPr/>
        </p:nvSpPr>
        <p:spPr>
          <a:xfrm>
            <a:off x="9907612" y="2152069"/>
            <a:ext cx="1895449" cy="415498"/>
          </a:xfrm>
          <a:prstGeom prst="rect">
            <a:avLst/>
          </a:prstGeom>
          <a:noFill/>
        </p:spPr>
        <p:txBody>
          <a:bodyPr wrap="square" lIns="91440" tIns="45720" rIns="91440" bIns="45720" rtlCol="0" anchor="t">
            <a:spAutoFit/>
          </a:bodyPr>
          <a:lstStyle/>
          <a:p>
            <a:pPr algn="ctr"/>
            <a:r>
              <a:rPr lang="tr-TR" sz="1050"/>
              <a:t>Konum tabanlı </a:t>
            </a:r>
          </a:p>
          <a:p>
            <a:pPr algn="ctr"/>
            <a:r>
              <a:rPr lang="tr-TR" sz="1050"/>
              <a:t>seyahat planları</a:t>
            </a:r>
            <a:endParaRPr lang="en-GB" sz="1050"/>
          </a:p>
        </p:txBody>
      </p:sp>
      <p:sp>
        <p:nvSpPr>
          <p:cNvPr id="2" name="Metin kutusu 1">
            <a:extLst>
              <a:ext uri="{FF2B5EF4-FFF2-40B4-BE49-F238E27FC236}">
                <a16:creationId xmlns:a16="http://schemas.microsoft.com/office/drawing/2014/main" id="{D08C207B-4CC1-FDFD-651C-E148DFE7644F}"/>
              </a:ext>
            </a:extLst>
          </p:cNvPr>
          <p:cNvSpPr txBox="1"/>
          <p:nvPr/>
        </p:nvSpPr>
        <p:spPr>
          <a:xfrm>
            <a:off x="1767388" y="3600088"/>
            <a:ext cx="2425418" cy="276999"/>
          </a:xfrm>
          <a:prstGeom prst="rect">
            <a:avLst/>
          </a:prstGeom>
          <a:noFill/>
        </p:spPr>
        <p:txBody>
          <a:bodyPr wrap="square" lIns="91440" tIns="45720" rIns="91440" bIns="45720" rtlCol="0" anchor="t">
            <a:spAutoFit/>
          </a:bodyPr>
          <a:lstStyle/>
          <a:p>
            <a:r>
              <a:rPr lang="tr-TR" sz="1200" b="1"/>
              <a:t>HAVA KİRLİLİĞİ/ GÜRÜLTÜ</a:t>
            </a:r>
            <a:endParaRPr lang="en-GB" sz="1200" b="1"/>
          </a:p>
        </p:txBody>
      </p:sp>
      <p:sp>
        <p:nvSpPr>
          <p:cNvPr id="3" name="Metin kutusu 2">
            <a:extLst>
              <a:ext uri="{FF2B5EF4-FFF2-40B4-BE49-F238E27FC236}">
                <a16:creationId xmlns:a16="http://schemas.microsoft.com/office/drawing/2014/main" id="{DC7AABB6-4BCB-4A5F-099B-4623A2E34FE5}"/>
              </a:ext>
            </a:extLst>
          </p:cNvPr>
          <p:cNvSpPr txBox="1"/>
          <p:nvPr/>
        </p:nvSpPr>
        <p:spPr>
          <a:xfrm>
            <a:off x="806540" y="3810989"/>
            <a:ext cx="1555112" cy="415498"/>
          </a:xfrm>
          <a:prstGeom prst="rect">
            <a:avLst/>
          </a:prstGeom>
          <a:noFill/>
        </p:spPr>
        <p:txBody>
          <a:bodyPr wrap="square" lIns="91440" tIns="45720" rIns="91440" bIns="45720" rtlCol="0" anchor="t">
            <a:spAutoFit/>
          </a:bodyPr>
          <a:lstStyle/>
          <a:p>
            <a:pPr algn="ctr"/>
            <a:r>
              <a:rPr lang="tr-TR" sz="1050"/>
              <a:t>Erişim</a:t>
            </a:r>
          </a:p>
          <a:p>
            <a:pPr algn="ctr"/>
            <a:r>
              <a:rPr lang="tr-TR" sz="1050"/>
              <a:t>kısıtlamaları</a:t>
            </a:r>
            <a:endParaRPr lang="en-GB" sz="1050"/>
          </a:p>
        </p:txBody>
      </p:sp>
      <p:sp>
        <p:nvSpPr>
          <p:cNvPr id="4" name="Metin kutusu 3">
            <a:extLst>
              <a:ext uri="{FF2B5EF4-FFF2-40B4-BE49-F238E27FC236}">
                <a16:creationId xmlns:a16="http://schemas.microsoft.com/office/drawing/2014/main" id="{7DFAEE88-E68A-6299-AD87-9EBF1D7A5515}"/>
              </a:ext>
            </a:extLst>
          </p:cNvPr>
          <p:cNvSpPr txBox="1"/>
          <p:nvPr/>
        </p:nvSpPr>
        <p:spPr>
          <a:xfrm>
            <a:off x="836663" y="4429412"/>
            <a:ext cx="1347537" cy="553998"/>
          </a:xfrm>
          <a:prstGeom prst="rect">
            <a:avLst/>
          </a:prstGeom>
          <a:noFill/>
        </p:spPr>
        <p:txBody>
          <a:bodyPr wrap="square" lIns="91440" tIns="45720" rIns="91440" bIns="45720" rtlCol="0" anchor="t">
            <a:spAutoFit/>
          </a:bodyPr>
          <a:lstStyle/>
          <a:p>
            <a:pPr algn="ctr"/>
            <a:r>
              <a:rPr lang="tr-TR" sz="1000"/>
              <a:t>Yürüme</a:t>
            </a:r>
          </a:p>
          <a:p>
            <a:pPr algn="ctr"/>
            <a:r>
              <a:rPr lang="tr-TR" sz="1000"/>
              <a:t> ve </a:t>
            </a:r>
          </a:p>
          <a:p>
            <a:pPr algn="ctr"/>
            <a:r>
              <a:rPr lang="tr-TR" sz="1000"/>
              <a:t>bisiklet altyapısı</a:t>
            </a:r>
            <a:endParaRPr lang="en-GB" sz="1000"/>
          </a:p>
        </p:txBody>
      </p:sp>
      <p:sp>
        <p:nvSpPr>
          <p:cNvPr id="5" name="Metin kutusu 4">
            <a:extLst>
              <a:ext uri="{FF2B5EF4-FFF2-40B4-BE49-F238E27FC236}">
                <a16:creationId xmlns:a16="http://schemas.microsoft.com/office/drawing/2014/main" id="{F08AF4B6-8210-DCB5-6770-383986BA8596}"/>
              </a:ext>
            </a:extLst>
          </p:cNvPr>
          <p:cNvSpPr txBox="1"/>
          <p:nvPr/>
        </p:nvSpPr>
        <p:spPr>
          <a:xfrm>
            <a:off x="1081185" y="5083352"/>
            <a:ext cx="1181365" cy="577081"/>
          </a:xfrm>
          <a:prstGeom prst="rect">
            <a:avLst/>
          </a:prstGeom>
          <a:noFill/>
        </p:spPr>
        <p:txBody>
          <a:bodyPr wrap="square" lIns="91440" tIns="45720" rIns="91440" bIns="45720" rtlCol="0" anchor="t">
            <a:spAutoFit/>
          </a:bodyPr>
          <a:lstStyle/>
          <a:p>
            <a:pPr algn="ctr"/>
            <a:r>
              <a:rPr lang="tr-TR" sz="1050"/>
              <a:t>Çevre</a:t>
            </a:r>
            <a:endParaRPr lang="en-GB" sz="1050"/>
          </a:p>
          <a:p>
            <a:pPr algn="ctr"/>
            <a:r>
              <a:rPr lang="tr-TR" sz="1050"/>
              <a:t>koruma</a:t>
            </a:r>
            <a:endParaRPr lang="en-GB" sz="1050"/>
          </a:p>
          <a:p>
            <a:pPr algn="ctr"/>
            <a:r>
              <a:rPr lang="tr-TR" sz="1050"/>
              <a:t>alanları</a:t>
            </a:r>
            <a:endParaRPr lang="en-GB" sz="1050"/>
          </a:p>
        </p:txBody>
      </p:sp>
      <p:sp>
        <p:nvSpPr>
          <p:cNvPr id="6" name="Metin kutusu 5">
            <a:extLst>
              <a:ext uri="{FF2B5EF4-FFF2-40B4-BE49-F238E27FC236}">
                <a16:creationId xmlns:a16="http://schemas.microsoft.com/office/drawing/2014/main" id="{70EC8BA1-8CEE-04AF-A63B-E89C5D94195E}"/>
              </a:ext>
            </a:extLst>
          </p:cNvPr>
          <p:cNvSpPr txBox="1"/>
          <p:nvPr/>
        </p:nvSpPr>
        <p:spPr>
          <a:xfrm>
            <a:off x="2104249" y="5352697"/>
            <a:ext cx="1181365" cy="592470"/>
          </a:xfrm>
          <a:prstGeom prst="rect">
            <a:avLst/>
          </a:prstGeom>
          <a:noFill/>
        </p:spPr>
        <p:txBody>
          <a:bodyPr wrap="square" lIns="91440" tIns="45720" rIns="91440" bIns="45720" rtlCol="0" anchor="t">
            <a:spAutoFit/>
          </a:bodyPr>
          <a:lstStyle/>
          <a:p>
            <a:pPr algn="ctr"/>
            <a:r>
              <a:rPr lang="tr-TR" sz="1100">
                <a:cs typeface="Calibri"/>
              </a:rPr>
              <a:t>Daha temiz yakıtlı araçlar</a:t>
            </a:r>
          </a:p>
          <a:p>
            <a:pPr algn="ctr"/>
            <a:endParaRPr lang="tr-TR" sz="1050"/>
          </a:p>
        </p:txBody>
      </p:sp>
      <p:sp>
        <p:nvSpPr>
          <p:cNvPr id="8" name="Metin kutusu 7">
            <a:extLst>
              <a:ext uri="{FF2B5EF4-FFF2-40B4-BE49-F238E27FC236}">
                <a16:creationId xmlns:a16="http://schemas.microsoft.com/office/drawing/2014/main" id="{A71E0B5B-9083-4E3F-0033-57360EAB2561}"/>
              </a:ext>
            </a:extLst>
          </p:cNvPr>
          <p:cNvSpPr txBox="1"/>
          <p:nvPr/>
        </p:nvSpPr>
        <p:spPr>
          <a:xfrm>
            <a:off x="3368929" y="3811213"/>
            <a:ext cx="1122948" cy="415498"/>
          </a:xfrm>
          <a:prstGeom prst="rect">
            <a:avLst/>
          </a:prstGeom>
          <a:noFill/>
        </p:spPr>
        <p:txBody>
          <a:bodyPr wrap="square" lIns="91440" tIns="45720" rIns="91440" bIns="45720" rtlCol="0" anchor="t">
            <a:spAutoFit/>
          </a:bodyPr>
          <a:lstStyle/>
          <a:p>
            <a:pPr algn="ctr"/>
            <a:r>
              <a:rPr lang="tr-TR" sz="1050"/>
              <a:t>Kentsel yük taşımacılığı</a:t>
            </a:r>
            <a:endParaRPr lang="en-GB" sz="1050"/>
          </a:p>
        </p:txBody>
      </p:sp>
      <p:sp>
        <p:nvSpPr>
          <p:cNvPr id="9" name="Metin kutusu 8">
            <a:extLst>
              <a:ext uri="{FF2B5EF4-FFF2-40B4-BE49-F238E27FC236}">
                <a16:creationId xmlns:a16="http://schemas.microsoft.com/office/drawing/2014/main" id="{7BEE1F82-B6EB-FB09-22CB-E55CBEC050F3}"/>
              </a:ext>
            </a:extLst>
          </p:cNvPr>
          <p:cNvSpPr txBox="1"/>
          <p:nvPr/>
        </p:nvSpPr>
        <p:spPr>
          <a:xfrm>
            <a:off x="3599062" y="4417455"/>
            <a:ext cx="2159361" cy="415498"/>
          </a:xfrm>
          <a:prstGeom prst="rect">
            <a:avLst/>
          </a:prstGeom>
          <a:noFill/>
        </p:spPr>
        <p:txBody>
          <a:bodyPr wrap="square" lIns="91440" tIns="45720" rIns="91440" bIns="45720" rtlCol="0" anchor="t">
            <a:spAutoFit/>
          </a:bodyPr>
          <a:lstStyle/>
          <a:p>
            <a:r>
              <a:rPr lang="tr-TR" sz="1050"/>
              <a:t>Vergiler ve</a:t>
            </a:r>
          </a:p>
          <a:p>
            <a:r>
              <a:rPr lang="tr-TR" sz="1050"/>
              <a:t>ücretlendirmeler</a:t>
            </a:r>
            <a:endParaRPr lang="en-GB" sz="1050"/>
          </a:p>
        </p:txBody>
      </p:sp>
      <p:sp>
        <p:nvSpPr>
          <p:cNvPr id="11" name="Metin kutusu 10">
            <a:extLst>
              <a:ext uri="{FF2B5EF4-FFF2-40B4-BE49-F238E27FC236}">
                <a16:creationId xmlns:a16="http://schemas.microsoft.com/office/drawing/2014/main" id="{460FC1A6-096F-1D45-2096-9002A4325A33}"/>
              </a:ext>
            </a:extLst>
          </p:cNvPr>
          <p:cNvSpPr txBox="1"/>
          <p:nvPr/>
        </p:nvSpPr>
        <p:spPr>
          <a:xfrm>
            <a:off x="2946413" y="4990201"/>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b="1"/>
          </a:p>
        </p:txBody>
      </p:sp>
      <p:sp>
        <p:nvSpPr>
          <p:cNvPr id="12" name="Metin kutusu 11">
            <a:extLst>
              <a:ext uri="{FF2B5EF4-FFF2-40B4-BE49-F238E27FC236}">
                <a16:creationId xmlns:a16="http://schemas.microsoft.com/office/drawing/2014/main" id="{7F142D47-022A-5582-5D17-084843C4C4AB}"/>
              </a:ext>
            </a:extLst>
          </p:cNvPr>
          <p:cNvSpPr txBox="1"/>
          <p:nvPr/>
        </p:nvSpPr>
        <p:spPr>
          <a:xfrm>
            <a:off x="5357141" y="3593999"/>
            <a:ext cx="2461325" cy="276999"/>
          </a:xfrm>
          <a:prstGeom prst="rect">
            <a:avLst/>
          </a:prstGeom>
          <a:noFill/>
        </p:spPr>
        <p:txBody>
          <a:bodyPr wrap="square" lIns="91440" tIns="45720" rIns="91440" bIns="45720" rtlCol="0" anchor="t">
            <a:spAutoFit/>
          </a:bodyPr>
          <a:lstStyle/>
          <a:p>
            <a:r>
              <a:rPr lang="tr-TR" sz="1200" b="1"/>
              <a:t>TRAFİK SIKIŞIKLIĞI / YOL ALANI</a:t>
            </a:r>
            <a:endParaRPr lang="en-GB" sz="1200" b="1"/>
          </a:p>
        </p:txBody>
      </p:sp>
      <p:sp>
        <p:nvSpPr>
          <p:cNvPr id="13" name="Metin kutusu 12">
            <a:extLst>
              <a:ext uri="{FF2B5EF4-FFF2-40B4-BE49-F238E27FC236}">
                <a16:creationId xmlns:a16="http://schemas.microsoft.com/office/drawing/2014/main" id="{30A18E49-688A-BC98-8153-283B6E3E96E8}"/>
              </a:ext>
            </a:extLst>
          </p:cNvPr>
          <p:cNvSpPr txBox="1"/>
          <p:nvPr/>
        </p:nvSpPr>
        <p:spPr>
          <a:xfrm>
            <a:off x="8637038" y="3593183"/>
            <a:ext cx="2366615" cy="276999"/>
          </a:xfrm>
          <a:prstGeom prst="rect">
            <a:avLst/>
          </a:prstGeom>
          <a:noFill/>
        </p:spPr>
        <p:txBody>
          <a:bodyPr wrap="square" lIns="91440" tIns="45720" rIns="91440" bIns="45720" rtlCol="0" anchor="t">
            <a:spAutoFit/>
          </a:bodyPr>
          <a:lstStyle/>
          <a:p>
            <a:r>
              <a:rPr lang="tr-TR" sz="1200" b="1"/>
              <a:t>SOSYAL ETKİ VE ERİŞİLEBİLİRLİK</a:t>
            </a:r>
            <a:endParaRPr lang="en-GB" sz="1200" b="1"/>
          </a:p>
        </p:txBody>
      </p:sp>
      <p:sp>
        <p:nvSpPr>
          <p:cNvPr id="32" name="Metin kutusu 31">
            <a:extLst>
              <a:ext uri="{FF2B5EF4-FFF2-40B4-BE49-F238E27FC236}">
                <a16:creationId xmlns:a16="http://schemas.microsoft.com/office/drawing/2014/main" id="{E34C3513-4412-B1B2-BF52-C0ABBC32CB29}"/>
              </a:ext>
            </a:extLst>
          </p:cNvPr>
          <p:cNvSpPr txBox="1"/>
          <p:nvPr/>
        </p:nvSpPr>
        <p:spPr>
          <a:xfrm>
            <a:off x="4455502" y="3914582"/>
            <a:ext cx="1895449" cy="253916"/>
          </a:xfrm>
          <a:prstGeom prst="rect">
            <a:avLst/>
          </a:prstGeom>
          <a:noFill/>
        </p:spPr>
        <p:txBody>
          <a:bodyPr wrap="square" lIns="91440" tIns="45720" rIns="91440" bIns="45720" rtlCol="0" anchor="t">
            <a:spAutoFit/>
          </a:bodyPr>
          <a:lstStyle/>
          <a:p>
            <a:pPr algn="ctr"/>
            <a:r>
              <a:rPr lang="tr-TR" sz="1050"/>
              <a:t>İmar planı</a:t>
            </a:r>
          </a:p>
        </p:txBody>
      </p:sp>
      <p:sp>
        <p:nvSpPr>
          <p:cNvPr id="34" name="Metin kutusu 33">
            <a:extLst>
              <a:ext uri="{FF2B5EF4-FFF2-40B4-BE49-F238E27FC236}">
                <a16:creationId xmlns:a16="http://schemas.microsoft.com/office/drawing/2014/main" id="{1C9EC0AA-6971-ED65-D10F-3636C170ED4B}"/>
              </a:ext>
            </a:extLst>
          </p:cNvPr>
          <p:cNvSpPr txBox="1"/>
          <p:nvPr/>
        </p:nvSpPr>
        <p:spPr>
          <a:xfrm>
            <a:off x="6578302" y="3898538"/>
            <a:ext cx="1459832" cy="415498"/>
          </a:xfrm>
          <a:prstGeom prst="rect">
            <a:avLst/>
          </a:prstGeom>
          <a:noFill/>
        </p:spPr>
        <p:txBody>
          <a:bodyPr wrap="square" lIns="91440" tIns="45720" rIns="91440" bIns="45720" rtlCol="0" anchor="t">
            <a:spAutoFit/>
          </a:bodyPr>
          <a:lstStyle/>
          <a:p>
            <a:pPr algn="ctr"/>
            <a:r>
              <a:rPr lang="tr-TR" sz="1050"/>
              <a:t>Kentsel yük </a:t>
            </a:r>
            <a:endParaRPr lang="en-GB" sz="1050"/>
          </a:p>
          <a:p>
            <a:pPr algn="ctr"/>
            <a:r>
              <a:rPr lang="tr-TR" sz="1050"/>
              <a:t>taşımacılığı</a:t>
            </a:r>
            <a:endParaRPr lang="en-GB" sz="1050"/>
          </a:p>
        </p:txBody>
      </p:sp>
      <p:sp>
        <p:nvSpPr>
          <p:cNvPr id="35" name="Metin kutusu 34">
            <a:extLst>
              <a:ext uri="{FF2B5EF4-FFF2-40B4-BE49-F238E27FC236}">
                <a16:creationId xmlns:a16="http://schemas.microsoft.com/office/drawing/2014/main" id="{ECDD52C1-7AF0-E351-0922-68A9EC85DD77}"/>
              </a:ext>
            </a:extLst>
          </p:cNvPr>
          <p:cNvSpPr txBox="1"/>
          <p:nvPr/>
        </p:nvSpPr>
        <p:spPr>
          <a:xfrm>
            <a:off x="4493183" y="4363517"/>
            <a:ext cx="1347537" cy="577081"/>
          </a:xfrm>
          <a:prstGeom prst="rect">
            <a:avLst/>
          </a:prstGeom>
          <a:noFill/>
        </p:spPr>
        <p:txBody>
          <a:bodyPr wrap="square" lIns="91440" tIns="45720" rIns="91440" bIns="45720" rtlCol="0" anchor="t">
            <a:spAutoFit/>
          </a:bodyPr>
          <a:lstStyle/>
          <a:p>
            <a:pPr algn="ctr"/>
            <a:r>
              <a:rPr lang="tr-TR" sz="1050"/>
              <a:t>Yürüme ve </a:t>
            </a:r>
          </a:p>
          <a:p>
            <a:pPr algn="ctr"/>
            <a:r>
              <a:rPr lang="tr-TR" sz="1050"/>
              <a:t>bisiklet</a:t>
            </a:r>
          </a:p>
          <a:p>
            <a:pPr algn="ctr"/>
            <a:r>
              <a:rPr lang="tr-TR" sz="1050"/>
              <a:t>altyapısı</a:t>
            </a:r>
            <a:endParaRPr lang="en-GB" sz="1050"/>
          </a:p>
        </p:txBody>
      </p:sp>
      <p:sp>
        <p:nvSpPr>
          <p:cNvPr id="36" name="Metin kutusu 35">
            <a:extLst>
              <a:ext uri="{FF2B5EF4-FFF2-40B4-BE49-F238E27FC236}">
                <a16:creationId xmlns:a16="http://schemas.microsoft.com/office/drawing/2014/main" id="{3F627CBD-943E-B843-1EC0-2DD80FEAE2C3}"/>
              </a:ext>
            </a:extLst>
          </p:cNvPr>
          <p:cNvSpPr txBox="1"/>
          <p:nvPr/>
        </p:nvSpPr>
        <p:spPr>
          <a:xfrm>
            <a:off x="4667168" y="5060899"/>
            <a:ext cx="1270936" cy="600164"/>
          </a:xfrm>
          <a:prstGeom prst="rect">
            <a:avLst/>
          </a:prstGeom>
          <a:noFill/>
        </p:spPr>
        <p:txBody>
          <a:bodyPr wrap="square" lIns="91440" tIns="45720" rIns="91440" bIns="45720" rtlCol="0" anchor="t">
            <a:spAutoFit/>
          </a:bodyPr>
          <a:lstStyle/>
          <a:p>
            <a:pPr algn="ctr"/>
            <a:r>
              <a:rPr lang="tr-TR" sz="1100"/>
              <a:t>Yol alanının yeniden düzenlenmesi</a:t>
            </a:r>
            <a:endParaRPr lang="en-GB" sz="1100"/>
          </a:p>
        </p:txBody>
      </p:sp>
      <p:sp>
        <p:nvSpPr>
          <p:cNvPr id="39" name="Metin kutusu 38">
            <a:extLst>
              <a:ext uri="{FF2B5EF4-FFF2-40B4-BE49-F238E27FC236}">
                <a16:creationId xmlns:a16="http://schemas.microsoft.com/office/drawing/2014/main" id="{DB16D6DB-5458-C9AA-0A93-7BF7AB537EB3}"/>
              </a:ext>
            </a:extLst>
          </p:cNvPr>
          <p:cNvSpPr txBox="1"/>
          <p:nvPr/>
        </p:nvSpPr>
        <p:spPr>
          <a:xfrm>
            <a:off x="6027838" y="5523107"/>
            <a:ext cx="1098090" cy="261610"/>
          </a:xfrm>
          <a:prstGeom prst="rect">
            <a:avLst/>
          </a:prstGeom>
          <a:noFill/>
        </p:spPr>
        <p:txBody>
          <a:bodyPr wrap="square" lIns="91440" tIns="45720" rIns="91440" bIns="45720" rtlCol="0" anchor="t">
            <a:spAutoFit/>
          </a:bodyPr>
          <a:lstStyle/>
          <a:p>
            <a:r>
              <a:rPr lang="tr-TR" sz="1100"/>
              <a:t>Otopark</a:t>
            </a:r>
            <a:endParaRPr lang="tr-TR" sz="1100" dirty="0"/>
          </a:p>
        </p:txBody>
      </p:sp>
      <p:sp>
        <p:nvSpPr>
          <p:cNvPr id="40" name="Metin kutusu 39">
            <a:extLst>
              <a:ext uri="{FF2B5EF4-FFF2-40B4-BE49-F238E27FC236}">
                <a16:creationId xmlns:a16="http://schemas.microsoft.com/office/drawing/2014/main" id="{7F3D7D0B-4E1A-CBF0-779C-A2332544DEFE}"/>
              </a:ext>
            </a:extLst>
          </p:cNvPr>
          <p:cNvSpPr txBox="1"/>
          <p:nvPr/>
        </p:nvSpPr>
        <p:spPr>
          <a:xfrm>
            <a:off x="6528301" y="4435647"/>
            <a:ext cx="1823900" cy="430887"/>
          </a:xfrm>
          <a:prstGeom prst="rect">
            <a:avLst/>
          </a:prstGeom>
          <a:noFill/>
        </p:spPr>
        <p:txBody>
          <a:bodyPr wrap="square" lIns="91440" tIns="45720" rIns="91440" bIns="45720" rtlCol="0" anchor="t">
            <a:spAutoFit/>
          </a:bodyPr>
          <a:lstStyle/>
          <a:p>
            <a:pPr algn="ctr"/>
            <a:r>
              <a:rPr lang="tr-TR" sz="1100"/>
              <a:t>Seyahat</a:t>
            </a:r>
          </a:p>
          <a:p>
            <a:pPr algn="ctr"/>
            <a:r>
              <a:rPr lang="tr-TR" sz="1100"/>
              <a:t>bilgisi</a:t>
            </a:r>
            <a:endParaRPr lang="en-GB" sz="1100"/>
          </a:p>
        </p:txBody>
      </p:sp>
      <p:sp>
        <p:nvSpPr>
          <p:cNvPr id="41" name="Metin kutusu 40">
            <a:extLst>
              <a:ext uri="{FF2B5EF4-FFF2-40B4-BE49-F238E27FC236}">
                <a16:creationId xmlns:a16="http://schemas.microsoft.com/office/drawing/2014/main" id="{A76CFCA5-9FD4-03CA-4C5E-E7E3FF27D1A6}"/>
              </a:ext>
            </a:extLst>
          </p:cNvPr>
          <p:cNvSpPr txBox="1"/>
          <p:nvPr/>
        </p:nvSpPr>
        <p:spPr>
          <a:xfrm>
            <a:off x="6842752" y="5087186"/>
            <a:ext cx="1111295" cy="430887"/>
          </a:xfrm>
          <a:prstGeom prst="rect">
            <a:avLst/>
          </a:prstGeom>
          <a:noFill/>
        </p:spPr>
        <p:txBody>
          <a:bodyPr wrap="square" lIns="91440" tIns="45720" rIns="91440" bIns="45720" rtlCol="0" anchor="t">
            <a:spAutoFit/>
          </a:bodyPr>
          <a:lstStyle/>
          <a:p>
            <a:pPr algn="ctr"/>
            <a:r>
              <a:rPr lang="tr-TR" sz="1100"/>
              <a:t>Trafik</a:t>
            </a:r>
          </a:p>
          <a:p>
            <a:pPr algn="ctr"/>
            <a:r>
              <a:rPr lang="tr-TR" sz="1100"/>
              <a:t>yönetimi</a:t>
            </a:r>
            <a:endParaRPr lang="en-GB" sz="1100"/>
          </a:p>
        </p:txBody>
      </p:sp>
      <p:sp>
        <p:nvSpPr>
          <p:cNvPr id="42" name="Metin kutusu 41">
            <a:extLst>
              <a:ext uri="{FF2B5EF4-FFF2-40B4-BE49-F238E27FC236}">
                <a16:creationId xmlns:a16="http://schemas.microsoft.com/office/drawing/2014/main" id="{9936E927-4C6C-8CB6-CB62-2B4A3F5D0CD1}"/>
              </a:ext>
            </a:extLst>
          </p:cNvPr>
          <p:cNvSpPr txBox="1"/>
          <p:nvPr/>
        </p:nvSpPr>
        <p:spPr>
          <a:xfrm>
            <a:off x="8136291" y="3813203"/>
            <a:ext cx="972139" cy="600164"/>
          </a:xfrm>
          <a:prstGeom prst="rect">
            <a:avLst/>
          </a:prstGeom>
          <a:noFill/>
        </p:spPr>
        <p:txBody>
          <a:bodyPr wrap="square" lIns="91440" tIns="45720" rIns="91440" bIns="45720" rtlCol="0" anchor="t">
            <a:spAutoFit/>
          </a:bodyPr>
          <a:lstStyle/>
          <a:p>
            <a:pPr algn="ctr"/>
            <a:r>
              <a:rPr lang="tr-TR" sz="1100"/>
              <a:t>Kapsayıcı kentsel tasarımı</a:t>
            </a:r>
            <a:endParaRPr lang="en-GB" sz="1100"/>
          </a:p>
        </p:txBody>
      </p:sp>
      <p:sp>
        <p:nvSpPr>
          <p:cNvPr id="43" name="Metin kutusu 42">
            <a:extLst>
              <a:ext uri="{FF2B5EF4-FFF2-40B4-BE49-F238E27FC236}">
                <a16:creationId xmlns:a16="http://schemas.microsoft.com/office/drawing/2014/main" id="{0512E5DD-C1B2-8A9C-6341-A20774E44148}"/>
              </a:ext>
            </a:extLst>
          </p:cNvPr>
          <p:cNvSpPr txBox="1"/>
          <p:nvPr/>
        </p:nvSpPr>
        <p:spPr>
          <a:xfrm>
            <a:off x="7616669" y="4556218"/>
            <a:ext cx="1721047" cy="430887"/>
          </a:xfrm>
          <a:prstGeom prst="rect">
            <a:avLst/>
          </a:prstGeom>
          <a:noFill/>
        </p:spPr>
        <p:txBody>
          <a:bodyPr wrap="square" lIns="91440" tIns="45720" rIns="91440" bIns="45720" rtlCol="0" anchor="t">
            <a:spAutoFit/>
          </a:bodyPr>
          <a:lstStyle/>
          <a:p>
            <a:pPr algn="ctr"/>
            <a:r>
              <a:rPr lang="tr-TR" sz="1100"/>
              <a:t>Erişim</a:t>
            </a:r>
            <a:endParaRPr lang="tr-TR"/>
          </a:p>
          <a:p>
            <a:pPr algn="ctr"/>
            <a:r>
              <a:rPr lang="tr-TR" sz="1100"/>
              <a:t>kısıtlamaları</a:t>
            </a:r>
            <a:endParaRPr lang="en-GB" sz="1100"/>
          </a:p>
        </p:txBody>
      </p:sp>
      <p:sp>
        <p:nvSpPr>
          <p:cNvPr id="44" name="Metin kutusu 43">
            <a:extLst>
              <a:ext uri="{FF2B5EF4-FFF2-40B4-BE49-F238E27FC236}">
                <a16:creationId xmlns:a16="http://schemas.microsoft.com/office/drawing/2014/main" id="{C90693BD-E6B4-7825-050B-543192A7DDE2}"/>
              </a:ext>
            </a:extLst>
          </p:cNvPr>
          <p:cNvSpPr txBox="1"/>
          <p:nvPr/>
        </p:nvSpPr>
        <p:spPr>
          <a:xfrm>
            <a:off x="7738246" y="5103073"/>
            <a:ext cx="1895449" cy="415498"/>
          </a:xfrm>
          <a:prstGeom prst="rect">
            <a:avLst/>
          </a:prstGeom>
          <a:noFill/>
        </p:spPr>
        <p:txBody>
          <a:bodyPr wrap="square" lIns="91440" tIns="45720" rIns="91440" bIns="45720" rtlCol="0" anchor="t">
            <a:spAutoFit/>
          </a:bodyPr>
          <a:lstStyle/>
          <a:p>
            <a:pPr algn="ctr"/>
            <a:r>
              <a:rPr lang="tr-TR" sz="1050"/>
              <a:t>Toplu taşıma </a:t>
            </a:r>
          </a:p>
          <a:p>
            <a:pPr algn="ctr"/>
            <a:r>
              <a:rPr lang="tr-TR" sz="1050"/>
              <a:t>iyileştirmeleri</a:t>
            </a:r>
            <a:endParaRPr lang="en-GB" sz="1050"/>
          </a:p>
        </p:txBody>
      </p:sp>
      <p:sp>
        <p:nvSpPr>
          <p:cNvPr id="45" name="Metin kutusu 44">
            <a:extLst>
              <a:ext uri="{FF2B5EF4-FFF2-40B4-BE49-F238E27FC236}">
                <a16:creationId xmlns:a16="http://schemas.microsoft.com/office/drawing/2014/main" id="{9FCD2111-B14E-8A28-628A-48984B3CAA3A}"/>
              </a:ext>
            </a:extLst>
          </p:cNvPr>
          <p:cNvSpPr txBox="1"/>
          <p:nvPr/>
        </p:nvSpPr>
        <p:spPr>
          <a:xfrm>
            <a:off x="9230798" y="5490480"/>
            <a:ext cx="1356490" cy="253916"/>
          </a:xfrm>
          <a:prstGeom prst="rect">
            <a:avLst/>
          </a:prstGeom>
          <a:noFill/>
        </p:spPr>
        <p:txBody>
          <a:bodyPr wrap="square" lIns="91440" tIns="45720" rIns="91440" bIns="45720" rtlCol="0" anchor="t">
            <a:spAutoFit/>
          </a:bodyPr>
          <a:lstStyle/>
          <a:p>
            <a:r>
              <a:rPr lang="tr-TR" sz="1050"/>
              <a:t>Trafik güvenliği</a:t>
            </a:r>
            <a:endParaRPr lang="en-GB" sz="1050"/>
          </a:p>
        </p:txBody>
      </p:sp>
      <p:sp>
        <p:nvSpPr>
          <p:cNvPr id="46" name="Metin kutusu 45">
            <a:extLst>
              <a:ext uri="{FF2B5EF4-FFF2-40B4-BE49-F238E27FC236}">
                <a16:creationId xmlns:a16="http://schemas.microsoft.com/office/drawing/2014/main" id="{7A65F065-D226-F93B-E295-DF93BD613315}"/>
              </a:ext>
            </a:extLst>
          </p:cNvPr>
          <p:cNvSpPr txBox="1"/>
          <p:nvPr/>
        </p:nvSpPr>
        <p:spPr>
          <a:xfrm>
            <a:off x="9911326" y="3816413"/>
            <a:ext cx="1823900" cy="430887"/>
          </a:xfrm>
          <a:prstGeom prst="rect">
            <a:avLst/>
          </a:prstGeom>
          <a:noFill/>
        </p:spPr>
        <p:txBody>
          <a:bodyPr wrap="square" lIns="91440" tIns="45720" rIns="91440" bIns="45720" rtlCol="0" anchor="t">
            <a:spAutoFit/>
          </a:bodyPr>
          <a:lstStyle/>
          <a:p>
            <a:pPr algn="ctr"/>
            <a:r>
              <a:rPr lang="tr-TR" sz="1100"/>
              <a:t>Seyahat</a:t>
            </a:r>
          </a:p>
          <a:p>
            <a:pPr algn="ctr"/>
            <a:r>
              <a:rPr lang="tr-TR" sz="1100"/>
              <a:t>bilgisi</a:t>
            </a:r>
            <a:endParaRPr lang="en-GB" sz="1100"/>
          </a:p>
        </p:txBody>
      </p:sp>
      <p:sp>
        <p:nvSpPr>
          <p:cNvPr id="47" name="Metin kutusu 46">
            <a:extLst>
              <a:ext uri="{FF2B5EF4-FFF2-40B4-BE49-F238E27FC236}">
                <a16:creationId xmlns:a16="http://schemas.microsoft.com/office/drawing/2014/main" id="{237A41C9-6BBE-05BD-FA4D-7AA7437390BB}"/>
              </a:ext>
            </a:extLst>
          </p:cNvPr>
          <p:cNvSpPr txBox="1"/>
          <p:nvPr/>
        </p:nvSpPr>
        <p:spPr>
          <a:xfrm>
            <a:off x="10385584" y="4340263"/>
            <a:ext cx="1236664" cy="553998"/>
          </a:xfrm>
          <a:prstGeom prst="rect">
            <a:avLst/>
          </a:prstGeom>
          <a:noFill/>
        </p:spPr>
        <p:txBody>
          <a:bodyPr wrap="square" lIns="91440" tIns="45720" rIns="91440" bIns="45720" rtlCol="0" anchor="t">
            <a:spAutoFit/>
          </a:bodyPr>
          <a:lstStyle/>
          <a:p>
            <a:pPr algn="ctr"/>
            <a:r>
              <a:rPr lang="tr-TR" sz="1000"/>
              <a:t>Yeni toplu </a:t>
            </a:r>
          </a:p>
          <a:p>
            <a:pPr algn="ctr"/>
            <a:r>
              <a:rPr lang="tr-TR" sz="1000"/>
              <a:t>taşıma</a:t>
            </a:r>
            <a:endParaRPr lang="en-GB" sz="1000"/>
          </a:p>
          <a:p>
            <a:pPr algn="ctr"/>
            <a:r>
              <a:rPr lang="tr-TR" sz="1000"/>
              <a:t> sistemleri</a:t>
            </a:r>
            <a:endParaRPr lang="en-GB" sz="1000"/>
          </a:p>
        </p:txBody>
      </p:sp>
      <p:sp>
        <p:nvSpPr>
          <p:cNvPr id="48" name="Metin kutusu 47">
            <a:extLst>
              <a:ext uri="{FF2B5EF4-FFF2-40B4-BE49-F238E27FC236}">
                <a16:creationId xmlns:a16="http://schemas.microsoft.com/office/drawing/2014/main" id="{ECB7D7AF-010B-9F06-0066-24BDD7EC087B}"/>
              </a:ext>
            </a:extLst>
          </p:cNvPr>
          <p:cNvSpPr txBox="1"/>
          <p:nvPr/>
        </p:nvSpPr>
        <p:spPr>
          <a:xfrm>
            <a:off x="9880836" y="4984903"/>
            <a:ext cx="1895449" cy="415498"/>
          </a:xfrm>
          <a:prstGeom prst="rect">
            <a:avLst/>
          </a:prstGeom>
          <a:noFill/>
        </p:spPr>
        <p:txBody>
          <a:bodyPr wrap="square" lIns="91440" tIns="45720" rIns="91440" bIns="45720" rtlCol="0" anchor="t">
            <a:spAutoFit/>
          </a:bodyPr>
          <a:lstStyle/>
          <a:p>
            <a:pPr algn="ctr"/>
            <a:r>
              <a:rPr lang="tr-TR" sz="1050"/>
              <a:t>Konum tabanlı </a:t>
            </a:r>
          </a:p>
          <a:p>
            <a:pPr algn="ctr"/>
            <a:r>
              <a:rPr lang="tr-TR" sz="1050"/>
              <a:t>seyahat planları</a:t>
            </a:r>
            <a:endParaRPr lang="en-GB" sz="1050"/>
          </a:p>
        </p:txBody>
      </p:sp>
    </p:spTree>
    <p:extLst>
      <p:ext uri="{BB962C8B-B14F-4D97-AF65-F5344CB8AC3E}">
        <p14:creationId xmlns:p14="http://schemas.microsoft.com/office/powerpoint/2010/main" val="1645859775"/>
      </p:ext>
    </p:extLst>
  </p:cSld>
  <p:clrMapOvr>
    <a:masterClrMapping/>
  </p:clrMapOvr>
  <p:transition/>
  <p:extLst>
    <p:ext uri="{6950BFC3-D8DA-4A85-94F7-54DA5524770B}">
      <p188:commentRel xmlns:p188="http://schemas.microsoft.com/office/powerpoint/2018/8/main" r:id="rId2"/>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BİR HAK OLARAK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HAREKETLİLİK</a:t>
            </a:r>
            <a:endParaRPr lang="en-GB"/>
          </a:p>
        </p:txBody>
      </p:sp>
      <p:sp>
        <p:nvSpPr>
          <p:cNvPr id="5" name="TextBox 4">
            <a:extLst>
              <a:ext uri="{FF2B5EF4-FFF2-40B4-BE49-F238E27FC236}">
                <a16:creationId xmlns:a16="http://schemas.microsoft.com/office/drawing/2014/main" id="{D8782792-87C1-0E0B-8354-AC729FDDBEC3}"/>
              </a:ext>
            </a:extLst>
          </p:cNvPr>
          <p:cNvSpPr txBox="1"/>
          <p:nvPr/>
        </p:nvSpPr>
        <p:spPr>
          <a:xfrm>
            <a:off x="7833360" y="365125"/>
            <a:ext cx="3820160" cy="701731"/>
          </a:xfrm>
          <a:prstGeom prst="rect">
            <a:avLst/>
          </a:prstGeom>
          <a:noFill/>
        </p:spPr>
        <p:txBody>
          <a:bodyPr wrap="square">
            <a:noAutofit/>
          </a:bodyPr>
          <a:lstStyle/>
          <a:p>
            <a:pPr rtl="0">
              <a:lnSpc>
                <a:spcPct val="90000"/>
              </a:lnSpc>
              <a:spcBef>
                <a:spcPct val="0"/>
              </a:spcBef>
            </a:pPr>
            <a:r>
              <a:rPr lang="en-US" sz="4000" b="0" i="0" u="none" strike="noStrike">
                <a:solidFill>
                  <a:srgbClr val="2F5597"/>
                </a:solidFill>
                <a:highlight>
                  <a:srgbClr val="000000">
                    <a:alpha val="0"/>
                  </a:srgbClr>
                </a:highlight>
                <a:latin typeface="Calibri Light"/>
                <a:ea typeface="+mj-ea"/>
                <a:cs typeface="+mj-cs"/>
              </a:rPr>
              <a:t>En Yeni </a:t>
            </a:r>
            <a:r>
              <a:rPr lang="en-US" sz="4000" b="0" i="0" u="none" strike="noStrike" err="1">
                <a:solidFill>
                  <a:srgbClr val="2F5597"/>
                </a:solidFill>
                <a:highlight>
                  <a:srgbClr val="000000">
                    <a:alpha val="0"/>
                  </a:srgbClr>
                </a:highlight>
                <a:latin typeface="Calibri Light"/>
                <a:ea typeface="+mj-ea"/>
                <a:cs typeface="+mj-cs"/>
              </a:rPr>
              <a:t>Gelişmeler</a:t>
            </a:r>
            <a:endParaRPr lang="en-GB" sz="4000">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9" y="1925745"/>
            <a:ext cx="5013451" cy="1959026"/>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ea typeface="+mn-lt"/>
                <a:cs typeface="+mn-lt"/>
              </a:rPr>
              <a:t>Karşılanabilirlik</a:t>
            </a:r>
            <a:r>
              <a:rPr lang="tr" sz="1800" b="0" i="0" u="none" strike="noStrike">
                <a:highlight>
                  <a:srgbClr val="000000">
                    <a:alpha val="0"/>
                  </a:srgbClr>
                </a:highlight>
                <a:latin typeface="Calibri"/>
                <a:ea typeface="+mn-lt"/>
                <a:cs typeface="+mn-lt"/>
              </a:rPr>
              <a:t> -</a:t>
            </a:r>
            <a:r>
              <a:rPr lang="tr" sz="1600" b="0" i="0" u="none" strike="noStrike">
                <a:highlight>
                  <a:srgbClr val="000000">
                    <a:alpha val="0"/>
                  </a:srgbClr>
                </a:highlight>
                <a:latin typeface="Calibri"/>
                <a:ea typeface="+mn-lt"/>
                <a:cs typeface="+mn-lt"/>
              </a:rPr>
              <a:t> kamu destekleri, ihtiyaca göre bilet fiyatını düşürerek veya ortadan kaldırarak burada önemli bir rol oynamaktadır. Yeterli ve makul fiyatlı toplu hareketlilik çözümlerinin sağlanması, insanları özel araca bağımlılıktan kurtarabilir ve böylece özellikle </a:t>
            </a:r>
            <a:r>
              <a:rPr lang="tr" sz="1600">
                <a:highlight>
                  <a:srgbClr val="000000">
                    <a:alpha val="0"/>
                  </a:srgbClr>
                </a:highlight>
                <a:latin typeface="Calibri"/>
                <a:ea typeface="+mn-lt"/>
                <a:cs typeface="+mn-lt"/>
              </a:rPr>
              <a:t>kırsalda</a:t>
            </a:r>
            <a:r>
              <a:rPr lang="tr" sz="1600" b="0" i="0" u="none" strike="noStrike">
                <a:highlight>
                  <a:srgbClr val="000000">
                    <a:alpha val="0"/>
                  </a:srgbClr>
                </a:highlight>
                <a:latin typeface="Calibri"/>
                <a:ea typeface="+mn-lt"/>
                <a:cs typeface="+mn-lt"/>
              </a:rPr>
              <a:t> ve kent çevresi bölgelerde karşılanabilirliğe katkıda bulunabilir.</a:t>
            </a:r>
            <a:endParaRPr lang="en-US">
              <a:highlight>
                <a:srgbClr val="FF0000"/>
              </a:highlight>
            </a:endParaRPr>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6" name="Oval 15">
            <a:extLst>
              <a:ext uri="{FF2B5EF4-FFF2-40B4-BE49-F238E27FC236}">
                <a16:creationId xmlns:a16="http://schemas.microsoft.com/office/drawing/2014/main" id="{5C2083E6-E9F8-476F-3C10-B0CB523A6FFB}"/>
              </a:ext>
            </a:extLst>
          </p:cNvPr>
          <p:cNvSpPr/>
          <p:nvPr/>
        </p:nvSpPr>
        <p:spPr>
          <a:xfrm>
            <a:off x="372166" y="4033109"/>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Rectangle 16">
            <a:extLst>
              <a:ext uri="{FF2B5EF4-FFF2-40B4-BE49-F238E27FC236}">
                <a16:creationId xmlns:a16="http://schemas.microsoft.com/office/drawing/2014/main" id="{153F667A-1417-4C7B-1505-B8954889FF78}"/>
              </a:ext>
            </a:extLst>
          </p:cNvPr>
          <p:cNvSpPr/>
          <p:nvPr/>
        </p:nvSpPr>
        <p:spPr>
          <a:xfrm>
            <a:off x="835172" y="4051755"/>
            <a:ext cx="5653531" cy="2092881"/>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 sz="1650" b="1" i="0" u="none" strike="noStrike">
                <a:highlight>
                  <a:srgbClr val="000000">
                    <a:alpha val="0"/>
                  </a:srgbClr>
                </a:highlight>
                <a:latin typeface="Calibri"/>
                <a:ea typeface="+mn-lt"/>
                <a:cs typeface="+mn-lt"/>
              </a:rPr>
              <a:t>Cinsiyet Eşitliğinin temel unsurları:</a:t>
            </a:r>
            <a:r>
              <a:rPr lang="tr" sz="1650" b="1">
                <a:highlight>
                  <a:srgbClr val="000000">
                    <a:alpha val="0"/>
                  </a:srgbClr>
                </a:highlight>
                <a:latin typeface="Calibri"/>
                <a:ea typeface="+mn-lt"/>
                <a:cs typeface="+mn-lt"/>
              </a:rPr>
              <a:t> </a:t>
            </a:r>
            <a:endParaRPr lang="tr" sz="1650" b="1" i="0" u="none" strike="noStrike">
              <a:highlight>
                <a:srgbClr val="000000">
                  <a:alpha val="0"/>
                </a:srgbClr>
              </a:highlight>
              <a:latin typeface="Calibri"/>
              <a:ea typeface="+mn-lt"/>
              <a:cs typeface="+mn-lt"/>
            </a:endParaRPr>
          </a:p>
          <a:p>
            <a:pPr marL="285750" indent="-285750">
              <a:buFont typeface="Arial" panose="020B0604020202020204" pitchFamily="34" charset="0"/>
              <a:buChar char="•"/>
            </a:pPr>
            <a:r>
              <a:rPr lang="tr" sz="1400" b="0" i="0" u="none" strike="noStrike">
                <a:highlight>
                  <a:srgbClr val="000000">
                    <a:alpha val="0"/>
                  </a:srgbClr>
                </a:highlight>
                <a:latin typeface="Calibri"/>
                <a:ea typeface="+mn-lt"/>
                <a:cs typeface="+mn-lt"/>
              </a:rPr>
              <a:t>Kadınlar erkeklere göre daha sık </a:t>
            </a:r>
            <a:r>
              <a:rPr lang="tr" sz="1400">
                <a:highlight>
                  <a:srgbClr val="000000">
                    <a:alpha val="0"/>
                  </a:srgbClr>
                </a:highlight>
                <a:latin typeface="Calibri"/>
                <a:ea typeface="+mn-lt"/>
                <a:cs typeface="+mn-lt"/>
              </a:rPr>
              <a:t>çoklu yolculuk</a:t>
            </a:r>
            <a:r>
              <a:rPr lang="tr" sz="1400" b="0" i="0" u="none" strike="noStrike">
                <a:highlight>
                  <a:srgbClr val="000000">
                    <a:alpha val="0"/>
                  </a:srgbClr>
                </a:highlight>
                <a:latin typeface="Calibri"/>
                <a:ea typeface="+mn-lt"/>
                <a:cs typeface="+mn-lt"/>
              </a:rPr>
              <a:t> </a:t>
            </a:r>
            <a:r>
              <a:rPr lang="tr" sz="1400">
                <a:highlight>
                  <a:srgbClr val="000000">
                    <a:alpha val="0"/>
                  </a:srgbClr>
                </a:highlight>
                <a:latin typeface="Calibri"/>
                <a:ea typeface="+mn-lt"/>
                <a:cs typeface="+mn-lt"/>
              </a:rPr>
              <a:t>zincirlerine katılım sağlama eğilimi gösterdikleri için</a:t>
            </a:r>
            <a:r>
              <a:rPr lang="tr" sz="1400" b="0" i="0" u="none" strike="noStrike">
                <a:highlight>
                  <a:srgbClr val="000000">
                    <a:alpha val="0"/>
                  </a:srgbClr>
                </a:highlight>
                <a:latin typeface="Calibri"/>
                <a:ea typeface="+mn-lt"/>
                <a:cs typeface="+mn-lt"/>
              </a:rPr>
              <a:t> </a:t>
            </a:r>
            <a:r>
              <a:rPr lang="tr" sz="1400">
                <a:highlight>
                  <a:srgbClr val="000000">
                    <a:alpha val="0"/>
                  </a:srgbClr>
                </a:highlight>
                <a:latin typeface="Calibri"/>
                <a:ea typeface="+mn-lt"/>
                <a:cs typeface="+mn-lt"/>
              </a:rPr>
              <a:t>modlar</a:t>
            </a:r>
            <a:r>
              <a:rPr lang="tr" sz="1400" b="0" i="0" u="none" strike="noStrike">
                <a:highlight>
                  <a:srgbClr val="000000">
                    <a:alpha val="0"/>
                  </a:srgbClr>
                </a:highlight>
                <a:latin typeface="Calibri"/>
                <a:ea typeface="+mn-lt"/>
                <a:cs typeface="+mn-lt"/>
              </a:rPr>
              <a:t> arası geçişin desteklenmesi;</a:t>
            </a:r>
          </a:p>
          <a:p>
            <a:pPr marL="285750" indent="-285750">
              <a:buFont typeface="Arial" panose="020B0604020202020204" pitchFamily="34" charset="0"/>
              <a:buChar char="•"/>
            </a:pPr>
            <a:r>
              <a:rPr lang="tr" sz="1400" b="0" i="0" u="none" strike="noStrike">
                <a:highlight>
                  <a:srgbClr val="000000">
                    <a:alpha val="0"/>
                  </a:srgbClr>
                </a:highlight>
                <a:latin typeface="Calibri"/>
                <a:ea typeface="+mn-lt"/>
                <a:cs typeface="+mn-lt"/>
              </a:rPr>
              <a:t>İstasyonlarda ve araçlarda aydınlatma, güvenlik kameraları ve güvenlik personeli gibi güvenlik </a:t>
            </a:r>
            <a:r>
              <a:rPr lang="tr" sz="1400">
                <a:highlight>
                  <a:srgbClr val="000000">
                    <a:alpha val="0"/>
                  </a:srgbClr>
                </a:highlight>
                <a:latin typeface="Calibri"/>
                <a:ea typeface="+mn-lt"/>
                <a:cs typeface="+mn-lt"/>
              </a:rPr>
              <a:t>hususlarına dikkat edilmesi</a:t>
            </a:r>
            <a:r>
              <a:rPr lang="tr" sz="1400" b="0" i="0" u="none" strike="noStrike">
                <a:highlight>
                  <a:srgbClr val="000000">
                    <a:alpha val="0"/>
                  </a:srgbClr>
                </a:highlight>
                <a:latin typeface="Calibri"/>
                <a:ea typeface="+mn-lt"/>
                <a:cs typeface="+mn-lt"/>
              </a:rPr>
              <a:t>;</a:t>
            </a:r>
          </a:p>
          <a:p>
            <a:pPr marL="285750" indent="-285750" rtl="0">
              <a:buFont typeface="Arial" panose="020B0604020202020204" pitchFamily="34" charset="0"/>
              <a:buChar char="•"/>
            </a:pPr>
            <a:r>
              <a:rPr lang="tr" sz="1400" b="0" i="0" u="none" strike="noStrike">
                <a:highlight>
                  <a:srgbClr val="000000">
                    <a:alpha val="0"/>
                  </a:srgbClr>
                </a:highlight>
                <a:latin typeface="Calibri"/>
                <a:ea typeface="+mn-lt"/>
                <a:cs typeface="+mn-lt"/>
              </a:rPr>
              <a:t>Daha fazla servis sıklığı sayesinde istasyonlarda daha kısa bekleme sürelerinin olması;</a:t>
            </a:r>
          </a:p>
          <a:p>
            <a:pPr marL="285750" indent="-285750">
              <a:buFont typeface="Arial" panose="020B0604020202020204" pitchFamily="34" charset="0"/>
              <a:buChar char="•"/>
            </a:pPr>
            <a:r>
              <a:rPr lang="tr" sz="1400" b="0" i="0" u="none" strike="noStrike">
                <a:highlight>
                  <a:srgbClr val="000000">
                    <a:alpha val="0"/>
                  </a:srgbClr>
                </a:highlight>
                <a:latin typeface="Calibri"/>
                <a:ea typeface="+mn-lt"/>
                <a:cs typeface="+mn-lt"/>
              </a:rPr>
              <a:t>Engelsiz </a:t>
            </a:r>
            <a:r>
              <a:rPr lang="tr" sz="1400">
                <a:highlight>
                  <a:srgbClr val="000000">
                    <a:alpha val="0"/>
                  </a:srgbClr>
                </a:highlight>
                <a:latin typeface="Calibri"/>
                <a:ea typeface="+mn-lt"/>
                <a:cs typeface="+mn-lt"/>
              </a:rPr>
              <a:t>tasarımın</a:t>
            </a:r>
            <a:r>
              <a:rPr lang="tr" sz="1400" b="0" i="0" u="none" strike="noStrike">
                <a:highlight>
                  <a:srgbClr val="000000">
                    <a:alpha val="0"/>
                  </a:srgbClr>
                </a:highlight>
                <a:latin typeface="Calibri"/>
                <a:ea typeface="+mn-lt"/>
                <a:cs typeface="+mn-lt"/>
              </a:rPr>
              <a:t> ve araçlarda tekerlekli </a:t>
            </a:r>
            <a:r>
              <a:rPr lang="tr" sz="1400">
                <a:highlight>
                  <a:srgbClr val="000000">
                    <a:alpha val="0"/>
                  </a:srgbClr>
                </a:highlight>
                <a:latin typeface="Calibri"/>
                <a:ea typeface="+mn-lt"/>
                <a:cs typeface="+mn-lt"/>
              </a:rPr>
              <a:t>sandalyeler ile çocuk</a:t>
            </a:r>
            <a:r>
              <a:rPr lang="tr" sz="1400" b="0" i="0" u="none" strike="noStrike">
                <a:highlight>
                  <a:srgbClr val="000000">
                    <a:alpha val="0"/>
                  </a:srgbClr>
                </a:highlight>
                <a:latin typeface="Calibri"/>
                <a:ea typeface="+mn-lt"/>
                <a:cs typeface="+mn-lt"/>
              </a:rPr>
              <a:t> arabaları için </a:t>
            </a:r>
            <a:r>
              <a:rPr lang="tr" sz="1400">
                <a:highlight>
                  <a:srgbClr val="000000">
                    <a:alpha val="0"/>
                  </a:srgbClr>
                </a:highlight>
                <a:latin typeface="Calibri"/>
                <a:ea typeface="+mn-lt"/>
                <a:cs typeface="+mn-lt"/>
              </a:rPr>
              <a:t>alanların varlığı</a:t>
            </a:r>
            <a:r>
              <a:rPr lang="tr" sz="1400" b="0" i="0" u="none" strike="noStrike">
                <a:highlight>
                  <a:srgbClr val="000000">
                    <a:alpha val="0"/>
                  </a:srgbClr>
                </a:highlight>
                <a:latin typeface="Calibri"/>
                <a:ea typeface="+mn-lt"/>
                <a:cs typeface="+mn-lt"/>
              </a:rPr>
              <a:t>.</a:t>
            </a:r>
            <a:endParaRPr lang="en-US" sz="1400"/>
          </a:p>
        </p:txBody>
      </p:sp>
      <p:pic>
        <p:nvPicPr>
          <p:cNvPr id="6" name="Picture 5">
            <a:extLst>
              <a:ext uri="{FF2B5EF4-FFF2-40B4-BE49-F238E27FC236}">
                <a16:creationId xmlns:a16="http://schemas.microsoft.com/office/drawing/2014/main" id="{1488A617-4920-D30D-F17A-DB88F0258BD8}"/>
              </a:ext>
            </a:extLst>
          </p:cNvPr>
          <p:cNvPicPr>
            <a:picLocks noChangeAspect="1"/>
          </p:cNvPicPr>
          <p:nvPr/>
        </p:nvPicPr>
        <p:blipFill>
          <a:blip r:embed="rId3"/>
          <a:srcRect l="1338" t="1110" r="2461" b="1761"/>
          <a:stretch>
            <a:fillRect/>
          </a:stretch>
        </p:blipFill>
        <p:spPr>
          <a:xfrm>
            <a:off x="9655929" y="1473395"/>
            <a:ext cx="2305814" cy="2217914"/>
          </a:xfrm>
          <a:prstGeom prst="rect">
            <a:avLst/>
          </a:prstGeom>
        </p:spPr>
      </p:pic>
      <p:pic>
        <p:nvPicPr>
          <p:cNvPr id="7" name="Picture 6">
            <a:extLst>
              <a:ext uri="{FF2B5EF4-FFF2-40B4-BE49-F238E27FC236}">
                <a16:creationId xmlns:a16="http://schemas.microsoft.com/office/drawing/2014/main" id="{2CDE1C31-60A2-BB3F-C7BF-CE09067C87D0}"/>
              </a:ext>
            </a:extLst>
          </p:cNvPr>
          <p:cNvPicPr>
            <a:picLocks noChangeAspect="1"/>
          </p:cNvPicPr>
          <p:nvPr/>
        </p:nvPicPr>
        <p:blipFill>
          <a:blip r:embed="rId4"/>
          <a:srcRect l="1606" t="13743" r="-402" b="930"/>
          <a:stretch>
            <a:fillRect/>
          </a:stretch>
        </p:blipFill>
        <p:spPr>
          <a:xfrm>
            <a:off x="6373632" y="4013290"/>
            <a:ext cx="1452880" cy="2169809"/>
          </a:xfrm>
          <a:prstGeom prst="rect">
            <a:avLst/>
          </a:prstGeom>
        </p:spPr>
      </p:pic>
      <p:sp>
        <p:nvSpPr>
          <p:cNvPr id="8" name="Rectangle: Rounded Corners 7">
            <a:extLst>
              <a:ext uri="{FF2B5EF4-FFF2-40B4-BE49-F238E27FC236}">
                <a16:creationId xmlns:a16="http://schemas.microsoft.com/office/drawing/2014/main" id="{7B0FC05C-CA91-C569-5D1F-291FF5A9EB1E}"/>
              </a:ext>
            </a:extLst>
          </p:cNvPr>
          <p:cNvSpPr/>
          <p:nvPr/>
        </p:nvSpPr>
        <p:spPr>
          <a:xfrm>
            <a:off x="6096000" y="1473395"/>
            <a:ext cx="3952240" cy="2214881"/>
          </a:xfrm>
          <a:prstGeom prst="round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rtl="0"/>
            <a:r>
              <a:rPr lang="tr" sz="1400" b="1" i="0" u="none" strike="noStrike">
                <a:solidFill>
                  <a:srgbClr val="000000"/>
                </a:solidFill>
                <a:highlight>
                  <a:srgbClr val="000000">
                    <a:alpha val="0"/>
                  </a:srgbClr>
                </a:highlight>
                <a:latin typeface="Calibri"/>
              </a:rPr>
              <a:t>Engelliler için Freedom Pass (Londra)</a:t>
            </a:r>
          </a:p>
          <a:p>
            <a:pPr algn="ctr" rtl="0"/>
            <a:r>
              <a:rPr lang="tr" sz="1400" b="0" i="0" u="none" strike="noStrike">
                <a:solidFill>
                  <a:srgbClr val="000000"/>
                </a:solidFill>
                <a:highlight>
                  <a:srgbClr val="000000">
                    <a:alpha val="0"/>
                  </a:srgbClr>
                </a:highlight>
                <a:latin typeface="Calibri"/>
              </a:rPr>
              <a:t>Bu seyahat kartı; Londra genelinde tren, metro, tramvay, otobüs veya Docklands Hafif Raylı Sistemi ile çoğu yolculukta ücretsiz seyahate ve ulusal çaptaki ücretsiz otobüs yolculuklarına izin vermektedir. Birleşik Krallık ulusal hükûmeti tarafından finanse edilmektedir. Bu sayede engelliler için yoğun olmayan toplu taşıma araçlarının kullanımı kolaylaştırılmıştır. </a:t>
            </a:r>
          </a:p>
        </p:txBody>
      </p:sp>
      <p:sp>
        <p:nvSpPr>
          <p:cNvPr id="9" name="Rectangle: Rounded Corners 8">
            <a:extLst>
              <a:ext uri="{FF2B5EF4-FFF2-40B4-BE49-F238E27FC236}">
                <a16:creationId xmlns:a16="http://schemas.microsoft.com/office/drawing/2014/main" id="{9BC68FB8-2086-A401-1ED3-2496197579E8}"/>
              </a:ext>
            </a:extLst>
          </p:cNvPr>
          <p:cNvSpPr/>
          <p:nvPr/>
        </p:nvSpPr>
        <p:spPr>
          <a:xfrm>
            <a:off x="7711440" y="4139255"/>
            <a:ext cx="4319298" cy="2092880"/>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pPr algn="ctr"/>
            <a:r>
              <a:rPr lang="tr" sz="1600" b="1" i="0" u="none" strike="noStrike" err="1">
                <a:solidFill>
                  <a:srgbClr val="000000"/>
                </a:solidFill>
                <a:highlight>
                  <a:srgbClr val="000000">
                    <a:alpha val="0"/>
                  </a:srgbClr>
                </a:highlight>
                <a:latin typeface="Calibri"/>
              </a:rPr>
              <a:t>Wher</a:t>
            </a:r>
            <a:r>
              <a:rPr lang="tr" sz="1600" b="1" i="0" u="none" strike="noStrike">
                <a:solidFill>
                  <a:srgbClr val="000000"/>
                </a:solidFill>
                <a:highlight>
                  <a:srgbClr val="000000">
                    <a:alpha val="0"/>
                  </a:srgbClr>
                </a:highlight>
                <a:latin typeface="Calibri"/>
              </a:rPr>
              <a:t> </a:t>
            </a:r>
            <a:r>
              <a:rPr lang="tr" sz="1600" b="1" i="0" u="none" strike="noStrike" err="1">
                <a:solidFill>
                  <a:srgbClr val="000000"/>
                </a:solidFill>
                <a:highlight>
                  <a:srgbClr val="000000">
                    <a:alpha val="0"/>
                  </a:srgbClr>
                </a:highlight>
                <a:latin typeface="Calibri"/>
              </a:rPr>
              <a:t>App</a:t>
            </a:r>
            <a:r>
              <a:rPr lang="tr" sz="1600" b="1" i="0" u="none" strike="noStrike">
                <a:solidFill>
                  <a:srgbClr val="000000"/>
                </a:solidFill>
                <a:highlight>
                  <a:srgbClr val="000000">
                    <a:alpha val="0"/>
                  </a:srgbClr>
                </a:highlight>
                <a:latin typeface="Calibri"/>
              </a:rPr>
              <a:t> (İtalya ve Birleşik Krallık)</a:t>
            </a:r>
            <a:r>
              <a:rPr lang="tr" sz="1600" b="1">
                <a:solidFill>
                  <a:srgbClr val="000000"/>
                </a:solidFill>
                <a:highlight>
                  <a:srgbClr val="000000">
                    <a:alpha val="0"/>
                  </a:srgbClr>
                </a:highlight>
                <a:latin typeface="Calibri"/>
              </a:rPr>
              <a:t> </a:t>
            </a:r>
            <a:endParaRPr lang="tr" sz="1600" b="1" i="0" u="none" strike="noStrike">
              <a:solidFill>
                <a:srgbClr val="000000"/>
              </a:solidFill>
              <a:highlight>
                <a:srgbClr val="000000">
                  <a:alpha val="0"/>
                </a:srgbClr>
              </a:highlight>
              <a:latin typeface="Calibri"/>
            </a:endParaRPr>
          </a:p>
          <a:p>
            <a:pPr algn="ctr"/>
            <a:r>
              <a:rPr lang="tr" sz="1500" b="0" i="0" u="none" strike="noStrike">
                <a:solidFill>
                  <a:srgbClr val="000000"/>
                </a:solidFill>
                <a:highlight>
                  <a:srgbClr val="000000">
                    <a:alpha val="0"/>
                  </a:srgbClr>
                </a:highlight>
                <a:latin typeface="Calibri"/>
              </a:rPr>
              <a:t>Kadınların seyahat güvenliği endişelerini gidermek için tasarlanmış mobil uygulamadır. Kadınların kalabalık nedenli güvenlik anlayışlarını esas alan uygulama, şehir sokaklarını gözden geçiriyor ve deneyimlerine dayanarak daha güvenli seyahat </a:t>
            </a:r>
            <a:r>
              <a:rPr lang="tr" sz="1500">
                <a:solidFill>
                  <a:srgbClr val="000000"/>
                </a:solidFill>
                <a:highlight>
                  <a:srgbClr val="000000">
                    <a:alpha val="0"/>
                  </a:srgbClr>
                </a:highlight>
                <a:latin typeface="Calibri"/>
              </a:rPr>
              <a:t>güzergâhları öneriyor</a:t>
            </a:r>
            <a:r>
              <a:rPr lang="tr" sz="1500" b="0" i="0" u="none" strike="noStrike">
                <a:solidFill>
                  <a:srgbClr val="000000"/>
                </a:solidFill>
                <a:highlight>
                  <a:srgbClr val="000000">
                    <a:alpha val="0"/>
                  </a:srgbClr>
                </a:highlight>
                <a:latin typeface="Calibri"/>
              </a:rPr>
              <a:t>. Farklı sokakların güvenliği, güvenlik anlayışlarına göre renklere göre sınıflandırılan haritalarda gösteriliyor.</a:t>
            </a:r>
            <a:r>
              <a:rPr lang="tr" sz="1500">
                <a:solidFill>
                  <a:srgbClr val="000000"/>
                </a:solidFill>
                <a:highlight>
                  <a:srgbClr val="000000">
                    <a:alpha val="0"/>
                  </a:srgbClr>
                </a:highlight>
                <a:latin typeface="Calibri"/>
              </a:rPr>
              <a:t> </a:t>
            </a:r>
            <a:endParaRPr lang="tr" sz="1500" b="0" i="0" u="none" strike="noStrike">
              <a:solidFill>
                <a:srgbClr val="000000"/>
              </a:solidFill>
              <a:highlight>
                <a:srgbClr val="000000">
                  <a:alpha val="0"/>
                </a:srgbClr>
              </a:highlight>
              <a:latin typeface="Calibri"/>
            </a:endParaRPr>
          </a:p>
        </p:txBody>
      </p:sp>
    </p:spTree>
    <p:extLst>
      <p:ext uri="{BB962C8B-B14F-4D97-AF65-F5344CB8AC3E}">
        <p14:creationId xmlns:p14="http://schemas.microsoft.com/office/powerpoint/2010/main" val="4131981620"/>
      </p:ext>
    </p:extLst>
  </p:cSld>
  <p:clrMapOvr>
    <a:masterClrMapping/>
  </p:clrMapOvr>
  <p:transition/>
  <p:extLst>
    <p:ext uri="{6950BFC3-D8DA-4A85-94F7-54DA5524770B}">
      <p188:commentRel xmlns:p188="http://schemas.microsoft.com/office/powerpoint/2018/8/main" r:id="rId2"/>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1EF46A-9456-E32E-543C-BF3C4B9BC616}"/>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kumimoji="0" lang="tr" sz="4400" b="1" i="0" u="none" strike="noStrike" kern="1200" cap="none" spc="0" normalizeH="0" baseline="0" noProof="0">
                <a:solidFill>
                  <a:srgbClr val="000000"/>
                </a:solidFill>
                <a:highlight>
                  <a:srgbClr val="000000">
                    <a:alpha val="0"/>
                  </a:srgbClr>
                </a:highlight>
                <a:uLnTx/>
                <a:uFillTx/>
                <a:latin typeface="Calibri"/>
                <a:ea typeface="+mn-ea"/>
                <a:cs typeface="Poppins"/>
              </a:rPr>
              <a:t>2. Alıştırma: Olası politikaların göz önünde bulundurulması ve </a:t>
            </a:r>
            <a:r>
              <a:rPr lang="tr-TR" sz="4400" b="1">
                <a:solidFill>
                  <a:srgbClr val="000000"/>
                </a:solidFill>
                <a:highlight>
                  <a:srgbClr val="000000">
                    <a:alpha val="0"/>
                  </a:srgbClr>
                </a:highlight>
                <a:latin typeface="Calibri"/>
                <a:cs typeface="Poppins"/>
              </a:rPr>
              <a:t>tedbir</a:t>
            </a:r>
            <a:r>
              <a:rPr kumimoji="0" lang="tr-TR" sz="4400" b="1" i="0" u="none" strike="noStrike" kern="1200" cap="none" spc="0" normalizeH="0" baseline="0" noProof="0">
                <a:solidFill>
                  <a:srgbClr val="000000"/>
                </a:solidFill>
                <a:highlight>
                  <a:srgbClr val="000000">
                    <a:alpha val="0"/>
                  </a:srgbClr>
                </a:highlight>
                <a:uLnTx/>
                <a:uFillTx/>
                <a:latin typeface="Calibri"/>
                <a:ea typeface="+mn-ea"/>
                <a:cs typeface="Poppins"/>
              </a:rPr>
              <a:t>lerin </a:t>
            </a:r>
            <a:r>
              <a:rPr kumimoji="0" lang="tr" sz="4400" b="1" i="0" u="none" strike="noStrike" kern="1200" cap="none" spc="0" normalizeH="0" baseline="0" noProof="0">
                <a:solidFill>
                  <a:srgbClr val="000000"/>
                </a:solidFill>
                <a:highlight>
                  <a:srgbClr val="000000">
                    <a:alpha val="0"/>
                  </a:srgbClr>
                </a:highlight>
                <a:uLnTx/>
                <a:uFillTx/>
                <a:latin typeface="Calibri"/>
                <a:ea typeface="+mn-ea"/>
                <a:cs typeface="Poppins"/>
              </a:rPr>
              <a:t>seçilmesi</a:t>
            </a:r>
            <a:endParaRPr kumimoji="0" lang="en-GB" sz="4400" b="1" i="0" u="none" strike="noStrike" kern="1200" cap="none" spc="0" normalizeH="0" baseline="0" noProof="0">
              <a:ln>
                <a:noFill/>
              </a:ln>
              <a:solidFill>
                <a:prstClr val="black"/>
              </a:solidFill>
              <a:effectLst/>
              <a:uLnTx/>
              <a:uFillTx/>
              <a:latin typeface="Calibri"/>
              <a:ea typeface="+mn-ea"/>
              <a:cs typeface="Poppins" panose="00000500000000000000" pitchFamily="2" charset="-70"/>
            </a:endParaRPr>
          </a:p>
        </p:txBody>
      </p:sp>
    </p:spTree>
    <p:extLst>
      <p:ext uri="{BB962C8B-B14F-4D97-AF65-F5344CB8AC3E}">
        <p14:creationId xmlns:p14="http://schemas.microsoft.com/office/powerpoint/2010/main" val="70633905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1927455"/>
            <a:ext cx="10515601" cy="2769284"/>
          </a:xfrm>
          <a:prstGeom prst="rect">
            <a:avLst/>
          </a:prstGeom>
          <a:noFill/>
        </p:spPr>
        <p:txBody>
          <a:bodyPr wrap="square" lIns="91440" tIns="45720" rIns="91440" bIns="45720" anchor="t">
            <a:noAutofit/>
          </a:bodyPr>
          <a:lstStyle/>
          <a:p>
            <a:pPr marR="111760" algn="just">
              <a:lnSpc>
                <a:spcPct val="107000"/>
              </a:lnSpc>
              <a:spcAft>
                <a:spcPts val="2400"/>
              </a:spcAft>
              <a:buSzPts val="1200"/>
              <a:defRPr/>
            </a:pPr>
            <a:r>
              <a:rPr kumimoji="0" lang="tr"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1. Görev - Belirlenen hareketlilik sorunlarını ele almak için politika ve stratejileri seçin </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- 1. Alıştırmada belirlenen hareketlilik </a:t>
            </a:r>
            <a:r>
              <a:rPr lang="tr" kern="100">
                <a:solidFill>
                  <a:srgbClr val="000000"/>
                </a:solidFill>
                <a:highlight>
                  <a:srgbClr val="000000">
                    <a:alpha val="0"/>
                  </a:srgbClr>
                </a:highlight>
                <a:latin typeface="Calibri"/>
                <a:ea typeface="Calibri"/>
                <a:cs typeface="Times New Roman"/>
              </a:rPr>
              <a:t>sorunlarına dair geliştirdiğiniz </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en uygun 3 politikayı seçin.</a:t>
            </a:r>
            <a:r>
              <a:rPr lang="tr" kern="100">
                <a:solidFill>
                  <a:srgbClr val="000000"/>
                </a:solidFill>
                <a:highlight>
                  <a:srgbClr val="000000">
                    <a:alpha val="0"/>
                  </a:srgbClr>
                </a:highlight>
                <a:latin typeface="Calibri"/>
                <a:ea typeface="Calibri"/>
                <a:cs typeface="Times New Roman"/>
              </a:rPr>
              <a:t> </a:t>
            </a:r>
            <a:endPar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endParaRPr>
          </a:p>
          <a:p>
            <a:pPr marR="111760" algn="just">
              <a:lnSpc>
                <a:spcPct val="107000"/>
              </a:lnSpc>
              <a:spcAft>
                <a:spcPts val="2400"/>
              </a:spcAft>
              <a:buSzPts val="1200"/>
              <a:defRPr/>
            </a:pPr>
            <a:r>
              <a:rPr kumimoji="0" lang="tr"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2. Görev - Her bir politika alanına ilişkin </a:t>
            </a:r>
            <a:r>
              <a:rPr kumimoji="0" lang="en-US"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TEMEL TEDBİRLER</a:t>
            </a:r>
            <a:r>
              <a:rPr kumimoji="0" lang="tr"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i seçin</a:t>
            </a:r>
            <a:r>
              <a:rPr lang="tr" sz="1800" b="0" i="0" u="none" strike="noStrike" kern="100">
                <a:solidFill>
                  <a:srgbClr val="000000"/>
                </a:solidFill>
                <a:highlight>
                  <a:srgbClr val="000000">
                    <a:alpha val="0"/>
                  </a:srgbClr>
                </a:highlight>
                <a:latin typeface="Calibri"/>
                <a:ea typeface="Calibri"/>
                <a:cs typeface="Times New Roman"/>
              </a:rPr>
              <a:t> - Her bir politika alanına ilişkin 3-4 adet </a:t>
            </a:r>
            <a:r>
              <a:rPr lang="tr-TR" sz="1800" b="0" i="0" u="none" strike="noStrike" kern="100">
                <a:solidFill>
                  <a:srgbClr val="000000"/>
                </a:solidFill>
                <a:highlight>
                  <a:srgbClr val="000000">
                    <a:alpha val="0"/>
                  </a:srgbClr>
                </a:highlight>
                <a:latin typeface="Calibri"/>
                <a:ea typeface="Calibri"/>
                <a:cs typeface="Times New Roman"/>
              </a:rPr>
              <a:t>temel </a:t>
            </a:r>
            <a:r>
              <a:rPr lang="tr-TR" kern="100">
                <a:solidFill>
                  <a:srgbClr val="000000"/>
                </a:solidFill>
                <a:highlight>
                  <a:srgbClr val="000000">
                    <a:alpha val="0"/>
                  </a:srgbClr>
                </a:highlight>
                <a:latin typeface="Calibri"/>
                <a:ea typeface="Calibri"/>
                <a:cs typeface="Times New Roman"/>
              </a:rPr>
              <a:t>tedbir </a:t>
            </a:r>
            <a:r>
              <a:rPr lang="tr-TR" sz="1800" b="0" i="0" u="none" strike="noStrike" kern="100">
                <a:solidFill>
                  <a:srgbClr val="000000"/>
                </a:solidFill>
                <a:highlight>
                  <a:srgbClr val="000000">
                    <a:alpha val="0"/>
                  </a:srgbClr>
                </a:highlight>
                <a:latin typeface="Calibri"/>
                <a:ea typeface="Calibri"/>
                <a:cs typeface="Times New Roman"/>
              </a:rPr>
              <a:t>seçin, bunları verilen tabloya yazın ve size verilen yarı şeffaf kopya kağıtlarına çizin. Yapışkan notları kullanarak bir </a:t>
            </a:r>
            <a:r>
              <a:rPr lang="tr-TR" kern="100">
                <a:solidFill>
                  <a:srgbClr val="000000"/>
                </a:solidFill>
                <a:highlight>
                  <a:srgbClr val="000000">
                    <a:alpha val="0"/>
                  </a:srgbClr>
                </a:highlight>
                <a:latin typeface="Calibri"/>
                <a:ea typeface="Calibri"/>
                <a:cs typeface="Times New Roman"/>
              </a:rPr>
              <a:t>tedbir</a:t>
            </a:r>
            <a:r>
              <a:rPr lang="tr-TR" sz="1800" b="0" i="0" u="none" strike="noStrike" kern="100">
                <a:solidFill>
                  <a:srgbClr val="000000"/>
                </a:solidFill>
                <a:highlight>
                  <a:srgbClr val="000000">
                    <a:alpha val="0"/>
                  </a:srgbClr>
                </a:highlight>
                <a:latin typeface="Calibri"/>
                <a:ea typeface="Calibri"/>
                <a:cs typeface="Times New Roman"/>
              </a:rPr>
              <a:t>in kısa açıklamasını, etkilediği kullanıcı gruplarını ve diğer ilgili ayrıntıları belirtin.</a:t>
            </a:r>
            <a:r>
              <a:rPr lang="tr-TR" kern="100">
                <a:solidFill>
                  <a:srgbClr val="000000"/>
                </a:solidFill>
                <a:highlight>
                  <a:srgbClr val="000000">
                    <a:alpha val="0"/>
                  </a:srgbClr>
                </a:highlight>
                <a:latin typeface="Calibri"/>
                <a:ea typeface="Calibri"/>
                <a:cs typeface="Times New Roman"/>
              </a:rPr>
              <a:t> </a:t>
            </a:r>
            <a:endParaRPr lang="tr-TR" kern="10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R="111760" algn="just" rtl="0">
              <a:lnSpc>
                <a:spcPct val="107000"/>
              </a:lnSpc>
              <a:spcAft>
                <a:spcPts val="2400"/>
              </a:spcAft>
              <a:buSzPts val="1200"/>
              <a:defRPr/>
            </a:pPr>
            <a:r>
              <a:rPr kumimoji="0" lang="tr"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3. Görev - Grubunuzun liderini seçin</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 - Seçilen kişi masanızda kalacak ve çalışmanızın sonucunu diğer katılımcılara sunacaktır.</a:t>
            </a:r>
            <a:endParaRPr kumimoji="0" lang="lt-LT" sz="1800" i="0" u="none" strike="noStrike" kern="100" cap="none" spc="0" normalizeH="0" baseline="0" noProof="0">
              <a:ln>
                <a:noFill/>
              </a:ln>
              <a:solidFill>
                <a:prstClr val="black"/>
              </a:solidFill>
              <a:effectLst/>
              <a:highlight>
                <a:srgbClr val="FFFF00"/>
              </a:highligh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95120" y="2861845"/>
            <a:ext cx="540000" cy="530284"/>
          </a:xfrm>
          <a:prstGeom prst="ellipse">
            <a:avLst/>
          </a:prstGeom>
          <a:solidFill>
            <a:srgbClr val="83983D"/>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2</a:t>
            </a:r>
            <a:endParaRPr kumimoji="0" lang="lt-LT" sz="2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95120" y="1927455"/>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1</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79F421E2-5D04-2802-5F08-5E780B49CC2F}"/>
              </a:ext>
            </a:extLst>
          </p:cNvPr>
          <p:cNvSpPr txBox="1"/>
          <p:nvPr/>
        </p:nvSpPr>
        <p:spPr>
          <a:xfrm>
            <a:off x="331076" y="4891458"/>
            <a:ext cx="1656807" cy="791332"/>
          </a:xfrm>
          <a:prstGeom prst="roundRect">
            <a:avLst/>
          </a:prstGeom>
          <a:solidFill>
            <a:srgbClr val="004E66"/>
          </a:soli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Segoe UI"/>
              </a:rPr>
              <a:t>45 dk</a:t>
            </a:r>
            <a:endParaRPr kumimoji="0" lang="en-US" sz="1800" b="1" i="0" u="none" strike="noStrike" kern="1200" cap="none" spc="0" normalizeH="0" baseline="0" noProof="0">
              <a:ln>
                <a:noFill/>
              </a:ln>
              <a:solidFill>
                <a:prstClr val="white"/>
              </a:solidFill>
              <a:effectLst/>
              <a:uLnTx/>
              <a:uFillTx/>
              <a:latin typeface="Calibri"/>
              <a:ea typeface="+mn-ea"/>
              <a:cs typeface="Segoe UI" panose="020B0502040204020203" pitchFamily="34" charset="0"/>
            </a:endParaRPr>
          </a:p>
        </p:txBody>
      </p:sp>
      <p:sp>
        <p:nvSpPr>
          <p:cNvPr id="3" name="TextBox 2">
            <a:extLst>
              <a:ext uri="{FF2B5EF4-FFF2-40B4-BE49-F238E27FC236}">
                <a16:creationId xmlns:a16="http://schemas.microsoft.com/office/drawing/2014/main" id="{2DCB9634-0332-9B92-4883-16150D83B358}"/>
              </a:ext>
            </a:extLst>
          </p:cNvPr>
          <p:cNvSpPr txBox="1"/>
          <p:nvPr/>
        </p:nvSpPr>
        <p:spPr>
          <a:xfrm>
            <a:off x="1899745" y="5183514"/>
            <a:ext cx="10292255" cy="207220"/>
          </a:xfrm>
          <a:prstGeom prst="roundRect">
            <a:avLst/>
          </a:prstGeom>
          <a:gradFill flip="none" rotWithShape="1">
            <a:gsLst>
              <a:gs pos="0">
                <a:srgbClr val="004E66"/>
              </a:gs>
              <a:gs pos="50000">
                <a:srgbClr val="004E66"/>
              </a:gs>
              <a:gs pos="100000">
                <a:srgbClr val="004E66">
                  <a:tint val="23500"/>
                  <a:satMod val="160000"/>
                </a:srgbClr>
              </a:gs>
            </a:gsLst>
            <a:lin ang="0" scaled="1"/>
          </a:gra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2" name="TextBox 1">
            <a:extLst>
              <a:ext uri="{FF2B5EF4-FFF2-40B4-BE49-F238E27FC236}">
                <a16:creationId xmlns:a16="http://schemas.microsoft.com/office/drawing/2014/main" id="{88265995-33DA-BA41-3383-AEAD27B94441}"/>
              </a:ext>
            </a:extLst>
          </p:cNvPr>
          <p:cNvSpPr txBox="1"/>
          <p:nvPr/>
        </p:nvSpPr>
        <p:spPr>
          <a:xfrm>
            <a:off x="495120" y="3883211"/>
            <a:ext cx="540000" cy="530284"/>
          </a:xfrm>
          <a:prstGeom prst="ellipse">
            <a:avLst/>
          </a:prstGeom>
          <a:solidFill>
            <a:srgbClr val="92D050"/>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3</a:t>
            </a:r>
          </a:p>
        </p:txBody>
      </p:sp>
    </p:spTree>
    <p:extLst>
      <p:ext uri="{BB962C8B-B14F-4D97-AF65-F5344CB8AC3E}">
        <p14:creationId xmlns:p14="http://schemas.microsoft.com/office/powerpoint/2010/main" val="37660051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1EF46A-9456-E32E-543C-BF3C4B9BC616}"/>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Tx/>
              <a:buNone/>
              <a:defRPr/>
            </a:pPr>
            <a:r>
              <a:rPr kumimoji="0" lang="tr" sz="4400" b="1" i="0" u="none" strike="noStrike" kern="1200" cap="none" spc="0" normalizeH="0" baseline="0" noProof="0">
                <a:solidFill>
                  <a:srgbClr val="000000"/>
                </a:solidFill>
                <a:highlight>
                  <a:srgbClr val="000000">
                    <a:alpha val="0"/>
                  </a:srgbClr>
                </a:highlight>
                <a:uLnTx/>
                <a:uFillTx/>
                <a:latin typeface="Calibri"/>
                <a:ea typeface="Times New Roman"/>
                <a:cs typeface="Times New Roman"/>
              </a:rPr>
              <a:t>«World Café</a:t>
            </a:r>
            <a:r>
              <a:rPr lang="tr" sz="4400" b="1">
                <a:solidFill>
                  <a:srgbClr val="000000"/>
                </a:solidFill>
                <a:highlight>
                  <a:srgbClr val="000000">
                    <a:alpha val="0"/>
                  </a:srgbClr>
                </a:highlight>
                <a:latin typeface="Calibri"/>
                <a:ea typeface="Times New Roman"/>
                <a:cs typeface="Times New Roman"/>
              </a:rPr>
              <a:t>»</a:t>
            </a:r>
            <a:r>
              <a:rPr kumimoji="0" lang="tr" sz="4400" b="1" i="0" u="none" strike="noStrike" kern="1200" cap="none" spc="0" normalizeH="0" baseline="0" noProof="0">
                <a:solidFill>
                  <a:srgbClr val="000000"/>
                </a:solidFill>
                <a:highlight>
                  <a:srgbClr val="000000">
                    <a:alpha val="0"/>
                  </a:srgbClr>
                </a:highlight>
                <a:uLnTx/>
                <a:uFillTx/>
                <a:latin typeface="Calibri"/>
                <a:ea typeface="Times New Roman"/>
                <a:cs typeface="Times New Roman"/>
              </a:rPr>
              <a:t> tartışması ve sonuçların sunumu</a:t>
            </a:r>
            <a:endParaRPr kumimoji="0" lang="lt-LT" sz="4400" b="1"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140959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1176612"/>
            <a:ext cx="10515601" cy="4020268"/>
          </a:xfrm>
          <a:prstGeom prst="rect">
            <a:avLst/>
          </a:prstGeom>
          <a:noFill/>
        </p:spPr>
        <p:txBody>
          <a:bodyPr wrap="square" lIns="91440" tIns="45720" rIns="91440" bIns="45720" anchor="t">
            <a:noAutofit/>
          </a:bodyPr>
          <a:lstStyle/>
          <a:p>
            <a:pPr marR="111760" lvl="0" algn="just" rtl="0">
              <a:lnSpc>
                <a:spcPct val="107000"/>
              </a:lnSpc>
              <a:buSzPts val="1200"/>
              <a:defRPr/>
            </a:pP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Lütfen aşağıdaki talimatlara göre oturun:</a:t>
            </a:r>
          </a:p>
          <a:p>
            <a:pPr marL="285750" marR="111760" indent="-285750" algn="just">
              <a:lnSpc>
                <a:spcPct val="107000"/>
              </a:lnSpc>
              <a:buSzPts val="1200"/>
              <a:buFont typeface="Wingdings" panose="05000000000000000000" pitchFamily="2" charset="2"/>
              <a:buChar char="Ø"/>
              <a:defRPr/>
            </a:pPr>
            <a:r>
              <a:rPr lang="tr" sz="1800" b="0" i="0" u="none" strike="noStrike" kern="100">
                <a:solidFill>
                  <a:srgbClr val="000000"/>
                </a:solidFill>
                <a:highlight>
                  <a:srgbClr val="000000">
                    <a:alpha val="0"/>
                  </a:srgbClr>
                </a:highlight>
                <a:latin typeface="Calibri"/>
                <a:ea typeface="Calibri"/>
                <a:cs typeface="Times New Roman"/>
              </a:rPr>
              <a:t>Grup çalışması sonuçlarını </a:t>
            </a:r>
            <a:r>
              <a:rPr lang="tr" kern="100">
                <a:solidFill>
                  <a:srgbClr val="000000"/>
                </a:solidFill>
                <a:highlight>
                  <a:srgbClr val="000000">
                    <a:alpha val="0"/>
                  </a:srgbClr>
                </a:highlight>
                <a:latin typeface="Calibri"/>
                <a:ea typeface="Calibri"/>
                <a:cs typeface="Times New Roman"/>
              </a:rPr>
              <a:t>sunmak üzere</a:t>
            </a:r>
            <a:r>
              <a:rPr lang="tr" sz="1800" b="0" i="0" u="none" strike="noStrike" kern="100">
                <a:solidFill>
                  <a:srgbClr val="000000"/>
                </a:solidFill>
                <a:highlight>
                  <a:srgbClr val="000000">
                    <a:alpha val="0"/>
                  </a:srgbClr>
                </a:highlight>
                <a:latin typeface="Calibri"/>
                <a:ea typeface="Calibri"/>
                <a:cs typeface="Times New Roman"/>
              </a:rPr>
              <a:t> seçilen kişi (grup lideri) aynı masaya geri gelmelidir</a:t>
            </a:r>
            <a:r>
              <a:rPr lang="tr" kern="100">
                <a:solidFill>
                  <a:srgbClr val="000000"/>
                </a:solidFill>
                <a:highlight>
                  <a:srgbClr val="000000">
                    <a:alpha val="0"/>
                  </a:srgbClr>
                </a:highlight>
                <a:latin typeface="Calibri"/>
                <a:ea typeface="Calibri"/>
                <a:cs typeface="Times New Roman"/>
              </a:rPr>
              <a:t>.</a:t>
            </a:r>
            <a:endParaRPr lang="lt-LT" kern="10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285750" marR="111760" indent="-285750" algn="just">
              <a:lnSpc>
                <a:spcPct val="107000"/>
              </a:lnSpc>
              <a:spcAft>
                <a:spcPts val="1200"/>
              </a:spcAft>
              <a:buSzPts val="1200"/>
              <a:buFont typeface="Wingdings" panose="05000000000000000000" pitchFamily="2" charset="2"/>
              <a:buChar char="Ø"/>
              <a:defRPr/>
            </a:pP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Grubun diğer üyeleri her biri farklı masaya gitmelidir</a:t>
            </a:r>
            <a:r>
              <a:rPr lang="tr" kern="100">
                <a:solidFill>
                  <a:srgbClr val="000000"/>
                </a:solidFill>
                <a:highlight>
                  <a:srgbClr val="000000">
                    <a:alpha val="0"/>
                  </a:srgbClr>
                </a:highlight>
                <a:latin typeface="Calibri"/>
                <a:ea typeface="Calibri"/>
                <a:cs typeface="Times New Roman"/>
              </a:rPr>
              <a:t>.</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 </a:t>
            </a:r>
            <a:r>
              <a:rPr lang="tr" kern="100">
                <a:solidFill>
                  <a:srgbClr val="000000"/>
                </a:solidFill>
                <a:highlight>
                  <a:srgbClr val="000000">
                    <a:alpha val="0"/>
                  </a:srgbClr>
                </a:highlight>
                <a:latin typeface="Calibri"/>
                <a:ea typeface="Calibri"/>
                <a:cs typeface="Times New Roman"/>
              </a:rPr>
              <a:t>Lütfen</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 </a:t>
            </a:r>
            <a:r>
              <a:rPr lang="tr" kern="100">
                <a:solidFill>
                  <a:srgbClr val="000000"/>
                </a:solidFill>
                <a:highlight>
                  <a:srgbClr val="000000">
                    <a:alpha val="0"/>
                  </a:srgbClr>
                </a:highlight>
                <a:latin typeface="Calibri"/>
                <a:ea typeface="Calibri"/>
                <a:cs typeface="Times New Roman"/>
              </a:rPr>
              <a:t>1. ve 2. Alıştırmalardaki temalardan </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farklı bir </a:t>
            </a:r>
            <a:r>
              <a:rPr lang="tr" kern="100">
                <a:solidFill>
                  <a:srgbClr val="000000"/>
                </a:solidFill>
                <a:highlight>
                  <a:srgbClr val="000000">
                    <a:alpha val="0"/>
                  </a:srgbClr>
                </a:highlight>
                <a:latin typeface="Calibri"/>
                <a:ea typeface="Calibri"/>
                <a:cs typeface="Times New Roman"/>
              </a:rPr>
              <a:t>teması olan bir masa </a:t>
            </a:r>
            <a:r>
              <a:rPr kumimoji="0" lang="tr" sz="1800" b="0" i="0" u="none" strike="noStrike" kern="100" cap="none" spc="0" normalizeH="0" baseline="0" noProof="0">
                <a:solidFill>
                  <a:srgbClr val="000000"/>
                </a:solidFill>
                <a:highlight>
                  <a:srgbClr val="000000">
                    <a:alpha val="0"/>
                  </a:srgbClr>
                </a:highlight>
                <a:uLnTx/>
                <a:uFillTx/>
                <a:latin typeface="Calibri"/>
                <a:ea typeface="Calibri"/>
                <a:cs typeface="Times New Roman"/>
              </a:rPr>
              <a:t>seçin</a:t>
            </a:r>
            <a:r>
              <a:rPr lang="tr" kern="100">
                <a:solidFill>
                  <a:srgbClr val="000000"/>
                </a:solidFill>
                <a:highlight>
                  <a:srgbClr val="000000">
                    <a:alpha val="0"/>
                  </a:srgbClr>
                </a:highlight>
                <a:latin typeface="Calibri"/>
                <a:ea typeface="Calibri"/>
                <a:cs typeface="Times New Roman"/>
              </a:rPr>
              <a:t>.</a:t>
            </a:r>
            <a:endParaRPr lang="tr" sz="1800" b="0" i="0" u="none" strike="noStrike" kern="100" cap="none" spc="0" baseline="0" noProof="0">
              <a:solidFill>
                <a:srgbClr val="000000"/>
              </a:solidFill>
              <a:highlight>
                <a:srgbClr val="000000">
                  <a:alpha val="0"/>
                </a:srgbClr>
              </a:highlight>
              <a:latin typeface="Calibri"/>
              <a:ea typeface="Calibri"/>
              <a:cs typeface="Times New Roman"/>
            </a:endParaRPr>
          </a:p>
          <a:p>
            <a:pPr marR="111760" algn="just" rtl="0">
              <a:lnSpc>
                <a:spcPct val="107000"/>
              </a:lnSpc>
              <a:spcAft>
                <a:spcPts val="600"/>
              </a:spcAft>
              <a:buSzPts val="1200"/>
              <a:defRPr/>
            </a:pPr>
            <a:r>
              <a:rPr lang="tr" sz="1800" b="1" i="0" u="none" strike="noStrike" kern="100">
                <a:solidFill>
                  <a:srgbClr val="000000"/>
                </a:solidFill>
                <a:highlight>
                  <a:srgbClr val="000000">
                    <a:alpha val="0"/>
                  </a:srgbClr>
                </a:highlight>
                <a:latin typeface="Calibri"/>
                <a:cs typeface="Times New Roman"/>
              </a:rPr>
              <a:t>1. Görev:</a:t>
            </a:r>
          </a:p>
          <a:p>
            <a:pPr marL="285750" marR="111760" indent="-285750" algn="just">
              <a:lnSpc>
                <a:spcPct val="107000"/>
              </a:lnSpc>
              <a:buSzPts val="1200"/>
              <a:buFont typeface="Wingdings" panose="05000000000000000000" pitchFamily="2" charset="2"/>
              <a:buChar char="Ø"/>
              <a:defRPr/>
            </a:pPr>
            <a:r>
              <a:rPr lang="tr" sz="1800" b="0" i="0" u="none" strike="noStrike" kern="100">
                <a:solidFill>
                  <a:srgbClr val="000000"/>
                </a:solidFill>
                <a:highlight>
                  <a:srgbClr val="000000">
                    <a:alpha val="0"/>
                  </a:srgbClr>
                </a:highlight>
                <a:latin typeface="Calibri"/>
                <a:cs typeface="Times New Roman"/>
              </a:rPr>
              <a:t>Masa lideri</a:t>
            </a:r>
            <a:r>
              <a:rPr lang="tr" kern="100">
                <a:solidFill>
                  <a:srgbClr val="000000"/>
                </a:solidFill>
                <a:highlight>
                  <a:srgbClr val="000000">
                    <a:alpha val="0"/>
                  </a:srgbClr>
                </a:highlight>
                <a:latin typeface="Calibri"/>
                <a:cs typeface="Times New Roman"/>
              </a:rPr>
              <a:t>, masaya gelen yeni katılımcılara</a:t>
            </a:r>
            <a:r>
              <a:rPr lang="tr" sz="1800" b="0" i="0" u="none" strike="noStrike" kern="100">
                <a:solidFill>
                  <a:srgbClr val="000000"/>
                </a:solidFill>
                <a:highlight>
                  <a:srgbClr val="000000">
                    <a:alpha val="0"/>
                  </a:srgbClr>
                </a:highlight>
                <a:latin typeface="Calibri"/>
                <a:cs typeface="Times New Roman"/>
              </a:rPr>
              <a:t> 1. ve 2. Alıştırmanın çıktılarını kısaca sunar - </a:t>
            </a:r>
            <a:r>
              <a:rPr lang="tr" sz="1800" b="1" i="0" u="none" strike="noStrike" kern="100">
                <a:solidFill>
                  <a:srgbClr val="000000"/>
                </a:solidFill>
                <a:highlight>
                  <a:srgbClr val="000000">
                    <a:alpha val="0"/>
                  </a:srgbClr>
                </a:highlight>
                <a:latin typeface="Calibri"/>
                <a:cs typeface="Times New Roman"/>
              </a:rPr>
              <a:t>en fazla 2 dakika </a:t>
            </a:r>
            <a:r>
              <a:rPr lang="tr" sz="1800" b="0" i="0" u="none" strike="noStrike" kern="100">
                <a:solidFill>
                  <a:srgbClr val="000000"/>
                </a:solidFill>
                <a:highlight>
                  <a:srgbClr val="000000">
                    <a:alpha val="0"/>
                  </a:srgbClr>
                </a:highlight>
                <a:latin typeface="Calibri"/>
                <a:cs typeface="Times New Roman"/>
              </a:rPr>
              <a:t>süresi vardır -</a:t>
            </a:r>
            <a:r>
              <a:rPr lang="tr" kern="100">
                <a:solidFill>
                  <a:srgbClr val="000000"/>
                </a:solidFill>
                <a:highlight>
                  <a:srgbClr val="000000">
                    <a:alpha val="0"/>
                  </a:srgbClr>
                </a:highlight>
                <a:latin typeface="Calibri"/>
                <a:cs typeface="Times New Roman"/>
              </a:rPr>
              <a:t> </a:t>
            </a:r>
            <a:r>
              <a:rPr lang="tr-TR" sz="1800" b="0" i="0" u="none" strike="noStrike" kern="100">
                <a:solidFill>
                  <a:srgbClr val="000000"/>
                </a:solidFill>
                <a:highlight>
                  <a:srgbClr val="000000">
                    <a:alpha val="0"/>
                  </a:srgbClr>
                </a:highlight>
                <a:latin typeface="Calibri"/>
                <a:cs typeface="Times New Roman"/>
              </a:rPr>
              <a:t> </a:t>
            </a:r>
            <a:r>
              <a:rPr lang="tr-TR" sz="1800" b="1" i="0" u="none" strike="noStrike" kern="100">
                <a:solidFill>
                  <a:srgbClr val="000000"/>
                </a:solidFill>
                <a:highlight>
                  <a:srgbClr val="000000">
                    <a:alpha val="0"/>
                  </a:srgbClr>
                </a:highlight>
                <a:latin typeface="Calibri"/>
                <a:cs typeface="Times New Roman"/>
              </a:rPr>
              <a:t>HANGİ POLİTİKALARIN VE TEMEL </a:t>
            </a:r>
            <a:r>
              <a:rPr lang="tr-TR" b="1" kern="100">
                <a:solidFill>
                  <a:srgbClr val="000000"/>
                </a:solidFill>
                <a:highlight>
                  <a:srgbClr val="000000">
                    <a:alpha val="0"/>
                  </a:srgbClr>
                </a:highlight>
                <a:latin typeface="Calibri"/>
                <a:cs typeface="Times New Roman"/>
              </a:rPr>
              <a:t>TEDBİRLERİN</a:t>
            </a:r>
            <a:r>
              <a:rPr lang="tr-TR" sz="1800" b="1" i="0" u="none" strike="noStrike" kern="100">
                <a:solidFill>
                  <a:srgbClr val="000000"/>
                </a:solidFill>
                <a:highlight>
                  <a:srgbClr val="000000">
                    <a:alpha val="0"/>
                  </a:srgbClr>
                </a:highlight>
                <a:latin typeface="Calibri"/>
                <a:cs typeface="Times New Roman"/>
              </a:rPr>
              <a:t> ANKARA İÇİN EN UYGUN OLDUĞU KANAATİNE VARILDI? BUNUN NEDENİ NEDİR? </a:t>
            </a:r>
            <a:r>
              <a:rPr lang="tr-TR" sz="1800" b="0" i="0" u="none" strike="noStrike" kern="100">
                <a:solidFill>
                  <a:srgbClr val="000000"/>
                </a:solidFill>
                <a:highlight>
                  <a:srgbClr val="000000">
                    <a:alpha val="0"/>
                  </a:srgbClr>
                </a:highlight>
                <a:latin typeface="Calibri"/>
                <a:cs typeface="Times New Roman"/>
              </a:rPr>
              <a:t>sorularını yanıtlar</a:t>
            </a:r>
          </a:p>
          <a:p>
            <a:pPr marL="285750" marR="111760" indent="-285750" algn="just" rtl="0">
              <a:lnSpc>
                <a:spcPct val="107000"/>
              </a:lnSpc>
              <a:buSzPts val="1200"/>
              <a:buFont typeface="Wingdings" panose="05000000000000000000" pitchFamily="2" charset="2"/>
              <a:buChar char="Ø"/>
              <a:defRPr/>
            </a:pPr>
            <a:r>
              <a:rPr lang="tr" sz="1800" b="0" i="0" u="none" strike="noStrike" kern="100">
                <a:solidFill>
                  <a:srgbClr val="000000"/>
                </a:solidFill>
                <a:highlight>
                  <a:srgbClr val="000000">
                    <a:alpha val="0"/>
                  </a:srgbClr>
                </a:highlight>
                <a:latin typeface="Calibri"/>
                <a:cs typeface="Times New Roman"/>
              </a:rPr>
              <a:t>Grup tartışma formunda yeni katılımcılar, grup lideri tarafından belgelenecek görüş ve önerilerini sunmalıdır - </a:t>
            </a:r>
            <a:r>
              <a:rPr lang="tr" sz="1800" b="1" i="0" u="none" strike="noStrike" kern="100">
                <a:solidFill>
                  <a:srgbClr val="000000"/>
                </a:solidFill>
                <a:highlight>
                  <a:srgbClr val="000000">
                    <a:alpha val="0"/>
                  </a:srgbClr>
                </a:highlight>
                <a:latin typeface="Calibri"/>
                <a:cs typeface="Times New Roman"/>
              </a:rPr>
              <a:t>en fazla 10 dakika</a:t>
            </a:r>
            <a:endParaRPr lang="lt-LT" kern="100">
              <a:solidFill>
                <a:prstClr val="black"/>
              </a:solidFill>
              <a:latin typeface="Calibri" panose="020F0502020204030204" pitchFamily="34" charset="0"/>
              <a:cs typeface="Times New Roman" panose="02020603050405020304" pitchFamily="18" charset="0"/>
            </a:endParaRPr>
          </a:p>
          <a:p>
            <a:pPr marR="111760" algn="just">
              <a:lnSpc>
                <a:spcPct val="107000"/>
              </a:lnSpc>
              <a:buSzPts val="1200"/>
              <a:defRPr/>
            </a:pPr>
            <a:r>
              <a:rPr kumimoji="0" lang="tr" sz="1800" b="1" i="0" u="none" strike="noStrike" kern="100" cap="none" spc="0" normalizeH="0" baseline="0" noProof="0">
                <a:solidFill>
                  <a:srgbClr val="000000"/>
                </a:solidFill>
                <a:highlight>
                  <a:srgbClr val="000000">
                    <a:alpha val="0"/>
                  </a:srgbClr>
                </a:highlight>
                <a:uLnTx/>
                <a:uFillTx/>
                <a:latin typeface="Calibri"/>
                <a:ea typeface="Calibri"/>
                <a:cs typeface="Times New Roman"/>
              </a:rPr>
              <a:t>2.</a:t>
            </a:r>
            <a:r>
              <a:rPr lang="tr" sz="1800" b="1" i="0" u="none" strike="noStrike" kern="100">
                <a:solidFill>
                  <a:srgbClr val="000000"/>
                </a:solidFill>
                <a:highlight>
                  <a:srgbClr val="000000">
                    <a:alpha val="0"/>
                  </a:srgbClr>
                </a:highlight>
                <a:latin typeface="Calibri"/>
                <a:ea typeface="Calibri"/>
                <a:cs typeface="Times New Roman"/>
              </a:rPr>
              <a:t> Görev:</a:t>
            </a:r>
            <a:r>
              <a:rPr lang="tr" kern="100">
                <a:solidFill>
                  <a:srgbClr val="000000"/>
                </a:solidFill>
                <a:highlight>
                  <a:srgbClr val="000000">
                    <a:alpha val="0"/>
                  </a:srgbClr>
                </a:highlight>
                <a:latin typeface="Calibri"/>
                <a:ea typeface="Calibri"/>
                <a:cs typeface="Times New Roman"/>
              </a:rPr>
              <a:t> Çalıştay </a:t>
            </a:r>
            <a:r>
              <a:rPr lang="tr" sz="1800" b="0" i="0" u="none" strike="noStrike" kern="100">
                <a:solidFill>
                  <a:srgbClr val="000000"/>
                </a:solidFill>
                <a:highlight>
                  <a:srgbClr val="000000">
                    <a:alpha val="0"/>
                  </a:srgbClr>
                </a:highlight>
                <a:latin typeface="Calibri"/>
                <a:ea typeface="Calibri"/>
                <a:cs typeface="Times New Roman"/>
              </a:rPr>
              <a:t>tartışmalarının sonuçlarının kısa sunumu ve </a:t>
            </a:r>
            <a:r>
              <a:rPr lang="tr" kern="100">
                <a:solidFill>
                  <a:srgbClr val="000000"/>
                </a:solidFill>
                <a:highlight>
                  <a:srgbClr val="000000">
                    <a:alpha val="0"/>
                  </a:srgbClr>
                </a:highlight>
                <a:latin typeface="Calibri"/>
                <a:ea typeface="Calibri"/>
                <a:cs typeface="Times New Roman"/>
              </a:rPr>
              <a:t>katılımcılardan gelen</a:t>
            </a:r>
            <a:r>
              <a:rPr lang="tr" sz="1800" b="0" i="0" u="none" strike="noStrike" kern="100">
                <a:solidFill>
                  <a:srgbClr val="000000"/>
                </a:solidFill>
                <a:highlight>
                  <a:srgbClr val="000000">
                    <a:alpha val="0"/>
                  </a:srgbClr>
                </a:highlight>
                <a:latin typeface="Calibri"/>
                <a:ea typeface="Calibri"/>
                <a:cs typeface="Times New Roman"/>
              </a:rPr>
              <a:t> sorular - </a:t>
            </a:r>
            <a:r>
              <a:rPr lang="tr" sz="1800" b="1" i="0" u="none" strike="noStrike" kern="100">
                <a:solidFill>
                  <a:srgbClr val="000000"/>
                </a:solidFill>
                <a:highlight>
                  <a:srgbClr val="000000">
                    <a:alpha val="0"/>
                  </a:srgbClr>
                </a:highlight>
                <a:latin typeface="Calibri"/>
                <a:ea typeface="Calibri"/>
                <a:cs typeface="Times New Roman"/>
              </a:rPr>
              <a:t>her grup lideri için 3 dakika</a:t>
            </a:r>
            <a:r>
              <a:rPr lang="tr" sz="1800" b="0" i="0" u="none" strike="noStrike" kern="100">
                <a:solidFill>
                  <a:srgbClr val="000000"/>
                </a:solidFill>
                <a:highlight>
                  <a:srgbClr val="000000">
                    <a:alpha val="0"/>
                  </a:srgbClr>
                </a:highlight>
                <a:latin typeface="Calibri"/>
                <a:ea typeface="Calibri"/>
                <a:cs typeface="Times New Roman"/>
              </a:rPr>
              <a:t> – </a:t>
            </a:r>
            <a:r>
              <a:rPr lang="tr" b="1" kern="100">
                <a:solidFill>
                  <a:srgbClr val="000000"/>
                </a:solidFill>
                <a:highlight>
                  <a:srgbClr val="000000">
                    <a:alpha val="0"/>
                  </a:srgbClr>
                </a:highlight>
                <a:latin typeface="Calibri"/>
                <a:ea typeface="Calibri"/>
                <a:cs typeface="Times New Roman"/>
              </a:rPr>
              <a:t>WORLD CAFE </a:t>
            </a:r>
            <a:r>
              <a:rPr lang="tr" sz="1800" b="1" i="0" u="none" strike="noStrike" kern="100">
                <a:highlight>
                  <a:srgbClr val="000000">
                    <a:alpha val="0"/>
                  </a:srgbClr>
                </a:highlight>
                <a:latin typeface="Calibri"/>
                <a:ea typeface="Calibri"/>
                <a:cs typeface="Times New Roman"/>
              </a:rPr>
              <a:t>TARTIŞMASI </a:t>
            </a:r>
            <a:r>
              <a:rPr lang="tr" b="1" kern="100">
                <a:highlight>
                  <a:srgbClr val="000000">
                    <a:alpha val="0"/>
                  </a:srgbClr>
                </a:highlight>
                <a:latin typeface="Calibri"/>
                <a:ea typeface="Calibri"/>
                <a:cs typeface="Times New Roman"/>
              </a:rPr>
              <a:t>ESNASINDA TARTIŞMAYA EKLENENLER NELERDİR?</a:t>
            </a:r>
            <a:r>
              <a:rPr lang="tr" sz="1800" b="1" i="0" u="none" strike="noStrike" kern="100">
                <a:highlight>
                  <a:srgbClr val="000000">
                    <a:alpha val="0"/>
                  </a:srgbClr>
                </a:highlight>
                <a:latin typeface="Calibri"/>
                <a:ea typeface="Calibri"/>
                <a:cs typeface="Times New Roman"/>
              </a:rPr>
              <a:t> NEDEN EKLENDİLER? </a:t>
            </a:r>
            <a:r>
              <a:rPr lang="tr" sz="1800" i="0" u="none" strike="noStrike" kern="100">
                <a:highlight>
                  <a:srgbClr val="000000">
                    <a:alpha val="0"/>
                  </a:srgbClr>
                </a:highlight>
                <a:latin typeface="Calibri"/>
                <a:ea typeface="Calibri"/>
                <a:cs typeface="Times New Roman"/>
              </a:rPr>
              <a:t>soru</a:t>
            </a:r>
            <a:r>
              <a:rPr lang="tr" kern="100">
                <a:highlight>
                  <a:srgbClr val="000000">
                    <a:alpha val="0"/>
                  </a:srgbClr>
                </a:highlight>
                <a:latin typeface="Calibri"/>
                <a:ea typeface="Calibri"/>
                <a:cs typeface="Times New Roman"/>
              </a:rPr>
              <a:t>larını</a:t>
            </a:r>
            <a:r>
              <a:rPr lang="tr" sz="1800" i="0" u="none" strike="noStrike" kern="100">
                <a:highlight>
                  <a:srgbClr val="000000">
                    <a:alpha val="0"/>
                  </a:srgbClr>
                </a:highlight>
                <a:latin typeface="Calibri"/>
                <a:ea typeface="Calibri"/>
                <a:cs typeface="Times New Roman"/>
              </a:rPr>
              <a:t> yanıtlar</a:t>
            </a:r>
            <a:endParaRPr lang="lt-LT" sz="1800" kern="100">
              <a:effectLst/>
              <a:latin typeface="Calibri" panose="020F0502020204030204" pitchFamily="34" charset="0"/>
              <a:ea typeface="Calibri" panose="020F0502020204030204" pitchFamily="34" charset="0"/>
              <a:cs typeface="Times New Roman" panose="02020603050405020304" pitchFamily="18" charset="0"/>
            </a:endParaRPr>
          </a:p>
          <a:p>
            <a:pPr marR="111760" algn="just">
              <a:lnSpc>
                <a:spcPct val="107000"/>
              </a:lnSpc>
              <a:spcAft>
                <a:spcPts val="2400"/>
              </a:spcAft>
              <a:buSzPts val="1200"/>
              <a:defRPr/>
            </a:pPr>
            <a:endParaRPr kumimoji="0" lang="lt-LT" sz="1800" b="1" i="0" u="none" strike="noStrike" kern="1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95120" y="2452971"/>
            <a:ext cx="540000" cy="530284"/>
          </a:xfrm>
          <a:prstGeom prst="ellipse">
            <a:avLst/>
          </a:prstGeom>
          <a:solidFill>
            <a:srgbClr val="83983D"/>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2</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95120" y="1117140"/>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1</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79F421E2-5D04-2802-5F08-5E780B49CC2F}"/>
              </a:ext>
            </a:extLst>
          </p:cNvPr>
          <p:cNvSpPr txBox="1"/>
          <p:nvPr/>
        </p:nvSpPr>
        <p:spPr>
          <a:xfrm>
            <a:off x="331076" y="5389545"/>
            <a:ext cx="1656807" cy="791332"/>
          </a:xfrm>
          <a:prstGeom prst="roundRect">
            <a:avLst/>
          </a:prstGeom>
          <a:solidFill>
            <a:srgbClr val="004E66"/>
          </a:soli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Segoe UI"/>
              </a:rPr>
              <a:t>50 dk</a:t>
            </a: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3" name="TextBox 2">
            <a:extLst>
              <a:ext uri="{FF2B5EF4-FFF2-40B4-BE49-F238E27FC236}">
                <a16:creationId xmlns:a16="http://schemas.microsoft.com/office/drawing/2014/main" id="{2DCB9634-0332-9B92-4883-16150D83B358}"/>
              </a:ext>
            </a:extLst>
          </p:cNvPr>
          <p:cNvSpPr txBox="1"/>
          <p:nvPr/>
        </p:nvSpPr>
        <p:spPr>
          <a:xfrm>
            <a:off x="1899745" y="5681601"/>
            <a:ext cx="10292255" cy="207220"/>
          </a:xfrm>
          <a:prstGeom prst="roundRect">
            <a:avLst/>
          </a:prstGeom>
          <a:gradFill flip="none" rotWithShape="1">
            <a:gsLst>
              <a:gs pos="0">
                <a:srgbClr val="004E66"/>
              </a:gs>
              <a:gs pos="50000">
                <a:srgbClr val="004E66"/>
              </a:gs>
              <a:gs pos="100000">
                <a:srgbClr val="004E66">
                  <a:tint val="23500"/>
                  <a:satMod val="160000"/>
                </a:srgbClr>
              </a:gs>
            </a:gsLst>
            <a:lin ang="0" scaled="1"/>
          </a:gra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2" name="TextBox 1">
            <a:extLst>
              <a:ext uri="{FF2B5EF4-FFF2-40B4-BE49-F238E27FC236}">
                <a16:creationId xmlns:a16="http://schemas.microsoft.com/office/drawing/2014/main" id="{88265995-33DA-BA41-3383-AEAD27B94441}"/>
              </a:ext>
            </a:extLst>
          </p:cNvPr>
          <p:cNvSpPr txBox="1"/>
          <p:nvPr/>
        </p:nvSpPr>
        <p:spPr>
          <a:xfrm>
            <a:off x="495120" y="4113672"/>
            <a:ext cx="540000" cy="530284"/>
          </a:xfrm>
          <a:prstGeom prst="ellipse">
            <a:avLst/>
          </a:prstGeom>
          <a:solidFill>
            <a:srgbClr val="92D050"/>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3</a:t>
            </a:r>
          </a:p>
        </p:txBody>
      </p:sp>
    </p:spTree>
    <p:extLst>
      <p:ext uri="{BB962C8B-B14F-4D97-AF65-F5344CB8AC3E}">
        <p14:creationId xmlns:p14="http://schemas.microsoft.com/office/powerpoint/2010/main" val="10289528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11" name="Title 5">
            <a:extLst>
              <a:ext uri="{FF2B5EF4-FFF2-40B4-BE49-F238E27FC236}">
                <a16:creationId xmlns:a16="http://schemas.microsoft.com/office/drawing/2014/main" id="{95A67D3C-D8DD-4929-920A-0D8C6B560278}"/>
              </a:ext>
            </a:extLst>
          </p:cNvPr>
          <p:cNvSpPr txBox="1"/>
          <p:nvPr/>
        </p:nvSpPr>
        <p:spPr>
          <a:xfrm>
            <a:off x="692459" y="1606679"/>
            <a:ext cx="10807082" cy="42851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ct val="0"/>
              </a:spcAft>
              <a:buClrTx/>
              <a:buSzTx/>
              <a:buFontTx/>
              <a:buNone/>
              <a:defRPr/>
            </a:pPr>
            <a:r>
              <a:rPr kumimoji="0" lang="tr" sz="6000" b="1" i="0" u="none" strike="noStrike" kern="1200" cap="none" spc="0" normalizeH="0" baseline="0" noProof="0">
                <a:solidFill>
                  <a:srgbClr val="000000"/>
                </a:solidFill>
                <a:highlight>
                  <a:srgbClr val="000000">
                    <a:alpha val="0"/>
                  </a:srgbClr>
                </a:highlight>
                <a:uLnTx/>
                <a:uFillTx/>
                <a:latin typeface="Calibri"/>
                <a:ea typeface="Times New Roman"/>
                <a:cs typeface="Times New Roman"/>
              </a:rPr>
              <a:t>Sorular ve Kapanış </a:t>
            </a:r>
            <a:r>
              <a:rPr lang="tr" sz="6000" b="1">
                <a:solidFill>
                  <a:srgbClr val="000000"/>
                </a:solidFill>
                <a:highlight>
                  <a:srgbClr val="000000">
                    <a:alpha val="0"/>
                  </a:srgbClr>
                </a:highlight>
                <a:latin typeface="Calibri"/>
                <a:ea typeface="Times New Roman"/>
                <a:cs typeface="Times New Roman"/>
              </a:rPr>
              <a:t>Konuşmaları</a:t>
            </a:r>
            <a:endParaRPr kumimoji="0" lang="lt-LT" sz="6000" b="1"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itle 15">
            <a:extLst>
              <a:ext uri="{FF2B5EF4-FFF2-40B4-BE49-F238E27FC236}">
                <a16:creationId xmlns:a16="http://schemas.microsoft.com/office/drawing/2014/main" id="{3B8309BD-B3F1-821C-33C4-0467076A7806}"/>
              </a:ext>
            </a:extLst>
          </p:cNvPr>
          <p:cNvSpPr txBox="1"/>
          <p:nvPr/>
        </p:nvSpPr>
        <p:spPr>
          <a:xfrm>
            <a:off x="274360" y="18247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299044830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C7C62A5-7B71-7643-7B0E-515E251067A6}"/>
              </a:ext>
            </a:extLst>
          </p:cNvPr>
          <p:cNvGrpSpPr/>
          <p:nvPr/>
        </p:nvGrpSpPr>
        <p:grpSpPr>
          <a:xfrm>
            <a:off x="2788872" y="1496840"/>
            <a:ext cx="6874442" cy="3385878"/>
            <a:chOff x="3101066" y="1496840"/>
            <a:chExt cx="6134862" cy="3021612"/>
          </a:xfrm>
        </p:grpSpPr>
        <p:pic>
          <p:nvPicPr>
            <p:cNvPr id="3" name="Picture 2" descr="A picture containing text, sky, road">
              <a:extLst>
                <a:ext uri="{FF2B5EF4-FFF2-40B4-BE49-F238E27FC236}">
                  <a16:creationId xmlns:a16="http://schemas.microsoft.com/office/drawing/2014/main" id="{18BC0586-AC38-7C61-7B12-A824E7FC4EAC}"/>
                </a:ext>
              </a:extLst>
            </p:cNvPr>
            <p:cNvPicPr>
              <a:picLocks noChangeAspect="1"/>
            </p:cNvPicPr>
            <p:nvPr/>
          </p:nvPicPr>
          <p:blipFill>
            <a:blip r:embed="rId2"/>
            <a:stretch>
              <a:fillRect/>
            </a:stretch>
          </p:blipFill>
          <p:spPr>
            <a:xfrm>
              <a:off x="3101066" y="1496840"/>
              <a:ext cx="6134862" cy="2396430"/>
            </a:xfrm>
            <a:prstGeom prst="rect">
              <a:avLst/>
            </a:prstGeom>
          </p:spPr>
        </p:pic>
        <p:sp>
          <p:nvSpPr>
            <p:cNvPr id="4" name="Rectangle 3">
              <a:extLst>
                <a:ext uri="{FF2B5EF4-FFF2-40B4-BE49-F238E27FC236}">
                  <a16:creationId xmlns:a16="http://schemas.microsoft.com/office/drawing/2014/main" id="{2A3AFD04-1B42-30E0-C266-D810F8C07E10}"/>
                </a:ext>
              </a:extLst>
            </p:cNvPr>
            <p:cNvSpPr/>
            <p:nvPr/>
          </p:nvSpPr>
          <p:spPr>
            <a:xfrm>
              <a:off x="3101066" y="3821967"/>
              <a:ext cx="6134862" cy="696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3600" b="0" i="0" u="none" strike="noStrike" kern="1200" cap="none" spc="0" normalizeH="0" baseline="0" noProof="0">
                  <a:solidFill>
                    <a:srgbClr val="92D050"/>
                  </a:solidFill>
                  <a:highlight>
                    <a:srgbClr val="000000">
                      <a:alpha val="0"/>
                    </a:srgbClr>
                  </a:highlight>
                  <a:uLnTx/>
                  <a:uFillTx/>
                  <a:latin typeface="Myriad Pro"/>
                  <a:ea typeface="+mn-ea"/>
                  <a:cs typeface="+mn-cs"/>
                </a:rPr>
                <a:t>İlginiz için teşekkür</a:t>
              </a:r>
              <a:r>
                <a:rPr kumimoji="0" lang="tr" sz="3600" b="0" i="0" u="none" strike="noStrike" kern="1200" cap="none" spc="0" normalizeH="0" baseline="0" noProof="0">
                  <a:solidFill>
                    <a:srgbClr val="00B050"/>
                  </a:solidFill>
                  <a:highlight>
                    <a:srgbClr val="000000">
                      <a:alpha val="0"/>
                    </a:srgbClr>
                  </a:highlight>
                  <a:uLnTx/>
                  <a:uFillTx/>
                  <a:latin typeface="Myriad Pro"/>
                  <a:ea typeface="+mn-ea"/>
                  <a:cs typeface="+mn-cs"/>
                </a:rPr>
                <a:t> ederiz</a:t>
              </a:r>
              <a:endParaRPr kumimoji="0" lang="en-US" sz="3600" b="0" i="0" u="none" strike="noStrike" kern="1200" cap="none" spc="0" normalizeH="0" baseline="0" noProof="0">
                <a:ln>
                  <a:noFill/>
                </a:ln>
                <a:solidFill>
                  <a:srgbClr val="C00000"/>
                </a:solidFill>
                <a:effectLst/>
                <a:uLnTx/>
                <a:uFillTx/>
                <a:latin typeface="Myriad Pro" panose="020B0503030403020204" pitchFamily="34" charset="0"/>
                <a:ea typeface="+mn-ea"/>
                <a:cs typeface="+mn-cs"/>
              </a:endParaRPr>
            </a:p>
          </p:txBody>
        </p:sp>
      </p:grpSp>
    </p:spTree>
    <p:extLst>
      <p:ext uri="{BB962C8B-B14F-4D97-AF65-F5344CB8AC3E}">
        <p14:creationId xmlns:p14="http://schemas.microsoft.com/office/powerpoint/2010/main" val="181653587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8EA59F96-55C8-2D0C-3E9F-33D405C53E86}"/>
              </a:ext>
            </a:extLst>
          </p:cNvPr>
          <p:cNvSpPr/>
          <p:nvPr/>
        </p:nvSpPr>
        <p:spPr>
          <a:xfrm>
            <a:off x="3092083" y="2332758"/>
            <a:ext cx="5731075" cy="3352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A blue circle with a black background&#10;&#10;Description automatically generated">
            <a:extLst>
              <a:ext uri="{FF2B5EF4-FFF2-40B4-BE49-F238E27FC236}">
                <a16:creationId xmlns:a16="http://schemas.microsoft.com/office/drawing/2014/main" id="{AAF9756A-EE99-DE69-4C6C-9D1A2CCDC688}"/>
              </a:ext>
            </a:extLst>
          </p:cNvPr>
          <p:cNvPicPr>
            <a:picLocks noChangeAspect="1"/>
          </p:cNvPicPr>
          <p:nvPr/>
        </p:nvPicPr>
        <p:blipFill>
          <a:blip r:embed="rId3"/>
          <a:stretch>
            <a:fillRect/>
          </a:stretch>
        </p:blipFill>
        <p:spPr>
          <a:xfrm>
            <a:off x="4743691" y="2725228"/>
            <a:ext cx="2608163" cy="2565012"/>
          </a:xfrm>
          <a:prstGeom prst="rect">
            <a:avLst/>
          </a:prstGeom>
        </p:spPr>
      </p:pic>
      <p:sp>
        <p:nvSpPr>
          <p:cNvPr id="7" name="Title 1">
            <a:extLst>
              <a:ext uri="{FF2B5EF4-FFF2-40B4-BE49-F238E27FC236}">
                <a16:creationId xmlns:a16="http://schemas.microsoft.com/office/drawing/2014/main" id="{D4959744-B775-4D64-668A-FDB7C83772BE}"/>
              </a:ext>
            </a:extLst>
          </p:cNvPr>
          <p:cNvSpPr>
            <a:spLocks noGrp="1"/>
          </p:cNvSpPr>
          <p:nvPr>
            <p:ph type="title"/>
          </p:nvPr>
        </p:nvSpPr>
        <p:spPr>
          <a:xfrm>
            <a:off x="216310" y="365125"/>
            <a:ext cx="4548332" cy="1325563"/>
          </a:xfrm>
        </p:spPr>
        <p:txBody>
          <a:bodyPr>
            <a:noAutofit/>
          </a:bodyPr>
          <a:lstStyle/>
          <a:p>
            <a:pPr rtl="0"/>
            <a:r>
              <a:rPr lang="tr" sz="3600" b="0" i="0" u="none" strike="noStrike">
                <a:highlight>
                  <a:srgbClr val="000000">
                    <a:alpha val="0"/>
                  </a:srgbClr>
                </a:highlight>
                <a:latin typeface="Calibri Light"/>
              </a:rPr>
              <a:t>Karşılaşılan Zorluklar,</a:t>
            </a:r>
            <a:br>
              <a:rPr lang="tr" sz="3600" b="0" i="0" u="none" strike="noStrike">
                <a:highlight>
                  <a:srgbClr val="000000">
                    <a:alpha val="0"/>
                  </a:srgbClr>
                </a:highlight>
                <a:latin typeface="Calibri Light"/>
              </a:rPr>
            </a:br>
            <a:r>
              <a:rPr lang="tr" sz="3600" b="0" i="0" u="none" strike="noStrike">
                <a:highlight>
                  <a:srgbClr val="000000">
                    <a:alpha val="0"/>
                  </a:srgbClr>
                </a:highlight>
                <a:latin typeface="Calibri Light"/>
              </a:rPr>
              <a:t>Tedbir Alanları</a:t>
            </a:r>
            <a:endParaRPr lang="en-US" sz="3600"/>
          </a:p>
        </p:txBody>
      </p:sp>
      <p:sp>
        <p:nvSpPr>
          <p:cNvPr id="16" name="TextBox 15">
            <a:extLst>
              <a:ext uri="{FF2B5EF4-FFF2-40B4-BE49-F238E27FC236}">
                <a16:creationId xmlns:a16="http://schemas.microsoft.com/office/drawing/2014/main" id="{5AF05802-C898-3228-23B1-000EF9946FE6}"/>
              </a:ext>
            </a:extLst>
          </p:cNvPr>
          <p:cNvSpPr txBox="1"/>
          <p:nvPr/>
        </p:nvSpPr>
        <p:spPr>
          <a:xfrm>
            <a:off x="216310" y="5872797"/>
            <a:ext cx="2875773" cy="307777"/>
          </a:xfrm>
          <a:prstGeom prst="rect">
            <a:avLst/>
          </a:prstGeom>
          <a:noFill/>
        </p:spPr>
        <p:txBody>
          <a:bodyPr wrap="square" rtlCol="0">
            <a:noAutofit/>
          </a:bodyPr>
          <a:lstStyle/>
          <a:p>
            <a:pPr rtl="0"/>
            <a:r>
              <a:rPr lang="tr" sz="1400" b="0" i="1" u="none" strike="noStrike">
                <a:highlight>
                  <a:srgbClr val="000000">
                    <a:alpha val="0"/>
                  </a:srgbClr>
                </a:highlight>
                <a:latin typeface="Calibri"/>
              </a:rPr>
              <a:t>Kaynak: SKUp Özetleme (SUMPs-UP) Kılavuzu </a:t>
            </a:r>
            <a:endParaRPr lang="lt-LT" sz="1400" b="0" i="1">
              <a:solidFill>
                <a:srgbClr val="272725"/>
              </a:solidFill>
              <a:effectLst/>
              <a:latin typeface="PantographSansRegular"/>
            </a:endParaRPr>
          </a:p>
        </p:txBody>
      </p:sp>
      <p:sp>
        <p:nvSpPr>
          <p:cNvPr id="5" name="Metin kutusu 4">
            <a:extLst>
              <a:ext uri="{FF2B5EF4-FFF2-40B4-BE49-F238E27FC236}">
                <a16:creationId xmlns:a16="http://schemas.microsoft.com/office/drawing/2014/main" id="{E0CEFCFE-D3C3-2AE3-90A5-32BF93C4183E}"/>
              </a:ext>
            </a:extLst>
          </p:cNvPr>
          <p:cNvSpPr txBox="1"/>
          <p:nvPr/>
        </p:nvSpPr>
        <p:spPr>
          <a:xfrm>
            <a:off x="3079621" y="1427994"/>
            <a:ext cx="5494296" cy="646331"/>
          </a:xfrm>
          <a:prstGeom prst="rect">
            <a:avLst/>
          </a:prstGeom>
          <a:noFill/>
        </p:spPr>
        <p:txBody>
          <a:bodyPr wrap="square" rtlCol="0">
            <a:spAutoFit/>
          </a:bodyPr>
          <a:lstStyle/>
          <a:p>
            <a:r>
              <a:rPr lang="tr-TR" b="1"/>
              <a:t>Bölgesel zorluklar: </a:t>
            </a:r>
            <a:r>
              <a:rPr lang="tr-TR" b="1" i="1">
                <a:solidFill>
                  <a:srgbClr val="FF0000"/>
                </a:solidFill>
              </a:rPr>
              <a:t>Yoğun saatlerde otobüsler, büyük bir kentsel koridorda trafik sıkışıklığına yakalanmaktadır.</a:t>
            </a:r>
            <a:endParaRPr lang="en-GB" b="1" i="1">
              <a:solidFill>
                <a:srgbClr val="FF0000"/>
              </a:solidFill>
            </a:endParaRPr>
          </a:p>
        </p:txBody>
      </p:sp>
      <p:sp>
        <p:nvSpPr>
          <p:cNvPr id="6" name="Metin kutusu 5">
            <a:extLst>
              <a:ext uri="{FF2B5EF4-FFF2-40B4-BE49-F238E27FC236}">
                <a16:creationId xmlns:a16="http://schemas.microsoft.com/office/drawing/2014/main" id="{36C3DA43-E6CF-2838-94C8-E00034F5660E}"/>
              </a:ext>
            </a:extLst>
          </p:cNvPr>
          <p:cNvSpPr txBox="1"/>
          <p:nvPr/>
        </p:nvSpPr>
        <p:spPr>
          <a:xfrm>
            <a:off x="9144578" y="1861236"/>
            <a:ext cx="2903156" cy="1200329"/>
          </a:xfrm>
          <a:prstGeom prst="rect">
            <a:avLst/>
          </a:prstGeom>
          <a:noFill/>
        </p:spPr>
        <p:txBody>
          <a:bodyPr wrap="square" lIns="91440" tIns="45720" rIns="91440" bIns="45720" rtlCol="0" anchor="t">
            <a:spAutoFit/>
          </a:bodyPr>
          <a:lstStyle/>
          <a:p>
            <a:r>
              <a:rPr lang="tr-TR" b="1" i="1">
                <a:solidFill>
                  <a:srgbClr val="FF0000"/>
                </a:solidFill>
              </a:rPr>
              <a:t>Kentsel yük taşımacılığı stratejileri</a:t>
            </a:r>
          </a:p>
          <a:p>
            <a:r>
              <a:rPr lang="tr-TR" i="1">
                <a:solidFill>
                  <a:srgbClr val="FF0000"/>
                </a:solidFill>
              </a:rPr>
              <a:t>• Kamyon güzergâhları</a:t>
            </a:r>
          </a:p>
          <a:p>
            <a:r>
              <a:rPr lang="tr-TR" i="1">
                <a:solidFill>
                  <a:srgbClr val="FF0000"/>
                </a:solidFill>
              </a:rPr>
              <a:t>• Erişim saati kısıtlamaları</a:t>
            </a:r>
            <a:endParaRPr lang="en-GB" i="1">
              <a:solidFill>
                <a:srgbClr val="FF0000"/>
              </a:solidFill>
            </a:endParaRPr>
          </a:p>
        </p:txBody>
      </p:sp>
      <p:sp>
        <p:nvSpPr>
          <p:cNvPr id="8" name="Metin kutusu 7">
            <a:extLst>
              <a:ext uri="{FF2B5EF4-FFF2-40B4-BE49-F238E27FC236}">
                <a16:creationId xmlns:a16="http://schemas.microsoft.com/office/drawing/2014/main" id="{804FD47F-38B5-09FA-5DB7-B6CF02366F8C}"/>
              </a:ext>
            </a:extLst>
          </p:cNvPr>
          <p:cNvSpPr txBox="1"/>
          <p:nvPr/>
        </p:nvSpPr>
        <p:spPr>
          <a:xfrm>
            <a:off x="9176084" y="3013870"/>
            <a:ext cx="3015916" cy="1200329"/>
          </a:xfrm>
          <a:prstGeom prst="rect">
            <a:avLst/>
          </a:prstGeom>
          <a:noFill/>
        </p:spPr>
        <p:txBody>
          <a:bodyPr wrap="square" lIns="91440" tIns="45720" rIns="91440" bIns="45720" rtlCol="0" anchor="t">
            <a:spAutoFit/>
          </a:bodyPr>
          <a:lstStyle/>
          <a:p>
            <a:r>
              <a:rPr lang="tr-TR" b="1" i="1">
                <a:solidFill>
                  <a:srgbClr val="FF0000"/>
                </a:solidFill>
              </a:rPr>
              <a:t>Şehir trafiği kontrolü</a:t>
            </a:r>
          </a:p>
          <a:p>
            <a:r>
              <a:rPr lang="tr-TR">
                <a:solidFill>
                  <a:srgbClr val="FF0000"/>
                </a:solidFill>
              </a:rPr>
              <a:t>• Özel araç trafiği için güzergâh kılavuzu</a:t>
            </a:r>
          </a:p>
          <a:p>
            <a:r>
              <a:rPr lang="tr-TR">
                <a:solidFill>
                  <a:srgbClr val="FF0000"/>
                </a:solidFill>
              </a:rPr>
              <a:t>• Değişken mesaj işaretçileri</a:t>
            </a:r>
            <a:endParaRPr lang="en-GB">
              <a:solidFill>
                <a:srgbClr val="FF0000"/>
              </a:solidFill>
            </a:endParaRPr>
          </a:p>
        </p:txBody>
      </p:sp>
      <p:sp>
        <p:nvSpPr>
          <p:cNvPr id="9" name="Metin kutusu 8">
            <a:extLst>
              <a:ext uri="{FF2B5EF4-FFF2-40B4-BE49-F238E27FC236}">
                <a16:creationId xmlns:a16="http://schemas.microsoft.com/office/drawing/2014/main" id="{846E2186-A17D-AD42-7908-3E9039A90757}"/>
              </a:ext>
            </a:extLst>
          </p:cNvPr>
          <p:cNvSpPr txBox="1"/>
          <p:nvPr/>
        </p:nvSpPr>
        <p:spPr>
          <a:xfrm>
            <a:off x="9384632" y="4427621"/>
            <a:ext cx="1844842" cy="369332"/>
          </a:xfrm>
          <a:prstGeom prst="rect">
            <a:avLst/>
          </a:prstGeom>
          <a:noFill/>
        </p:spPr>
        <p:txBody>
          <a:bodyPr wrap="square" rtlCol="0">
            <a:spAutoFit/>
          </a:bodyPr>
          <a:lstStyle/>
          <a:p>
            <a:r>
              <a:rPr lang="tr-TR"/>
              <a:t>Planlanan tedbir</a:t>
            </a:r>
            <a:endParaRPr lang="en-GB"/>
          </a:p>
        </p:txBody>
      </p:sp>
      <p:sp>
        <p:nvSpPr>
          <p:cNvPr id="10" name="Metin kutusu 9">
            <a:extLst>
              <a:ext uri="{FF2B5EF4-FFF2-40B4-BE49-F238E27FC236}">
                <a16:creationId xmlns:a16="http://schemas.microsoft.com/office/drawing/2014/main" id="{F6C1C8E5-C8D0-BA07-BE39-4E12894C1B9C}"/>
              </a:ext>
            </a:extLst>
          </p:cNvPr>
          <p:cNvSpPr txBox="1"/>
          <p:nvPr/>
        </p:nvSpPr>
        <p:spPr>
          <a:xfrm>
            <a:off x="9384631" y="4796953"/>
            <a:ext cx="2758704" cy="646331"/>
          </a:xfrm>
          <a:prstGeom prst="rect">
            <a:avLst/>
          </a:prstGeom>
          <a:noFill/>
        </p:spPr>
        <p:txBody>
          <a:bodyPr wrap="square" lIns="91440" tIns="45720" rIns="91440" bIns="45720" rtlCol="0" anchor="t">
            <a:spAutoFit/>
          </a:bodyPr>
          <a:lstStyle/>
          <a:p>
            <a:r>
              <a:rPr lang="tr-TR"/>
              <a:t>Planlanan tedbirlerin dışındaki ilişkili tedbir alanı</a:t>
            </a:r>
            <a:endParaRPr lang="en-GB"/>
          </a:p>
        </p:txBody>
      </p:sp>
      <p:sp>
        <p:nvSpPr>
          <p:cNvPr id="11" name="Metin kutusu 10">
            <a:extLst>
              <a:ext uri="{FF2B5EF4-FFF2-40B4-BE49-F238E27FC236}">
                <a16:creationId xmlns:a16="http://schemas.microsoft.com/office/drawing/2014/main" id="{86E59426-FBC3-94B9-4420-B20D35031199}"/>
              </a:ext>
            </a:extLst>
          </p:cNvPr>
          <p:cNvSpPr txBox="1"/>
          <p:nvPr/>
        </p:nvSpPr>
        <p:spPr>
          <a:xfrm>
            <a:off x="9384631" y="5430594"/>
            <a:ext cx="2758704" cy="369332"/>
          </a:xfrm>
          <a:prstGeom prst="rect">
            <a:avLst/>
          </a:prstGeom>
          <a:noFill/>
        </p:spPr>
        <p:txBody>
          <a:bodyPr wrap="none" rtlCol="0">
            <a:spAutoFit/>
          </a:bodyPr>
          <a:lstStyle/>
          <a:p>
            <a:r>
              <a:rPr lang="tr-TR"/>
              <a:t>Uygun olmayan tedbir alanı</a:t>
            </a:r>
            <a:endParaRPr lang="en-GB"/>
          </a:p>
        </p:txBody>
      </p:sp>
      <p:sp>
        <p:nvSpPr>
          <p:cNvPr id="12" name="Metin kutusu 11">
            <a:extLst>
              <a:ext uri="{FF2B5EF4-FFF2-40B4-BE49-F238E27FC236}">
                <a16:creationId xmlns:a16="http://schemas.microsoft.com/office/drawing/2014/main" id="{6DE526C7-B13A-35ED-EFC1-3368706228CB}"/>
              </a:ext>
            </a:extLst>
          </p:cNvPr>
          <p:cNvSpPr txBox="1"/>
          <p:nvPr/>
        </p:nvSpPr>
        <p:spPr>
          <a:xfrm>
            <a:off x="830526" y="4030095"/>
            <a:ext cx="2257894" cy="1200329"/>
          </a:xfrm>
          <a:prstGeom prst="rect">
            <a:avLst/>
          </a:prstGeom>
          <a:noFill/>
        </p:spPr>
        <p:txBody>
          <a:bodyPr wrap="square" lIns="91440" tIns="45720" rIns="91440" bIns="45720" rtlCol="0" anchor="t">
            <a:spAutoFit/>
          </a:bodyPr>
          <a:lstStyle/>
          <a:p>
            <a:pPr algn="ctr"/>
            <a:r>
              <a:rPr lang="tr-TR" b="1" i="1">
                <a:solidFill>
                  <a:srgbClr val="FF0000"/>
                </a:solidFill>
              </a:rPr>
              <a:t>Yeni Fikir:</a:t>
            </a:r>
            <a:endParaRPr lang="tr-TR"/>
          </a:p>
          <a:p>
            <a:pPr algn="ctr"/>
            <a:r>
              <a:rPr lang="tr-TR">
                <a:solidFill>
                  <a:srgbClr val="FF0000"/>
                </a:solidFill>
              </a:rPr>
              <a:t>• Yol üzeri parklanmanın kaldırılması</a:t>
            </a:r>
            <a:endParaRPr lang="en-GB">
              <a:solidFill>
                <a:srgbClr val="FF0000"/>
              </a:solidFill>
            </a:endParaRPr>
          </a:p>
        </p:txBody>
      </p:sp>
      <p:sp>
        <p:nvSpPr>
          <p:cNvPr id="47" name="Metin kutusu 46">
            <a:extLst>
              <a:ext uri="{FF2B5EF4-FFF2-40B4-BE49-F238E27FC236}">
                <a16:creationId xmlns:a16="http://schemas.microsoft.com/office/drawing/2014/main" id="{C054AB8D-7DB2-83AE-CD8B-EF22A0023006}"/>
              </a:ext>
            </a:extLst>
          </p:cNvPr>
          <p:cNvSpPr txBox="1"/>
          <p:nvPr/>
        </p:nvSpPr>
        <p:spPr>
          <a:xfrm>
            <a:off x="5041801" y="2428773"/>
            <a:ext cx="2461325" cy="276999"/>
          </a:xfrm>
          <a:prstGeom prst="rect">
            <a:avLst/>
          </a:prstGeom>
          <a:noFill/>
        </p:spPr>
        <p:txBody>
          <a:bodyPr wrap="square" lIns="91440" tIns="45720" rIns="91440" bIns="45720" rtlCol="0" anchor="t">
            <a:spAutoFit/>
          </a:bodyPr>
          <a:lstStyle/>
          <a:p>
            <a:r>
              <a:rPr lang="tr-TR" sz="1200" b="1"/>
              <a:t>TRAFİK SIKIŞIKLIĞI / YOL ALANI</a:t>
            </a:r>
            <a:endParaRPr lang="en-GB" sz="1200" b="1"/>
          </a:p>
        </p:txBody>
      </p:sp>
      <p:sp>
        <p:nvSpPr>
          <p:cNvPr id="48" name="Metin kutusu 47">
            <a:extLst>
              <a:ext uri="{FF2B5EF4-FFF2-40B4-BE49-F238E27FC236}">
                <a16:creationId xmlns:a16="http://schemas.microsoft.com/office/drawing/2014/main" id="{EAFC6970-D038-1CAA-402D-3022B5A13DEC}"/>
              </a:ext>
            </a:extLst>
          </p:cNvPr>
          <p:cNvSpPr txBox="1"/>
          <p:nvPr/>
        </p:nvSpPr>
        <p:spPr>
          <a:xfrm>
            <a:off x="3595027" y="2707221"/>
            <a:ext cx="1895449" cy="261610"/>
          </a:xfrm>
          <a:prstGeom prst="rect">
            <a:avLst/>
          </a:prstGeom>
          <a:noFill/>
        </p:spPr>
        <p:txBody>
          <a:bodyPr wrap="square" lIns="91440" tIns="45720" rIns="91440" bIns="45720" rtlCol="0" anchor="t">
            <a:spAutoFit/>
          </a:bodyPr>
          <a:lstStyle/>
          <a:p>
            <a:pPr algn="ctr"/>
            <a:r>
              <a:rPr lang="tr-TR" sz="1100" b="1"/>
              <a:t>İmar planı</a:t>
            </a:r>
          </a:p>
        </p:txBody>
      </p:sp>
      <p:sp>
        <p:nvSpPr>
          <p:cNvPr id="52" name="Metin kutusu 51">
            <a:extLst>
              <a:ext uri="{FF2B5EF4-FFF2-40B4-BE49-F238E27FC236}">
                <a16:creationId xmlns:a16="http://schemas.microsoft.com/office/drawing/2014/main" id="{A53A8EB7-C1DF-595A-AEEB-3A353A362213}"/>
              </a:ext>
            </a:extLst>
          </p:cNvPr>
          <p:cNvSpPr txBox="1"/>
          <p:nvPr/>
        </p:nvSpPr>
        <p:spPr>
          <a:xfrm>
            <a:off x="3552989" y="3662244"/>
            <a:ext cx="1347537" cy="600164"/>
          </a:xfrm>
          <a:prstGeom prst="rect">
            <a:avLst/>
          </a:prstGeom>
          <a:noFill/>
        </p:spPr>
        <p:txBody>
          <a:bodyPr wrap="square" rtlCol="0">
            <a:spAutoFit/>
          </a:bodyPr>
          <a:lstStyle/>
          <a:p>
            <a:pPr algn="ctr"/>
            <a:r>
              <a:rPr lang="tr-TR" sz="1100" b="1"/>
              <a:t>Yürüme ve </a:t>
            </a:r>
          </a:p>
          <a:p>
            <a:pPr algn="ctr"/>
            <a:r>
              <a:rPr lang="tr-TR" sz="1100" b="1"/>
              <a:t>bisiklet</a:t>
            </a:r>
          </a:p>
          <a:p>
            <a:pPr algn="ctr"/>
            <a:r>
              <a:rPr lang="tr-TR" sz="1100" b="1"/>
              <a:t>altyapısı</a:t>
            </a:r>
            <a:endParaRPr lang="en-GB" sz="1100" b="1"/>
          </a:p>
        </p:txBody>
      </p:sp>
      <p:sp>
        <p:nvSpPr>
          <p:cNvPr id="53" name="Metin kutusu 52">
            <a:extLst>
              <a:ext uri="{FF2B5EF4-FFF2-40B4-BE49-F238E27FC236}">
                <a16:creationId xmlns:a16="http://schemas.microsoft.com/office/drawing/2014/main" id="{4CB211C9-912A-ACC7-18BF-48194DED9670}"/>
              </a:ext>
            </a:extLst>
          </p:cNvPr>
          <p:cNvSpPr txBox="1"/>
          <p:nvPr/>
        </p:nvSpPr>
        <p:spPr>
          <a:xfrm>
            <a:off x="3549792" y="4741979"/>
            <a:ext cx="1334611" cy="430887"/>
          </a:xfrm>
          <a:prstGeom prst="rect">
            <a:avLst/>
          </a:prstGeom>
          <a:noFill/>
        </p:spPr>
        <p:txBody>
          <a:bodyPr wrap="square" lIns="91440" tIns="45720" rIns="91440" bIns="45720" rtlCol="0" anchor="t">
            <a:spAutoFit/>
          </a:bodyPr>
          <a:lstStyle/>
          <a:p>
            <a:r>
              <a:rPr lang="tr-TR" sz="1100" b="1"/>
              <a:t>Otopark / Park etme alışkanlıkları</a:t>
            </a:r>
          </a:p>
        </p:txBody>
      </p:sp>
      <p:sp>
        <p:nvSpPr>
          <p:cNvPr id="54" name="Metin kutusu 53">
            <a:extLst>
              <a:ext uri="{FF2B5EF4-FFF2-40B4-BE49-F238E27FC236}">
                <a16:creationId xmlns:a16="http://schemas.microsoft.com/office/drawing/2014/main" id="{276A128A-44D1-1490-9A3C-6A31BA2EBBF6}"/>
              </a:ext>
            </a:extLst>
          </p:cNvPr>
          <p:cNvSpPr txBox="1"/>
          <p:nvPr/>
        </p:nvSpPr>
        <p:spPr>
          <a:xfrm>
            <a:off x="4986592" y="5258618"/>
            <a:ext cx="1776223" cy="430887"/>
          </a:xfrm>
          <a:prstGeom prst="rect">
            <a:avLst/>
          </a:prstGeom>
          <a:noFill/>
        </p:spPr>
        <p:txBody>
          <a:bodyPr wrap="square" lIns="91440" tIns="45720" rIns="91440" bIns="45720" rtlCol="0" anchor="t">
            <a:spAutoFit/>
          </a:bodyPr>
          <a:lstStyle/>
          <a:p>
            <a:pPr algn="ctr"/>
            <a:r>
              <a:rPr lang="tr-TR" sz="1100" b="1"/>
              <a:t>Yol alanının yeniden düzenlenmesi</a:t>
            </a:r>
            <a:endParaRPr lang="en-GB" sz="1100" b="1"/>
          </a:p>
        </p:txBody>
      </p:sp>
      <p:sp>
        <p:nvSpPr>
          <p:cNvPr id="55" name="Metin kutusu 54">
            <a:extLst>
              <a:ext uri="{FF2B5EF4-FFF2-40B4-BE49-F238E27FC236}">
                <a16:creationId xmlns:a16="http://schemas.microsoft.com/office/drawing/2014/main" id="{07DD5A93-FE7F-65C3-D29A-1DA29F1E32C3}"/>
              </a:ext>
            </a:extLst>
          </p:cNvPr>
          <p:cNvSpPr txBox="1"/>
          <p:nvPr/>
        </p:nvSpPr>
        <p:spPr>
          <a:xfrm>
            <a:off x="6956404" y="4570862"/>
            <a:ext cx="1111295" cy="430887"/>
          </a:xfrm>
          <a:prstGeom prst="rect">
            <a:avLst/>
          </a:prstGeom>
          <a:noFill/>
        </p:spPr>
        <p:txBody>
          <a:bodyPr wrap="square" rtlCol="0">
            <a:spAutoFit/>
          </a:bodyPr>
          <a:lstStyle/>
          <a:p>
            <a:pPr algn="ctr"/>
            <a:r>
              <a:rPr lang="tr-TR" sz="1100" b="1"/>
              <a:t>Trafik</a:t>
            </a:r>
          </a:p>
          <a:p>
            <a:pPr algn="ctr"/>
            <a:r>
              <a:rPr lang="tr-TR" sz="1100" b="1"/>
              <a:t>yönetimi</a:t>
            </a:r>
            <a:endParaRPr lang="en-GB" sz="1100" b="1"/>
          </a:p>
        </p:txBody>
      </p:sp>
      <p:sp>
        <p:nvSpPr>
          <p:cNvPr id="56" name="Metin kutusu 55">
            <a:extLst>
              <a:ext uri="{FF2B5EF4-FFF2-40B4-BE49-F238E27FC236}">
                <a16:creationId xmlns:a16="http://schemas.microsoft.com/office/drawing/2014/main" id="{F627A0BD-6612-7561-F386-57C9847DDDEB}"/>
              </a:ext>
            </a:extLst>
          </p:cNvPr>
          <p:cNvSpPr txBox="1"/>
          <p:nvPr/>
        </p:nvSpPr>
        <p:spPr>
          <a:xfrm>
            <a:off x="6850927" y="3547616"/>
            <a:ext cx="1823900" cy="430887"/>
          </a:xfrm>
          <a:prstGeom prst="rect">
            <a:avLst/>
          </a:prstGeom>
          <a:noFill/>
        </p:spPr>
        <p:txBody>
          <a:bodyPr wrap="square" rtlCol="0">
            <a:spAutoFit/>
          </a:bodyPr>
          <a:lstStyle/>
          <a:p>
            <a:pPr algn="ctr"/>
            <a:r>
              <a:rPr lang="tr-TR" sz="1100" b="1"/>
              <a:t>Seyahat</a:t>
            </a:r>
          </a:p>
          <a:p>
            <a:pPr algn="ctr"/>
            <a:r>
              <a:rPr lang="tr-TR" sz="1100" b="1"/>
              <a:t>bilgisi</a:t>
            </a:r>
            <a:endParaRPr lang="en-GB" sz="1100" b="1"/>
          </a:p>
        </p:txBody>
      </p:sp>
      <p:sp>
        <p:nvSpPr>
          <p:cNvPr id="57" name="Metin kutusu 56">
            <a:extLst>
              <a:ext uri="{FF2B5EF4-FFF2-40B4-BE49-F238E27FC236}">
                <a16:creationId xmlns:a16="http://schemas.microsoft.com/office/drawing/2014/main" id="{39425C61-086D-D081-3F11-9C7F17A54154}"/>
              </a:ext>
            </a:extLst>
          </p:cNvPr>
          <p:cNvSpPr txBox="1"/>
          <p:nvPr/>
        </p:nvSpPr>
        <p:spPr>
          <a:xfrm>
            <a:off x="6789169" y="2657510"/>
            <a:ext cx="1459832" cy="415498"/>
          </a:xfrm>
          <a:prstGeom prst="rect">
            <a:avLst/>
          </a:prstGeom>
          <a:noFill/>
        </p:spPr>
        <p:txBody>
          <a:bodyPr wrap="square" lIns="91440" tIns="45720" rIns="91440" bIns="45720" rtlCol="0" anchor="t">
            <a:spAutoFit/>
          </a:bodyPr>
          <a:lstStyle/>
          <a:p>
            <a:pPr algn="ctr"/>
            <a:r>
              <a:rPr lang="tr-TR" sz="1050" b="1"/>
              <a:t>Kentsel yük taşımacılığı</a:t>
            </a:r>
            <a:endParaRPr lang="en-GB" sz="1050" b="1"/>
          </a:p>
        </p:txBody>
      </p:sp>
      <p:pic>
        <p:nvPicPr>
          <p:cNvPr id="66" name="Resim 65">
            <a:extLst>
              <a:ext uri="{FF2B5EF4-FFF2-40B4-BE49-F238E27FC236}">
                <a16:creationId xmlns:a16="http://schemas.microsoft.com/office/drawing/2014/main" id="{AC142CE4-A5A1-BDE2-450F-5E0898D1B40E}"/>
              </a:ext>
            </a:extLst>
          </p:cNvPr>
          <p:cNvPicPr>
            <a:picLocks noChangeAspect="1"/>
          </p:cNvPicPr>
          <p:nvPr/>
        </p:nvPicPr>
        <p:blipFill>
          <a:blip r:embed="rId4"/>
          <a:stretch>
            <a:fillRect/>
          </a:stretch>
        </p:blipFill>
        <p:spPr>
          <a:xfrm>
            <a:off x="5957668" y="4655101"/>
            <a:ext cx="228600" cy="295275"/>
          </a:xfrm>
          <a:prstGeom prst="rect">
            <a:avLst/>
          </a:prstGeom>
        </p:spPr>
      </p:pic>
      <p:pic>
        <p:nvPicPr>
          <p:cNvPr id="68" name="Resim 67">
            <a:extLst>
              <a:ext uri="{FF2B5EF4-FFF2-40B4-BE49-F238E27FC236}">
                <a16:creationId xmlns:a16="http://schemas.microsoft.com/office/drawing/2014/main" id="{FE39E3AD-F7E7-06AB-5C58-678CC4F316A2}"/>
              </a:ext>
            </a:extLst>
          </p:cNvPr>
          <p:cNvPicPr>
            <a:picLocks noChangeAspect="1"/>
          </p:cNvPicPr>
          <p:nvPr/>
        </p:nvPicPr>
        <p:blipFill>
          <a:blip r:embed="rId4"/>
          <a:stretch>
            <a:fillRect/>
          </a:stretch>
        </p:blipFill>
        <p:spPr>
          <a:xfrm>
            <a:off x="5548439" y="3115390"/>
            <a:ext cx="228600" cy="295275"/>
          </a:xfrm>
          <a:prstGeom prst="rect">
            <a:avLst/>
          </a:prstGeom>
        </p:spPr>
      </p:pic>
      <p:pic>
        <p:nvPicPr>
          <p:cNvPr id="70" name="Resim 69">
            <a:extLst>
              <a:ext uri="{FF2B5EF4-FFF2-40B4-BE49-F238E27FC236}">
                <a16:creationId xmlns:a16="http://schemas.microsoft.com/office/drawing/2014/main" id="{EA745F77-44E0-E316-47BA-B5DA2E995164}"/>
              </a:ext>
            </a:extLst>
          </p:cNvPr>
          <p:cNvPicPr>
            <a:picLocks noChangeAspect="1"/>
          </p:cNvPicPr>
          <p:nvPr/>
        </p:nvPicPr>
        <p:blipFill>
          <a:blip r:embed="rId5"/>
          <a:stretch>
            <a:fillRect/>
          </a:stretch>
        </p:blipFill>
        <p:spPr>
          <a:xfrm>
            <a:off x="4989071" y="3683281"/>
            <a:ext cx="314325" cy="304800"/>
          </a:xfrm>
          <a:prstGeom prst="rect">
            <a:avLst/>
          </a:prstGeom>
        </p:spPr>
      </p:pic>
      <p:pic>
        <p:nvPicPr>
          <p:cNvPr id="74" name="Resim 73">
            <a:extLst>
              <a:ext uri="{FF2B5EF4-FFF2-40B4-BE49-F238E27FC236}">
                <a16:creationId xmlns:a16="http://schemas.microsoft.com/office/drawing/2014/main" id="{41370FE1-698B-0347-803D-680E1C9A98B0}"/>
              </a:ext>
            </a:extLst>
          </p:cNvPr>
          <p:cNvPicPr>
            <a:picLocks noChangeAspect="1"/>
          </p:cNvPicPr>
          <p:nvPr/>
        </p:nvPicPr>
        <p:blipFill>
          <a:blip r:embed="rId6"/>
          <a:stretch>
            <a:fillRect/>
          </a:stretch>
        </p:blipFill>
        <p:spPr>
          <a:xfrm>
            <a:off x="6208913" y="3131675"/>
            <a:ext cx="314325" cy="266700"/>
          </a:xfrm>
          <a:prstGeom prst="rect">
            <a:avLst/>
          </a:prstGeom>
        </p:spPr>
      </p:pic>
      <p:pic>
        <p:nvPicPr>
          <p:cNvPr id="76" name="Resim 75">
            <a:extLst>
              <a:ext uri="{FF2B5EF4-FFF2-40B4-BE49-F238E27FC236}">
                <a16:creationId xmlns:a16="http://schemas.microsoft.com/office/drawing/2014/main" id="{2CF14083-A522-34B1-9FC0-821E5CC62AE9}"/>
              </a:ext>
            </a:extLst>
          </p:cNvPr>
          <p:cNvPicPr>
            <a:picLocks noChangeAspect="1"/>
          </p:cNvPicPr>
          <p:nvPr/>
        </p:nvPicPr>
        <p:blipFill>
          <a:blip r:embed="rId6"/>
          <a:stretch>
            <a:fillRect/>
          </a:stretch>
        </p:blipFill>
        <p:spPr>
          <a:xfrm>
            <a:off x="6726015" y="3616206"/>
            <a:ext cx="314325" cy="266700"/>
          </a:xfrm>
          <a:prstGeom prst="rect">
            <a:avLst/>
          </a:prstGeom>
        </p:spPr>
      </p:pic>
      <p:pic>
        <p:nvPicPr>
          <p:cNvPr id="78" name="Resim 77">
            <a:extLst>
              <a:ext uri="{FF2B5EF4-FFF2-40B4-BE49-F238E27FC236}">
                <a16:creationId xmlns:a16="http://schemas.microsoft.com/office/drawing/2014/main" id="{79636CA1-7EC1-A682-A49B-ADFE5958148E}"/>
              </a:ext>
            </a:extLst>
          </p:cNvPr>
          <p:cNvPicPr>
            <a:picLocks noChangeAspect="1"/>
          </p:cNvPicPr>
          <p:nvPr/>
        </p:nvPicPr>
        <p:blipFill>
          <a:blip r:embed="rId6"/>
          <a:stretch>
            <a:fillRect/>
          </a:stretch>
        </p:blipFill>
        <p:spPr>
          <a:xfrm>
            <a:off x="6542881" y="4372157"/>
            <a:ext cx="314325" cy="266700"/>
          </a:xfrm>
          <a:prstGeom prst="rect">
            <a:avLst/>
          </a:prstGeom>
        </p:spPr>
      </p:pic>
      <p:cxnSp>
        <p:nvCxnSpPr>
          <p:cNvPr id="80" name="Düz Bağlayıcı 79">
            <a:extLst>
              <a:ext uri="{FF2B5EF4-FFF2-40B4-BE49-F238E27FC236}">
                <a16:creationId xmlns:a16="http://schemas.microsoft.com/office/drawing/2014/main" id="{002431F3-D074-EAE1-C120-ECA129FDFFE4}"/>
              </a:ext>
            </a:extLst>
          </p:cNvPr>
          <p:cNvCxnSpPr/>
          <p:nvPr/>
        </p:nvCxnSpPr>
        <p:spPr>
          <a:xfrm flipV="1">
            <a:off x="2855495" y="4461121"/>
            <a:ext cx="2318701" cy="23649"/>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82" name="Düz Bağlayıcı 81">
            <a:extLst>
              <a:ext uri="{FF2B5EF4-FFF2-40B4-BE49-F238E27FC236}">
                <a16:creationId xmlns:a16="http://schemas.microsoft.com/office/drawing/2014/main" id="{A469CE4B-E343-07DF-3516-1EFC08505236}"/>
              </a:ext>
            </a:extLst>
          </p:cNvPr>
          <p:cNvCxnSpPr>
            <a:cxnSpLocks/>
          </p:cNvCxnSpPr>
          <p:nvPr/>
        </p:nvCxnSpPr>
        <p:spPr>
          <a:xfrm flipV="1">
            <a:off x="7040340" y="3497475"/>
            <a:ext cx="1907730" cy="3396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Düz Bağlayıcı 83">
            <a:extLst>
              <a:ext uri="{FF2B5EF4-FFF2-40B4-BE49-F238E27FC236}">
                <a16:creationId xmlns:a16="http://schemas.microsoft.com/office/drawing/2014/main" id="{EB072506-BECC-8940-4DA3-F57E9A21D83E}"/>
              </a:ext>
            </a:extLst>
          </p:cNvPr>
          <p:cNvCxnSpPr/>
          <p:nvPr/>
        </p:nvCxnSpPr>
        <p:spPr>
          <a:xfrm flipV="1">
            <a:off x="6982467" y="3487830"/>
            <a:ext cx="2001112" cy="97713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7" name="Metin kutusu 86">
            <a:extLst>
              <a:ext uri="{FF2B5EF4-FFF2-40B4-BE49-F238E27FC236}">
                <a16:creationId xmlns:a16="http://schemas.microsoft.com/office/drawing/2014/main" id="{8ADBF971-07BB-A71F-FE5C-069CEA87EE26}"/>
              </a:ext>
            </a:extLst>
          </p:cNvPr>
          <p:cNvSpPr txBox="1"/>
          <p:nvPr/>
        </p:nvSpPr>
        <p:spPr>
          <a:xfrm>
            <a:off x="4386521" y="5758017"/>
            <a:ext cx="3315914" cy="646331"/>
          </a:xfrm>
          <a:prstGeom prst="rect">
            <a:avLst/>
          </a:prstGeom>
          <a:noFill/>
        </p:spPr>
        <p:txBody>
          <a:bodyPr wrap="square" lIns="91440" tIns="45720" rIns="91440" bIns="45720" rtlCol="0" anchor="t">
            <a:spAutoFit/>
          </a:bodyPr>
          <a:lstStyle/>
          <a:p>
            <a:r>
              <a:rPr lang="tr-TR" b="1" i="1">
                <a:solidFill>
                  <a:srgbClr val="FF0000"/>
                </a:solidFill>
              </a:rPr>
              <a:t>Yeni Fikir:</a:t>
            </a:r>
          </a:p>
          <a:p>
            <a:r>
              <a:rPr lang="tr-TR">
                <a:solidFill>
                  <a:srgbClr val="FF0000"/>
                </a:solidFill>
              </a:rPr>
              <a:t>• Yeni bir otobüs şeridi</a:t>
            </a:r>
            <a:endParaRPr lang="en-GB">
              <a:solidFill>
                <a:srgbClr val="FF0000"/>
              </a:solidFill>
            </a:endParaRPr>
          </a:p>
        </p:txBody>
      </p:sp>
      <p:cxnSp>
        <p:nvCxnSpPr>
          <p:cNvPr id="90" name="Düz Bağlayıcı 89">
            <a:extLst>
              <a:ext uri="{FF2B5EF4-FFF2-40B4-BE49-F238E27FC236}">
                <a16:creationId xmlns:a16="http://schemas.microsoft.com/office/drawing/2014/main" id="{E95D585C-79F3-5D9A-2CFC-431BDE3BF209}"/>
              </a:ext>
            </a:extLst>
          </p:cNvPr>
          <p:cNvCxnSpPr>
            <a:cxnSpLocks/>
          </p:cNvCxnSpPr>
          <p:nvPr/>
        </p:nvCxnSpPr>
        <p:spPr>
          <a:xfrm>
            <a:off x="5326332" y="3275074"/>
            <a:ext cx="338155" cy="274966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Düz Bağlayıcı 92">
            <a:extLst>
              <a:ext uri="{FF2B5EF4-FFF2-40B4-BE49-F238E27FC236}">
                <a16:creationId xmlns:a16="http://schemas.microsoft.com/office/drawing/2014/main" id="{A8F4F5A2-28AC-DAD2-9EEB-9D1B8509A134}"/>
              </a:ext>
            </a:extLst>
          </p:cNvPr>
          <p:cNvCxnSpPr/>
          <p:nvPr/>
        </p:nvCxnSpPr>
        <p:spPr>
          <a:xfrm flipH="1">
            <a:off x="5657497" y="4918926"/>
            <a:ext cx="83889" cy="116225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94" name="Resim 93">
            <a:extLst>
              <a:ext uri="{FF2B5EF4-FFF2-40B4-BE49-F238E27FC236}">
                <a16:creationId xmlns:a16="http://schemas.microsoft.com/office/drawing/2014/main" id="{6C8858FD-6EFB-CAEF-150A-1099ECACAF7A}"/>
              </a:ext>
            </a:extLst>
          </p:cNvPr>
          <p:cNvPicPr>
            <a:picLocks noChangeAspect="1"/>
          </p:cNvPicPr>
          <p:nvPr/>
        </p:nvPicPr>
        <p:blipFill>
          <a:blip r:embed="rId4"/>
          <a:stretch>
            <a:fillRect/>
          </a:stretch>
        </p:blipFill>
        <p:spPr>
          <a:xfrm>
            <a:off x="9143721" y="4805787"/>
            <a:ext cx="228600" cy="295275"/>
          </a:xfrm>
          <a:prstGeom prst="rect">
            <a:avLst/>
          </a:prstGeom>
        </p:spPr>
      </p:pic>
      <p:pic>
        <p:nvPicPr>
          <p:cNvPr id="95" name="Resim 94">
            <a:extLst>
              <a:ext uri="{FF2B5EF4-FFF2-40B4-BE49-F238E27FC236}">
                <a16:creationId xmlns:a16="http://schemas.microsoft.com/office/drawing/2014/main" id="{511F9196-DF81-9D8D-1D21-B44926126DC6}"/>
              </a:ext>
            </a:extLst>
          </p:cNvPr>
          <p:cNvPicPr>
            <a:picLocks noChangeAspect="1"/>
          </p:cNvPicPr>
          <p:nvPr/>
        </p:nvPicPr>
        <p:blipFill>
          <a:blip r:embed="rId6"/>
          <a:stretch>
            <a:fillRect/>
          </a:stretch>
        </p:blipFill>
        <p:spPr>
          <a:xfrm>
            <a:off x="9054066" y="4474882"/>
            <a:ext cx="314325" cy="266700"/>
          </a:xfrm>
          <a:prstGeom prst="rect">
            <a:avLst/>
          </a:prstGeom>
        </p:spPr>
      </p:pic>
      <p:pic>
        <p:nvPicPr>
          <p:cNvPr id="96" name="Resim 95">
            <a:extLst>
              <a:ext uri="{FF2B5EF4-FFF2-40B4-BE49-F238E27FC236}">
                <a16:creationId xmlns:a16="http://schemas.microsoft.com/office/drawing/2014/main" id="{A0198852-4262-233B-CAB0-3A96E4318E80}"/>
              </a:ext>
            </a:extLst>
          </p:cNvPr>
          <p:cNvPicPr>
            <a:picLocks noChangeAspect="1"/>
          </p:cNvPicPr>
          <p:nvPr/>
        </p:nvPicPr>
        <p:blipFill>
          <a:blip r:embed="rId5"/>
          <a:stretch>
            <a:fillRect/>
          </a:stretch>
        </p:blipFill>
        <p:spPr>
          <a:xfrm>
            <a:off x="9143721" y="5495126"/>
            <a:ext cx="314325" cy="304800"/>
          </a:xfrm>
          <a:prstGeom prst="rect">
            <a:avLst/>
          </a:prstGeom>
        </p:spPr>
      </p:pic>
    </p:spTree>
    <p:extLst>
      <p:ext uri="{BB962C8B-B14F-4D97-AF65-F5344CB8AC3E}">
        <p14:creationId xmlns:p14="http://schemas.microsoft.com/office/powerpoint/2010/main" val="4021824033"/>
      </p:ext>
    </p:extLst>
  </p:cSld>
  <p:clrMapOvr>
    <a:masterClrMapping/>
  </p:clrMapOvr>
  <p:transition/>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a:ea typeface="+mj-ea"/>
              <a:cs typeface="+mj-cs"/>
            </a:endParaRPr>
          </a:p>
        </p:txBody>
      </p:sp>
      <p:grpSp>
        <p:nvGrpSpPr>
          <p:cNvPr id="2" name="Group 1">
            <a:extLst>
              <a:ext uri="{FF2B5EF4-FFF2-40B4-BE49-F238E27FC236}">
                <a16:creationId xmlns:a16="http://schemas.microsoft.com/office/drawing/2014/main" id="{0F1BA8B3-0E93-94F2-2A64-01CF05050AAB}"/>
              </a:ext>
            </a:extLst>
          </p:cNvPr>
          <p:cNvGrpSpPr/>
          <p:nvPr/>
        </p:nvGrpSpPr>
        <p:grpSpPr>
          <a:xfrm>
            <a:off x="3443516" y="1796389"/>
            <a:ext cx="8626524" cy="4274644"/>
            <a:chOff x="212676" y="1371600"/>
            <a:chExt cx="8626524" cy="4274644"/>
          </a:xfrm>
        </p:grpSpPr>
        <p:sp>
          <p:nvSpPr>
            <p:cNvPr id="3" name="Rectangle 2">
              <a:extLst>
                <a:ext uri="{FF2B5EF4-FFF2-40B4-BE49-F238E27FC236}">
                  <a16:creationId xmlns:a16="http://schemas.microsoft.com/office/drawing/2014/main" id="{3EC8BD7F-6A03-6EC8-F8D0-3E595D4AB138}"/>
                </a:ext>
              </a:extLst>
            </p:cNvPr>
            <p:cNvSpPr/>
            <p:nvPr/>
          </p:nvSpPr>
          <p:spPr>
            <a:xfrm>
              <a:off x="494732" y="2514600"/>
              <a:ext cx="3048000" cy="581891"/>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tr" sz="1600" b="1" i="0" u="none" strike="noStrike">
                  <a:solidFill>
                    <a:srgbClr val="00B050"/>
                  </a:solidFill>
                  <a:highlight>
                    <a:srgbClr val="000000">
                      <a:alpha val="0"/>
                    </a:srgbClr>
                  </a:highlight>
                  <a:latin typeface="Calibri"/>
                  <a:cs typeface="Calibri"/>
                </a:rPr>
                <a:t>Düşük maliyetli</a:t>
              </a:r>
              <a:r>
                <a:rPr lang="tr" sz="1600" b="1">
                  <a:solidFill>
                    <a:srgbClr val="00B050"/>
                  </a:solidFill>
                  <a:highlight>
                    <a:srgbClr val="000000">
                      <a:alpha val="0"/>
                    </a:srgbClr>
                  </a:highlight>
                  <a:latin typeface="Calibri"/>
                  <a:cs typeface="Calibri"/>
                </a:rPr>
                <a:t> </a:t>
              </a:r>
              <a:r>
                <a:rPr lang="tr-TR" sz="1600">
                  <a:solidFill>
                    <a:srgbClr val="000000"/>
                  </a:solidFill>
                  <a:highlight>
                    <a:srgbClr val="000000">
                      <a:alpha val="0"/>
                    </a:srgbClr>
                  </a:highlight>
                  <a:latin typeface="Calibri"/>
                  <a:cs typeface="Calibri"/>
                </a:rPr>
                <a:t>tedbir</a:t>
              </a:r>
              <a:r>
                <a:rPr lang="tr-TR" sz="1600" b="0" i="0" u="none" strike="noStrike">
                  <a:solidFill>
                    <a:srgbClr val="000000"/>
                  </a:solidFill>
                  <a:highlight>
                    <a:srgbClr val="000000">
                      <a:alpha val="0"/>
                    </a:srgbClr>
                  </a:highlight>
                  <a:latin typeface="Calibri"/>
                  <a:cs typeface="Calibri"/>
                </a:rPr>
                <a:t>ler</a:t>
              </a:r>
              <a:endParaRPr lang="tr-TR" sz="1600">
                <a:solidFill>
                  <a:schemeClr val="tx1"/>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5DF4941-BA20-7F90-66D7-D217360C6B60}"/>
                </a:ext>
              </a:extLst>
            </p:cNvPr>
            <p:cNvSpPr/>
            <p:nvPr/>
          </p:nvSpPr>
          <p:spPr>
            <a:xfrm>
              <a:off x="5485263" y="2514600"/>
              <a:ext cx="3048000" cy="581891"/>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rtl="0"/>
              <a:r>
                <a:rPr lang="tr" sz="1600" b="1" i="0" u="none" strike="noStrike">
                  <a:solidFill>
                    <a:srgbClr val="FF0000"/>
                  </a:solidFill>
                  <a:highlight>
                    <a:srgbClr val="000000">
                      <a:alpha val="0"/>
                    </a:srgbClr>
                  </a:highlight>
                  <a:latin typeface="Calibri"/>
                  <a:cs typeface="Calibri"/>
                </a:rPr>
                <a:t>Yüksek maliyetli </a:t>
              </a:r>
              <a:r>
                <a:rPr lang="tr-TR" sz="1600">
                  <a:solidFill>
                    <a:srgbClr val="000000"/>
                  </a:solidFill>
                  <a:highlight>
                    <a:srgbClr val="000000">
                      <a:alpha val="0"/>
                    </a:srgbClr>
                  </a:highlight>
                  <a:latin typeface="Calibri"/>
                  <a:cs typeface="Calibri"/>
                </a:rPr>
                <a:t>tedbir</a:t>
              </a:r>
              <a:r>
                <a:rPr lang="tr-TR" sz="1600" b="0" i="0" u="none" strike="noStrike">
                  <a:solidFill>
                    <a:srgbClr val="000000"/>
                  </a:solidFill>
                  <a:highlight>
                    <a:srgbClr val="000000">
                      <a:alpha val="0"/>
                    </a:srgbClr>
                  </a:highlight>
                  <a:latin typeface="Calibri"/>
                  <a:cs typeface="Calibri"/>
                </a:rPr>
                <a:t>ler</a:t>
              </a:r>
              <a:endParaRPr lang="tr-TR" sz="1600">
                <a:solidFill>
                  <a:schemeClr val="tx1"/>
                </a:solidFill>
                <a:latin typeface="Calibri" panose="020F0502020204030204" pitchFamily="34" charset="0"/>
                <a:cs typeface="Calibri" panose="020F0502020204030204" pitchFamily="34" charset="0"/>
              </a:endParaRPr>
            </a:p>
          </p:txBody>
        </p:sp>
        <p:cxnSp>
          <p:nvCxnSpPr>
            <p:cNvPr id="6" name="Straight Arrow Connector 20">
              <a:extLst>
                <a:ext uri="{FF2B5EF4-FFF2-40B4-BE49-F238E27FC236}">
                  <a16:creationId xmlns:a16="http://schemas.microsoft.com/office/drawing/2014/main" id="{438CE8FF-B129-20E7-A45F-6661EAA58CF2}"/>
                </a:ext>
              </a:extLst>
            </p:cNvPr>
            <p:cNvCxnSpPr/>
            <p:nvPr/>
          </p:nvCxnSpPr>
          <p:spPr>
            <a:xfrm rot="10800000" flipV="1">
              <a:off x="2018732" y="1828800"/>
              <a:ext cx="1105468" cy="685800"/>
            </a:xfrm>
            <a:prstGeom prst="bentConnector2">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22">
              <a:extLst>
                <a:ext uri="{FF2B5EF4-FFF2-40B4-BE49-F238E27FC236}">
                  <a16:creationId xmlns:a16="http://schemas.microsoft.com/office/drawing/2014/main" id="{9B9EFC08-0BEC-8A77-89A9-075778879C93}"/>
                </a:ext>
              </a:extLst>
            </p:cNvPr>
            <p:cNvCxnSpPr/>
            <p:nvPr/>
          </p:nvCxnSpPr>
          <p:spPr>
            <a:xfrm>
              <a:off x="5882751" y="1804152"/>
              <a:ext cx="1126512" cy="710448"/>
            </a:xfrm>
            <a:prstGeom prst="bentConnector2">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EFBBBE1-1852-6422-5242-9E3FE23DB5D4}"/>
                </a:ext>
              </a:extLst>
            </p:cNvPr>
            <p:cNvSpPr/>
            <p:nvPr/>
          </p:nvSpPr>
          <p:spPr>
            <a:xfrm>
              <a:off x="3124200" y="1371600"/>
              <a:ext cx="2759688" cy="914400"/>
            </a:xfrm>
            <a:prstGeom prst="rect">
              <a:avLst/>
            </a:prstGeom>
            <a:solidFill>
              <a:srgbClr val="45C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1" i="0" u="none" strike="noStrike">
                  <a:solidFill>
                    <a:srgbClr val="FFFFFF"/>
                  </a:solidFill>
                  <a:highlight>
                    <a:srgbClr val="000000">
                      <a:alpha val="0"/>
                    </a:srgbClr>
                  </a:highlight>
                  <a:latin typeface="Calibri"/>
                  <a:cs typeface="Calibri"/>
                </a:rPr>
                <a:t>SÜRDÜRÜLEBİLİR HAREKETLİLİK YÖNETİMİ </a:t>
              </a:r>
              <a:r>
                <a:rPr lang="tr-TR" sz="1600" b="1" i="0" u="none" strike="noStrike">
                  <a:solidFill>
                    <a:srgbClr val="FFFFFF"/>
                  </a:solidFill>
                  <a:highlight>
                    <a:srgbClr val="000000">
                      <a:alpha val="0"/>
                    </a:srgbClr>
                  </a:highlight>
                  <a:latin typeface="Calibri"/>
                  <a:cs typeface="Calibri"/>
                </a:rPr>
                <a:t>TEDBİR</a:t>
              </a:r>
              <a:r>
                <a:rPr lang="tr" sz="1600" b="1" i="0" u="none" strike="noStrike">
                  <a:solidFill>
                    <a:srgbClr val="FFFFFF"/>
                  </a:solidFill>
                  <a:highlight>
                    <a:srgbClr val="000000">
                      <a:alpha val="0"/>
                    </a:srgbClr>
                  </a:highlight>
                  <a:latin typeface="Calibri"/>
                  <a:cs typeface="Calibri"/>
                </a:rPr>
                <a:t>LERİ</a:t>
              </a:r>
              <a:endParaRPr lang="lt-LT" sz="1600" b="1">
                <a:solidFill>
                  <a:schemeClr val="bg1"/>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8B0DE70-D974-5533-7C80-7CE47B34CCC5}"/>
                </a:ext>
              </a:extLst>
            </p:cNvPr>
            <p:cNvSpPr/>
            <p:nvPr/>
          </p:nvSpPr>
          <p:spPr>
            <a:xfrm>
              <a:off x="212676" y="3820339"/>
              <a:ext cx="1562385"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solidFill>
                    <a:srgbClr val="000000"/>
                  </a:solidFill>
                  <a:highlight>
                    <a:srgbClr val="000000">
                      <a:alpha val="0"/>
                    </a:srgbClr>
                  </a:highlight>
                  <a:latin typeface="Calibri"/>
                  <a:cs typeface="Calibri"/>
                </a:rPr>
                <a:t>Organizasyonel </a:t>
              </a:r>
            </a:p>
          </p:txBody>
        </p:sp>
        <p:cxnSp>
          <p:nvCxnSpPr>
            <p:cNvPr id="10" name="Straight Arrow Connector 9">
              <a:extLst>
                <a:ext uri="{FF2B5EF4-FFF2-40B4-BE49-F238E27FC236}">
                  <a16:creationId xmlns:a16="http://schemas.microsoft.com/office/drawing/2014/main" id="{F913C3B4-08FC-F716-14E0-4DD2E27F04D7}"/>
                </a:ext>
              </a:extLst>
            </p:cNvPr>
            <p:cNvCxnSpPr/>
            <p:nvPr/>
          </p:nvCxnSpPr>
          <p:spPr>
            <a:xfrm flipH="1">
              <a:off x="974677" y="3111690"/>
              <a:ext cx="1" cy="70864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4D24B4B6-C8F3-4688-617C-AC7004659741}"/>
                </a:ext>
              </a:extLst>
            </p:cNvPr>
            <p:cNvSpPr/>
            <p:nvPr/>
          </p:nvSpPr>
          <p:spPr>
            <a:xfrm>
              <a:off x="2340023" y="3808139"/>
              <a:ext cx="1568354"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solidFill>
                    <a:srgbClr val="000000"/>
                  </a:solidFill>
                  <a:highlight>
                    <a:srgbClr val="000000">
                      <a:alpha val="0"/>
                    </a:srgbClr>
                  </a:highlight>
                  <a:latin typeface="Calibri"/>
                  <a:cs typeface="Calibri"/>
                </a:rPr>
                <a:t>Küçük ölçekli altyapı</a:t>
              </a:r>
              <a:endParaRPr lang="lt-LT" sz="1600">
                <a:solidFill>
                  <a:schemeClr val="tx1"/>
                </a:solidFill>
                <a:latin typeface="Calibri" panose="020F0502020204030204" pitchFamily="34" charset="0"/>
                <a:cs typeface="Calibri" panose="020F0502020204030204" pitchFamily="34" charset="0"/>
              </a:endParaRPr>
            </a:p>
          </p:txBody>
        </p:sp>
        <p:cxnSp>
          <p:nvCxnSpPr>
            <p:cNvPr id="12" name="Straight Arrow Connector 11">
              <a:extLst>
                <a:ext uri="{FF2B5EF4-FFF2-40B4-BE49-F238E27FC236}">
                  <a16:creationId xmlns:a16="http://schemas.microsoft.com/office/drawing/2014/main" id="{65201F42-07B6-4B81-DBB8-E9C75C1567D6}"/>
                </a:ext>
              </a:extLst>
            </p:cNvPr>
            <p:cNvCxnSpPr/>
            <p:nvPr/>
          </p:nvCxnSpPr>
          <p:spPr>
            <a:xfrm flipH="1">
              <a:off x="3124200" y="3096491"/>
              <a:ext cx="0" cy="711648"/>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1604F05-7097-60A4-3E51-F389CB09A8EF}"/>
                </a:ext>
              </a:extLst>
            </p:cNvPr>
            <p:cNvSpPr/>
            <p:nvPr/>
          </p:nvSpPr>
          <p:spPr>
            <a:xfrm>
              <a:off x="974678" y="5032922"/>
              <a:ext cx="2014608"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rtl="0"/>
              <a:r>
                <a:rPr lang="tr" sz="1600">
                  <a:solidFill>
                    <a:srgbClr val="000000"/>
                  </a:solidFill>
                  <a:highlight>
                    <a:srgbClr val="000000">
                      <a:alpha val="0"/>
                    </a:srgbClr>
                  </a:highlight>
                  <a:latin typeface="Calibri"/>
                  <a:cs typeface="Calibri"/>
                </a:rPr>
                <a:t>Eğitim</a:t>
              </a:r>
              <a:r>
                <a:rPr lang="tr" sz="1600" b="0" i="0" u="none" strike="noStrike">
                  <a:solidFill>
                    <a:srgbClr val="000000"/>
                  </a:solidFill>
                  <a:highlight>
                    <a:srgbClr val="000000">
                      <a:alpha val="0"/>
                    </a:srgbClr>
                  </a:highlight>
                  <a:latin typeface="Calibri"/>
                  <a:cs typeface="Calibri"/>
                </a:rPr>
                <a:t> ve </a:t>
              </a:r>
              <a:r>
                <a:rPr lang="tr" sz="1600">
                  <a:solidFill>
                    <a:srgbClr val="000000"/>
                  </a:solidFill>
                  <a:highlight>
                    <a:srgbClr val="000000">
                      <a:alpha val="0"/>
                    </a:srgbClr>
                  </a:highlight>
                  <a:latin typeface="Calibri"/>
                  <a:cs typeface="Calibri"/>
                </a:rPr>
                <a:t>iletişim</a:t>
              </a:r>
              <a:endParaRPr lang="lt-LT" sz="1600">
                <a:solidFill>
                  <a:schemeClr val="tx1"/>
                </a:solidFill>
                <a:latin typeface="Calibri" panose="020F0502020204030204" pitchFamily="34" charset="0"/>
                <a:cs typeface="Calibri" panose="020F0502020204030204" pitchFamily="34" charset="0"/>
              </a:endParaRPr>
            </a:p>
          </p:txBody>
        </p:sp>
        <p:cxnSp>
          <p:nvCxnSpPr>
            <p:cNvPr id="14" name="Straight Arrow Connector 13">
              <a:extLst>
                <a:ext uri="{FF2B5EF4-FFF2-40B4-BE49-F238E27FC236}">
                  <a16:creationId xmlns:a16="http://schemas.microsoft.com/office/drawing/2014/main" id="{A46F40D5-D1E4-F611-9251-62F0F5A8B278}"/>
                </a:ext>
              </a:extLst>
            </p:cNvPr>
            <p:cNvCxnSpPr/>
            <p:nvPr/>
          </p:nvCxnSpPr>
          <p:spPr>
            <a:xfrm flipH="1">
              <a:off x="2018732" y="3096491"/>
              <a:ext cx="0" cy="2012920"/>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166592BE-D4BE-83EB-B3A9-E883909363F5}"/>
                </a:ext>
              </a:extLst>
            </p:cNvPr>
            <p:cNvSpPr/>
            <p:nvPr/>
          </p:nvSpPr>
          <p:spPr>
            <a:xfrm>
              <a:off x="5221120" y="3803279"/>
              <a:ext cx="1524000"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solidFill>
                    <a:srgbClr val="000000"/>
                  </a:solidFill>
                  <a:highlight>
                    <a:srgbClr val="000000">
                      <a:alpha val="0"/>
                    </a:srgbClr>
                  </a:highlight>
                  <a:latin typeface="Calibri"/>
                  <a:cs typeface="Calibri"/>
                </a:rPr>
                <a:t>Yeni altyapı</a:t>
              </a:r>
              <a:endParaRPr lang="lt-LT" sz="1600">
                <a:solidFill>
                  <a:schemeClr val="tx1"/>
                </a:solidFill>
                <a:latin typeface="Calibri" panose="020F0502020204030204" pitchFamily="34" charset="0"/>
                <a:cs typeface="Calibri" panose="020F0502020204030204" pitchFamily="34" charset="0"/>
              </a:endParaRPr>
            </a:p>
          </p:txBody>
        </p:sp>
        <p:cxnSp>
          <p:nvCxnSpPr>
            <p:cNvPr id="16" name="Straight Arrow Connector 15">
              <a:extLst>
                <a:ext uri="{FF2B5EF4-FFF2-40B4-BE49-F238E27FC236}">
                  <a16:creationId xmlns:a16="http://schemas.microsoft.com/office/drawing/2014/main" id="{AA3418B3-DF56-F51A-AAEB-65E9F16B8BE8}"/>
                </a:ext>
              </a:extLst>
            </p:cNvPr>
            <p:cNvCxnSpPr/>
            <p:nvPr/>
          </p:nvCxnSpPr>
          <p:spPr>
            <a:xfrm flipH="1">
              <a:off x="5983120" y="3111690"/>
              <a:ext cx="0" cy="69158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3E929F-BFBA-E91B-034D-778210C644E8}"/>
                </a:ext>
              </a:extLst>
            </p:cNvPr>
            <p:cNvSpPr/>
            <p:nvPr/>
          </p:nvSpPr>
          <p:spPr>
            <a:xfrm>
              <a:off x="7270846" y="3820339"/>
              <a:ext cx="1568354"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solidFill>
                    <a:srgbClr val="000000"/>
                  </a:solidFill>
                  <a:highlight>
                    <a:srgbClr val="000000">
                      <a:alpha val="0"/>
                    </a:srgbClr>
                  </a:highlight>
                  <a:latin typeface="Calibri"/>
                  <a:cs typeface="Calibri"/>
                </a:rPr>
                <a:t>Diğer</a:t>
              </a:r>
              <a:endParaRPr lang="lt-LT" sz="1600">
                <a:solidFill>
                  <a:schemeClr val="tx1"/>
                </a:solidFill>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6ADF342F-19A7-46B5-C82E-5D6927BAD048}"/>
                </a:ext>
              </a:extLst>
            </p:cNvPr>
            <p:cNvCxnSpPr/>
            <p:nvPr/>
          </p:nvCxnSpPr>
          <p:spPr>
            <a:xfrm flipH="1">
              <a:off x="8055023" y="3111690"/>
              <a:ext cx="0" cy="70864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3EE143DD-ED21-E039-23FA-088C27D4E848}"/>
                </a:ext>
              </a:extLst>
            </p:cNvPr>
            <p:cNvSpPr/>
            <p:nvPr/>
          </p:nvSpPr>
          <p:spPr>
            <a:xfrm>
              <a:off x="5983120" y="5032922"/>
              <a:ext cx="2014609"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solidFill>
                    <a:srgbClr val="000000"/>
                  </a:solidFill>
                  <a:highlight>
                    <a:srgbClr val="000000">
                      <a:alpha val="0"/>
                    </a:srgbClr>
                  </a:highlight>
                  <a:latin typeface="Calibri"/>
                  <a:cs typeface="Calibri"/>
                </a:rPr>
                <a:t>Altyapının modernleştirilmesi</a:t>
              </a:r>
              <a:endParaRPr lang="lt-LT" sz="1600">
                <a:solidFill>
                  <a:schemeClr val="tx1"/>
                </a:solidFill>
                <a:latin typeface="Calibri" panose="020F0502020204030204" pitchFamily="34" charset="0"/>
                <a:cs typeface="Calibri" panose="020F0502020204030204" pitchFamily="34" charset="0"/>
              </a:endParaRPr>
            </a:p>
          </p:txBody>
        </p:sp>
        <p:cxnSp>
          <p:nvCxnSpPr>
            <p:cNvPr id="20" name="Straight Arrow Connector 19">
              <a:extLst>
                <a:ext uri="{FF2B5EF4-FFF2-40B4-BE49-F238E27FC236}">
                  <a16:creationId xmlns:a16="http://schemas.microsoft.com/office/drawing/2014/main" id="{462F9326-C87F-1CE6-01BA-1FBA5E480ED1}"/>
                </a:ext>
              </a:extLst>
            </p:cNvPr>
            <p:cNvCxnSpPr/>
            <p:nvPr/>
          </p:nvCxnSpPr>
          <p:spPr>
            <a:xfrm flipH="1">
              <a:off x="7027177" y="3096491"/>
              <a:ext cx="0" cy="2012920"/>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Rectangle 9">
            <a:extLst>
              <a:ext uri="{FF2B5EF4-FFF2-40B4-BE49-F238E27FC236}">
                <a16:creationId xmlns:a16="http://schemas.microsoft.com/office/drawing/2014/main" id="{C41B5668-53A1-D3AF-B67A-92C3142D6505}"/>
              </a:ext>
            </a:extLst>
          </p:cNvPr>
          <p:cNvSpPr>
            <a:spLocks noChangeArrowheads="1"/>
          </p:cNvSpPr>
          <p:nvPr/>
        </p:nvSpPr>
        <p:spPr bwMode="auto">
          <a:xfrm>
            <a:off x="0" y="1105115"/>
            <a:ext cx="5464241" cy="691274"/>
          </a:xfrm>
          <a:prstGeom prst="rect">
            <a:avLst/>
          </a:prstGeom>
          <a:noFill/>
          <a:ln w="25400">
            <a:noFill/>
            <a:miter lim="800000"/>
          </a:ln>
        </p:spPr>
        <p:txBody>
          <a:bodyPr bIns="0" anchor="b" anchorCtr="0">
            <a:noAutofit/>
          </a:bodyPr>
          <a:lstStyle/>
          <a:p>
            <a:pPr marL="627063" eaLnBrk="0" hangingPunct="0"/>
            <a:endParaRPr lang="lt-LT" altLang="lt-LT" sz="3200" b="1">
              <a:effectLst>
                <a:outerShdw blurRad="50800" dist="38100" sx="1000" sy="1000" algn="l" rotWithShape="0">
                  <a:prstClr val="black"/>
                </a:outerShdw>
              </a:effectLst>
              <a:latin typeface="+mj-lt"/>
              <a:cs typeface="Poppins" panose="00000500000000000000" pitchFamily="2" charset="-70"/>
            </a:endParaRPr>
          </a:p>
        </p:txBody>
      </p:sp>
      <p:sp>
        <p:nvSpPr>
          <p:cNvPr id="41" name="TextBox 40">
            <a:extLst>
              <a:ext uri="{FF2B5EF4-FFF2-40B4-BE49-F238E27FC236}">
                <a16:creationId xmlns:a16="http://schemas.microsoft.com/office/drawing/2014/main" id="{FB14E337-ADD5-1B23-D191-7463AE53F69F}"/>
              </a:ext>
            </a:extLst>
          </p:cNvPr>
          <p:cNvSpPr txBox="1"/>
          <p:nvPr/>
        </p:nvSpPr>
        <p:spPr>
          <a:xfrm>
            <a:off x="216310" y="1890007"/>
            <a:ext cx="4960178" cy="923330"/>
          </a:xfrm>
          <a:prstGeom prst="rect">
            <a:avLst/>
          </a:prstGeom>
          <a:noFill/>
        </p:spPr>
        <p:txBody>
          <a:bodyPr wrap="square" lIns="91440" tIns="45720" rIns="91440" bIns="45720" anchor="t">
            <a:noAutofit/>
          </a:bodyPr>
          <a:lstStyle/>
          <a:p>
            <a:pPr algn="just" rtl="0"/>
            <a:r>
              <a:rPr lang="tr" sz="1800" b="1" i="0" u="none" strike="noStrike">
                <a:highlight>
                  <a:srgbClr val="000000">
                    <a:alpha val="0"/>
                  </a:srgbClr>
                </a:highlight>
                <a:latin typeface="Calibri"/>
              </a:rPr>
              <a:t>Sürdürülebilir hareketlilik yönetimi</a:t>
            </a:r>
            <a:r>
              <a:rPr lang="tr" sz="1800" b="0" i="0" u="none" strike="noStrike">
                <a:highlight>
                  <a:srgbClr val="000000">
                    <a:alpha val="0"/>
                  </a:srgbClr>
                </a:highlight>
                <a:latin typeface="Calibri"/>
              </a:rPr>
              <a:t>, yeni bir arzın yaratılmasından ziyade </a:t>
            </a:r>
            <a:r>
              <a:rPr lang="tr" sz="1800" b="0" i="0" u="sng" strike="noStrike">
                <a:highlight>
                  <a:srgbClr val="000000">
                    <a:alpha val="0"/>
                  </a:srgbClr>
                </a:highlight>
                <a:latin typeface="Calibri"/>
              </a:rPr>
              <a:t>mevcut kaynakların verimli kullanımına ve kullanılabilirliğine</a:t>
            </a:r>
            <a:r>
              <a:rPr lang="tr" sz="1800" b="0" i="0" u="none" strike="noStrike">
                <a:highlight>
                  <a:srgbClr val="000000">
                    <a:alpha val="0"/>
                  </a:srgbClr>
                </a:highlight>
                <a:latin typeface="Calibri"/>
              </a:rPr>
              <a:t> dayanır</a:t>
            </a:r>
            <a:r>
              <a:rPr lang="tr">
                <a:highlight>
                  <a:srgbClr val="000000">
                    <a:alpha val="0"/>
                  </a:srgbClr>
                </a:highlight>
                <a:latin typeface="Calibri"/>
              </a:rPr>
              <a:t>.</a:t>
            </a:r>
            <a:endParaRPr lang="en-GB"/>
          </a:p>
        </p:txBody>
      </p:sp>
      <p:sp>
        <p:nvSpPr>
          <p:cNvPr id="21" name="Title 1">
            <a:extLst>
              <a:ext uri="{FF2B5EF4-FFF2-40B4-BE49-F238E27FC236}">
                <a16:creationId xmlns:a16="http://schemas.microsoft.com/office/drawing/2014/main" id="{41236A34-8F24-30C5-CAD5-DA9568E8E458}"/>
              </a:ext>
            </a:extLst>
          </p:cNvPr>
          <p:cNvSpPr>
            <a:spLocks noGrp="1"/>
          </p:cNvSpPr>
          <p:nvPr>
            <p:ph type="title"/>
          </p:nvPr>
        </p:nvSpPr>
        <p:spPr>
          <a:xfrm>
            <a:off x="216310" y="365125"/>
            <a:ext cx="4548332" cy="1325563"/>
          </a:xfrm>
        </p:spPr>
        <p:txBody>
          <a:bodyPr>
            <a:noAutofit/>
          </a:bodyPr>
          <a:lstStyle/>
          <a:p>
            <a:pPr rtl="0"/>
            <a:r>
              <a:rPr lang="tr" sz="4400" b="0" i="0" u="none" strike="noStrike">
                <a:highlight>
                  <a:srgbClr val="000000">
                    <a:alpha val="0"/>
                  </a:srgbClr>
                </a:highlight>
                <a:latin typeface="Calibri Light"/>
              </a:rPr>
              <a:t>Hareketlilik yönetimi</a:t>
            </a:r>
            <a:endParaRPr lang="lt-LT"/>
          </a:p>
        </p:txBody>
      </p:sp>
    </p:spTree>
    <p:extLst>
      <p:ext uri="{BB962C8B-B14F-4D97-AF65-F5344CB8AC3E}">
        <p14:creationId xmlns:p14="http://schemas.microsoft.com/office/powerpoint/2010/main" val="7653387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grpSp>
        <p:nvGrpSpPr>
          <p:cNvPr id="10" name="Group 9">
            <a:extLst>
              <a:ext uri="{FF2B5EF4-FFF2-40B4-BE49-F238E27FC236}">
                <a16:creationId xmlns:a16="http://schemas.microsoft.com/office/drawing/2014/main" id="{2C99494E-8ABB-2885-9709-2D46CB221526}"/>
              </a:ext>
            </a:extLst>
          </p:cNvPr>
          <p:cNvGrpSpPr/>
          <p:nvPr/>
        </p:nvGrpSpPr>
        <p:grpSpPr>
          <a:xfrm>
            <a:off x="424435" y="2040415"/>
            <a:ext cx="12531057" cy="4220914"/>
            <a:chOff x="424435" y="2040415"/>
            <a:chExt cx="12531057" cy="4220914"/>
          </a:xfrm>
        </p:grpSpPr>
        <p:sp>
          <p:nvSpPr>
            <p:cNvPr id="9" name="Rectangle: Rounded Corners 8">
              <a:extLst>
                <a:ext uri="{FF2B5EF4-FFF2-40B4-BE49-F238E27FC236}">
                  <a16:creationId xmlns:a16="http://schemas.microsoft.com/office/drawing/2014/main" id="{1CBEB50B-8D31-C9CC-7A82-68E6F8DB8DD6}"/>
                </a:ext>
              </a:extLst>
            </p:cNvPr>
            <p:cNvSpPr/>
            <p:nvPr/>
          </p:nvSpPr>
          <p:spPr>
            <a:xfrm>
              <a:off x="424435" y="2040415"/>
              <a:ext cx="11339051" cy="4220914"/>
            </a:xfrm>
            <a:prstGeom prst="roundRect">
              <a:avLst>
                <a:gd name="adj" fmla="val 10649"/>
              </a:avLst>
            </a:prstGeom>
            <a:solidFill>
              <a:schemeClr val="accent5">
                <a:alpha val="15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a:endParaRPr lang="en-GB"/>
            </a:p>
          </p:txBody>
        </p:sp>
        <p:sp>
          <p:nvSpPr>
            <p:cNvPr id="4" name="TextBox 3">
              <a:extLst>
                <a:ext uri="{FF2B5EF4-FFF2-40B4-BE49-F238E27FC236}">
                  <a16:creationId xmlns:a16="http://schemas.microsoft.com/office/drawing/2014/main" id="{0FE8727E-2CFA-C13B-4ADA-7B4917E90BBC}"/>
                </a:ext>
              </a:extLst>
            </p:cNvPr>
            <p:cNvSpPr txBox="1"/>
            <p:nvPr/>
          </p:nvSpPr>
          <p:spPr>
            <a:xfrm>
              <a:off x="6727412" y="2225362"/>
              <a:ext cx="6228080" cy="2862322"/>
            </a:xfrm>
            <a:prstGeom prst="rect">
              <a:avLst/>
            </a:prstGeom>
            <a:noFill/>
          </p:spPr>
          <p:txBody>
            <a:bodyPr wrap="square">
              <a:noAutofit/>
            </a:bodyPr>
            <a:lstStyle/>
            <a:p>
              <a:pPr rtl="0"/>
              <a:r>
                <a:rPr lang="tr" sz="1800" b="1" i="0" u="none" strike="noStrike">
                  <a:solidFill>
                    <a:srgbClr val="000000"/>
                  </a:solidFill>
                  <a:highlight>
                    <a:srgbClr val="000000">
                      <a:alpha val="0"/>
                    </a:srgbClr>
                  </a:highlight>
                  <a:latin typeface="Calibri"/>
                  <a:cs typeface="Poppins"/>
                </a:rPr>
                <a:t>&gt; Karar vericilerin ve toplumun bakış açısı</a:t>
              </a:r>
            </a:p>
            <a:p>
              <a:endParaRPr lang="en-US" sz="1800">
                <a:solidFill>
                  <a:schemeClr val="tx1"/>
                </a:solidFill>
                <a:cs typeface="Poppins" panose="00000500000000000000" pitchFamily="2" charset="-70"/>
              </a:endParaRPr>
            </a:p>
            <a:p>
              <a:endParaRPr lang="en-US" sz="1800">
                <a:solidFill>
                  <a:schemeClr val="tx1"/>
                </a:solidFill>
                <a:cs typeface="Poppins" panose="00000500000000000000" pitchFamily="2" charset="-70"/>
              </a:endParaRPr>
            </a:p>
            <a:p>
              <a:endParaRPr lang="en-US" sz="1800">
                <a:solidFill>
                  <a:schemeClr val="tx1"/>
                </a:solidFill>
                <a:cs typeface="Poppins" panose="00000500000000000000" pitchFamily="2" charset="-70"/>
              </a:endParaRPr>
            </a:p>
            <a:p>
              <a:pPr rtl="0"/>
              <a:r>
                <a:rPr lang="tr" sz="1800" b="1" i="0" u="none" strike="noStrike">
                  <a:solidFill>
                    <a:srgbClr val="000000"/>
                  </a:solidFill>
                  <a:highlight>
                    <a:srgbClr val="000000">
                      <a:alpha val="0"/>
                    </a:srgbClr>
                  </a:highlight>
                  <a:latin typeface="Calibri"/>
                  <a:cs typeface="Poppins"/>
                </a:rPr>
                <a:t>&gt; Zaman aralığı</a:t>
              </a:r>
            </a:p>
            <a:p>
              <a:endParaRPr lang="en-US" sz="1800">
                <a:solidFill>
                  <a:srgbClr val="FF0000"/>
                </a:solidFill>
                <a:cs typeface="Poppins" panose="00000500000000000000" pitchFamily="2" charset="-70"/>
              </a:endParaRPr>
            </a:p>
            <a:p>
              <a:endParaRPr lang="en-US" sz="1800">
                <a:solidFill>
                  <a:srgbClr val="FF0000"/>
                </a:solidFill>
                <a:cs typeface="Poppins" panose="00000500000000000000" pitchFamily="2" charset="-70"/>
              </a:endParaRPr>
            </a:p>
            <a:p>
              <a:endParaRPr lang="en-US">
                <a:solidFill>
                  <a:srgbClr val="FF0000"/>
                </a:solidFill>
                <a:cs typeface="Poppins" panose="00000500000000000000" pitchFamily="2" charset="-70"/>
              </a:endParaRPr>
            </a:p>
            <a:p>
              <a:endParaRPr lang="az-Cyrl-AZ" sz="1800">
                <a:solidFill>
                  <a:srgbClr val="FF0000"/>
                </a:solidFill>
                <a:cs typeface="Poppins" panose="00000500000000000000" pitchFamily="2" charset="-70"/>
              </a:endParaRPr>
            </a:p>
            <a:p>
              <a:pPr rtl="0"/>
              <a:r>
                <a:rPr lang="tr" sz="1800" b="1" i="0" u="none" strike="noStrike">
                  <a:solidFill>
                    <a:srgbClr val="000000"/>
                  </a:solidFill>
                  <a:highlight>
                    <a:srgbClr val="000000">
                      <a:alpha val="0"/>
                    </a:srgbClr>
                  </a:highlight>
                  <a:latin typeface="Calibri"/>
                  <a:cs typeface="Poppins"/>
                </a:rPr>
                <a:t>&gt; Engeller</a:t>
              </a:r>
              <a:endParaRPr lang="en-GB"/>
            </a:p>
          </p:txBody>
        </p:sp>
        <p:sp>
          <p:nvSpPr>
            <p:cNvPr id="7" name="TextBox 6">
              <a:extLst>
                <a:ext uri="{FF2B5EF4-FFF2-40B4-BE49-F238E27FC236}">
                  <a16:creationId xmlns:a16="http://schemas.microsoft.com/office/drawing/2014/main" id="{BD47B214-EDCA-18FC-409D-5B067C68312C}"/>
                </a:ext>
              </a:extLst>
            </p:cNvPr>
            <p:cNvSpPr txBox="1"/>
            <p:nvPr/>
          </p:nvSpPr>
          <p:spPr>
            <a:xfrm>
              <a:off x="926423" y="2042344"/>
              <a:ext cx="4945803" cy="2259265"/>
            </a:xfrm>
            <a:prstGeom prst="rect">
              <a:avLst/>
            </a:prstGeom>
            <a:noFill/>
          </p:spPr>
          <p:txBody>
            <a:bodyPr wrap="square" lIns="91440" tIns="45720" rIns="91440" bIns="45720" anchor="t">
              <a:noAutofit/>
            </a:bodyPr>
            <a:lstStyle/>
            <a:p>
              <a:pPr rtl="0"/>
              <a:r>
                <a:rPr lang="tr" sz="1600" b="1" i="0" u="none" strike="noStrike">
                  <a:solidFill>
                    <a:srgbClr val="000000"/>
                  </a:solidFill>
                  <a:highlight>
                    <a:srgbClr val="000000">
                      <a:alpha val="0"/>
                    </a:srgbClr>
                  </a:highlight>
                  <a:latin typeface="Calibri"/>
                  <a:cs typeface="Poppins"/>
                </a:rPr>
                <a:t>&gt; Bölgesel etki değerlendirmesi</a:t>
              </a:r>
            </a:p>
            <a:p>
              <a:endParaRPr lang="en-US">
                <a:solidFill>
                  <a:schemeClr val="tx1"/>
                </a:solidFill>
                <a:cs typeface="Poppins" panose="00000500000000000000" pitchFamily="2" charset="-70"/>
              </a:endParaRPr>
            </a:p>
            <a:p>
              <a:endParaRPr lang="en-US">
                <a:solidFill>
                  <a:schemeClr val="tx1"/>
                </a:solidFill>
                <a:cs typeface="Poppins" panose="00000500000000000000" pitchFamily="2" charset="-70"/>
              </a:endParaRPr>
            </a:p>
            <a:p>
              <a:endParaRPr lang="en-US" sz="1600" i="0" u="none" strike="noStrike">
                <a:solidFill>
                  <a:srgbClr val="000000"/>
                </a:solidFill>
                <a:latin typeface="Calibri"/>
                <a:cs typeface="Poppins" panose="00000500000000000000" pitchFamily="2" charset="-70"/>
              </a:endParaRPr>
            </a:p>
            <a:p>
              <a:endParaRPr lang="en-US">
                <a:solidFill>
                  <a:schemeClr val="tx1"/>
                </a:solidFill>
                <a:cs typeface="Poppins" panose="00000500000000000000" pitchFamily="2" charset="-70"/>
              </a:endParaRPr>
            </a:p>
            <a:p>
              <a:endParaRPr lang="en-US">
                <a:solidFill>
                  <a:schemeClr val="tx1"/>
                </a:solidFill>
                <a:cs typeface="Poppins" panose="00000500000000000000" pitchFamily="2" charset="-70"/>
              </a:endParaRPr>
            </a:p>
            <a:p>
              <a:endParaRPr lang="en-US">
                <a:solidFill>
                  <a:schemeClr val="tx1"/>
                </a:solidFill>
                <a:cs typeface="Poppins" panose="00000500000000000000" pitchFamily="2" charset="-70"/>
              </a:endParaRPr>
            </a:p>
            <a:p>
              <a:pPr marL="285750" indent="-285750">
                <a:buFont typeface="Wingdings" panose="05000000000000000000" pitchFamily="2" charset="2"/>
                <a:buChar char="Ø"/>
              </a:pPr>
              <a:endParaRPr lang="tr" sz="1600" b="1">
                <a:solidFill>
                  <a:schemeClr val="tx1"/>
                </a:solidFill>
                <a:highlight>
                  <a:srgbClr val="000000">
                    <a:alpha val="0"/>
                  </a:srgbClr>
                </a:highlight>
                <a:cs typeface="Poppins" panose="00000500000000000000" pitchFamily="2" charset="-70"/>
              </a:endParaRPr>
            </a:p>
            <a:p>
              <a:pPr marL="285750" indent="-285750">
                <a:buFont typeface="Wingdings" panose="05000000000000000000" pitchFamily="2" charset="2"/>
                <a:buChar char="Ø"/>
              </a:pPr>
              <a:endParaRPr lang="tr" sz="1600" b="1">
                <a:solidFill>
                  <a:srgbClr val="000000"/>
                </a:solidFill>
                <a:highlight>
                  <a:srgbClr val="000000">
                    <a:alpha val="0"/>
                  </a:srgbClr>
                </a:highlight>
                <a:latin typeface="Calibri"/>
                <a:cs typeface="Poppins"/>
              </a:endParaRPr>
            </a:p>
            <a:p>
              <a:r>
                <a:rPr lang="tr" sz="1600" b="1">
                  <a:solidFill>
                    <a:srgbClr val="000000"/>
                  </a:solidFill>
                  <a:highlight>
                    <a:srgbClr val="000000">
                      <a:alpha val="0"/>
                    </a:srgbClr>
                  </a:highlight>
                  <a:latin typeface="Calibri"/>
                  <a:cs typeface="Calibri"/>
                </a:rPr>
                <a:t>&gt; Diğer fayda değerlendirmeleri </a:t>
              </a:r>
              <a:endParaRPr lang="tr" sz="1600" b="1"/>
            </a:p>
            <a:p>
              <a:r>
                <a:rPr lang="tr" sz="1200" b="0" i="0" u="none" strike="noStrike">
                  <a:solidFill>
                    <a:srgbClr val="000000"/>
                  </a:solidFill>
                  <a:highlight>
                    <a:srgbClr val="000000">
                      <a:alpha val="0"/>
                    </a:srgbClr>
                  </a:highlight>
                  <a:latin typeface="Calibri"/>
                  <a:cs typeface="Poppins"/>
                </a:rPr>
                <a:t>(trafiğin azaltılması, güvenlik avantajları, çevresel faydalar, sağlık yararları, hareketliliğe erişimin</a:t>
              </a:r>
              <a:r>
                <a:rPr lang="tr" sz="1200">
                  <a:solidFill>
                    <a:srgbClr val="000000"/>
                  </a:solidFill>
                  <a:highlight>
                    <a:srgbClr val="000000">
                      <a:alpha val="0"/>
                    </a:srgbClr>
                  </a:highlight>
                  <a:latin typeface="Calibri"/>
                  <a:cs typeface="Poppins"/>
                </a:rPr>
                <a:t>, </a:t>
              </a:r>
              <a:r>
                <a:rPr lang="tr" sz="1200" b="0" i="0" u="none" strike="noStrike">
                  <a:solidFill>
                    <a:srgbClr val="000000"/>
                  </a:solidFill>
                  <a:highlight>
                    <a:srgbClr val="000000">
                      <a:alpha val="0"/>
                    </a:srgbClr>
                  </a:highlight>
                  <a:latin typeface="Calibri"/>
                  <a:cs typeface="Poppins"/>
                </a:rPr>
                <a:t>yolcu memnuniyetinin </a:t>
              </a:r>
              <a:r>
                <a:rPr lang="tr" sz="1200">
                  <a:solidFill>
                    <a:srgbClr val="000000"/>
                  </a:solidFill>
                  <a:highlight>
                    <a:srgbClr val="000000">
                      <a:alpha val="0"/>
                    </a:srgbClr>
                  </a:highlight>
                  <a:latin typeface="Calibri"/>
                  <a:cs typeface="Poppins"/>
                </a:rPr>
                <a:t>ve </a:t>
              </a:r>
              <a:r>
                <a:rPr lang="tr" sz="1200" b="0" i="0" u="none" strike="noStrike">
                  <a:solidFill>
                    <a:srgbClr val="000000"/>
                  </a:solidFill>
                  <a:highlight>
                    <a:srgbClr val="000000">
                      <a:alpha val="0"/>
                    </a:srgbClr>
                  </a:highlight>
                  <a:latin typeface="Calibri"/>
                  <a:cs typeface="Poppins"/>
                </a:rPr>
                <a:t>sosyal katılımın iyileştirilmesi, ekonomik faaliyetin kolaylaştırılması)</a:t>
              </a:r>
            </a:p>
            <a:p>
              <a:endParaRPr lang="tr" sz="1200">
                <a:highlight>
                  <a:srgbClr val="000000">
                    <a:alpha val="0"/>
                  </a:srgbClr>
                </a:highlight>
                <a:cs typeface="Poppins" panose="00000500000000000000" pitchFamily="2" charset="-70"/>
              </a:endParaRPr>
            </a:p>
          </p:txBody>
        </p:sp>
        <p:sp>
          <p:nvSpPr>
            <p:cNvPr id="25" name="TextBox 24">
              <a:extLst>
                <a:ext uri="{FF2B5EF4-FFF2-40B4-BE49-F238E27FC236}">
                  <a16:creationId xmlns:a16="http://schemas.microsoft.com/office/drawing/2014/main" id="{BE41516A-556D-25AA-0822-579B7B7D86A9}"/>
                </a:ext>
              </a:extLst>
            </p:cNvPr>
            <p:cNvSpPr txBox="1"/>
            <p:nvPr/>
          </p:nvSpPr>
          <p:spPr>
            <a:xfrm>
              <a:off x="1025942" y="2435543"/>
              <a:ext cx="4636395" cy="991216"/>
            </a:xfrm>
            <a:prstGeom prst="rect">
              <a:avLst/>
            </a:prstGeom>
            <a:noFill/>
          </p:spPr>
          <p:txBody>
            <a:bodyPr wrap="square" lIns="91440" tIns="45720" rIns="91440" bIns="45720" anchor="t">
              <a:noAutofit/>
            </a:bodyPr>
            <a:lstStyle/>
            <a:p>
              <a:pPr rtl="0"/>
              <a:r>
                <a:rPr lang="tr" sz="1250" b="1" i="0" u="none" strike="noStrike">
                  <a:highlight>
                    <a:srgbClr val="000000">
                      <a:alpha val="0"/>
                    </a:srgbClr>
                  </a:highlight>
                  <a:latin typeface="Calibri"/>
                  <a:ea typeface="Calibri"/>
                  <a:cs typeface="Poppins"/>
                  <a:sym typeface="Wingdings"/>
                </a:rPr>
                <a:t></a:t>
              </a:r>
              <a:r>
                <a:rPr lang="tr" sz="1250" b="1" i="0" u="none" strike="noStrike">
                  <a:solidFill>
                    <a:srgbClr val="A6A6A6"/>
                  </a:solidFill>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yerel düzeyde etki, örneğin okul için seyahat planı;</a:t>
              </a:r>
            </a:p>
            <a:p>
              <a:r>
                <a:rPr lang="tr" sz="1250" b="1" i="0" u="none" strike="noStrike">
                  <a:highlight>
                    <a:srgbClr val="000000">
                      <a:alpha val="0"/>
                    </a:srgbClr>
                  </a:highlight>
                  <a:latin typeface="Calibri"/>
                  <a:ea typeface="Calibri"/>
                  <a:cs typeface="Poppins"/>
                  <a:sym typeface="Wingdings"/>
                </a:rPr>
                <a:t></a:t>
              </a:r>
              <a:r>
                <a:rPr lang="tr" sz="1250" b="1" i="0" u="none" strike="noStrike">
                  <a:solidFill>
                    <a:srgbClr val="A6A6A6"/>
                  </a:solidFill>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şehrin bir kısmı üzerindeki etki, örneğin şehir merkezindeki</a:t>
              </a:r>
              <a:endParaRPr lang="tr" sz="1250">
                <a:highlight>
                  <a:srgbClr val="000000">
                    <a:alpha val="0"/>
                  </a:srgbClr>
                </a:highlight>
                <a:latin typeface="Calibri"/>
                <a:ea typeface="Calibri"/>
                <a:cs typeface="Poppins"/>
              </a:endParaRPr>
            </a:p>
            <a:p>
              <a:r>
                <a:rPr lang="tr" sz="1250">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düşük emisyon bölgesi;</a:t>
              </a:r>
              <a:endParaRPr lang="tr" sz="1250"/>
            </a:p>
            <a:p>
              <a:pPr rtl="0"/>
              <a:r>
                <a:rPr lang="tr" sz="1250" b="1" i="0" u="none" strike="noStrike">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tüm şehir üzerindeki etki, örneğin otobüs şeritleri ağı.</a:t>
              </a:r>
            </a:p>
          </p:txBody>
        </p:sp>
        <p:sp>
          <p:nvSpPr>
            <p:cNvPr id="27" name="TextBox 26">
              <a:extLst>
                <a:ext uri="{FF2B5EF4-FFF2-40B4-BE49-F238E27FC236}">
                  <a16:creationId xmlns:a16="http://schemas.microsoft.com/office/drawing/2014/main" id="{7A1A7143-0ACC-D8B3-2B89-0187752B455F}"/>
                </a:ext>
              </a:extLst>
            </p:cNvPr>
            <p:cNvSpPr txBox="1"/>
            <p:nvPr/>
          </p:nvSpPr>
          <p:spPr>
            <a:xfrm>
              <a:off x="1037148" y="3607676"/>
              <a:ext cx="1990351" cy="738664"/>
            </a:xfrm>
            <a:prstGeom prst="rect">
              <a:avLst/>
            </a:prstGeom>
            <a:noFill/>
          </p:spPr>
          <p:txBody>
            <a:bodyPr wrap="square" lIns="91440" tIns="45720" rIns="91440" bIns="45720" anchor="t">
              <a:noAutofit/>
            </a:bodyPr>
            <a:lstStyle/>
            <a:p>
              <a:pPr rtl="0"/>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sym typeface="Wingdings"/>
                </a:rPr>
                <a:t> - </a:t>
              </a:r>
              <a:r>
                <a:rPr lang="tr" sz="1400" b="0" i="0" u="none" strike="noStrike">
                  <a:highlight>
                    <a:srgbClr val="000000">
                      <a:alpha val="0"/>
                    </a:srgbClr>
                  </a:highlight>
                  <a:latin typeface="Calibri"/>
                  <a:ea typeface="Calibri"/>
                  <a:cs typeface="Poppins"/>
                </a:rPr>
                <a:t>düşük;</a:t>
              </a:r>
              <a:endParaRPr lang="lt-LT" sz="1400">
                <a:ea typeface="Calibri" panose="020F0502020204030204" pitchFamily="34" charset="0"/>
                <a:cs typeface="Poppins" panose="00000500000000000000" pitchFamily="2" charset="-70"/>
              </a:endParaRPr>
            </a:p>
            <a:p>
              <a:pPr rtl="0"/>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orta;</a:t>
              </a:r>
            </a:p>
            <a:p>
              <a:pPr rtl="0"/>
              <a:r>
                <a:rPr lang="tr" sz="1400" b="1" i="0" u="none" strike="noStrike">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 </a:t>
              </a:r>
              <a:r>
                <a:rPr lang="tr" sz="1400" b="0" i="0" u="none" strike="noStrike">
                  <a:highlight>
                    <a:srgbClr val="000000">
                      <a:alpha val="0"/>
                    </a:srgbClr>
                  </a:highlight>
                  <a:latin typeface="Calibri"/>
                  <a:ea typeface="Calibri"/>
                  <a:cs typeface="Poppins"/>
                </a:rPr>
                <a:t>yüksek.</a:t>
              </a:r>
              <a:endParaRPr lang="en-GB" sz="1400">
                <a:cs typeface="Poppins" panose="00000500000000000000" pitchFamily="2" charset="-70"/>
              </a:endParaRPr>
            </a:p>
          </p:txBody>
        </p:sp>
        <p:sp>
          <p:nvSpPr>
            <p:cNvPr id="28" name="Rectangle 27">
              <a:extLst>
                <a:ext uri="{FF2B5EF4-FFF2-40B4-BE49-F238E27FC236}">
                  <a16:creationId xmlns:a16="http://schemas.microsoft.com/office/drawing/2014/main" id="{74D8C671-145C-0044-F674-B198546B3187}"/>
                </a:ext>
              </a:extLst>
            </p:cNvPr>
            <p:cNvSpPr/>
            <p:nvPr/>
          </p:nvSpPr>
          <p:spPr>
            <a:xfrm>
              <a:off x="976068" y="5286446"/>
              <a:ext cx="4916954" cy="974882"/>
            </a:xfrm>
            <a:prstGeom prst="rect">
              <a:avLst/>
            </a:prstGeom>
          </p:spPr>
          <p:txBody>
            <a:bodyPr wrap="square" lIns="91440" tIns="45720" rIns="91440" bIns="45720" anchor="t">
              <a:noAutofit/>
            </a:bodyPr>
            <a:lstStyle/>
            <a:p>
              <a:r>
                <a:rPr lang="tr" sz="1250" b="1" i="0" u="none" strike="noStrike">
                  <a:highlight>
                    <a:srgbClr val="000000">
                      <a:alpha val="0"/>
                    </a:srgbClr>
                  </a:highlight>
                  <a:latin typeface="Calibri"/>
                  <a:ea typeface="Calibri"/>
                  <a:cs typeface="Poppins"/>
                  <a:sym typeface="Wingdings"/>
                </a:rPr>
                <a:t></a:t>
              </a:r>
              <a:r>
                <a:rPr lang="tr" sz="1250" b="1" i="0" u="none" strike="noStrike">
                  <a:solidFill>
                    <a:srgbClr val="A6A6A6"/>
                  </a:solidFill>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bir veya iki fayda</a:t>
              </a:r>
              <a:r>
                <a:rPr lang="tr" sz="1250">
                  <a:highlight>
                    <a:srgbClr val="000000">
                      <a:alpha val="0"/>
                    </a:srgbClr>
                  </a:highlight>
                  <a:latin typeface="Calibri"/>
                  <a:ea typeface="Calibri"/>
                  <a:cs typeface="Poppins"/>
                </a:rPr>
                <a:t> elde edildi;</a:t>
              </a:r>
              <a:endParaRPr lang="lt-LT" sz="1250">
                <a:ea typeface="Calibri" panose="020F0502020204030204" pitchFamily="34" charset="0"/>
                <a:cs typeface="Poppins" panose="00000500000000000000" pitchFamily="2" charset="-70"/>
              </a:endParaRPr>
            </a:p>
            <a:p>
              <a:r>
                <a:rPr lang="tr" sz="1250" b="1" i="0" u="none" strike="noStrike">
                  <a:highlight>
                    <a:srgbClr val="000000">
                      <a:alpha val="0"/>
                    </a:srgbClr>
                  </a:highlight>
                  <a:latin typeface="Calibri"/>
                  <a:ea typeface="Calibri"/>
                  <a:cs typeface="Poppins"/>
                  <a:sym typeface="Wingdings"/>
                </a:rPr>
                <a:t></a:t>
              </a:r>
              <a:r>
                <a:rPr lang="tr" sz="1250" b="1" i="0" u="none" strike="noStrike">
                  <a:solidFill>
                    <a:srgbClr val="A6A6A6"/>
                  </a:solidFill>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a:t>
              </a:r>
              <a:r>
                <a:rPr lang="tr" sz="1250">
                  <a:highlight>
                    <a:srgbClr val="000000">
                      <a:alpha val="0"/>
                    </a:srgbClr>
                  </a:highlight>
                  <a:latin typeface="Calibri"/>
                  <a:ea typeface="Calibri"/>
                  <a:cs typeface="Poppins"/>
                </a:rPr>
                <a:t>üç</a:t>
              </a:r>
              <a:r>
                <a:rPr lang="tr" sz="1250" b="0" i="0" u="none" strike="noStrike">
                  <a:highlight>
                    <a:srgbClr val="000000">
                      <a:alpha val="0"/>
                    </a:srgbClr>
                  </a:highlight>
                  <a:latin typeface="Calibri"/>
                  <a:ea typeface="Calibri"/>
                  <a:cs typeface="Poppins"/>
                </a:rPr>
                <a:t> veya dört fayda</a:t>
              </a:r>
              <a:r>
                <a:rPr lang="tr" sz="1250">
                  <a:highlight>
                    <a:srgbClr val="000000">
                      <a:alpha val="0"/>
                    </a:srgbClr>
                  </a:highlight>
                  <a:latin typeface="Calibri"/>
                  <a:ea typeface="Calibri"/>
                  <a:cs typeface="Poppins"/>
                </a:rPr>
                <a:t> elde edildi</a:t>
              </a:r>
              <a:r>
                <a:rPr lang="tr" sz="1250" b="0" i="0" u="none" strike="noStrike">
                  <a:highlight>
                    <a:srgbClr val="000000">
                      <a:alpha val="0"/>
                    </a:srgbClr>
                  </a:highlight>
                  <a:latin typeface="Calibri"/>
                  <a:ea typeface="Calibri"/>
                  <a:cs typeface="Poppins"/>
                </a:rPr>
                <a:t>;</a:t>
              </a:r>
              <a:endParaRPr lang="lt-LT" sz="1250">
                <a:ea typeface="Calibri" panose="020F0502020204030204" pitchFamily="34" charset="0"/>
                <a:cs typeface="Poppins" panose="00000500000000000000" pitchFamily="2" charset="-70"/>
              </a:endParaRPr>
            </a:p>
            <a:p>
              <a:pPr>
                <a:lnSpc>
                  <a:spcPct val="107000"/>
                </a:lnSpc>
              </a:pPr>
              <a:r>
                <a:rPr lang="tr" sz="1250" b="1" i="0" u="none" strike="noStrike">
                  <a:highlight>
                    <a:srgbClr val="000000">
                      <a:alpha val="0"/>
                    </a:srgbClr>
                  </a:highlight>
                  <a:latin typeface="Calibri"/>
                  <a:ea typeface="Calibri"/>
                  <a:cs typeface="Poppins"/>
                  <a:sym typeface="Wingdings"/>
                </a:rPr>
                <a:t></a:t>
              </a:r>
              <a:r>
                <a:rPr lang="tr" sz="1250" b="1" i="0" u="none" strike="noStrike">
                  <a:solidFill>
                    <a:srgbClr val="A6A6A6"/>
                  </a:solidFill>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a:t>
              </a:r>
              <a:r>
                <a:rPr lang="tr" sz="1250">
                  <a:highlight>
                    <a:srgbClr val="000000">
                      <a:alpha val="0"/>
                    </a:srgbClr>
                  </a:highlight>
                  <a:latin typeface="Calibri"/>
                  <a:ea typeface="Calibri"/>
                  <a:cs typeface="Poppins"/>
                </a:rPr>
                <a:t>beş</a:t>
              </a:r>
              <a:r>
                <a:rPr lang="tr" sz="1250" b="0" i="0" u="none" strike="noStrike">
                  <a:highlight>
                    <a:srgbClr val="000000">
                      <a:alpha val="0"/>
                    </a:srgbClr>
                  </a:highlight>
                  <a:latin typeface="Calibri"/>
                  <a:ea typeface="Calibri"/>
                  <a:cs typeface="Poppins"/>
                </a:rPr>
                <a:t> veya altı fayda</a:t>
              </a:r>
              <a:r>
                <a:rPr lang="tr" sz="1250">
                  <a:highlight>
                    <a:srgbClr val="000000">
                      <a:alpha val="0"/>
                    </a:srgbClr>
                  </a:highlight>
                  <a:latin typeface="Calibri"/>
                  <a:ea typeface="Calibri"/>
                  <a:cs typeface="Poppins"/>
                </a:rPr>
                <a:t> elde edildi</a:t>
              </a:r>
              <a:r>
                <a:rPr lang="tr" sz="1250" b="0" i="0" u="none" strike="noStrike">
                  <a:highlight>
                    <a:srgbClr val="000000">
                      <a:alpha val="0"/>
                    </a:srgbClr>
                  </a:highlight>
                  <a:latin typeface="Calibri"/>
                  <a:ea typeface="Calibri"/>
                  <a:cs typeface="Poppins"/>
                </a:rPr>
                <a:t>;</a:t>
              </a:r>
              <a:endParaRPr lang="lt-LT" sz="1250">
                <a:ea typeface="Calibri" panose="020F0502020204030204" pitchFamily="34" charset="0"/>
                <a:cs typeface="Poppins" panose="00000500000000000000" pitchFamily="2" charset="-70"/>
              </a:endParaRPr>
            </a:p>
            <a:p>
              <a:pPr>
                <a:lnSpc>
                  <a:spcPct val="107000"/>
                </a:lnSpc>
                <a:spcAft>
                  <a:spcPts val="800"/>
                </a:spcAft>
              </a:pPr>
              <a:r>
                <a:rPr lang="tr" sz="1250" b="1" i="0" u="none" strike="noStrike">
                  <a:highlight>
                    <a:srgbClr val="000000">
                      <a:alpha val="0"/>
                    </a:srgbClr>
                  </a:highlight>
                  <a:latin typeface="Calibri"/>
                  <a:ea typeface="Calibri"/>
                  <a:cs typeface="Poppins"/>
                  <a:sym typeface="Wingdings"/>
                </a:rPr>
                <a:t></a:t>
              </a:r>
              <a:r>
                <a:rPr lang="tr" sz="1250" b="1" i="0" u="none" strike="noStrike">
                  <a:highlight>
                    <a:srgbClr val="000000">
                      <a:alpha val="0"/>
                    </a:srgbClr>
                  </a:highlight>
                  <a:latin typeface="Calibri"/>
                  <a:ea typeface="Calibri"/>
                  <a:cs typeface="Poppins"/>
                </a:rPr>
                <a:t> </a:t>
              </a:r>
              <a:r>
                <a:rPr lang="tr" sz="1250" b="0" i="0" u="none" strike="noStrike">
                  <a:highlight>
                    <a:srgbClr val="000000">
                      <a:alpha val="0"/>
                    </a:srgbClr>
                  </a:highlight>
                  <a:latin typeface="Calibri"/>
                  <a:ea typeface="Calibri"/>
                  <a:cs typeface="Poppins"/>
                </a:rPr>
                <a:t>- </a:t>
              </a:r>
              <a:r>
                <a:rPr lang="tr" sz="1250">
                  <a:highlight>
                    <a:srgbClr val="000000">
                      <a:alpha val="0"/>
                    </a:srgbClr>
                  </a:highlight>
                  <a:latin typeface="Calibri"/>
                  <a:ea typeface="Calibri"/>
                  <a:cs typeface="Poppins"/>
                </a:rPr>
                <a:t>listelenen faydaların yedisi</a:t>
              </a:r>
              <a:r>
                <a:rPr lang="tr" sz="1250" b="0" i="0" u="none" strike="noStrike">
                  <a:highlight>
                    <a:srgbClr val="000000">
                      <a:alpha val="0"/>
                    </a:srgbClr>
                  </a:highlight>
                  <a:latin typeface="Calibri"/>
                  <a:ea typeface="Calibri"/>
                  <a:cs typeface="Poppins"/>
                </a:rPr>
                <a:t> veya tamamı elde edildi.</a:t>
              </a:r>
              <a:endParaRPr lang="en-GB" sz="1250">
                <a:cs typeface="Poppins" panose="00000500000000000000" pitchFamily="2" charset="-70"/>
              </a:endParaRPr>
            </a:p>
          </p:txBody>
        </p:sp>
        <p:sp>
          <p:nvSpPr>
            <p:cNvPr id="31" name="TextBox 30">
              <a:extLst>
                <a:ext uri="{FF2B5EF4-FFF2-40B4-BE49-F238E27FC236}">
                  <a16:creationId xmlns:a16="http://schemas.microsoft.com/office/drawing/2014/main" id="{A5183498-2270-319F-CA29-DC9A7B4C7DBD}"/>
                </a:ext>
              </a:extLst>
            </p:cNvPr>
            <p:cNvSpPr txBox="1"/>
            <p:nvPr/>
          </p:nvSpPr>
          <p:spPr>
            <a:xfrm>
              <a:off x="6631015" y="4928690"/>
              <a:ext cx="4302074" cy="738664"/>
            </a:xfrm>
            <a:prstGeom prst="rect">
              <a:avLst/>
            </a:prstGeom>
            <a:noFill/>
          </p:spPr>
          <p:txBody>
            <a:bodyPr wrap="square" lIns="91440" tIns="45720" rIns="91440" bIns="45720" anchor="t">
              <a:noAutofit/>
            </a:bodyPr>
            <a:lstStyle/>
            <a:p>
              <a:r>
                <a:rPr lang="tr" sz="1400" b="1">
                  <a:highlight>
                    <a:srgbClr val="000000">
                      <a:alpha val="0"/>
                    </a:srgbClr>
                  </a:highlight>
                  <a:latin typeface="Calibri"/>
                  <a:ea typeface="Calibri"/>
                  <a:cs typeface="Poppins"/>
                </a:rPr>
                <a:t> </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teknik ve yasal engeller var;</a:t>
              </a:r>
              <a:r>
                <a:rPr lang="tr" sz="1400">
                  <a:highlight>
                    <a:srgbClr val="000000">
                      <a:alpha val="0"/>
                    </a:srgbClr>
                  </a:highlight>
                  <a:latin typeface="Calibri"/>
                  <a:ea typeface="Calibri"/>
                  <a:cs typeface="Poppins"/>
                </a:rPr>
                <a:t> </a:t>
              </a:r>
              <a:endParaRPr lang="lt-LT" sz="1400">
                <a:ea typeface="Calibri" panose="020F0502020204030204" pitchFamily="34" charset="0"/>
                <a:cs typeface="Poppins" panose="00000500000000000000" pitchFamily="2" charset="-70"/>
              </a:endParaRPr>
            </a:p>
            <a:p>
              <a:r>
                <a:rPr lang="tr" sz="1400" b="1">
                  <a:highlight>
                    <a:srgbClr val="000000">
                      <a:alpha val="0"/>
                    </a:srgbClr>
                  </a:highlight>
                  <a:latin typeface="Calibri"/>
                  <a:ea typeface="Calibri"/>
                  <a:cs typeface="Poppins"/>
                </a:rPr>
                <a:t> </a:t>
              </a:r>
              <a:r>
                <a:rPr lang="tr" sz="1400" b="1" i="0" u="none" strike="noStrike">
                  <a:highlight>
                    <a:srgbClr val="000000">
                      <a:alpha val="0"/>
                    </a:srgbClr>
                  </a:highlight>
                  <a:latin typeface="Calibri"/>
                  <a:ea typeface="Calibri"/>
                  <a:cs typeface="Poppins"/>
                </a:rPr>
                <a:t> </a:t>
              </a:r>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teknik veya yasal engel</a:t>
              </a:r>
              <a:r>
                <a:rPr lang="tr" sz="1400">
                  <a:highlight>
                    <a:srgbClr val="000000">
                      <a:alpha val="0"/>
                    </a:srgbClr>
                  </a:highlight>
                  <a:latin typeface="Calibri"/>
                  <a:ea typeface="Calibri"/>
                  <a:cs typeface="Poppins"/>
                </a:rPr>
                <a:t> mevcut</a:t>
              </a:r>
              <a:r>
                <a:rPr lang="tr" sz="1400" b="0" i="0" u="none" strike="noStrike">
                  <a:highlight>
                    <a:srgbClr val="000000">
                      <a:alpha val="0"/>
                    </a:srgbClr>
                  </a:highlight>
                  <a:latin typeface="Calibri"/>
                  <a:ea typeface="Calibri"/>
                  <a:cs typeface="Poppins"/>
                </a:rPr>
                <a:t>;</a:t>
              </a:r>
              <a:endParaRPr lang="lt-LT" sz="1400">
                <a:ea typeface="Calibri" panose="020F0502020204030204" pitchFamily="34" charset="0"/>
                <a:cs typeface="Poppins" panose="00000500000000000000" pitchFamily="2" charset="-70"/>
              </a:endParaRPr>
            </a:p>
            <a:p>
              <a:r>
                <a:rPr lang="tr" sz="1400">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a:t>
              </a:r>
              <a:r>
                <a:rPr lang="tr" sz="1400" b="1" i="0" u="none" strike="noStrike">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teknik veya yasal engel </a:t>
              </a:r>
              <a:r>
                <a:rPr lang="tr" sz="1400">
                  <a:highlight>
                    <a:srgbClr val="000000">
                      <a:alpha val="0"/>
                    </a:srgbClr>
                  </a:highlight>
                  <a:latin typeface="Calibri"/>
                  <a:ea typeface="Calibri"/>
                  <a:cs typeface="Poppins"/>
                </a:rPr>
                <a:t>bulunmuyor</a:t>
              </a:r>
              <a:r>
                <a:rPr lang="tr" sz="1400" b="0" i="0" u="none" strike="noStrike">
                  <a:highlight>
                    <a:srgbClr val="000000">
                      <a:alpha val="0"/>
                    </a:srgbClr>
                  </a:highlight>
                  <a:latin typeface="Calibri"/>
                  <a:ea typeface="Calibri"/>
                  <a:cs typeface="Poppins"/>
                </a:rPr>
                <a:t>.</a:t>
              </a:r>
              <a:endParaRPr lang="en-GB" sz="1400">
                <a:cs typeface="Poppins" panose="00000500000000000000" pitchFamily="2" charset="-70"/>
              </a:endParaRPr>
            </a:p>
          </p:txBody>
        </p:sp>
        <p:sp>
          <p:nvSpPr>
            <p:cNvPr id="33" name="TextBox 32">
              <a:extLst>
                <a:ext uri="{FF2B5EF4-FFF2-40B4-BE49-F238E27FC236}">
                  <a16:creationId xmlns:a16="http://schemas.microsoft.com/office/drawing/2014/main" id="{017708B4-F559-EDB1-F073-4BD5ED947EDE}"/>
                </a:ext>
              </a:extLst>
            </p:cNvPr>
            <p:cNvSpPr txBox="1"/>
            <p:nvPr/>
          </p:nvSpPr>
          <p:spPr>
            <a:xfrm>
              <a:off x="6692272" y="3554014"/>
              <a:ext cx="1978461" cy="744371"/>
            </a:xfrm>
            <a:prstGeom prst="rect">
              <a:avLst/>
            </a:prstGeom>
            <a:noFill/>
          </p:spPr>
          <p:txBody>
            <a:bodyPr wrap="square" lIns="91440" tIns="45720" rIns="91440" bIns="45720" anchor="t">
              <a:noAutofit/>
            </a:bodyPr>
            <a:lstStyle/>
            <a:p>
              <a:pPr rtl="0"/>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kısa;</a:t>
              </a:r>
              <a:endParaRPr lang="lt-LT" sz="1400">
                <a:ea typeface="Calibri" panose="020F0502020204030204" pitchFamily="34" charset="0"/>
                <a:cs typeface="Poppins" panose="00000500000000000000" pitchFamily="2" charset="-70"/>
              </a:endParaRPr>
            </a:p>
            <a:p>
              <a:pPr rtl="0"/>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orta;</a:t>
              </a:r>
              <a:endParaRPr lang="lt-LT" sz="1400">
                <a:ea typeface="Calibri" panose="020F0502020204030204" pitchFamily="34" charset="0"/>
                <a:cs typeface="Poppins" panose="00000500000000000000" pitchFamily="2" charset="-70"/>
              </a:endParaRPr>
            </a:p>
            <a:p>
              <a:pPr rtl="0">
                <a:lnSpc>
                  <a:spcPct val="107000"/>
                </a:lnSpc>
                <a:spcAft>
                  <a:spcPts val="800"/>
                </a:spcAft>
              </a:pPr>
              <a:r>
                <a:rPr lang="tr" sz="1400" b="1" i="0" u="none" strike="noStrike">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 </a:t>
              </a:r>
              <a:r>
                <a:rPr lang="tr" sz="1400" b="0" i="0" u="none" strike="noStrike">
                  <a:highlight>
                    <a:srgbClr val="000000">
                      <a:alpha val="0"/>
                    </a:srgbClr>
                  </a:highlight>
                  <a:latin typeface="Calibri"/>
                  <a:ea typeface="Calibri"/>
                  <a:cs typeface="Poppins"/>
                </a:rPr>
                <a:t>uzun.</a:t>
              </a:r>
              <a:endParaRPr lang="en-GB" sz="1400">
                <a:cs typeface="Poppins" panose="00000500000000000000" pitchFamily="2" charset="-70"/>
              </a:endParaRPr>
            </a:p>
          </p:txBody>
        </p:sp>
      </p:grpSp>
      <p:sp>
        <p:nvSpPr>
          <p:cNvPr id="3" name="Title 1">
            <a:extLst>
              <a:ext uri="{FF2B5EF4-FFF2-40B4-BE49-F238E27FC236}">
                <a16:creationId xmlns:a16="http://schemas.microsoft.com/office/drawing/2014/main" id="{4EF89B79-B0B0-6DC7-7D7C-AA16A5A154F5}"/>
              </a:ext>
            </a:extLst>
          </p:cNvPr>
          <p:cNvSpPr>
            <a:spLocks noGrp="1"/>
          </p:cNvSpPr>
          <p:nvPr>
            <p:ph type="title"/>
          </p:nvPr>
        </p:nvSpPr>
        <p:spPr>
          <a:xfrm>
            <a:off x="216310" y="522037"/>
            <a:ext cx="5598271" cy="1325563"/>
          </a:xfrm>
        </p:spPr>
        <p:txBody>
          <a:bodyPr>
            <a:noAutofit/>
          </a:bodyPr>
          <a:lstStyle/>
          <a:p>
            <a:pPr rtl="0"/>
            <a:r>
              <a:rPr lang="en-US" sz="4400" b="0" i="0" u="none" strike="noStrike" err="1">
                <a:highlight>
                  <a:srgbClr val="000000">
                    <a:alpha val="0"/>
                  </a:srgbClr>
                </a:highlight>
                <a:latin typeface="Calibri Light"/>
              </a:rPr>
              <a:t>Tedbir</a:t>
            </a:r>
            <a:r>
              <a:rPr lang="tr" sz="4400" b="0" i="0" u="none" strike="noStrike">
                <a:highlight>
                  <a:srgbClr val="000000">
                    <a:alpha val="0"/>
                  </a:srgbClr>
                </a:highlight>
                <a:latin typeface="Calibri Light"/>
              </a:rPr>
              <a:t>in </a:t>
            </a:r>
            <a:r>
              <a:rPr lang="tr">
                <a:highlight>
                  <a:srgbClr val="000000">
                    <a:alpha val="0"/>
                  </a:srgbClr>
                </a:highlight>
                <a:latin typeface="Calibri Light"/>
              </a:rPr>
              <a:t>etkisinin</a:t>
            </a:r>
            <a:r>
              <a:rPr lang="tr" sz="4400" b="0" i="0" u="none" strike="noStrike">
                <a:highlight>
                  <a:srgbClr val="000000">
                    <a:alpha val="0"/>
                  </a:srgbClr>
                </a:highlight>
                <a:latin typeface="Calibri Light"/>
              </a:rPr>
              <a:t> değerlendirilmesi</a:t>
            </a:r>
            <a:endParaRPr lang="lt-LT"/>
          </a:p>
        </p:txBody>
      </p:sp>
      <p:sp>
        <p:nvSpPr>
          <p:cNvPr id="2" name="Metin kutusu 1">
            <a:extLst>
              <a:ext uri="{FF2B5EF4-FFF2-40B4-BE49-F238E27FC236}">
                <a16:creationId xmlns:a16="http://schemas.microsoft.com/office/drawing/2014/main" id="{5BD21736-A10B-B5A9-6D46-D0483C2F2AA7}"/>
              </a:ext>
            </a:extLst>
          </p:cNvPr>
          <p:cNvSpPr txBox="1"/>
          <p:nvPr/>
        </p:nvSpPr>
        <p:spPr>
          <a:xfrm>
            <a:off x="976647" y="3318992"/>
            <a:ext cx="426612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 sz="1600" b="1">
                <a:cs typeface="Calibri"/>
              </a:rPr>
              <a:t>&gt; Ekonomik fayda değerlendirmesi</a:t>
            </a:r>
            <a:endParaRPr lang="tr-TR"/>
          </a:p>
        </p:txBody>
      </p:sp>
      <p:sp>
        <p:nvSpPr>
          <p:cNvPr id="6" name="Rectangle 5">
            <a:extLst>
              <a:ext uri="{FF2B5EF4-FFF2-40B4-BE49-F238E27FC236}">
                <a16:creationId xmlns:a16="http://schemas.microsoft.com/office/drawing/2014/main" id="{EAFC7706-50CC-517C-A17F-61DCE121F64B}"/>
              </a:ext>
            </a:extLst>
          </p:cNvPr>
          <p:cNvSpPr/>
          <p:nvPr/>
        </p:nvSpPr>
        <p:spPr>
          <a:xfrm>
            <a:off x="6692272" y="2542393"/>
            <a:ext cx="5760477" cy="523220"/>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 sz="1400" b="1" i="0" u="none" strike="noStrike">
                <a:highlight>
                  <a:srgbClr val="000000">
                    <a:alpha val="0"/>
                  </a:srgbClr>
                </a:highlight>
                <a:latin typeface="Calibri"/>
                <a:ea typeface="Calibri"/>
                <a:cs typeface="Poppins"/>
                <a:sym typeface="Wingdings"/>
              </a:rPr>
              <a:t></a:t>
            </a:r>
            <a:r>
              <a:rPr lang="tr" sz="1400" b="1" i="0" u="none" strike="noStrike">
                <a:solidFill>
                  <a:srgbClr val="A6A6A6"/>
                </a:solidFill>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taraflardan </a:t>
            </a:r>
            <a:r>
              <a:rPr lang="tr" sz="1400">
                <a:highlight>
                  <a:srgbClr val="000000">
                    <a:alpha val="0"/>
                  </a:srgbClr>
                </a:highlight>
                <a:latin typeface="Calibri"/>
                <a:ea typeface="Calibri"/>
                <a:cs typeface="Poppins"/>
              </a:rPr>
              <a:t>biri</a:t>
            </a:r>
            <a:r>
              <a:rPr lang="tr" sz="1400" b="0" i="0" u="none" strike="noStrike">
                <a:highlight>
                  <a:srgbClr val="000000">
                    <a:alpha val="0"/>
                  </a:srgbClr>
                </a:highlight>
                <a:latin typeface="Calibri"/>
                <a:ea typeface="Calibri"/>
                <a:cs typeface="Poppins"/>
              </a:rPr>
              <a:t> olumlu bir bakış </a:t>
            </a:r>
            <a:r>
              <a:rPr lang="tr" sz="1400">
                <a:highlight>
                  <a:srgbClr val="000000">
                    <a:alpha val="0"/>
                  </a:srgbClr>
                </a:highlight>
                <a:latin typeface="Calibri"/>
                <a:ea typeface="Calibri"/>
                <a:cs typeface="Poppins"/>
              </a:rPr>
              <a:t>açısına sahiptir</a:t>
            </a:r>
            <a:r>
              <a:rPr lang="tr" sz="1400" b="0" i="0" u="none" strike="noStrike">
                <a:highlight>
                  <a:srgbClr val="000000">
                    <a:alpha val="0"/>
                  </a:srgbClr>
                </a:highlight>
                <a:latin typeface="Calibri"/>
                <a:ea typeface="Calibri"/>
                <a:cs typeface="Poppins"/>
              </a:rPr>
              <a:t>;</a:t>
            </a:r>
            <a:endParaRPr lang="lt-LT" sz="1400">
              <a:ea typeface="Calibri" panose="020F0502020204030204" pitchFamily="34" charset="0"/>
              <a:cs typeface="Poppins" panose="00000500000000000000" pitchFamily="2" charset="-70"/>
            </a:endParaRPr>
          </a:p>
          <a:p>
            <a:pPr>
              <a:spcAft>
                <a:spcPts val="1200"/>
              </a:spcAft>
            </a:pPr>
            <a:r>
              <a:rPr lang="tr" sz="1400" b="1" i="0" u="none" strike="noStrike">
                <a:highlight>
                  <a:srgbClr val="000000">
                    <a:alpha val="0"/>
                  </a:srgbClr>
                </a:highlight>
                <a:latin typeface="Calibri"/>
                <a:ea typeface="Calibri"/>
                <a:cs typeface="Poppins"/>
                <a:sym typeface="Wingdings"/>
              </a:rPr>
              <a:t></a:t>
            </a:r>
            <a:r>
              <a:rPr lang="tr" sz="1400" b="1" i="0" u="none" strike="noStrike">
                <a:highlight>
                  <a:srgbClr val="000000">
                    <a:alpha val="0"/>
                  </a:srgbClr>
                </a:highlight>
                <a:latin typeface="Calibri"/>
                <a:ea typeface="Calibri"/>
                <a:cs typeface="Poppins"/>
              </a:rPr>
              <a:t> -</a:t>
            </a:r>
            <a:r>
              <a:rPr lang="tr" sz="1400" b="0" i="0" u="none" strike="noStrike">
                <a:highlight>
                  <a:srgbClr val="000000">
                    <a:alpha val="0"/>
                  </a:srgbClr>
                </a:highlight>
                <a:latin typeface="Calibri"/>
                <a:ea typeface="Calibri"/>
                <a:cs typeface="Poppins"/>
              </a:rPr>
              <a:t> tüm </a:t>
            </a:r>
            <a:r>
              <a:rPr lang="tr" sz="1400">
                <a:highlight>
                  <a:srgbClr val="000000">
                    <a:alpha val="0"/>
                  </a:srgbClr>
                </a:highlight>
                <a:latin typeface="Calibri"/>
                <a:ea typeface="Calibri"/>
                <a:cs typeface="Poppins"/>
              </a:rPr>
              <a:t>taraflar</a:t>
            </a:r>
            <a:r>
              <a:rPr lang="tr" sz="1400" b="0" i="0" u="none" strike="noStrike">
                <a:highlight>
                  <a:srgbClr val="000000">
                    <a:alpha val="0"/>
                  </a:srgbClr>
                </a:highlight>
                <a:latin typeface="Calibri"/>
                <a:ea typeface="Calibri"/>
                <a:cs typeface="Poppins"/>
              </a:rPr>
              <a:t> olumlu bir bakış </a:t>
            </a:r>
            <a:r>
              <a:rPr lang="tr" sz="1400">
                <a:highlight>
                  <a:srgbClr val="000000">
                    <a:alpha val="0"/>
                  </a:srgbClr>
                </a:highlight>
                <a:latin typeface="Calibri"/>
                <a:ea typeface="Calibri"/>
                <a:cs typeface="Poppins"/>
              </a:rPr>
              <a:t>açısına sahiptir.</a:t>
            </a:r>
            <a:endParaRPr lang="en-GB" sz="1400">
              <a:cs typeface="Poppins" panose="00000500000000000000" pitchFamily="2" charset="-70"/>
            </a:endParaRPr>
          </a:p>
        </p:txBody>
      </p:sp>
    </p:spTree>
    <p:extLst>
      <p:ext uri="{BB962C8B-B14F-4D97-AF65-F5344CB8AC3E}">
        <p14:creationId xmlns:p14="http://schemas.microsoft.com/office/powerpoint/2010/main" val="4016113688"/>
      </p:ext>
    </p:extLst>
  </p:cSld>
  <p:clrMapOvr>
    <a:masterClrMapping/>
  </p:clrMapOvr>
  <p:transition/>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735D-8D7A-B636-9A46-512E3608028A}"/>
              </a:ext>
            </a:extLst>
          </p:cNvPr>
          <p:cNvSpPr>
            <a:spLocks noGrp="1"/>
          </p:cNvSpPr>
          <p:nvPr>
            <p:ph type="title"/>
          </p:nvPr>
        </p:nvSpPr>
        <p:spPr/>
        <p:txBody>
          <a:bodyPr>
            <a:noAutofit/>
          </a:bodyPr>
          <a:lstStyle/>
          <a:p>
            <a:pPr rtl="0"/>
            <a:r>
              <a:rPr lang="tr" sz="4400" b="0" i="0" u="none" strike="noStrike">
                <a:highlight>
                  <a:srgbClr val="000000">
                    <a:alpha val="0"/>
                  </a:srgbClr>
                </a:highlight>
                <a:latin typeface="Calibri Light"/>
              </a:rPr>
              <a:t>TOPLU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TAŞIMA REFORMU</a:t>
            </a:r>
          </a:p>
        </p:txBody>
      </p:sp>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838200" y="1710372"/>
            <a:ext cx="6618402" cy="4576127"/>
          </a:xfrm>
        </p:spPr>
        <p:txBody>
          <a:bodyPr vert="horz" lIns="91440" tIns="45720" rIns="91440" bIns="45720" rtlCol="0" anchor="t">
            <a:noAutofit/>
          </a:bodyPr>
          <a:lstStyle/>
          <a:p>
            <a:pPr marL="0" indent="0">
              <a:spcAft>
                <a:spcPts val="1200"/>
              </a:spcAft>
              <a:buNone/>
            </a:pPr>
            <a:r>
              <a:rPr lang="en-US" sz="2200" b="1" i="0" u="none" strike="noStrike">
                <a:highlight>
                  <a:srgbClr val="000000">
                    <a:alpha val="0"/>
                  </a:srgbClr>
                </a:highlight>
                <a:latin typeface="Calibri"/>
              </a:rPr>
              <a:t>TEMEL TEDBİRLER</a:t>
            </a:r>
            <a:r>
              <a:rPr lang="tr" sz="2200" b="1" i="0" u="none" strike="noStrike">
                <a:highlight>
                  <a:srgbClr val="000000">
                    <a:alpha val="0"/>
                  </a:srgbClr>
                </a:highlight>
                <a:latin typeface="Calibri"/>
              </a:rPr>
              <a:t>:</a:t>
            </a:r>
            <a:r>
              <a:rPr lang="tr" sz="2200" b="1">
                <a:highlight>
                  <a:srgbClr val="000000">
                    <a:alpha val="0"/>
                  </a:srgbClr>
                </a:highlight>
                <a:latin typeface="Calibri"/>
              </a:rPr>
              <a:t> </a:t>
            </a:r>
            <a:endParaRPr lang="tr" sz="2200" b="1" i="0" u="none" strike="noStrike">
              <a:highlight>
                <a:srgbClr val="000000">
                  <a:alpha val="0"/>
                </a:srgbClr>
              </a:highlight>
              <a:latin typeface="Calibri"/>
            </a:endParaRPr>
          </a:p>
          <a:p>
            <a:pPr>
              <a:spcBef>
                <a:spcPts val="600"/>
              </a:spcBef>
            </a:pPr>
            <a:r>
              <a:rPr lang="tr" sz="1550" b="0" i="0" u="none" strike="noStrike">
                <a:highlight>
                  <a:srgbClr val="000000">
                    <a:alpha val="0"/>
                  </a:srgbClr>
                </a:highlight>
                <a:latin typeface="Calibri"/>
              </a:rPr>
              <a:t>Toplu taşıma güzergâhlarının ve </a:t>
            </a:r>
            <a:r>
              <a:rPr lang="tr" sz="1550">
                <a:highlight>
                  <a:srgbClr val="000000">
                    <a:alpha val="0"/>
                  </a:srgbClr>
                </a:highlight>
                <a:latin typeface="Calibri"/>
              </a:rPr>
              <a:t>tarifelerinin yeniden</a:t>
            </a:r>
            <a:r>
              <a:rPr lang="tr" sz="1550" b="0" i="0" u="none" strike="noStrike">
                <a:highlight>
                  <a:srgbClr val="000000">
                    <a:alpha val="0"/>
                  </a:srgbClr>
                </a:highlight>
                <a:latin typeface="Calibri"/>
              </a:rPr>
              <a:t> düzenlenmesi</a:t>
            </a:r>
            <a:r>
              <a:rPr lang="tr" sz="1550">
                <a:highlight>
                  <a:srgbClr val="000000">
                    <a:alpha val="0"/>
                  </a:srgbClr>
                </a:highlight>
                <a:latin typeface="Calibri"/>
              </a:rPr>
              <a:t>;</a:t>
            </a:r>
            <a:endParaRPr lang="tr" sz="1550" b="0" i="0" u="none" strike="noStrike">
              <a:highlight>
                <a:srgbClr val="000000">
                  <a:alpha val="0"/>
                </a:srgbClr>
              </a:highlight>
              <a:latin typeface="Calibri"/>
            </a:endParaRPr>
          </a:p>
          <a:p>
            <a:pPr>
              <a:spcBef>
                <a:spcPts val="600"/>
              </a:spcBef>
            </a:pPr>
            <a:r>
              <a:rPr lang="tr" sz="1550">
                <a:highlight>
                  <a:srgbClr val="000000">
                    <a:alpha val="0"/>
                  </a:srgbClr>
                </a:highlight>
                <a:latin typeface="Calibri"/>
              </a:rPr>
              <a:t>Daha ekolojik sistemlere geçiş de</a:t>
            </a:r>
            <a:r>
              <a:rPr lang="tr" sz="1550" b="0" i="0" u="none" strike="noStrike">
                <a:highlight>
                  <a:srgbClr val="000000">
                    <a:alpha val="0"/>
                  </a:srgbClr>
                </a:highlight>
                <a:latin typeface="Calibri"/>
              </a:rPr>
              <a:t> dâhil olmak üzere, filonun yenilenmesi</a:t>
            </a:r>
            <a:r>
              <a:rPr lang="tr" sz="1550">
                <a:highlight>
                  <a:srgbClr val="000000">
                    <a:alpha val="0"/>
                  </a:srgbClr>
                </a:highlight>
                <a:latin typeface="Calibri"/>
              </a:rPr>
              <a:t>;</a:t>
            </a:r>
            <a:endParaRPr lang="en-US" sz="1550"/>
          </a:p>
          <a:p>
            <a:pPr>
              <a:spcBef>
                <a:spcPts val="600"/>
              </a:spcBef>
            </a:pPr>
            <a:r>
              <a:rPr lang="tr" sz="1550">
                <a:highlight>
                  <a:srgbClr val="000000">
                    <a:alpha val="0"/>
                  </a:srgbClr>
                </a:highlight>
                <a:latin typeface="Calibri"/>
              </a:rPr>
              <a:t>Otobüslere ayrılmış şeritler</a:t>
            </a:r>
            <a:r>
              <a:rPr lang="tr" sz="1550" b="0" i="0" u="none" strike="noStrike">
                <a:highlight>
                  <a:srgbClr val="000000">
                    <a:alpha val="0"/>
                  </a:srgbClr>
                </a:highlight>
                <a:latin typeface="Calibri"/>
              </a:rPr>
              <a:t> / yüksek doluluk araç şeritleri ve kavşaklarda </a:t>
            </a:r>
            <a:r>
              <a:rPr lang="tr" sz="1550">
                <a:highlight>
                  <a:srgbClr val="000000">
                    <a:alpha val="0"/>
                  </a:srgbClr>
                </a:highlight>
                <a:latin typeface="Calibri"/>
              </a:rPr>
              <a:t>toplu taşıma araçlarına öncelik</a:t>
            </a:r>
            <a:r>
              <a:rPr lang="tr" sz="1550" b="0" i="0" u="none" strike="noStrike">
                <a:highlight>
                  <a:srgbClr val="000000">
                    <a:alpha val="0"/>
                  </a:srgbClr>
                </a:highlight>
                <a:latin typeface="Calibri"/>
              </a:rPr>
              <a:t> </a:t>
            </a:r>
            <a:r>
              <a:rPr lang="tr" sz="1550">
                <a:highlight>
                  <a:srgbClr val="000000">
                    <a:alpha val="0"/>
                  </a:srgbClr>
                </a:highlight>
                <a:latin typeface="Calibri"/>
              </a:rPr>
              <a:t>verilmesi dâhil,</a:t>
            </a:r>
            <a:r>
              <a:rPr lang="tr" sz="1550" b="0" i="0" u="none" strike="noStrike">
                <a:highlight>
                  <a:srgbClr val="000000">
                    <a:alpha val="0"/>
                  </a:srgbClr>
                </a:highlight>
                <a:latin typeface="Calibri"/>
              </a:rPr>
              <a:t> toplu </a:t>
            </a:r>
            <a:r>
              <a:rPr lang="tr" sz="1550">
                <a:highlight>
                  <a:srgbClr val="000000">
                    <a:alpha val="0"/>
                  </a:srgbClr>
                </a:highlight>
                <a:latin typeface="Calibri"/>
              </a:rPr>
              <a:t>taşımaya</a:t>
            </a:r>
            <a:r>
              <a:rPr lang="tr" sz="1550" b="0" i="0" u="none" strike="noStrike">
                <a:highlight>
                  <a:srgbClr val="000000">
                    <a:alpha val="0"/>
                  </a:srgbClr>
                </a:highlight>
                <a:latin typeface="Calibri"/>
              </a:rPr>
              <a:t> </a:t>
            </a:r>
            <a:r>
              <a:rPr lang="tr" sz="1550">
                <a:highlight>
                  <a:srgbClr val="000000">
                    <a:alpha val="0"/>
                  </a:srgbClr>
                </a:highlight>
                <a:latin typeface="Calibri"/>
              </a:rPr>
              <a:t>öncelik verilmesi;</a:t>
            </a:r>
            <a:endParaRPr lang="en-US" sz="1550"/>
          </a:p>
          <a:p>
            <a:pPr>
              <a:spcBef>
                <a:spcPts val="600"/>
              </a:spcBef>
            </a:pPr>
            <a:r>
              <a:rPr lang="tr" sz="1550">
                <a:highlight>
                  <a:srgbClr val="000000">
                    <a:alpha val="0"/>
                  </a:srgbClr>
                </a:highlight>
                <a:latin typeface="Calibri"/>
              </a:rPr>
              <a:t>Bilgilendirme yapılması</a:t>
            </a:r>
            <a:r>
              <a:rPr lang="tr" sz="1550" b="0" i="0" u="none" strike="noStrike">
                <a:highlight>
                  <a:srgbClr val="000000">
                    <a:alpha val="0"/>
                  </a:srgbClr>
                </a:highlight>
                <a:latin typeface="Calibri"/>
              </a:rPr>
              <a:t>, araçlar ve duraklar</a:t>
            </a:r>
            <a:r>
              <a:rPr lang="tr" sz="1550">
                <a:highlight>
                  <a:srgbClr val="000000">
                    <a:alpha val="0"/>
                  </a:srgbClr>
                </a:highlight>
                <a:latin typeface="Calibri"/>
              </a:rPr>
              <a:t> ile</a:t>
            </a:r>
            <a:r>
              <a:rPr lang="tr" sz="1550" b="0" i="0" u="none" strike="noStrike">
                <a:highlight>
                  <a:srgbClr val="000000">
                    <a:alpha val="0"/>
                  </a:srgbClr>
                </a:highlight>
                <a:latin typeface="Calibri"/>
              </a:rPr>
              <a:t> </a:t>
            </a:r>
            <a:r>
              <a:rPr lang="tr" sz="1550">
                <a:highlight>
                  <a:srgbClr val="000000">
                    <a:alpha val="0"/>
                  </a:srgbClr>
                </a:highlight>
                <a:latin typeface="Calibri"/>
              </a:rPr>
              <a:t>istasyonların iyileştirilmesi</a:t>
            </a:r>
            <a:r>
              <a:rPr lang="tr" sz="1550" b="0" i="0" u="none" strike="noStrike">
                <a:highlight>
                  <a:srgbClr val="000000">
                    <a:alpha val="0"/>
                  </a:srgbClr>
                </a:highlight>
                <a:latin typeface="Calibri"/>
              </a:rPr>
              <a:t> </a:t>
            </a:r>
            <a:r>
              <a:rPr lang="tr" sz="1550">
                <a:highlight>
                  <a:srgbClr val="000000">
                    <a:alpha val="0"/>
                  </a:srgbClr>
                </a:highlight>
                <a:latin typeface="Calibri"/>
              </a:rPr>
              <a:t>de</a:t>
            </a:r>
            <a:r>
              <a:rPr lang="tr" sz="1550" b="0" i="0" u="none" strike="noStrike">
                <a:highlight>
                  <a:srgbClr val="000000">
                    <a:alpha val="0"/>
                  </a:srgbClr>
                </a:highlight>
                <a:latin typeface="Calibri"/>
              </a:rPr>
              <a:t> dâhil olmak üzere, toplu taşıma erişilebilirliğinin iyileştirilmesi</a:t>
            </a:r>
            <a:r>
              <a:rPr lang="tr" sz="1550">
                <a:highlight>
                  <a:srgbClr val="000000">
                    <a:alpha val="0"/>
                  </a:srgbClr>
                </a:highlight>
                <a:latin typeface="Calibri"/>
              </a:rPr>
              <a:t>;</a:t>
            </a:r>
            <a:endParaRPr lang="tr" sz="1550" b="0" i="0" u="none" strike="noStrike">
              <a:highlight>
                <a:srgbClr val="000000">
                  <a:alpha val="0"/>
                </a:srgbClr>
              </a:highlight>
              <a:latin typeface="Calibri"/>
            </a:endParaRPr>
          </a:p>
          <a:p>
            <a:pPr>
              <a:spcBef>
                <a:spcPts val="600"/>
              </a:spcBef>
            </a:pPr>
            <a:r>
              <a:rPr lang="tr" sz="1550">
                <a:highlight>
                  <a:srgbClr val="000000">
                    <a:alpha val="0"/>
                  </a:srgbClr>
                </a:highlight>
                <a:latin typeface="Calibri"/>
              </a:rPr>
              <a:t>Talebe dayalı toplu</a:t>
            </a:r>
            <a:r>
              <a:rPr lang="tr" sz="1550" b="0" i="0" u="none" strike="noStrike">
                <a:highlight>
                  <a:srgbClr val="000000">
                    <a:alpha val="0"/>
                  </a:srgbClr>
                </a:highlight>
                <a:latin typeface="Calibri"/>
              </a:rPr>
              <a:t> </a:t>
            </a:r>
            <a:r>
              <a:rPr lang="tr" sz="1550">
                <a:highlight>
                  <a:srgbClr val="000000">
                    <a:alpha val="0"/>
                  </a:srgbClr>
                </a:highlight>
                <a:latin typeface="Calibri"/>
              </a:rPr>
              <a:t>taşıma</a:t>
            </a:r>
            <a:r>
              <a:rPr lang="tr" sz="1550" b="0" i="0" u="none" strike="noStrike">
                <a:highlight>
                  <a:srgbClr val="000000">
                    <a:alpha val="0"/>
                  </a:srgbClr>
                </a:highlight>
                <a:latin typeface="Calibri"/>
              </a:rPr>
              <a:t> </a:t>
            </a:r>
            <a:r>
              <a:rPr lang="tr" sz="1550">
                <a:highlight>
                  <a:srgbClr val="000000">
                    <a:alpha val="0"/>
                  </a:srgbClr>
                </a:highlight>
                <a:latin typeface="Calibri"/>
              </a:rPr>
              <a:t>hizmetlerinin temin edilmesi;</a:t>
            </a:r>
            <a:endParaRPr lang="tr" sz="1550" b="0" i="0" u="none" strike="noStrike">
              <a:highlight>
                <a:srgbClr val="000000">
                  <a:alpha val="0"/>
                </a:srgbClr>
              </a:highlight>
              <a:latin typeface="Calibri"/>
            </a:endParaRPr>
          </a:p>
          <a:p>
            <a:pPr>
              <a:spcBef>
                <a:spcPts val="600"/>
              </a:spcBef>
            </a:pPr>
            <a:r>
              <a:rPr lang="tr" sz="1550" b="0" i="0" u="none" strike="noStrike">
                <a:highlight>
                  <a:srgbClr val="000000">
                    <a:alpha val="0"/>
                  </a:srgbClr>
                </a:highlight>
                <a:latin typeface="Calibri"/>
              </a:rPr>
              <a:t>Gerçek zamanlı </a:t>
            </a:r>
            <a:r>
              <a:rPr lang="tr" sz="1550">
                <a:highlight>
                  <a:srgbClr val="000000">
                    <a:alpha val="0"/>
                  </a:srgbClr>
                </a:highlight>
                <a:latin typeface="Calibri"/>
              </a:rPr>
              <a:t>bilginin sağlanması;</a:t>
            </a:r>
            <a:endParaRPr lang="tr" sz="1550" b="0" i="0" u="none" strike="noStrike">
              <a:highlight>
                <a:srgbClr val="000000">
                  <a:alpha val="0"/>
                </a:srgbClr>
              </a:highlight>
              <a:latin typeface="Calibri"/>
            </a:endParaRPr>
          </a:p>
          <a:p>
            <a:pPr>
              <a:spcBef>
                <a:spcPts val="600"/>
              </a:spcBef>
            </a:pPr>
            <a:r>
              <a:rPr lang="tr" sz="1550" b="0" i="0" u="none" strike="noStrike">
                <a:highlight>
                  <a:srgbClr val="000000">
                    <a:alpha val="0"/>
                  </a:srgbClr>
                </a:highlight>
                <a:latin typeface="Calibri"/>
              </a:rPr>
              <a:t>E-bilet</a:t>
            </a:r>
            <a:r>
              <a:rPr lang="tr" sz="1550">
                <a:highlight>
                  <a:srgbClr val="000000">
                    <a:alpha val="0"/>
                  </a:srgbClr>
                </a:highlight>
                <a:latin typeface="Calibri"/>
              </a:rPr>
              <a:t> sisteminin kullanılması;</a:t>
            </a:r>
            <a:endParaRPr lang="tr" sz="1550" b="0" i="0" u="none" strike="noStrike">
              <a:highlight>
                <a:srgbClr val="000000">
                  <a:alpha val="0"/>
                </a:srgbClr>
              </a:highlight>
              <a:latin typeface="Calibri"/>
            </a:endParaRPr>
          </a:p>
          <a:p>
            <a:pPr>
              <a:spcBef>
                <a:spcPts val="600"/>
              </a:spcBef>
            </a:pPr>
            <a:r>
              <a:rPr lang="tr" sz="1550" b="0" i="0" u="none" strike="noStrike">
                <a:highlight>
                  <a:srgbClr val="000000">
                    <a:alpha val="0"/>
                  </a:srgbClr>
                </a:highlight>
                <a:latin typeface="Calibri"/>
              </a:rPr>
              <a:t>Çok modlu ulaşım bilgileri ve seyahat önerileri de dâhil olmak üzere, </a:t>
            </a:r>
            <a:r>
              <a:rPr lang="tr" sz="1550">
                <a:highlight>
                  <a:srgbClr val="000000">
                    <a:alpha val="0"/>
                  </a:srgbClr>
                </a:highlight>
                <a:latin typeface="Calibri"/>
              </a:rPr>
              <a:t>hareket saatlerinin ve</a:t>
            </a:r>
            <a:r>
              <a:rPr lang="tr" sz="1550" b="0" i="0" u="none" strike="noStrike">
                <a:highlight>
                  <a:srgbClr val="000000">
                    <a:alpha val="0"/>
                  </a:srgbClr>
                </a:highlight>
                <a:latin typeface="Calibri"/>
              </a:rPr>
              <a:t> hizmet </a:t>
            </a:r>
            <a:r>
              <a:rPr lang="tr" sz="1550">
                <a:highlight>
                  <a:srgbClr val="000000">
                    <a:alpha val="0"/>
                  </a:srgbClr>
                </a:highlight>
                <a:latin typeface="Calibri"/>
              </a:rPr>
              <a:t>bilgilerinin paylaşılması;</a:t>
            </a:r>
            <a:endParaRPr lang="tr" sz="1550" b="0" i="0" u="none" strike="noStrike">
              <a:highlight>
                <a:srgbClr val="000000">
                  <a:alpha val="0"/>
                </a:srgbClr>
              </a:highlight>
              <a:latin typeface="Calibri"/>
            </a:endParaRPr>
          </a:p>
          <a:p>
            <a:pPr>
              <a:spcBef>
                <a:spcPts val="600"/>
              </a:spcBef>
            </a:pPr>
            <a:r>
              <a:rPr lang="tr" sz="1550">
                <a:highlight>
                  <a:srgbClr val="000000">
                    <a:alpha val="0"/>
                  </a:srgbClr>
                </a:highlight>
                <a:latin typeface="Calibri"/>
              </a:rPr>
              <a:t>Modlar arası</a:t>
            </a:r>
            <a:r>
              <a:rPr lang="tr" sz="1550" b="0" i="0" u="none" strike="noStrike">
                <a:highlight>
                  <a:srgbClr val="000000">
                    <a:alpha val="0"/>
                  </a:srgbClr>
                </a:highlight>
                <a:latin typeface="Calibri"/>
              </a:rPr>
              <a:t> ulaşım </a:t>
            </a:r>
            <a:r>
              <a:rPr lang="tr" sz="1550">
                <a:highlight>
                  <a:srgbClr val="000000">
                    <a:alpha val="0"/>
                  </a:srgbClr>
                </a:highlight>
                <a:latin typeface="Calibri"/>
              </a:rPr>
              <a:t>hizmetlerinin</a:t>
            </a:r>
            <a:r>
              <a:rPr lang="tr" sz="1550" b="0" i="0" u="none" strike="noStrike">
                <a:highlight>
                  <a:srgbClr val="000000">
                    <a:alpha val="0"/>
                  </a:srgbClr>
                </a:highlight>
                <a:latin typeface="Calibri"/>
              </a:rPr>
              <a:t> (Park Et ve Devam Et)</a:t>
            </a:r>
            <a:r>
              <a:rPr lang="tr" sz="1550">
                <a:highlight>
                  <a:srgbClr val="000000">
                    <a:alpha val="0"/>
                  </a:srgbClr>
                </a:highlight>
                <a:latin typeface="Calibri"/>
              </a:rPr>
              <a:t> kullanılması;</a:t>
            </a:r>
            <a:endParaRPr lang="lt-LT" sz="1550"/>
          </a:p>
          <a:p>
            <a:pPr>
              <a:spcBef>
                <a:spcPts val="600"/>
              </a:spcBef>
            </a:pPr>
            <a:r>
              <a:rPr lang="tr" sz="1550" b="0" i="0" u="none" strike="noStrike">
                <a:highlight>
                  <a:srgbClr val="000000">
                    <a:alpha val="0"/>
                  </a:srgbClr>
                </a:highlight>
                <a:latin typeface="Calibri"/>
              </a:rPr>
              <a:t>Toplu taşıma merkezlerinde çok modlu ulaşım </a:t>
            </a:r>
            <a:r>
              <a:rPr lang="tr" sz="1550">
                <a:highlight>
                  <a:srgbClr val="000000">
                    <a:alpha val="0"/>
                  </a:srgbClr>
                </a:highlight>
                <a:latin typeface="Calibri"/>
              </a:rPr>
              <a:t>noktalarının mevcut olması.</a:t>
            </a:r>
            <a:endParaRPr lang="en-US" sz="1550"/>
          </a:p>
          <a:p>
            <a:endParaRPr lang="en-US"/>
          </a:p>
        </p:txBody>
      </p:sp>
      <p:pic>
        <p:nvPicPr>
          <p:cNvPr id="4" name="Picture 3">
            <a:extLst>
              <a:ext uri="{FF2B5EF4-FFF2-40B4-BE49-F238E27FC236}">
                <a16:creationId xmlns:a16="http://schemas.microsoft.com/office/drawing/2014/main" id="{82940FBE-15CF-4C66-C785-4285E29DAB32}"/>
              </a:ext>
            </a:extLst>
          </p:cNvPr>
          <p:cNvPicPr>
            <a:picLocks noChangeAspect="1"/>
          </p:cNvPicPr>
          <p:nvPr/>
        </p:nvPicPr>
        <p:blipFill>
          <a:blip r:embed="rId3"/>
          <a:srcRect r="52014"/>
          <a:stretch>
            <a:fillRect/>
          </a:stretch>
        </p:blipFill>
        <p:spPr>
          <a:xfrm>
            <a:off x="8041064" y="1597340"/>
            <a:ext cx="3966297" cy="4624207"/>
          </a:xfrm>
          <a:prstGeom prst="rect">
            <a:avLst/>
          </a:prstGeom>
        </p:spPr>
      </p:pic>
    </p:spTree>
    <p:extLst>
      <p:ext uri="{BB962C8B-B14F-4D97-AF65-F5344CB8AC3E}">
        <p14:creationId xmlns:p14="http://schemas.microsoft.com/office/powerpoint/2010/main" val="1711490843"/>
      </p:ext>
    </p:extLst>
  </p:cSld>
  <p:clrMapOvr>
    <a:masterClrMapping/>
  </p:clrMapOvr>
  <p:transition/>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559158" y="365125"/>
            <a:ext cx="10515600" cy="1325563"/>
          </a:xfrm>
        </p:spPr>
        <p:txBody>
          <a:bodyPr>
            <a:noAutofit/>
          </a:bodyPr>
          <a:lstStyle/>
          <a:p>
            <a:pPr rtl="0"/>
            <a:r>
              <a:rPr lang="tr" sz="4400" b="0" i="0" u="none" strike="noStrike">
                <a:highlight>
                  <a:srgbClr val="000000">
                    <a:alpha val="0"/>
                  </a:srgbClr>
                </a:highlight>
                <a:latin typeface="Calibri Light"/>
              </a:rPr>
              <a:t>TOPLU </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TAŞIMA REFORMU</a:t>
            </a:r>
          </a:p>
        </p:txBody>
      </p:sp>
      <p:sp>
        <p:nvSpPr>
          <p:cNvPr id="5" name="TextBox 4">
            <a:extLst>
              <a:ext uri="{FF2B5EF4-FFF2-40B4-BE49-F238E27FC236}">
                <a16:creationId xmlns:a16="http://schemas.microsoft.com/office/drawing/2014/main" id="{D8782792-87C1-0E0B-8354-AC729FDDBEC3}"/>
              </a:ext>
            </a:extLst>
          </p:cNvPr>
          <p:cNvSpPr txBox="1"/>
          <p:nvPr/>
        </p:nvSpPr>
        <p:spPr>
          <a:xfrm>
            <a:off x="7437690" y="925185"/>
            <a:ext cx="4898186" cy="679320"/>
          </a:xfrm>
          <a:prstGeom prst="rect">
            <a:avLst/>
          </a:prstGeom>
          <a:noFill/>
        </p:spPr>
        <p:txBody>
          <a:bodyPr wrap="square">
            <a:noAutofit/>
          </a:bodyPr>
          <a:lstStyle/>
          <a:p>
            <a:pPr rtl="0">
              <a:lnSpc>
                <a:spcPct val="90000"/>
              </a:lnSpc>
              <a:spcBef>
                <a:spcPct val="0"/>
              </a:spcBef>
            </a:pPr>
            <a:r>
              <a:rPr lang="tr-TR" sz="4400" b="1">
                <a:solidFill>
                  <a:schemeClr val="accent1">
                    <a:lumMod val="75000"/>
                  </a:schemeClr>
                </a:solidFill>
                <a:latin typeface="+mj-lt"/>
                <a:ea typeface="+mj-ea"/>
                <a:cs typeface="+mj-cs"/>
              </a:rPr>
              <a:t>En Yeni Gelişmeler </a:t>
            </a:r>
            <a:endParaRPr lang="en-GB" sz="4400" b="1">
              <a:solidFill>
                <a:schemeClr val="accent1">
                  <a:lumMod val="75000"/>
                </a:schemeClr>
              </a:solidFill>
              <a:latin typeface="+mj-lt"/>
              <a:ea typeface="+mj-ea"/>
              <a:cs typeface="+mj-cs"/>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8" y="1925745"/>
            <a:ext cx="6334251" cy="369332"/>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a:highlight>
                  <a:srgbClr val="000000">
                    <a:alpha val="0"/>
                  </a:srgbClr>
                </a:highlight>
                <a:latin typeface="Calibri"/>
              </a:rPr>
              <a:t>Toplu taşıma altyapısı geliştirme </a:t>
            </a:r>
            <a:r>
              <a:rPr lang="tr-TR" b="1">
                <a:highlight>
                  <a:srgbClr val="000000">
                    <a:alpha val="0"/>
                  </a:srgbClr>
                </a:highlight>
                <a:latin typeface="Calibri"/>
              </a:rPr>
              <a:t>tedbir</a:t>
            </a:r>
            <a:r>
              <a:rPr lang="tr-TR" sz="1800" b="1" i="0" u="none" strike="noStrike">
                <a:highlight>
                  <a:srgbClr val="000000">
                    <a:alpha val="0"/>
                  </a:srgbClr>
                </a:highlight>
                <a:latin typeface="Calibri"/>
              </a:rPr>
              <a:t>lerinin </a:t>
            </a:r>
            <a:r>
              <a:rPr lang="tr" sz="1800" b="1" i="0" u="none" strike="noStrike">
                <a:highlight>
                  <a:srgbClr val="000000">
                    <a:alpha val="0"/>
                  </a:srgbClr>
                </a:highlight>
                <a:latin typeface="Calibri"/>
              </a:rPr>
              <a:t>sonuçları</a:t>
            </a:r>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4" name="Rounded Rectangle 5">
            <a:extLst>
              <a:ext uri="{FF2B5EF4-FFF2-40B4-BE49-F238E27FC236}">
                <a16:creationId xmlns:a16="http://schemas.microsoft.com/office/drawing/2014/main" id="{01F552C8-2AC2-33AE-E721-72B63D5A1009}"/>
              </a:ext>
            </a:extLst>
          </p:cNvPr>
          <p:cNvSpPr/>
          <p:nvPr/>
        </p:nvSpPr>
        <p:spPr>
          <a:xfrm>
            <a:off x="757428" y="4957359"/>
            <a:ext cx="2686050" cy="1238949"/>
          </a:xfrm>
          <a:prstGeom prst="round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rtl="0"/>
            <a:r>
              <a:rPr lang="tr" sz="1800" b="0" i="0" u="none" strike="noStrike">
                <a:solidFill>
                  <a:srgbClr val="000000"/>
                </a:solidFill>
                <a:highlight>
                  <a:srgbClr val="000000">
                    <a:alpha val="0"/>
                  </a:srgbClr>
                </a:highlight>
                <a:latin typeface="Calibri"/>
                <a:cs typeface="Calibri"/>
              </a:rPr>
              <a:t>5 yıl içinde - toplu taşıma yolcularının %19 oranında artması</a:t>
            </a:r>
            <a:r>
              <a:rPr lang="tr">
                <a:solidFill>
                  <a:srgbClr val="000000"/>
                </a:solidFill>
                <a:highlight>
                  <a:srgbClr val="000000">
                    <a:alpha val="0"/>
                  </a:srgbClr>
                </a:highlight>
                <a:latin typeface="Calibri"/>
                <a:cs typeface="Calibri"/>
              </a:rPr>
              <a:t>,</a:t>
            </a:r>
            <a:endParaRPr lang="lt-LT">
              <a:solidFill>
                <a:schemeClr val="tx1"/>
              </a:solidFill>
              <a:latin typeface="Calibri" panose="020F0502020204030204" pitchFamily="34" charset="0"/>
              <a:cs typeface="Calibri" panose="020F0502020204030204" pitchFamily="34" charset="0"/>
            </a:endParaRPr>
          </a:p>
        </p:txBody>
      </p:sp>
      <p:sp>
        <p:nvSpPr>
          <p:cNvPr id="6" name="Rounded Rectangle 20">
            <a:extLst>
              <a:ext uri="{FF2B5EF4-FFF2-40B4-BE49-F238E27FC236}">
                <a16:creationId xmlns:a16="http://schemas.microsoft.com/office/drawing/2014/main" id="{9B690C12-8420-3A81-7AA1-33DD465178F0}"/>
              </a:ext>
            </a:extLst>
          </p:cNvPr>
          <p:cNvSpPr/>
          <p:nvPr/>
        </p:nvSpPr>
        <p:spPr>
          <a:xfrm>
            <a:off x="3756106" y="4957358"/>
            <a:ext cx="2686050" cy="1238949"/>
          </a:xfrm>
          <a:prstGeom prst="round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tr" sz="1800" b="0" i="0" u="none" strike="noStrike">
                <a:solidFill>
                  <a:srgbClr val="000000"/>
                </a:solidFill>
                <a:highlight>
                  <a:srgbClr val="000000">
                    <a:alpha val="0"/>
                  </a:srgbClr>
                </a:highlight>
                <a:latin typeface="Calibri"/>
                <a:cs typeface="Calibri"/>
              </a:rPr>
              <a:t>2 yıl içinde - bölgesel </a:t>
            </a:r>
            <a:r>
              <a:rPr lang="tr">
                <a:solidFill>
                  <a:srgbClr val="000000"/>
                </a:solidFill>
                <a:highlight>
                  <a:srgbClr val="000000">
                    <a:alpha val="0"/>
                  </a:srgbClr>
                </a:highlight>
                <a:latin typeface="Calibri"/>
                <a:cs typeface="Calibri"/>
              </a:rPr>
              <a:t>seyahatlerin </a:t>
            </a:r>
            <a:r>
              <a:rPr lang="tr" sz="1800" b="0" i="0" u="none" strike="noStrike">
                <a:solidFill>
                  <a:srgbClr val="000000"/>
                </a:solidFill>
                <a:highlight>
                  <a:srgbClr val="000000">
                    <a:alpha val="0"/>
                  </a:srgbClr>
                </a:highlight>
                <a:latin typeface="Calibri"/>
                <a:cs typeface="Calibri"/>
              </a:rPr>
              <a:t>%34 oranında </a:t>
            </a:r>
            <a:r>
              <a:rPr lang="tr">
                <a:solidFill>
                  <a:srgbClr val="000000"/>
                </a:solidFill>
                <a:highlight>
                  <a:srgbClr val="000000">
                    <a:alpha val="0"/>
                  </a:srgbClr>
                </a:highlight>
                <a:latin typeface="Calibri"/>
                <a:cs typeface="Calibri"/>
              </a:rPr>
              <a:t>artması ile sonuçlandı</a:t>
            </a:r>
            <a:endParaRPr lang="lt-LT">
              <a:solidFill>
                <a:schemeClr val="tx1"/>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48CEAF70-C65D-5FE9-3F41-9E4CEA6FBCB4}"/>
              </a:ext>
            </a:extLst>
          </p:cNvPr>
          <p:cNvSpPr/>
          <p:nvPr/>
        </p:nvSpPr>
        <p:spPr>
          <a:xfrm>
            <a:off x="7833360" y="1749650"/>
            <a:ext cx="3108333" cy="1252735"/>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pPr algn="ctr"/>
            <a:r>
              <a:rPr lang="tr" sz="1700" b="0" i="0" u="none" strike="noStrike">
                <a:solidFill>
                  <a:srgbClr val="FFFFFF"/>
                </a:solidFill>
                <a:highlight>
                  <a:srgbClr val="000000">
                    <a:alpha val="0"/>
                  </a:srgbClr>
                </a:highlight>
                <a:latin typeface="Calibri"/>
              </a:rPr>
              <a:t>İngiltere'deki hafif raylı ulaşım planı, </a:t>
            </a:r>
            <a:r>
              <a:rPr lang="tr" sz="1700">
                <a:solidFill>
                  <a:srgbClr val="FFFFFF"/>
                </a:solidFill>
                <a:highlight>
                  <a:srgbClr val="000000">
                    <a:alpha val="0"/>
                  </a:srgbClr>
                </a:highlight>
                <a:latin typeface="Calibri"/>
              </a:rPr>
              <a:t>özel araçlardan </a:t>
            </a:r>
            <a:r>
              <a:rPr lang="tr" sz="1700" b="0" i="0" u="none" strike="noStrike">
                <a:solidFill>
                  <a:srgbClr val="FFFFFF"/>
                </a:solidFill>
                <a:highlight>
                  <a:srgbClr val="000000">
                    <a:alpha val="0"/>
                  </a:srgbClr>
                </a:highlight>
                <a:latin typeface="Calibri"/>
              </a:rPr>
              <a:t>%12,5 ila %20 oranında yolcu çekti</a:t>
            </a:r>
            <a:endParaRPr lang="lt-LT" sz="1700">
              <a:solidFill>
                <a:prstClr val="white"/>
              </a:solidFill>
              <a:latin typeface="Calibri"/>
            </a:endParaRPr>
          </a:p>
        </p:txBody>
      </p:sp>
      <p:sp>
        <p:nvSpPr>
          <p:cNvPr id="8" name="Arrow: Down 7">
            <a:extLst>
              <a:ext uri="{FF2B5EF4-FFF2-40B4-BE49-F238E27FC236}">
                <a16:creationId xmlns:a16="http://schemas.microsoft.com/office/drawing/2014/main" id="{3FCFC9FA-94D7-68D3-7320-C0E81A42AA69}"/>
              </a:ext>
            </a:extLst>
          </p:cNvPr>
          <p:cNvSpPr/>
          <p:nvPr/>
        </p:nvSpPr>
        <p:spPr>
          <a:xfrm>
            <a:off x="2871428" y="4450412"/>
            <a:ext cx="1436058" cy="778834"/>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9" name="Rounded Rectangle 2">
            <a:extLst>
              <a:ext uri="{FF2B5EF4-FFF2-40B4-BE49-F238E27FC236}">
                <a16:creationId xmlns:a16="http://schemas.microsoft.com/office/drawing/2014/main" id="{3CCBC0CF-B2B1-B4C7-3E5B-41A68FA0BAED}"/>
              </a:ext>
            </a:extLst>
          </p:cNvPr>
          <p:cNvSpPr/>
          <p:nvPr/>
        </p:nvSpPr>
        <p:spPr>
          <a:xfrm>
            <a:off x="757428" y="2530134"/>
            <a:ext cx="5684728" cy="2192167"/>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algn="ctr">
              <a:spcAft>
                <a:spcPts val="1200"/>
              </a:spcAft>
            </a:pPr>
            <a:r>
              <a:rPr lang="tr" sz="1600" b="0" i="0" u="none" strike="noStrike" err="1">
                <a:solidFill>
                  <a:srgbClr val="FFFFFF"/>
                </a:solidFill>
                <a:highlight>
                  <a:srgbClr val="000000">
                    <a:alpha val="0"/>
                  </a:srgbClr>
                </a:highlight>
                <a:latin typeface="Calibri"/>
              </a:rPr>
              <a:t>Lübliyana'daki</a:t>
            </a:r>
            <a:r>
              <a:rPr lang="tr" sz="1600" b="0" i="0" u="none" strike="noStrike">
                <a:solidFill>
                  <a:srgbClr val="FFFFFF"/>
                </a:solidFill>
                <a:highlight>
                  <a:srgbClr val="000000">
                    <a:alpha val="0"/>
                  </a:srgbClr>
                </a:highlight>
                <a:latin typeface="Calibri"/>
              </a:rPr>
              <a:t> mevcut altyapının iyileştirilmesi:</a:t>
            </a:r>
            <a:r>
              <a:rPr lang="tr" sz="1600">
                <a:solidFill>
                  <a:srgbClr val="FFFFFF"/>
                </a:solidFill>
                <a:highlight>
                  <a:srgbClr val="000000">
                    <a:alpha val="0"/>
                  </a:srgbClr>
                </a:highlight>
                <a:latin typeface="Calibri"/>
              </a:rPr>
              <a:t> </a:t>
            </a:r>
            <a:endParaRPr lang="tr" sz="1600" b="0" i="0" u="none" strike="noStrike">
              <a:solidFill>
                <a:srgbClr val="FFFFFF"/>
              </a:solidFill>
              <a:highlight>
                <a:srgbClr val="000000">
                  <a:alpha val="0"/>
                </a:srgbClr>
              </a:highlight>
              <a:latin typeface="Calibri"/>
            </a:endParaRPr>
          </a:p>
          <a:p>
            <a:pPr marL="742950" lvl="1" indent="-285750">
              <a:buFont typeface="Arial" panose="020B0604020202020204" pitchFamily="34" charset="0"/>
              <a:buChar char="•"/>
            </a:pPr>
            <a:r>
              <a:rPr lang="tr" sz="1600">
                <a:solidFill>
                  <a:srgbClr val="FFFFFF"/>
                </a:solidFill>
                <a:highlight>
                  <a:srgbClr val="000000">
                    <a:alpha val="0"/>
                  </a:srgbClr>
                </a:highlight>
                <a:latin typeface="Calibri"/>
              </a:rPr>
              <a:t>Otobüslere ayrılan şeritler </a:t>
            </a:r>
            <a:endParaRPr lang="tr" sz="1600" b="0" i="0" u="none" strike="noStrike">
              <a:solidFill>
                <a:srgbClr val="FFFFFF"/>
              </a:solidFill>
              <a:highlight>
                <a:srgbClr val="000000">
                  <a:alpha val="0"/>
                </a:srgbClr>
              </a:highlight>
              <a:latin typeface="Calibri"/>
            </a:endParaRPr>
          </a:p>
          <a:p>
            <a:pPr marL="742950" lvl="1" indent="-285750">
              <a:buFont typeface="Arial" panose="020B0604020202020204" pitchFamily="34" charset="0"/>
              <a:buChar char="•"/>
            </a:pPr>
            <a:r>
              <a:rPr lang="tr" sz="1600">
                <a:solidFill>
                  <a:srgbClr val="FFFFFF"/>
                </a:solidFill>
                <a:highlight>
                  <a:srgbClr val="000000">
                    <a:alpha val="0"/>
                  </a:srgbClr>
                </a:highlight>
                <a:latin typeface="Calibri"/>
              </a:rPr>
              <a:t>Modlar arası ulaşım</a:t>
            </a:r>
            <a:r>
              <a:rPr lang="tr" sz="1600" b="0" i="0" u="none" strike="noStrike">
                <a:solidFill>
                  <a:srgbClr val="FFFFFF"/>
                </a:solidFill>
                <a:highlight>
                  <a:srgbClr val="000000">
                    <a:alpha val="0"/>
                  </a:srgbClr>
                </a:highlight>
                <a:latin typeface="Calibri"/>
              </a:rPr>
              <a:t> hizmetleri (Park Et ve Devam Et)</a:t>
            </a:r>
            <a:r>
              <a:rPr lang="tr" sz="1600">
                <a:solidFill>
                  <a:srgbClr val="FFFFFF"/>
                </a:solidFill>
                <a:highlight>
                  <a:srgbClr val="000000">
                    <a:alpha val="0"/>
                  </a:srgbClr>
                </a:highlight>
                <a:latin typeface="Calibri"/>
              </a:rPr>
              <a:t> </a:t>
            </a:r>
            <a:endParaRPr lang="tr" sz="1600" b="0" i="0" u="none" strike="noStrike">
              <a:solidFill>
                <a:srgbClr val="FFFFFF"/>
              </a:solidFill>
              <a:highlight>
                <a:srgbClr val="000000">
                  <a:alpha val="0"/>
                </a:srgbClr>
              </a:highlight>
              <a:latin typeface="Calibri"/>
            </a:endParaRPr>
          </a:p>
          <a:p>
            <a:pPr marL="742950" lvl="1" indent="-285750" rtl="0">
              <a:buFont typeface="Arial" panose="020B0604020202020204" pitchFamily="34" charset="0"/>
              <a:buChar char="•"/>
            </a:pPr>
            <a:r>
              <a:rPr lang="tr" sz="1600" b="0" i="0" u="none" strike="noStrike">
                <a:solidFill>
                  <a:srgbClr val="FFFFFF"/>
                </a:solidFill>
                <a:highlight>
                  <a:srgbClr val="000000">
                    <a:alpha val="0"/>
                  </a:srgbClr>
                </a:highlight>
                <a:latin typeface="Calibri"/>
              </a:rPr>
              <a:t>Okul otobüsü şeritleri</a:t>
            </a:r>
            <a:endParaRPr lang="lt-LT" sz="1600">
              <a:solidFill>
                <a:prstClr val="white"/>
              </a:solidFill>
              <a:latin typeface="Calibri" panose="020F0502020204030204"/>
            </a:endParaRPr>
          </a:p>
          <a:p>
            <a:pPr marL="742950" lvl="1" indent="-285750" rtl="0">
              <a:buFont typeface="Arial" panose="020B0604020202020204" pitchFamily="34" charset="0"/>
              <a:buChar char="•"/>
            </a:pPr>
            <a:r>
              <a:rPr lang="tr" sz="1600" b="0" i="0" u="none" strike="noStrike">
                <a:solidFill>
                  <a:srgbClr val="FFFFFF"/>
                </a:solidFill>
                <a:highlight>
                  <a:srgbClr val="000000">
                    <a:alpha val="0"/>
                  </a:srgbClr>
                </a:highlight>
                <a:latin typeface="Calibri"/>
              </a:rPr>
              <a:t>Gerçek zamanlı bilgi</a:t>
            </a:r>
            <a:endParaRPr lang="lt-LT" sz="1600">
              <a:solidFill>
                <a:prstClr val="white"/>
              </a:solidFill>
              <a:latin typeface="Calibri" panose="020F0502020204030204"/>
            </a:endParaRPr>
          </a:p>
          <a:p>
            <a:pPr marL="742950" lvl="1" indent="-285750" rtl="0">
              <a:buFont typeface="Arial" panose="020B0604020202020204" pitchFamily="34" charset="0"/>
              <a:buChar char="•"/>
            </a:pPr>
            <a:r>
              <a:rPr lang="tr" sz="1600" b="0" i="0" u="none" strike="noStrike">
                <a:solidFill>
                  <a:srgbClr val="FFFFFF"/>
                </a:solidFill>
                <a:highlight>
                  <a:srgbClr val="000000">
                    <a:alpha val="0"/>
                  </a:srgbClr>
                </a:highlight>
                <a:latin typeface="Calibri"/>
              </a:rPr>
              <a:t>E-bilet</a:t>
            </a:r>
            <a:endParaRPr lang="lt-LT" sz="1600">
              <a:solidFill>
                <a:prstClr val="white"/>
              </a:solidFill>
              <a:latin typeface="Calibri" panose="020F0502020204030204"/>
            </a:endParaRPr>
          </a:p>
          <a:p>
            <a:pPr marL="742950" lvl="1" indent="-285750">
              <a:buFont typeface="Arial" panose="020B0604020202020204" pitchFamily="34" charset="0"/>
              <a:buChar char="•"/>
            </a:pPr>
            <a:r>
              <a:rPr lang="tr" sz="1600" b="0" i="0" u="none" strike="noStrike">
                <a:solidFill>
                  <a:srgbClr val="FFFFFF"/>
                </a:solidFill>
                <a:highlight>
                  <a:srgbClr val="000000">
                    <a:alpha val="0"/>
                  </a:srgbClr>
                </a:highlight>
                <a:latin typeface="Calibri"/>
              </a:rPr>
              <a:t>İyileştirilmiş güvenlik</a:t>
            </a:r>
            <a:r>
              <a:rPr lang="tr" sz="1600">
                <a:solidFill>
                  <a:srgbClr val="FFFFFF"/>
                </a:solidFill>
                <a:highlight>
                  <a:srgbClr val="000000">
                    <a:alpha val="0"/>
                  </a:srgbClr>
                </a:highlight>
                <a:latin typeface="Calibri"/>
              </a:rPr>
              <a:t> sistemi</a:t>
            </a:r>
            <a:endParaRPr lang="lt-LT" sz="1600">
              <a:solidFill>
                <a:prstClr val="white"/>
              </a:solidFill>
              <a:latin typeface="Calibri" panose="020F0502020204030204"/>
            </a:endParaRPr>
          </a:p>
        </p:txBody>
      </p:sp>
      <p:sp>
        <p:nvSpPr>
          <p:cNvPr id="10" name="Rounded Rectangle 5">
            <a:extLst>
              <a:ext uri="{FF2B5EF4-FFF2-40B4-BE49-F238E27FC236}">
                <a16:creationId xmlns:a16="http://schemas.microsoft.com/office/drawing/2014/main" id="{C2AFF0EF-3A1B-2410-73D1-347F1F0EB676}"/>
              </a:ext>
            </a:extLst>
          </p:cNvPr>
          <p:cNvSpPr/>
          <p:nvPr/>
        </p:nvSpPr>
        <p:spPr>
          <a:xfrm>
            <a:off x="8255811" y="3091466"/>
            <a:ext cx="3456008" cy="1679773"/>
          </a:xfrm>
          <a:prstGeom prst="roundRect">
            <a:avLst/>
          </a:prstGeom>
        </p:spPr>
        <p:style>
          <a:lnRef idx="1">
            <a:schemeClr val="accent3"/>
          </a:lnRef>
          <a:fillRef idx="3">
            <a:schemeClr val="accent3"/>
          </a:fillRef>
          <a:effectRef idx="2">
            <a:schemeClr val="accent3"/>
          </a:effectRef>
          <a:fontRef idx="minor">
            <a:schemeClr val="lt1"/>
          </a:fontRef>
        </p:style>
        <p:txBody>
          <a:bodyPr lIns="91440" tIns="45720" rIns="91440" bIns="45720" rtlCol="0" anchor="ctr">
            <a:noAutofit/>
          </a:bodyPr>
          <a:lstStyle/>
          <a:p>
            <a:pPr algn="ctr"/>
            <a:r>
              <a:rPr lang="tr" sz="1600" b="0" i="0" u="none" strike="noStrike">
                <a:solidFill>
                  <a:srgbClr val="FFFFFF"/>
                </a:solidFill>
                <a:highlight>
                  <a:srgbClr val="000000">
                    <a:alpha val="0"/>
                  </a:srgbClr>
                </a:highlight>
                <a:latin typeface="Calibri"/>
              </a:rPr>
              <a:t>Fransa'nın Bordo kentinde şehir merkezine yapılan </a:t>
            </a:r>
            <a:r>
              <a:rPr lang="tr" sz="1600">
                <a:solidFill>
                  <a:srgbClr val="FFFFFF"/>
                </a:solidFill>
                <a:highlight>
                  <a:srgbClr val="000000">
                    <a:alpha val="0"/>
                  </a:srgbClr>
                </a:highlight>
                <a:latin typeface="Calibri"/>
              </a:rPr>
              <a:t>seyahatlerin </a:t>
            </a:r>
            <a:r>
              <a:rPr lang="tr" sz="1600" b="0" i="0" u="none" strike="noStrike">
                <a:solidFill>
                  <a:srgbClr val="FFFFFF"/>
                </a:solidFill>
                <a:highlight>
                  <a:srgbClr val="000000">
                    <a:alpha val="0"/>
                  </a:srgbClr>
                </a:highlight>
                <a:latin typeface="Calibri"/>
              </a:rPr>
              <a:t>%9'u ve tüm </a:t>
            </a:r>
            <a:r>
              <a:rPr lang="tr" sz="1600">
                <a:solidFill>
                  <a:srgbClr val="FFFFFF"/>
                </a:solidFill>
                <a:highlight>
                  <a:srgbClr val="000000">
                    <a:alpha val="0"/>
                  </a:srgbClr>
                </a:highlight>
                <a:latin typeface="Calibri"/>
              </a:rPr>
              <a:t>seyahatlerin </a:t>
            </a:r>
            <a:r>
              <a:rPr lang="tr" sz="1600" b="0" i="0" u="none" strike="noStrike">
                <a:solidFill>
                  <a:srgbClr val="FFFFFF"/>
                </a:solidFill>
                <a:highlight>
                  <a:srgbClr val="000000">
                    <a:alpha val="0"/>
                  </a:srgbClr>
                </a:highlight>
                <a:latin typeface="Calibri"/>
              </a:rPr>
              <a:t>%4'ü toplu taşıma araçları ile yapıldı (tramvay projesi uygulanmadan önce bu oran, %1 ila %2 arasındaydı)</a:t>
            </a:r>
            <a:r>
              <a:rPr lang="tr" sz="1600">
                <a:solidFill>
                  <a:srgbClr val="FFFFFF"/>
                </a:solidFill>
                <a:highlight>
                  <a:srgbClr val="000000">
                    <a:alpha val="0"/>
                  </a:srgbClr>
                </a:highlight>
                <a:latin typeface="Calibri"/>
              </a:rPr>
              <a:t> </a:t>
            </a:r>
            <a:endParaRPr lang="en-GB" sz="1600">
              <a:solidFill>
                <a:prstClr val="white"/>
              </a:solidFill>
              <a:latin typeface="Calibri"/>
            </a:endParaRPr>
          </a:p>
        </p:txBody>
      </p:sp>
      <p:sp>
        <p:nvSpPr>
          <p:cNvPr id="12" name="Rounded Rectangle 9">
            <a:extLst>
              <a:ext uri="{FF2B5EF4-FFF2-40B4-BE49-F238E27FC236}">
                <a16:creationId xmlns:a16="http://schemas.microsoft.com/office/drawing/2014/main" id="{7A28412A-7BAF-2642-CF12-7B57693AA40E}"/>
              </a:ext>
            </a:extLst>
          </p:cNvPr>
          <p:cNvSpPr/>
          <p:nvPr/>
        </p:nvSpPr>
        <p:spPr>
          <a:xfrm>
            <a:off x="7326834" y="4860320"/>
            <a:ext cx="2892136" cy="1238949"/>
          </a:xfrm>
          <a:prstGeom prst="roundRect">
            <a:avLst/>
          </a:prstGeom>
          <a:solidFill>
            <a:schemeClr val="accent6">
              <a:lumMod val="75000"/>
            </a:schemeClr>
          </a:solidFill>
        </p:spPr>
        <p:style>
          <a:lnRef idx="1">
            <a:schemeClr val="accent3"/>
          </a:lnRef>
          <a:fillRef idx="3">
            <a:schemeClr val="accent3"/>
          </a:fillRef>
          <a:effectRef idx="2">
            <a:schemeClr val="accent3"/>
          </a:effectRef>
          <a:fontRef idx="minor">
            <a:schemeClr val="lt1"/>
          </a:fontRef>
        </p:style>
        <p:txBody>
          <a:bodyPr rtlCol="0" anchor="ctr">
            <a:noAutofit/>
          </a:bodyPr>
          <a:lstStyle/>
          <a:p>
            <a:pPr algn="ctr" rtl="0">
              <a:lnSpc>
                <a:spcPct val="107000"/>
              </a:lnSpc>
            </a:pPr>
            <a:r>
              <a:rPr lang="tr" sz="1600" b="0" i="0" u="none" strike="noStrike">
                <a:solidFill>
                  <a:srgbClr val="FFFFFF"/>
                </a:solidFill>
                <a:highlight>
                  <a:srgbClr val="000000">
                    <a:alpha val="0"/>
                  </a:srgbClr>
                </a:highlight>
                <a:latin typeface="Calibri"/>
              </a:rPr>
              <a:t>Los Angeles'taki yeni metrobüs hatları, otomobillerden kendi bünyesine %18 oranında yolcu çekti</a:t>
            </a:r>
            <a:endParaRPr lang="lt-LT" sz="1600">
              <a:solidFill>
                <a:schemeClr val="lt1"/>
              </a:solidFill>
            </a:endParaRPr>
          </a:p>
        </p:txBody>
      </p:sp>
    </p:spTree>
    <p:extLst>
      <p:ext uri="{BB962C8B-B14F-4D97-AF65-F5344CB8AC3E}">
        <p14:creationId xmlns:p14="http://schemas.microsoft.com/office/powerpoint/2010/main" val="923484522"/>
      </p:ext>
    </p:extLst>
  </p:cSld>
  <p:clrMapOvr>
    <a:masterClrMapping/>
  </p:clrMapOvr>
  <p:transition/>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735D-8D7A-B636-9A46-512E3608028A}"/>
              </a:ext>
            </a:extLst>
          </p:cNvPr>
          <p:cNvSpPr>
            <a:spLocks noGrp="1"/>
          </p:cNvSpPr>
          <p:nvPr>
            <p:ph type="title"/>
          </p:nvPr>
        </p:nvSpPr>
        <p:spPr/>
        <p:txBody>
          <a:bodyPr>
            <a:noAutofit/>
          </a:bodyPr>
          <a:lstStyle/>
          <a:p>
            <a:r>
              <a:rPr lang="tr">
                <a:highlight>
                  <a:srgbClr val="000000">
                    <a:alpha val="0"/>
                  </a:srgbClr>
                </a:highlight>
                <a:latin typeface="Calibri Light"/>
              </a:rPr>
              <a:t>OTOPARK</a:t>
            </a:r>
            <a:br>
              <a:rPr lang="tr" sz="4400" b="0" i="0" u="none" strike="noStrike">
                <a:highlight>
                  <a:srgbClr val="000000">
                    <a:alpha val="0"/>
                  </a:srgbClr>
                </a:highlight>
                <a:latin typeface="Calibri Light"/>
              </a:rPr>
            </a:br>
            <a:r>
              <a:rPr lang="tr" sz="4400" b="0" i="0" u="none" strike="noStrike">
                <a:highlight>
                  <a:srgbClr val="000000">
                    <a:alpha val="0"/>
                  </a:srgbClr>
                </a:highlight>
                <a:latin typeface="Calibri Light"/>
              </a:rPr>
              <a:t>YÖNETİMİ</a:t>
            </a:r>
            <a:endParaRPr lang="tr-TR"/>
          </a:p>
        </p:txBody>
      </p:sp>
      <p:sp>
        <p:nvSpPr>
          <p:cNvPr id="3" name="Content Placeholder 2">
            <a:extLst>
              <a:ext uri="{FF2B5EF4-FFF2-40B4-BE49-F238E27FC236}">
                <a16:creationId xmlns:a16="http://schemas.microsoft.com/office/drawing/2014/main" id="{47BAF7DC-B387-B8EA-3D60-1D9EDDC4A6DE}"/>
              </a:ext>
            </a:extLst>
          </p:cNvPr>
          <p:cNvSpPr>
            <a:spLocks noGrp="1"/>
          </p:cNvSpPr>
          <p:nvPr>
            <p:ph idx="1"/>
          </p:nvPr>
        </p:nvSpPr>
        <p:spPr>
          <a:xfrm>
            <a:off x="838200" y="1825625"/>
            <a:ext cx="7162800" cy="4351338"/>
          </a:xfrm>
        </p:spPr>
        <p:txBody>
          <a:bodyPr vert="horz" lIns="91440" tIns="45720" rIns="91440" bIns="45720" rtlCol="0" anchor="t">
            <a:noAutofit/>
          </a:bodyPr>
          <a:lstStyle/>
          <a:p>
            <a:pPr marL="0" indent="0">
              <a:spcAft>
                <a:spcPts val="1200"/>
              </a:spcAft>
              <a:buNone/>
            </a:pPr>
            <a:r>
              <a:rPr lang="en-US" sz="2000" b="1" i="0" u="none" strike="noStrike">
                <a:highlight>
                  <a:srgbClr val="000000">
                    <a:alpha val="0"/>
                  </a:srgbClr>
                </a:highlight>
                <a:latin typeface="Calibri"/>
              </a:rPr>
              <a:t>TEMEL TEDBİRLER</a:t>
            </a:r>
            <a:r>
              <a:rPr lang="tr" sz="2000" b="1" i="0" u="none" strike="noStrike">
                <a:highlight>
                  <a:srgbClr val="000000">
                    <a:alpha val="0"/>
                  </a:srgbClr>
                </a:highlight>
                <a:latin typeface="Calibri"/>
              </a:rPr>
              <a:t>:</a:t>
            </a:r>
            <a:r>
              <a:rPr lang="tr" sz="2000" b="1">
                <a:highlight>
                  <a:srgbClr val="000000">
                    <a:alpha val="0"/>
                  </a:srgbClr>
                </a:highlight>
                <a:latin typeface="Calibri"/>
              </a:rPr>
              <a:t> </a:t>
            </a:r>
            <a:endParaRPr lang="tr" sz="2000" b="1" i="0" u="none" strike="noStrike">
              <a:highlight>
                <a:srgbClr val="000000">
                  <a:alpha val="0"/>
                </a:srgbClr>
              </a:highlight>
              <a:latin typeface="Calibri"/>
            </a:endParaRPr>
          </a:p>
          <a:p>
            <a:r>
              <a:rPr lang="tr" sz="1800">
                <a:highlight>
                  <a:srgbClr val="000000">
                    <a:alpha val="0"/>
                  </a:srgbClr>
                </a:highlight>
                <a:latin typeface="Calibri"/>
              </a:rPr>
              <a:t>Otopark alanlarının mevcut olması;</a:t>
            </a:r>
            <a:endParaRPr lang="tr" sz="1800" b="0" i="0" u="none" strike="noStrike">
              <a:highlight>
                <a:srgbClr val="000000">
                  <a:alpha val="0"/>
                </a:srgbClr>
              </a:highlight>
              <a:latin typeface="Calibri"/>
            </a:endParaRPr>
          </a:p>
          <a:p>
            <a:r>
              <a:rPr lang="tr" sz="1800">
                <a:highlight>
                  <a:srgbClr val="000000">
                    <a:alpha val="0"/>
                  </a:srgbClr>
                </a:highlight>
                <a:latin typeface="Calibri"/>
              </a:rPr>
              <a:t>Otopark kısıtlamalarının uygulanması;</a:t>
            </a:r>
            <a:endParaRPr lang="lt-LT" sz="1800"/>
          </a:p>
          <a:p>
            <a:r>
              <a:rPr lang="tr" sz="1800" b="0" i="0" u="none" strike="noStrike">
                <a:highlight>
                  <a:srgbClr val="000000">
                    <a:alpha val="0"/>
                  </a:srgbClr>
                </a:highlight>
                <a:latin typeface="Calibri"/>
              </a:rPr>
              <a:t>Özel otoparklara ve cadde üzerine park </a:t>
            </a:r>
            <a:r>
              <a:rPr lang="tr" sz="1800">
                <a:highlight>
                  <a:srgbClr val="000000">
                    <a:alpha val="0"/>
                  </a:srgbClr>
                </a:highlight>
                <a:latin typeface="Calibri"/>
              </a:rPr>
              <a:t>yapma durumlarında otopark</a:t>
            </a:r>
            <a:r>
              <a:rPr lang="tr" sz="1800" b="0" i="0" u="none" strike="noStrike">
                <a:highlight>
                  <a:srgbClr val="000000">
                    <a:alpha val="0"/>
                  </a:srgbClr>
                </a:highlight>
                <a:latin typeface="Calibri"/>
              </a:rPr>
              <a:t> </a:t>
            </a:r>
            <a:r>
              <a:rPr lang="tr" sz="1800">
                <a:highlight>
                  <a:srgbClr val="000000">
                    <a:alpha val="0"/>
                  </a:srgbClr>
                </a:highlight>
                <a:latin typeface="Calibri"/>
              </a:rPr>
              <a:t>ücretlerinin kesilmesi;</a:t>
            </a:r>
            <a:endParaRPr lang="lt-LT" sz="1800"/>
          </a:p>
          <a:p>
            <a:r>
              <a:rPr lang="tr" sz="1800" b="0" i="0" u="none" strike="noStrike">
                <a:highlight>
                  <a:srgbClr val="000000">
                    <a:alpha val="0"/>
                  </a:srgbClr>
                </a:highlight>
                <a:latin typeface="Calibri"/>
              </a:rPr>
              <a:t>Gerekli veya izin verilen </a:t>
            </a:r>
            <a:r>
              <a:rPr lang="tr" sz="1800">
                <a:highlight>
                  <a:srgbClr val="000000">
                    <a:alpha val="0"/>
                  </a:srgbClr>
                </a:highlight>
                <a:latin typeface="Calibri"/>
              </a:rPr>
              <a:t>otopark</a:t>
            </a:r>
            <a:r>
              <a:rPr lang="tr" sz="1800" b="0" i="0" u="none" strike="noStrike">
                <a:highlight>
                  <a:srgbClr val="000000">
                    <a:alpha val="0"/>
                  </a:srgbClr>
                </a:highlight>
                <a:latin typeface="Calibri"/>
              </a:rPr>
              <a:t> miktarına ilişkin gelişmeler için </a:t>
            </a:r>
            <a:r>
              <a:rPr lang="tr" sz="1800">
                <a:highlight>
                  <a:srgbClr val="000000">
                    <a:alpha val="0"/>
                  </a:srgbClr>
                </a:highlight>
                <a:latin typeface="Calibri"/>
              </a:rPr>
              <a:t>otopark</a:t>
            </a:r>
            <a:r>
              <a:rPr lang="tr" sz="1800" b="0" i="0" u="none" strike="noStrike">
                <a:highlight>
                  <a:srgbClr val="000000">
                    <a:alpha val="0"/>
                  </a:srgbClr>
                </a:highlight>
                <a:latin typeface="Calibri"/>
              </a:rPr>
              <a:t> </a:t>
            </a:r>
            <a:r>
              <a:rPr lang="tr" sz="1800">
                <a:highlight>
                  <a:srgbClr val="000000">
                    <a:alpha val="0"/>
                  </a:srgbClr>
                </a:highlight>
                <a:latin typeface="Calibri"/>
              </a:rPr>
              <a:t>standartlarının getirilmesi;</a:t>
            </a:r>
            <a:endParaRPr lang="tr" sz="1800" b="0" i="0" u="none" strike="noStrike">
              <a:highlight>
                <a:srgbClr val="000000">
                  <a:alpha val="0"/>
                </a:srgbClr>
              </a:highlight>
              <a:latin typeface="Calibri"/>
            </a:endParaRPr>
          </a:p>
          <a:p>
            <a:r>
              <a:rPr lang="tr" sz="1800">
                <a:highlight>
                  <a:srgbClr val="000000">
                    <a:alpha val="0"/>
                  </a:srgbClr>
                </a:highlight>
                <a:latin typeface="Calibri"/>
              </a:rPr>
              <a:t>Konut alanı olmayan gelişme alanları </a:t>
            </a:r>
            <a:r>
              <a:rPr lang="tr" sz="1800" b="0" i="0" u="none" strike="noStrike">
                <a:highlight>
                  <a:srgbClr val="000000">
                    <a:alpha val="0"/>
                  </a:srgbClr>
                </a:highlight>
                <a:latin typeface="Calibri"/>
              </a:rPr>
              <a:t>için özel otopark </a:t>
            </a:r>
            <a:r>
              <a:rPr lang="tr" sz="1800">
                <a:highlight>
                  <a:srgbClr val="000000">
                    <a:alpha val="0"/>
                  </a:srgbClr>
                </a:highlight>
                <a:latin typeface="Calibri"/>
              </a:rPr>
              <a:t>ücretlendirmesi </a:t>
            </a:r>
            <a:r>
              <a:rPr lang="tr" sz="1800" b="0" i="0" u="none" strike="noStrike">
                <a:highlight>
                  <a:srgbClr val="000000">
                    <a:alpha val="0"/>
                  </a:srgbClr>
                </a:highlight>
                <a:latin typeface="Calibri"/>
              </a:rPr>
              <a:t>(</a:t>
            </a:r>
            <a:r>
              <a:rPr lang="tr" sz="1800" b="0" i="0" u="none" strike="noStrike" err="1">
                <a:highlight>
                  <a:srgbClr val="000000">
                    <a:alpha val="0"/>
                  </a:srgbClr>
                </a:highlight>
                <a:latin typeface="Calibri"/>
              </a:rPr>
              <a:t>örn</a:t>
            </a:r>
            <a:r>
              <a:rPr lang="tr" sz="1800" b="0" i="0" u="none" strike="noStrike">
                <a:highlight>
                  <a:srgbClr val="000000">
                    <a:alpha val="0"/>
                  </a:srgbClr>
                </a:highlight>
                <a:latin typeface="Calibri"/>
              </a:rPr>
              <a:t>. Ofisler, alışveriş merkezleri</a:t>
            </a:r>
            <a:r>
              <a:rPr lang="tr" sz="1800">
                <a:highlight>
                  <a:srgbClr val="000000">
                    <a:alpha val="0"/>
                  </a:srgbClr>
                </a:highlight>
                <a:latin typeface="Calibri"/>
              </a:rPr>
              <a:t>);</a:t>
            </a:r>
            <a:endParaRPr lang="tr" sz="1800" b="0" i="0" u="none" strike="noStrike">
              <a:highlight>
                <a:srgbClr val="000000">
                  <a:alpha val="0"/>
                </a:srgbClr>
              </a:highlight>
              <a:latin typeface="Calibri"/>
            </a:endParaRPr>
          </a:p>
          <a:p>
            <a:r>
              <a:rPr lang="tr" sz="1800">
                <a:highlight>
                  <a:srgbClr val="000000">
                    <a:alpha val="0"/>
                  </a:srgbClr>
                </a:highlight>
                <a:latin typeface="Calibri"/>
              </a:rPr>
              <a:t>Otopark</a:t>
            </a:r>
            <a:r>
              <a:rPr lang="tr" sz="1800" b="0" i="0" u="none" strike="noStrike">
                <a:highlight>
                  <a:srgbClr val="000000">
                    <a:alpha val="0"/>
                  </a:srgbClr>
                </a:highlight>
                <a:latin typeface="Calibri"/>
              </a:rPr>
              <a:t> </a:t>
            </a:r>
            <a:r>
              <a:rPr lang="tr" sz="1800">
                <a:highlight>
                  <a:srgbClr val="000000">
                    <a:alpha val="0"/>
                  </a:srgbClr>
                </a:highlight>
                <a:latin typeface="Calibri"/>
              </a:rPr>
              <a:t>kontrolünün yapılması;</a:t>
            </a:r>
            <a:endParaRPr lang="lt-LT" sz="1800"/>
          </a:p>
          <a:p>
            <a:r>
              <a:rPr lang="tr" sz="1800" b="0" i="0" u="none" strike="noStrike">
                <a:highlight>
                  <a:srgbClr val="000000">
                    <a:alpha val="0"/>
                  </a:srgbClr>
                </a:highlight>
                <a:latin typeface="Calibri"/>
              </a:rPr>
              <a:t>Bisiklet </a:t>
            </a:r>
            <a:r>
              <a:rPr lang="tr" sz="1800">
                <a:highlight>
                  <a:srgbClr val="000000">
                    <a:alpha val="0"/>
                  </a:srgbClr>
                </a:highlight>
                <a:latin typeface="Calibri"/>
              </a:rPr>
              <a:t>otoparkı</a:t>
            </a:r>
            <a:r>
              <a:rPr lang="tr" sz="1800" b="0" i="0" u="none" strike="noStrike">
                <a:highlight>
                  <a:srgbClr val="000000">
                    <a:alpha val="0"/>
                  </a:srgbClr>
                </a:highlight>
                <a:latin typeface="Calibri"/>
              </a:rPr>
              <a:t> ve </a:t>
            </a:r>
            <a:r>
              <a:rPr lang="tr" sz="1800">
                <a:highlight>
                  <a:srgbClr val="000000">
                    <a:alpha val="0"/>
                  </a:srgbClr>
                </a:highlight>
                <a:latin typeface="Calibri"/>
              </a:rPr>
              <a:t>park etme istasyonlarının sağlanması.</a:t>
            </a:r>
            <a:endParaRPr lang="tr" sz="1800" b="0" i="0" u="none" strike="noStrike">
              <a:highlight>
                <a:srgbClr val="000000">
                  <a:alpha val="0"/>
                </a:srgbClr>
              </a:highlight>
              <a:latin typeface="Calibri"/>
            </a:endParaRPr>
          </a:p>
          <a:p>
            <a:endParaRPr lang="en-GB"/>
          </a:p>
        </p:txBody>
      </p:sp>
      <p:pic>
        <p:nvPicPr>
          <p:cNvPr id="4" name="Picture 3">
            <a:extLst>
              <a:ext uri="{FF2B5EF4-FFF2-40B4-BE49-F238E27FC236}">
                <a16:creationId xmlns:a16="http://schemas.microsoft.com/office/drawing/2014/main" id="{60B580CB-ECFD-7442-82DF-068E90D9CD4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06522" y="1690688"/>
            <a:ext cx="3275870" cy="2049758"/>
          </a:xfrm>
          <a:prstGeom prst="rect">
            <a:avLst/>
          </a:prstGeom>
        </p:spPr>
      </p:pic>
      <p:pic>
        <p:nvPicPr>
          <p:cNvPr id="5" name="Picture 4">
            <a:extLst>
              <a:ext uri="{FF2B5EF4-FFF2-40B4-BE49-F238E27FC236}">
                <a16:creationId xmlns:a16="http://schemas.microsoft.com/office/drawing/2014/main" id="{697C07F3-8AF5-E6B8-3F1D-F1E3C343C85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06522" y="3779356"/>
            <a:ext cx="3275870" cy="2183913"/>
          </a:xfrm>
          <a:prstGeom prst="rect">
            <a:avLst/>
          </a:prstGeom>
        </p:spPr>
      </p:pic>
    </p:spTree>
    <p:extLst>
      <p:ext uri="{BB962C8B-B14F-4D97-AF65-F5344CB8AC3E}">
        <p14:creationId xmlns:p14="http://schemas.microsoft.com/office/powerpoint/2010/main" val="279025724"/>
      </p:ext>
    </p:extLst>
  </p:cSld>
  <p:clrMapOvr>
    <a:masterClrMapping/>
  </p:clrMapOvr>
  <p:transition/>
  <p:extLst>
    <p:ext uri="{6950BFC3-D8DA-4A85-94F7-54DA5524770B}">
      <p188:commentRel xmlns:p188="http://schemas.microsoft.com/office/powerpoint/2018/8/main" r:id="rId2"/>
    </p:ext>
  </p:extLst>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1876741-4e3d-41e4-924e-432c5fed92e0">
      <Terms xmlns="http://schemas.microsoft.com/office/infopath/2007/PartnerControls"/>
    </lcf76f155ced4ddcb4097134ff3c332f>
    <TaxCatchAll xmlns="0fb846bb-49da-442d-ac44-1711760f675e" xsi:nil="true"/>
    <Test xmlns="11876741-4e3d-41e4-924e-432c5fed92e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EF6EE1-CC66-4703-9FBA-4E60550AB2DD}">
  <ds:schemaRefs>
    <ds:schemaRef ds:uri="http://schemas.microsoft.com/sharepoint/v3/contenttype/forms"/>
  </ds:schemaRefs>
</ds:datastoreItem>
</file>

<file path=customXml/itemProps2.xml><?xml version="1.0" encoding="utf-8"?>
<ds:datastoreItem xmlns:ds="http://schemas.openxmlformats.org/officeDocument/2006/customXml" ds:itemID="{2364E724-E9EA-42A2-9943-6EB4ABFB2F37}">
  <ds:schemaRefs>
    <ds:schemaRef ds:uri="0fb846bb-49da-442d-ac44-1711760f675e"/>
    <ds:schemaRef ds:uri="11876741-4e3d-41e4-924e-432c5fed92e0"/>
    <ds:schemaRef ds:uri="98fb1052-efce-47a9-af7c-c36567212bfc"/>
    <ds:schemaRef ds:uri="f800e531-2d2f-4cf8-ae34-1d6c9d9d51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FC7C470-2BC8-40DF-BB60-1A19072F6F71}">
  <ds:schemaRefs>
    <ds:schemaRef ds:uri="0fb846bb-49da-442d-ac44-1711760f675e"/>
    <ds:schemaRef ds:uri="11876741-4e3d-41e4-924e-432c5fed92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36</Slides>
  <Notes>5</Notes>
  <HiddenSlides>0</HiddenSlide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1_Office Theme</vt:lpstr>
      <vt:lpstr>PowerPoint Presentation</vt:lpstr>
      <vt:lpstr>Politika ve stratejiler</vt:lpstr>
      <vt:lpstr>Karşılaşılan Zorluklar, Tedbir Alanları</vt:lpstr>
      <vt:lpstr>Karşılaşılan Zorluklar, Tedbir Alanları</vt:lpstr>
      <vt:lpstr>Hareketlilik yönetimi</vt:lpstr>
      <vt:lpstr>Tedbirin etkisinin değerlendirilmesi</vt:lpstr>
      <vt:lpstr>TOPLU  TAŞIMA REFORMU</vt:lpstr>
      <vt:lpstr>TOPLU  TAŞIMA REFORMU</vt:lpstr>
      <vt:lpstr>OTOPARK YÖNETİMİ</vt:lpstr>
      <vt:lpstr>OTOPARK  YÖNETİMİ</vt:lpstr>
      <vt:lpstr>TALEP  YÖNETİMİ STRATEJİSİ</vt:lpstr>
      <vt:lpstr>TALEP  YÖNETİMİ STRATEJİSİ</vt:lpstr>
      <vt:lpstr>ULAŞIM KISITLAMALARI</vt:lpstr>
      <vt:lpstr>ULAŞIM KISITLAMALARI</vt:lpstr>
      <vt:lpstr>İKLİM  STRATEJİSİ</vt:lpstr>
      <vt:lpstr>İKLİM  STRATEJİSİ</vt:lpstr>
      <vt:lpstr>YOL GÜVENLİĞİ</vt:lpstr>
      <vt:lpstr>YOL GÜVENLİĞİ</vt:lpstr>
      <vt:lpstr>KENTSEL YÜK TAŞIMACILIĞI  YÖNETİMİ</vt:lpstr>
      <vt:lpstr>KENTSEL YÜK TAŞIMACILIĞI YÖNETİMİ</vt:lpstr>
      <vt:lpstr>HERKES İÇİN SOKAKLAR</vt:lpstr>
      <vt:lpstr>HERKES İÇİN SOKAKLAR</vt:lpstr>
      <vt:lpstr>AKTİF HAREKETLİLİĞİN  TEŞVİK EDİLMESİ</vt:lpstr>
      <vt:lpstr>AKTİF HAREKETLİLİĞİN  TEŞVİK EDİLMESİ</vt:lpstr>
      <vt:lpstr>PAYLAŞIMLI HAREKETLİLİK</vt:lpstr>
      <vt:lpstr>PAYLAŞIMLI HAREKETLİLİK</vt:lpstr>
      <vt:lpstr>BÜTÜNLEŞİK  HAREKETLİLİK</vt:lpstr>
      <vt:lpstr>BÜTÜNLEŞİK  HAREKETLİLİK</vt:lpstr>
      <vt:lpstr>BİR HAK OLARAK  HAREKETLİLİK</vt:lpstr>
      <vt:lpstr>BİR HAK OLARAK  HAREKETLİLİK</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creator>Marija Frolova</dc:creator>
  <cp:revision>14</cp:revision>
  <cp:lastPrinted>2023-05-19T11:14:16Z</cp:lastPrinted>
  <dcterms:created xsi:type="dcterms:W3CDTF">2023-05-11T09:31:37Z</dcterms:created>
  <dcterms:modified xsi:type="dcterms:W3CDTF">2023-09-20T11:54:56Z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0x01010007AE9AADD9055F48A76998BB8EEE9D03</vt:lpwstr>
  </property>
</Properties>
</file>