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omments/modernComment_694_3DD31A61.xml" ContentType="application/vnd.ms-powerpoint.comment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modernComment_62B_74FBEB.xml" ContentType="application/vnd.ms-powerpoint.comments+xml"/>
  <Override PartName="/ppt/comments/modernComment_6B5_69755427.xml" ContentType="application/vnd.ms-powerpoint.comments+xml"/>
  <Override PartName="/ppt/comments/modernComment_6C4_87EAD1F0.xml" ContentType="application/vnd.ms-powerpoint.comments+xml"/>
  <Override PartName="/ppt/comments/modernComment_695_F65DEE1F.xml" ContentType="application/vnd.ms-powerpoint.comments+xml"/>
  <Override PartName="/ppt/notesSlides/notesSlide3.xml" ContentType="application/vnd.openxmlformats-officedocument.presentationml.notesSlide+xml"/>
  <Override PartName="/ppt/comments/modernComment_5F0_C19CA4AB.xml" ContentType="application/vnd.ms-powerpoint.comments+xml"/>
  <Override PartName="/ppt/comments/modernComment_6C5_930512C6.xml" ContentType="application/vnd.ms-powerpoint.comments+xml"/>
  <Override PartName="/ppt/notesSlides/notesSlide4.xml" ContentType="application/vnd.openxmlformats-officedocument.presentationml.notesSlide+xml"/>
  <Override PartName="/ppt/comments/modernComment_69A_89C21C8.xml" ContentType="application/vnd.ms-powerpoint.comments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4"/>
    <p:sldMasterId id="2147483675" r:id="rId5"/>
  </p:sldMasterIdLst>
  <p:notesMasterIdLst>
    <p:notesMasterId r:id="rId23"/>
  </p:notesMasterIdLst>
  <p:sldIdLst>
    <p:sldId id="1684" r:id="rId6"/>
    <p:sldId id="295" r:id="rId7"/>
    <p:sldId id="1579" r:id="rId8"/>
    <p:sldId id="1635" r:id="rId9"/>
    <p:sldId id="1712" r:id="rId10"/>
    <p:sldId id="1716" r:id="rId11"/>
    <p:sldId id="1713" r:id="rId12"/>
    <p:sldId id="1717" r:id="rId13"/>
    <p:sldId id="1732" r:id="rId14"/>
    <p:sldId id="1685" r:id="rId15"/>
    <p:sldId id="1648" r:id="rId16"/>
    <p:sldId id="1520" r:id="rId17"/>
    <p:sldId id="1733" r:id="rId18"/>
    <p:sldId id="1734" r:id="rId19"/>
    <p:sldId id="1689" r:id="rId20"/>
    <p:sldId id="1690" r:id="rId21"/>
    <p:sldId id="1695" r:id="rId22"/>
  </p:sldIdLst>
  <p:sldSz cx="12192000" cy="6858000"/>
  <p:notesSz cx="6797675" cy="9926638"/>
  <p:custDataLst>
    <p:tags r:id="rId24"/>
  </p:custDataLst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3F98226-BA74-FB51-3350-87D3D606F691}" name="zuhal.nalcakar@ego.gov.tr" initials="zu" userId="S::zuhal.nalcakar_ego.gov.tr#ext#@dai0.onmicrosoft.com::be922479-ff5d-4054-9ad0-73dbe7adbc79" providerId="AD"/>
  <p188:author id="{D5CB182B-35D9-DF12-CB5F-85BEF5349532}" name="Monika Parafinaitytė" initials="MP" userId="S::monika@gauce.lt::2b182fd3-f2cc-4ce6-bcdb-0411a6866d72" providerId="AD"/>
  <p188:author id="{78DBF653-BFE8-A119-25C2-F56A7A9E3081}" name="Marija Frolova" initials="MF" userId="S::Marija@gauce.lt::990ef6ab-ad50-491d-98c1-30100579bc75" providerId="AD"/>
  <p188:author id="{42827A91-221C-447A-0CA8-B7E85539D40B}" name="Kristina Gaučė" initials="KG" userId="S::kristina@gauce.lt::aa3c1df0-d001-49a3-95d5-089bc37002ed" providerId="AD"/>
  <p188:author id="{AC1ABEF9-AA1E-8EBD-3DF1-2BBB45BB4EE6}" name="evrim.atalas" initials="ev" userId="S::evrim.atalas_evr.com.tr#ext#@dai0.onmicrosoft.com::b0c38b3f-f292-4787-89d8-d8df37279ed9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ja Frolova" initials="MF" lastIdx="0" clrIdx="0">
    <p:extLst>
      <p:ext uri="{19B8F6BF-5375-455C-9EA6-DF929625EA0E}">
        <p15:presenceInfo xmlns:p15="http://schemas.microsoft.com/office/powerpoint/2012/main" userId="S::Marija@gauce.lt::990ef6ab-ad50-491d-98c1-30100579bc75" providerId="AD"/>
      </p:ext>
    </p:extLst>
  </p:cmAuthor>
  <p:cmAuthor id="2" name="Kristina Gaučė" initials="KG" lastIdx="0" clrIdx="1">
    <p:extLst>
      <p:ext uri="{19B8F6BF-5375-455C-9EA6-DF929625EA0E}">
        <p15:presenceInfo xmlns:p15="http://schemas.microsoft.com/office/powerpoint/2012/main" userId="S::kristina@gauce.lt::aa3c1df0-d001-49a3-95d5-089bc37002e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FBA"/>
    <a:srgbClr val="011724"/>
    <a:srgbClr val="003047"/>
    <a:srgbClr val="1D4381"/>
    <a:srgbClr val="FFFF3F"/>
    <a:srgbClr val="4F7921"/>
    <a:srgbClr val="FFDC7A"/>
    <a:srgbClr val="6B6BF9"/>
    <a:srgbClr val="9797FB"/>
    <a:srgbClr val="5324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496013-7C54-FC93-D2FD-85C012D0AE10}" v="7" dt="2023-09-19T21:51:31.315"/>
    <p1510:client id="{2401FD81-DAB4-6990-5010-FD63DBA2A371}" v="484" dt="2023-09-19T14:39:29.313"/>
    <p1510:client id="{3A23674E-D0B1-60B1-E067-3CE0CE89CE2C}" v="55" dt="2023-09-19T17:08:03.394"/>
    <p1510:client id="{53596E56-884C-A7A9-0884-C20B1D9FBE79}" v="13" dt="2023-09-19T17:20:58.565"/>
    <p1510:client id="{5441628A-99D8-B650-64A2-20103B3FC865}" v="21" dt="2023-09-20T11:52:10.380"/>
    <p1510:client id="{ABEDC1B1-55C6-6A66-E0C4-D78DD5183CBC}" v="126" dt="2023-09-19T21:02:29.704"/>
    <p1510:client id="{ACD5E966-5F58-B804-26AE-93F9F880D0DF}" v="26" dt="2023-09-19T11:57:38.535"/>
    <p1510:client id="{E2B9A140-38D4-630C-905C-F01BC6F0F81A}" v="37" dt="2023-09-19T06:31:19.714"/>
    <p1510:client id="{EC5F6D88-2AFC-2086-BA19-EC8AA0B1C245}" v="25" dt="2023-09-19T21:59:25.857"/>
    <p1510:client id="{F0037ABC-355F-453E-A89B-0D628BA2E978}" v="15" dt="2023-09-19T15:01:33.988"/>
    <p1510:client id="{F5C708C2-0631-BEB9-9A2A-6F2673BAF19F}" v="6" dt="2023-09-19T22:11:09.83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250" autoAdjust="0"/>
  </p:normalViewPr>
  <p:slideViewPr>
    <p:cSldViewPr snapToGrid="0">
      <p:cViewPr varScale="1">
        <p:scale>
          <a:sx n="67" d="100"/>
          <a:sy n="67" d="100"/>
        </p:scale>
        <p:origin x="62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gs" Target="tags/tag1.xml"/><Relationship Id="rId32" Type="http://schemas.microsoft.com/office/2018/10/relationships/authors" Target="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ristina Gaučė" userId="S::kristina_gauce.lt#ext#@dai0.onmicrosoft.com::29057900-953f-493b-953b-68bfca44cde0" providerId="AD" clId="Web-{F0037ABC-355F-453E-A89B-0D628BA2E978}"/>
    <pc:docChg chg="modSld">
      <pc:chgData name="Kristina Gaučė" userId="S::kristina_gauce.lt#ext#@dai0.onmicrosoft.com::29057900-953f-493b-953b-68bfca44cde0" providerId="AD" clId="Web-{F0037ABC-355F-453E-A89B-0D628BA2E978}" dt="2023-09-19T15:01:33.472" v="8" actId="1076"/>
      <pc:docMkLst>
        <pc:docMk/>
      </pc:docMkLst>
      <pc:sldChg chg="addSp modSp">
        <pc:chgData name="Kristina Gaučė" userId="S::kristina_gauce.lt#ext#@dai0.onmicrosoft.com::29057900-953f-493b-953b-68bfca44cde0" providerId="AD" clId="Web-{F0037ABC-355F-453E-A89B-0D628BA2E978}" dt="2023-09-19T15:01:33.472" v="8" actId="1076"/>
        <pc:sldMkLst>
          <pc:docMk/>
          <pc:sldMk cId="2832744971" sldId="1648"/>
        </pc:sldMkLst>
        <pc:spChg chg="add mod">
          <ac:chgData name="Kristina Gaučė" userId="S::kristina_gauce.lt#ext#@dai0.onmicrosoft.com::29057900-953f-493b-953b-68bfca44cde0" providerId="AD" clId="Web-{F0037ABC-355F-453E-A89B-0D628BA2E978}" dt="2023-09-19T15:01:33.472" v="8" actId="1076"/>
          <ac:spMkLst>
            <pc:docMk/>
            <pc:sldMk cId="2832744971" sldId="1648"/>
            <ac:spMk id="13" creationId="{3C7E20D1-6EB6-D94E-EE91-C25609258424}"/>
          </ac:spMkLst>
        </pc:spChg>
      </pc:sldChg>
    </pc:docChg>
  </pc:docChgLst>
  <pc:docChgLst>
    <pc:chgData name="Zeynep Guvenc" userId="S::zeynep_guvenc@dai.com::904aaed9-4a36-41b3-80c7-9da6a9972721" providerId="AD" clId="Web-{ABEDC1B1-55C6-6A66-E0C4-D78DD5183CBC}"/>
    <pc:docChg chg="modSld">
      <pc:chgData name="Zeynep Guvenc" userId="S::zeynep_guvenc@dai.com::904aaed9-4a36-41b3-80c7-9da6a9972721" providerId="AD" clId="Web-{ABEDC1B1-55C6-6A66-E0C4-D78DD5183CBC}" dt="2023-09-19T21:03:14.441" v="131" actId="20577"/>
      <pc:docMkLst>
        <pc:docMk/>
      </pc:docMkLst>
      <pc:sldChg chg="modSp">
        <pc:chgData name="Zeynep Guvenc" userId="S::zeynep_guvenc@dai.com::904aaed9-4a36-41b3-80c7-9da6a9972721" providerId="AD" clId="Web-{ABEDC1B1-55C6-6A66-E0C4-D78DD5183CBC}" dt="2023-09-19T21:02:29.704" v="123" actId="1076"/>
        <pc:sldMkLst>
          <pc:docMk/>
          <pc:sldMk cId="2832744971" sldId="1648"/>
        </pc:sldMkLst>
        <pc:spChg chg="mod">
          <ac:chgData name="Zeynep Guvenc" userId="S::zeynep_guvenc@dai.com::904aaed9-4a36-41b3-80c7-9da6a9972721" providerId="AD" clId="Web-{ABEDC1B1-55C6-6A66-E0C4-D78DD5183CBC}" dt="2023-09-19T21:02:29.704" v="123" actId="1076"/>
          <ac:spMkLst>
            <pc:docMk/>
            <pc:sldMk cId="2832744971" sldId="1648"/>
            <ac:spMk id="11" creationId="{E1E34EC9-49D9-B985-D5E4-27646A794D09}"/>
          </ac:spMkLst>
        </pc:spChg>
        <pc:spChg chg="mod">
          <ac:chgData name="Zeynep Guvenc" userId="S::zeynep_guvenc@dai.com::904aaed9-4a36-41b3-80c7-9da6a9972721" providerId="AD" clId="Web-{ABEDC1B1-55C6-6A66-E0C4-D78DD5183CBC}" dt="2023-09-19T21:02:16.359" v="121" actId="1076"/>
          <ac:spMkLst>
            <pc:docMk/>
            <pc:sldMk cId="2832744971" sldId="1648"/>
            <ac:spMk id="12" creationId="{9A97CD0A-CDF6-B3DD-3CB9-43D66CC761B7}"/>
          </ac:spMkLst>
        </pc:spChg>
        <pc:spChg chg="mod">
          <ac:chgData name="Zeynep Guvenc" userId="S::zeynep_guvenc@dai.com::904aaed9-4a36-41b3-80c7-9da6a9972721" providerId="AD" clId="Web-{ABEDC1B1-55C6-6A66-E0C4-D78DD5183CBC}" dt="2023-09-19T21:02:22.188" v="122" actId="1076"/>
          <ac:spMkLst>
            <pc:docMk/>
            <pc:sldMk cId="2832744971" sldId="1648"/>
            <ac:spMk id="16" creationId="{286EAED6-2B86-A5F3-897C-AD2FF563FA84}"/>
          </ac:spMkLst>
        </pc:spChg>
      </pc:sldChg>
      <pc:sldChg chg="modSp">
        <pc:chgData name="Zeynep Guvenc" userId="S::zeynep_guvenc@dai.com::904aaed9-4a36-41b3-80c7-9da6a9972721" providerId="AD" clId="Web-{ABEDC1B1-55C6-6A66-E0C4-D78DD5183CBC}" dt="2023-09-19T20:43:07.237" v="67" actId="20577"/>
        <pc:sldMkLst>
          <pc:docMk/>
          <pc:sldMk cId="4133350943" sldId="1685"/>
        </pc:sldMkLst>
        <pc:spChg chg="mod">
          <ac:chgData name="Zeynep Guvenc" userId="S::zeynep_guvenc@dai.com::904aaed9-4a36-41b3-80c7-9da6a9972721" providerId="AD" clId="Web-{ABEDC1B1-55C6-6A66-E0C4-D78DD5183CBC}" dt="2023-09-19T20:43:02.549" v="65" actId="20577"/>
          <ac:spMkLst>
            <pc:docMk/>
            <pc:sldMk cId="4133350943" sldId="1685"/>
            <ac:spMk id="10" creationId="{B322D8FB-3781-E4E0-116D-3CB8C811BC88}"/>
          </ac:spMkLst>
        </pc:spChg>
        <pc:spChg chg="mod">
          <ac:chgData name="Zeynep Guvenc" userId="S::zeynep_guvenc@dai.com::904aaed9-4a36-41b3-80c7-9da6a9972721" providerId="AD" clId="Web-{ABEDC1B1-55C6-6A66-E0C4-D78DD5183CBC}" dt="2023-09-19T20:43:07.237" v="67" actId="20577"/>
          <ac:spMkLst>
            <pc:docMk/>
            <pc:sldMk cId="4133350943" sldId="1685"/>
            <ac:spMk id="11" creationId="{8392541B-1BDA-1BE1-B804-86B6A27404F1}"/>
          </ac:spMkLst>
        </pc:spChg>
      </pc:sldChg>
      <pc:sldChg chg="modSp modCm">
        <pc:chgData name="Zeynep Guvenc" userId="S::zeynep_guvenc@dai.com::904aaed9-4a36-41b3-80c7-9da6a9972721" providerId="AD" clId="Web-{ABEDC1B1-55C6-6A66-E0C4-D78DD5183CBC}" dt="2023-09-19T21:03:14.441" v="131" actId="20577"/>
        <pc:sldMkLst>
          <pc:docMk/>
          <pc:sldMk cId="144449992" sldId="1690"/>
        </pc:sldMkLst>
        <pc:spChg chg="mod">
          <ac:chgData name="Zeynep Guvenc" userId="S::zeynep_guvenc@dai.com::904aaed9-4a36-41b3-80c7-9da6a9972721" providerId="AD" clId="Web-{ABEDC1B1-55C6-6A66-E0C4-D78DD5183CBC}" dt="2023-09-19T21:03:14.441" v="131" actId="20577"/>
          <ac:spMkLst>
            <pc:docMk/>
            <pc:sldMk cId="144449992" sldId="1690"/>
            <ac:spMk id="5" creationId="{DF95590E-4814-DAFF-1B69-B85BF2BE15B3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Zeynep Guvenc" userId="S::zeynep_guvenc@dai.com::904aaed9-4a36-41b3-80c7-9da6a9972721" providerId="AD" clId="Web-{ABEDC1B1-55C6-6A66-E0C4-D78DD5183CBC}" dt="2023-09-19T21:03:14.441" v="131" actId="20577"/>
              <pc2:cmMkLst xmlns:pc2="http://schemas.microsoft.com/office/powerpoint/2019/9/main/command">
                <pc:docMk/>
                <pc:sldMk cId="144449992" sldId="1690"/>
                <pc2:cmMk id="{F489684C-CED2-4F46-BABD-A5E2ABA11783}"/>
              </pc2:cmMkLst>
            </pc226:cmChg>
            <pc226:cmChg xmlns:pc226="http://schemas.microsoft.com/office/powerpoint/2022/06/main/command" chg="mod">
              <pc226:chgData name="Zeynep Guvenc" userId="S::zeynep_guvenc@dai.com::904aaed9-4a36-41b3-80c7-9da6a9972721" providerId="AD" clId="Web-{ABEDC1B1-55C6-6A66-E0C4-D78DD5183CBC}" dt="2023-09-19T21:03:14.441" v="131" actId="20577"/>
              <pc2:cmMkLst xmlns:pc2="http://schemas.microsoft.com/office/powerpoint/2019/9/main/command">
                <pc:docMk/>
                <pc:sldMk cId="144449992" sldId="1690"/>
                <pc2:cmMk id="{53080075-95B5-4829-9C88-1E32CA61035A}"/>
              </pc2:cmMkLst>
            </pc226:cmChg>
            <pc226:cmChg xmlns:pc226="http://schemas.microsoft.com/office/powerpoint/2022/06/main/command" chg="mod">
              <pc226:chgData name="Zeynep Guvenc" userId="S::zeynep_guvenc@dai.com::904aaed9-4a36-41b3-80c7-9da6a9972721" providerId="AD" clId="Web-{ABEDC1B1-55C6-6A66-E0C4-D78DD5183CBC}" dt="2023-09-19T21:03:14.441" v="131" actId="20577"/>
              <pc2:cmMkLst xmlns:pc2="http://schemas.microsoft.com/office/powerpoint/2019/9/main/command">
                <pc:docMk/>
                <pc:sldMk cId="144449992" sldId="1690"/>
                <pc2:cmMk id="{13047B77-3A32-4152-8796-8639E98E073D}"/>
              </pc2:cmMkLst>
            </pc226:cmChg>
            <pc226:cmChg xmlns:pc226="http://schemas.microsoft.com/office/powerpoint/2022/06/main/command" chg="mod">
              <pc226:chgData name="Zeynep Guvenc" userId="S::zeynep_guvenc@dai.com::904aaed9-4a36-41b3-80c7-9da6a9972721" providerId="AD" clId="Web-{ABEDC1B1-55C6-6A66-E0C4-D78DD5183CBC}" dt="2023-09-19T21:03:14.441" v="131" actId="20577"/>
              <pc2:cmMkLst xmlns:pc2="http://schemas.microsoft.com/office/powerpoint/2019/9/main/command">
                <pc:docMk/>
                <pc:sldMk cId="144449992" sldId="1690"/>
                <pc2:cmMk id="{E4CAAAD9-04EB-40B3-9810-1767C1745FC2}"/>
              </pc2:cmMkLst>
            </pc226:cmChg>
          </p:ext>
        </pc:extLst>
      </pc:sldChg>
      <pc:sldChg chg="modSp">
        <pc:chgData name="Zeynep Guvenc" userId="S::zeynep_guvenc@dai.com::904aaed9-4a36-41b3-80c7-9da6a9972721" providerId="AD" clId="Web-{ABEDC1B1-55C6-6A66-E0C4-D78DD5183CBC}" dt="2023-09-19T21:00:44.650" v="102" actId="20577"/>
        <pc:sldMkLst>
          <pc:docMk/>
          <pc:sldMk cId="3644614682" sldId="1712"/>
        </pc:sldMkLst>
        <pc:spChg chg="mod">
          <ac:chgData name="Zeynep Guvenc" userId="S::zeynep_guvenc@dai.com::904aaed9-4a36-41b3-80c7-9da6a9972721" providerId="AD" clId="Web-{ABEDC1B1-55C6-6A66-E0C4-D78DD5183CBC}" dt="2023-09-19T21:00:44.650" v="102" actId="20577"/>
          <ac:spMkLst>
            <pc:docMk/>
            <pc:sldMk cId="3644614682" sldId="1712"/>
            <ac:spMk id="8" creationId="{D071DD86-3613-AE15-B9D1-092C089A2160}"/>
          </ac:spMkLst>
        </pc:spChg>
      </pc:sldChg>
      <pc:sldChg chg="modSp">
        <pc:chgData name="Zeynep Guvenc" userId="S::zeynep_guvenc@dai.com::904aaed9-4a36-41b3-80c7-9da6a9972721" providerId="AD" clId="Web-{ABEDC1B1-55C6-6A66-E0C4-D78DD5183CBC}" dt="2023-09-19T21:01:23.043" v="110" actId="20577"/>
        <pc:sldMkLst>
          <pc:docMk/>
          <pc:sldMk cId="729133405" sldId="1713"/>
        </pc:sldMkLst>
        <pc:spChg chg="mod">
          <ac:chgData name="Zeynep Guvenc" userId="S::zeynep_guvenc@dai.com::904aaed9-4a36-41b3-80c7-9da6a9972721" providerId="AD" clId="Web-{ABEDC1B1-55C6-6A66-E0C4-D78DD5183CBC}" dt="2023-09-19T21:01:23.043" v="110" actId="20577"/>
          <ac:spMkLst>
            <pc:docMk/>
            <pc:sldMk cId="729133405" sldId="1713"/>
            <ac:spMk id="4" creationId="{B6EA2A8B-6930-57BF-A909-D7F3911BE66C}"/>
          </ac:spMkLst>
        </pc:spChg>
      </pc:sldChg>
      <pc:sldChg chg="modSp modCm">
        <pc:chgData name="Zeynep Guvenc" userId="S::zeynep_guvenc@dai.com::904aaed9-4a36-41b3-80c7-9da6a9972721" providerId="AD" clId="Web-{ABEDC1B1-55C6-6A66-E0C4-D78DD5183CBC}" dt="2023-09-19T20:55:12.816" v="92"/>
        <pc:sldMkLst>
          <pc:docMk/>
          <pc:sldMk cId="1769296935" sldId="1717"/>
        </pc:sldMkLst>
        <pc:spChg chg="mod">
          <ac:chgData name="Zeynep Guvenc" userId="S::zeynep_guvenc@dai.com::904aaed9-4a36-41b3-80c7-9da6a9972721" providerId="AD" clId="Web-{ABEDC1B1-55C6-6A66-E0C4-D78DD5183CBC}" dt="2023-09-19T20:55:09.706" v="91" actId="20577"/>
          <ac:spMkLst>
            <pc:docMk/>
            <pc:sldMk cId="1769296935" sldId="1717"/>
            <ac:spMk id="4" creationId="{FDB61022-36CA-1FEC-A6FE-F34F700AD2EB}"/>
          </ac:spMkLst>
        </pc:spChg>
        <pc:spChg chg="mod">
          <ac:chgData name="Zeynep Guvenc" userId="S::zeynep_guvenc@dai.com::904aaed9-4a36-41b3-80c7-9da6a9972721" providerId="AD" clId="Web-{ABEDC1B1-55C6-6A66-E0C4-D78DD5183CBC}" dt="2023-09-19T20:55:03.299" v="85" actId="20577"/>
          <ac:spMkLst>
            <pc:docMk/>
            <pc:sldMk cId="1769296935" sldId="1717"/>
            <ac:spMk id="30" creationId="{D47D4ED0-FE38-5649-DC88-0190668CFD08}"/>
          </ac:spMkLst>
        </pc:spChg>
        <pc:spChg chg="mod">
          <ac:chgData name="Zeynep Guvenc" userId="S::zeynep_guvenc@dai.com::904aaed9-4a36-41b3-80c7-9da6a9972721" providerId="AD" clId="Web-{ABEDC1B1-55C6-6A66-E0C4-D78DD5183CBC}" dt="2023-09-19T20:54:47.252" v="77" actId="20577"/>
          <ac:spMkLst>
            <pc:docMk/>
            <pc:sldMk cId="1769296935" sldId="1717"/>
            <ac:spMk id="34" creationId="{ED862470-80C4-A2B7-6B8B-BFDD6028BD7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Zeynep Guvenc" userId="S::zeynep_guvenc@dai.com::904aaed9-4a36-41b3-80c7-9da6a9972721" providerId="AD" clId="Web-{ABEDC1B1-55C6-6A66-E0C4-D78DD5183CBC}" dt="2023-09-19T20:55:12.816" v="92"/>
              <pc2:cmMkLst xmlns:pc2="http://schemas.microsoft.com/office/powerpoint/2019/9/main/command">
                <pc:docMk/>
                <pc:sldMk cId="1769296935" sldId="1717"/>
                <pc2:cmMk id="{B103421A-4EB6-4038-A216-130E49943AB8}"/>
              </pc2:cmMkLst>
            </pc226:cmChg>
          </p:ext>
        </pc:extLst>
      </pc:sldChg>
      <pc:sldChg chg="modSp">
        <pc:chgData name="Zeynep Guvenc" userId="S::zeynep_guvenc@dai.com::904aaed9-4a36-41b3-80c7-9da6a9972721" providerId="AD" clId="Web-{ABEDC1B1-55C6-6A66-E0C4-D78DD5183CBC}" dt="2023-09-19T20:43:33.411" v="70" actId="14100"/>
        <pc:sldMkLst>
          <pc:docMk/>
          <pc:sldMk cId="2280313328" sldId="1732"/>
        </pc:sldMkLst>
        <pc:spChg chg="mod">
          <ac:chgData name="Zeynep Guvenc" userId="S::zeynep_guvenc@dai.com::904aaed9-4a36-41b3-80c7-9da6a9972721" providerId="AD" clId="Web-{ABEDC1B1-55C6-6A66-E0C4-D78DD5183CBC}" dt="2023-09-19T20:43:28.270" v="69" actId="20577"/>
          <ac:spMkLst>
            <pc:docMk/>
            <pc:sldMk cId="2280313328" sldId="1732"/>
            <ac:spMk id="2057" creationId="{44B6761E-4260-4967-CCB0-953C03118044}"/>
          </ac:spMkLst>
        </pc:spChg>
        <pc:spChg chg="mod">
          <ac:chgData name="Zeynep Guvenc" userId="S::zeynep_guvenc@dai.com::904aaed9-4a36-41b3-80c7-9da6a9972721" providerId="AD" clId="Web-{ABEDC1B1-55C6-6A66-E0C4-D78DD5183CBC}" dt="2023-09-19T20:43:33.411" v="70" actId="14100"/>
          <ac:spMkLst>
            <pc:docMk/>
            <pc:sldMk cId="2280313328" sldId="1732"/>
            <ac:spMk id="2065" creationId="{D711ECCE-BC3F-88F2-6DB9-6E1DBB948FD3}"/>
          </ac:spMkLst>
        </pc:spChg>
      </pc:sldChg>
      <pc:sldChg chg="modSp">
        <pc:chgData name="Zeynep Guvenc" userId="S::zeynep_guvenc@dai.com::904aaed9-4a36-41b3-80c7-9da6a9972721" providerId="AD" clId="Web-{ABEDC1B1-55C6-6A66-E0C4-D78DD5183CBC}" dt="2023-09-19T20:42:36.579" v="55" actId="14100"/>
        <pc:sldMkLst>
          <pc:docMk/>
          <pc:sldMk cId="2466583238" sldId="1733"/>
        </pc:sldMkLst>
        <pc:spChg chg="mod">
          <ac:chgData name="Zeynep Guvenc" userId="S::zeynep_guvenc@dai.com::904aaed9-4a36-41b3-80c7-9da6a9972721" providerId="AD" clId="Web-{ABEDC1B1-55C6-6A66-E0C4-D78DD5183CBC}" dt="2023-09-19T20:42:17.218" v="52" actId="20577"/>
          <ac:spMkLst>
            <pc:docMk/>
            <pc:sldMk cId="2466583238" sldId="1733"/>
            <ac:spMk id="15" creationId="{B3F3219E-790D-D1CE-11C3-C005E8D07A16}"/>
          </ac:spMkLst>
        </pc:spChg>
        <pc:spChg chg="mod">
          <ac:chgData name="Zeynep Guvenc" userId="S::zeynep_guvenc@dai.com::904aaed9-4a36-41b3-80c7-9da6a9972721" providerId="AD" clId="Web-{ABEDC1B1-55C6-6A66-E0C4-D78DD5183CBC}" dt="2023-09-19T20:42:36.579" v="55" actId="14100"/>
          <ac:spMkLst>
            <pc:docMk/>
            <pc:sldMk cId="2466583238" sldId="1733"/>
            <ac:spMk id="19" creationId="{E6DDEE90-2618-814E-E554-AEB84773A062}"/>
          </ac:spMkLst>
        </pc:spChg>
      </pc:sldChg>
      <pc:sldChg chg="modSp">
        <pc:chgData name="Zeynep Guvenc" userId="S::zeynep_guvenc@dai.com::904aaed9-4a36-41b3-80c7-9da6a9972721" providerId="AD" clId="Web-{ABEDC1B1-55C6-6A66-E0C4-D78DD5183CBC}" dt="2023-09-19T20:42:46.298" v="63" actId="20577"/>
        <pc:sldMkLst>
          <pc:docMk/>
          <pc:sldMk cId="1999076241" sldId="1734"/>
        </pc:sldMkLst>
        <pc:spChg chg="mod">
          <ac:chgData name="Zeynep Guvenc" userId="S::zeynep_guvenc@dai.com::904aaed9-4a36-41b3-80c7-9da6a9972721" providerId="AD" clId="Web-{ABEDC1B1-55C6-6A66-E0C4-D78DD5183CBC}" dt="2023-09-19T20:41:42.528" v="34" actId="14100"/>
          <ac:spMkLst>
            <pc:docMk/>
            <pc:sldMk cId="1999076241" sldId="1734"/>
            <ac:spMk id="15" creationId="{B3F3219E-790D-D1CE-11C3-C005E8D07A16}"/>
          </ac:spMkLst>
        </pc:spChg>
        <pc:spChg chg="mod">
          <ac:chgData name="Zeynep Guvenc" userId="S::zeynep_guvenc@dai.com::904aaed9-4a36-41b3-80c7-9da6a9972721" providerId="AD" clId="Web-{ABEDC1B1-55C6-6A66-E0C4-D78DD5183CBC}" dt="2023-09-19T20:42:46.298" v="63" actId="20577"/>
          <ac:spMkLst>
            <pc:docMk/>
            <pc:sldMk cId="1999076241" sldId="1734"/>
            <ac:spMk id="19" creationId="{E6DDEE90-2618-814E-E554-AEB84773A062}"/>
          </ac:spMkLst>
        </pc:spChg>
      </pc:sldChg>
    </pc:docChg>
  </pc:docChgLst>
  <pc:docChgLst>
    <pc:chgData name="Zeynep Guvenc" userId="S::zeynep_guvenc@dai.com::904aaed9-4a36-41b3-80c7-9da6a9972721" providerId="AD" clId="Web-{2401FD81-DAB4-6990-5010-FD63DBA2A371}"/>
    <pc:docChg chg="modSld">
      <pc:chgData name="Zeynep Guvenc" userId="S::zeynep_guvenc@dai.com::904aaed9-4a36-41b3-80c7-9da6a9972721" providerId="AD" clId="Web-{2401FD81-DAB4-6990-5010-FD63DBA2A371}" dt="2023-09-19T14:39:29.313" v="446" actId="1076"/>
      <pc:docMkLst>
        <pc:docMk/>
      </pc:docMkLst>
      <pc:sldChg chg="modSp modCm">
        <pc:chgData name="Zeynep Guvenc" userId="S::zeynep_guvenc@dai.com::904aaed9-4a36-41b3-80c7-9da6a9972721" providerId="AD" clId="Web-{2401FD81-DAB4-6990-5010-FD63DBA2A371}" dt="2023-09-19T14:22:49.828" v="231"/>
        <pc:sldMkLst>
          <pc:docMk/>
          <pc:sldMk cId="3248268459" sldId="1520"/>
        </pc:sldMkLst>
        <pc:spChg chg="mod">
          <ac:chgData name="Zeynep Guvenc" userId="S::zeynep_guvenc@dai.com::904aaed9-4a36-41b3-80c7-9da6a9972721" providerId="AD" clId="Web-{2401FD81-DAB4-6990-5010-FD63DBA2A371}" dt="2023-09-19T14:21:45.543" v="210" actId="1076"/>
          <ac:spMkLst>
            <pc:docMk/>
            <pc:sldMk cId="3248268459" sldId="1520"/>
            <ac:spMk id="3" creationId="{4E0601C0-4CB5-13BF-88FC-800D3BE19271}"/>
          </ac:spMkLst>
        </pc:spChg>
        <pc:spChg chg="mod">
          <ac:chgData name="Zeynep Guvenc" userId="S::zeynep_guvenc@dai.com::904aaed9-4a36-41b3-80c7-9da6a9972721" providerId="AD" clId="Web-{2401FD81-DAB4-6990-5010-FD63DBA2A371}" dt="2023-09-19T14:22:45.687" v="230" actId="1076"/>
          <ac:spMkLst>
            <pc:docMk/>
            <pc:sldMk cId="3248268459" sldId="1520"/>
            <ac:spMk id="5" creationId="{6E70B8A5-2EA0-C28F-E5E6-8A5C989295E1}"/>
          </ac:spMkLst>
        </pc:spChg>
        <pc:spChg chg="mod">
          <ac:chgData name="Zeynep Guvenc" userId="S::zeynep_guvenc@dai.com::904aaed9-4a36-41b3-80c7-9da6a9972721" providerId="AD" clId="Web-{2401FD81-DAB4-6990-5010-FD63DBA2A371}" dt="2023-09-19T14:20:30.663" v="167" actId="20577"/>
          <ac:spMkLst>
            <pc:docMk/>
            <pc:sldMk cId="3248268459" sldId="1520"/>
            <ac:spMk id="7" creationId="{655700A2-7558-AC04-BAA2-E4C7C0286AC3}"/>
          </ac:spMkLst>
        </pc:spChg>
        <pc:spChg chg="mod">
          <ac:chgData name="Zeynep Guvenc" userId="S::zeynep_guvenc@dai.com::904aaed9-4a36-41b3-80c7-9da6a9972721" providerId="AD" clId="Web-{2401FD81-DAB4-6990-5010-FD63DBA2A371}" dt="2023-09-19T14:20:59.978" v="187" actId="20577"/>
          <ac:spMkLst>
            <pc:docMk/>
            <pc:sldMk cId="3248268459" sldId="1520"/>
            <ac:spMk id="9" creationId="{71594A5B-E251-1263-390C-BAC84D4362EB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Zeynep Guvenc" userId="S::zeynep_guvenc@dai.com::904aaed9-4a36-41b3-80c7-9da6a9972721" providerId="AD" clId="Web-{2401FD81-DAB4-6990-5010-FD63DBA2A371}" dt="2023-09-19T14:22:49.828" v="231"/>
              <pc2:cmMkLst xmlns:pc2="http://schemas.microsoft.com/office/powerpoint/2019/9/main/command">
                <pc:docMk/>
                <pc:sldMk cId="3248268459" sldId="1520"/>
                <pc2:cmMk id="{86711316-19A0-408A-8C31-A01F2B667D7A}"/>
              </pc2:cmMkLst>
            </pc226:cmChg>
            <pc226:cmChg xmlns:pc226="http://schemas.microsoft.com/office/powerpoint/2022/06/main/command" chg="mod">
              <pc226:chgData name="Zeynep Guvenc" userId="S::zeynep_guvenc@dai.com::904aaed9-4a36-41b3-80c7-9da6a9972721" providerId="AD" clId="Web-{2401FD81-DAB4-6990-5010-FD63DBA2A371}" dt="2023-09-19T14:20:23.225" v="166"/>
              <pc2:cmMkLst xmlns:pc2="http://schemas.microsoft.com/office/powerpoint/2019/9/main/command">
                <pc:docMk/>
                <pc:sldMk cId="3248268459" sldId="1520"/>
                <pc2:cmMk id="{43827551-70D5-4FCF-AD69-216E94341C93}"/>
              </pc2:cmMkLst>
            </pc226:cmChg>
            <pc226:cmChg xmlns:pc226="http://schemas.microsoft.com/office/powerpoint/2022/06/main/command" chg="mod">
              <pc226:chgData name="Zeynep Guvenc" userId="S::zeynep_guvenc@dai.com::904aaed9-4a36-41b3-80c7-9da6a9972721" providerId="AD" clId="Web-{2401FD81-DAB4-6990-5010-FD63DBA2A371}" dt="2023-09-19T14:21:49.825" v="211"/>
              <pc2:cmMkLst xmlns:pc2="http://schemas.microsoft.com/office/powerpoint/2019/9/main/command">
                <pc:docMk/>
                <pc:sldMk cId="3248268459" sldId="1520"/>
                <pc2:cmMk id="{DC768861-A6BE-4870-A3FD-47BB6EF3EF85}"/>
              </pc2:cmMkLst>
            </pc226:cmChg>
            <pc226:cmChg xmlns:pc226="http://schemas.microsoft.com/office/powerpoint/2022/06/main/command" chg="mod">
              <pc226:chgData name="Zeynep Guvenc" userId="S::zeynep_guvenc@dai.com::904aaed9-4a36-41b3-80c7-9da6a9972721" providerId="AD" clId="Web-{2401FD81-DAB4-6990-5010-FD63DBA2A371}" dt="2023-09-19T14:21:05.228" v="188"/>
              <pc2:cmMkLst xmlns:pc2="http://schemas.microsoft.com/office/powerpoint/2019/9/main/command">
                <pc:docMk/>
                <pc:sldMk cId="3248268459" sldId="1520"/>
                <pc2:cmMk id="{D0DE01DA-DD14-42ED-B6C0-2E86E89B810D}"/>
              </pc2:cmMkLst>
            </pc226:cmChg>
          </p:ext>
        </pc:extLst>
      </pc:sldChg>
      <pc:sldChg chg="modSp modCm">
        <pc:chgData name="Zeynep Guvenc" userId="S::zeynep_guvenc@dai.com::904aaed9-4a36-41b3-80c7-9da6a9972721" providerId="AD" clId="Web-{2401FD81-DAB4-6990-5010-FD63DBA2A371}" dt="2023-09-19T14:13:53.201" v="7" actId="1076"/>
        <pc:sldMkLst>
          <pc:docMk/>
          <pc:sldMk cId="7666667" sldId="1579"/>
        </pc:sldMkLst>
        <pc:spChg chg="mod">
          <ac:chgData name="Zeynep Guvenc" userId="S::zeynep_guvenc@dai.com::904aaed9-4a36-41b3-80c7-9da6a9972721" providerId="AD" clId="Web-{2401FD81-DAB4-6990-5010-FD63DBA2A371}" dt="2023-09-19T14:13:49.623" v="6" actId="1076"/>
          <ac:spMkLst>
            <pc:docMk/>
            <pc:sldMk cId="7666667" sldId="1579"/>
            <ac:spMk id="4" creationId="{7F0CF571-A8EE-4FA5-E96A-7D3DEFE6F2F3}"/>
          </ac:spMkLst>
        </pc:spChg>
        <pc:graphicFrameChg chg="mod">
          <ac:chgData name="Zeynep Guvenc" userId="S::zeynep_guvenc@dai.com::904aaed9-4a36-41b3-80c7-9da6a9972721" providerId="AD" clId="Web-{2401FD81-DAB4-6990-5010-FD63DBA2A371}" dt="2023-09-19T14:13:53.201" v="7" actId="1076"/>
          <ac:graphicFrameMkLst>
            <pc:docMk/>
            <pc:sldMk cId="7666667" sldId="1579"/>
            <ac:graphicFrameMk id="8" creationId="{49B92149-0A82-FE5B-02C7-EC1E5C40EC6B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Zeynep Guvenc" userId="S::zeynep_guvenc@dai.com::904aaed9-4a36-41b3-80c7-9da6a9972721" providerId="AD" clId="Web-{2401FD81-DAB4-6990-5010-FD63DBA2A371}" dt="2023-09-19T14:13:23.184" v="4"/>
              <pc2:cmMkLst xmlns:pc2="http://schemas.microsoft.com/office/powerpoint/2019/9/main/command">
                <pc:docMk/>
                <pc:sldMk cId="7666667" sldId="1579"/>
                <pc2:cmMk id="{3482C6D5-1B65-47EC-95CE-DA60F77DC4AA}"/>
              </pc2:cmMkLst>
            </pc226:cmChg>
          </p:ext>
        </pc:extLst>
      </pc:sldChg>
      <pc:sldChg chg="addSp modSp">
        <pc:chgData name="Zeynep Guvenc" userId="S::zeynep_guvenc@dai.com::904aaed9-4a36-41b3-80c7-9da6a9972721" providerId="AD" clId="Web-{2401FD81-DAB4-6990-5010-FD63DBA2A371}" dt="2023-09-19T14:39:29.313" v="446" actId="1076"/>
        <pc:sldMkLst>
          <pc:docMk/>
          <pc:sldMk cId="2832744971" sldId="1648"/>
        </pc:sldMkLst>
        <pc:spChg chg="mod">
          <ac:chgData name="Zeynep Guvenc" userId="S::zeynep_guvenc@dai.com::904aaed9-4a36-41b3-80c7-9da6a9972721" providerId="AD" clId="Web-{2401FD81-DAB4-6990-5010-FD63DBA2A371}" dt="2023-09-19T14:39:29.313" v="446" actId="1076"/>
          <ac:spMkLst>
            <pc:docMk/>
            <pc:sldMk cId="2832744971" sldId="1648"/>
            <ac:spMk id="8" creationId="{6F279278-6CC4-35D2-CD61-FBEDDEE16F4A}"/>
          </ac:spMkLst>
        </pc:spChg>
        <pc:spChg chg="add mod">
          <ac:chgData name="Zeynep Guvenc" userId="S::zeynep_guvenc@dai.com::904aaed9-4a36-41b3-80c7-9da6a9972721" providerId="AD" clId="Web-{2401FD81-DAB4-6990-5010-FD63DBA2A371}" dt="2023-09-19T14:34:58.124" v="441" actId="1076"/>
          <ac:spMkLst>
            <pc:docMk/>
            <pc:sldMk cId="2832744971" sldId="1648"/>
            <ac:spMk id="11" creationId="{E1E34EC9-49D9-B985-D5E4-27646A794D09}"/>
          </ac:spMkLst>
        </pc:spChg>
      </pc:sldChg>
      <pc:sldChg chg="modSp modCm">
        <pc:chgData name="Zeynep Guvenc" userId="S::zeynep_guvenc@dai.com::904aaed9-4a36-41b3-80c7-9da6a9972721" providerId="AD" clId="Web-{2401FD81-DAB4-6990-5010-FD63DBA2A371}" dt="2023-09-19T14:33:01.226" v="424"/>
        <pc:sldMkLst>
          <pc:docMk/>
          <pc:sldMk cId="1037245025" sldId="1684"/>
        </pc:sldMkLst>
        <pc:spChg chg="mod">
          <ac:chgData name="Zeynep Guvenc" userId="S::zeynep_guvenc@dai.com::904aaed9-4a36-41b3-80c7-9da6a9972721" providerId="AD" clId="Web-{2401FD81-DAB4-6990-5010-FD63DBA2A371}" dt="2023-09-19T14:12:28.664" v="2" actId="20577"/>
          <ac:spMkLst>
            <pc:docMk/>
            <pc:sldMk cId="1037245025" sldId="1684"/>
            <ac:spMk id="5" creationId="{1EAB7A59-B129-DF6B-9250-033118756E61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Zeynep Guvenc" userId="S::zeynep_guvenc@dai.com::904aaed9-4a36-41b3-80c7-9da6a9972721" providerId="AD" clId="Web-{2401FD81-DAB4-6990-5010-FD63DBA2A371}" dt="2023-09-19T14:33:01.226" v="424"/>
              <pc2:cmMkLst xmlns:pc2="http://schemas.microsoft.com/office/powerpoint/2019/9/main/command">
                <pc:docMk/>
                <pc:sldMk cId="1037245025" sldId="1684"/>
                <pc2:cmMk id="{6E4E3E8D-7B47-424E-913E-CC7341ED7A2B}"/>
              </pc2:cmMkLst>
            </pc226:cmChg>
          </p:ext>
        </pc:extLst>
      </pc:sldChg>
      <pc:sldChg chg="modSp modCm">
        <pc:chgData name="Zeynep Guvenc" userId="S::zeynep_guvenc@dai.com::904aaed9-4a36-41b3-80c7-9da6a9972721" providerId="AD" clId="Web-{2401FD81-DAB4-6990-5010-FD63DBA2A371}" dt="2023-09-19T14:19:29.425" v="150" actId="20577"/>
        <pc:sldMkLst>
          <pc:docMk/>
          <pc:sldMk cId="4133350943" sldId="1685"/>
        </pc:sldMkLst>
        <pc:spChg chg="mod">
          <ac:chgData name="Zeynep Guvenc" userId="S::zeynep_guvenc@dai.com::904aaed9-4a36-41b3-80c7-9da6a9972721" providerId="AD" clId="Web-{2401FD81-DAB4-6990-5010-FD63DBA2A371}" dt="2023-09-19T14:19:29.425" v="150" actId="20577"/>
          <ac:spMkLst>
            <pc:docMk/>
            <pc:sldMk cId="4133350943" sldId="1685"/>
            <ac:spMk id="4" creationId="{28C7FFF6-67EB-3269-A937-A5A2E397476F}"/>
          </ac:spMkLst>
        </pc:spChg>
        <pc:spChg chg="mod">
          <ac:chgData name="Zeynep Guvenc" userId="S::zeynep_guvenc@dai.com::904aaed9-4a36-41b3-80c7-9da6a9972721" providerId="AD" clId="Web-{2401FD81-DAB4-6990-5010-FD63DBA2A371}" dt="2023-09-19T14:17:56.185" v="60" actId="20577"/>
          <ac:spMkLst>
            <pc:docMk/>
            <pc:sldMk cId="4133350943" sldId="1685"/>
            <ac:spMk id="10" creationId="{B322D8FB-3781-E4E0-116D-3CB8C811BC88}"/>
          </ac:spMkLst>
        </pc:spChg>
        <pc:spChg chg="mod">
          <ac:chgData name="Zeynep Guvenc" userId="S::zeynep_guvenc@dai.com::904aaed9-4a36-41b3-80c7-9da6a9972721" providerId="AD" clId="Web-{2401FD81-DAB4-6990-5010-FD63DBA2A371}" dt="2023-09-19T14:18:26.093" v="77" actId="20577"/>
          <ac:spMkLst>
            <pc:docMk/>
            <pc:sldMk cId="4133350943" sldId="1685"/>
            <ac:spMk id="11" creationId="{8392541B-1BDA-1BE1-B804-86B6A27404F1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Zeynep Guvenc" userId="S::zeynep_guvenc@dai.com::904aaed9-4a36-41b3-80c7-9da6a9972721" providerId="AD" clId="Web-{2401FD81-DAB4-6990-5010-FD63DBA2A371}" dt="2023-09-19T14:19:27.456" v="149"/>
              <pc2:cmMkLst xmlns:pc2="http://schemas.microsoft.com/office/powerpoint/2019/9/main/command">
                <pc:docMk/>
                <pc:sldMk cId="4133350943" sldId="1685"/>
                <pc2:cmMk id="{6CF836DA-F5B5-44CD-896C-7DF85033D7ED}"/>
              </pc2:cmMkLst>
            </pc226:cmChg>
          </p:ext>
        </pc:extLst>
      </pc:sldChg>
      <pc:sldChg chg="modSp modCm">
        <pc:chgData name="Zeynep Guvenc" userId="S::zeynep_guvenc@dai.com::904aaed9-4a36-41b3-80c7-9da6a9972721" providerId="AD" clId="Web-{2401FD81-DAB4-6990-5010-FD63DBA2A371}" dt="2023-09-19T14:32:48.256" v="423" actId="14100"/>
        <pc:sldMkLst>
          <pc:docMk/>
          <pc:sldMk cId="144449992" sldId="1690"/>
        </pc:sldMkLst>
        <pc:spChg chg="mod">
          <ac:chgData name="Zeynep Guvenc" userId="S::zeynep_guvenc@dai.com::904aaed9-4a36-41b3-80c7-9da6a9972721" providerId="AD" clId="Web-{2401FD81-DAB4-6990-5010-FD63DBA2A371}" dt="2023-09-19T14:32:31.365" v="420" actId="1076"/>
          <ac:spMkLst>
            <pc:docMk/>
            <pc:sldMk cId="144449992" sldId="1690"/>
            <ac:spMk id="2" creationId="{8F9F78A1-E3D4-7E49-E753-FB3552F431F9}"/>
          </ac:spMkLst>
        </pc:spChg>
        <pc:spChg chg="mod">
          <ac:chgData name="Zeynep Guvenc" userId="S::zeynep_guvenc@dai.com::904aaed9-4a36-41b3-80c7-9da6a9972721" providerId="AD" clId="Web-{2401FD81-DAB4-6990-5010-FD63DBA2A371}" dt="2023-09-19T14:32:20.036" v="418" actId="20577"/>
          <ac:spMkLst>
            <pc:docMk/>
            <pc:sldMk cId="144449992" sldId="1690"/>
            <ac:spMk id="5" creationId="{DF95590E-4814-DAFF-1B69-B85BF2BE15B3}"/>
          </ac:spMkLst>
        </pc:spChg>
        <pc:spChg chg="mod">
          <ac:chgData name="Zeynep Guvenc" userId="S::zeynep_guvenc@dai.com::904aaed9-4a36-41b3-80c7-9da6a9972721" providerId="AD" clId="Web-{2401FD81-DAB4-6990-5010-FD63DBA2A371}" dt="2023-09-19T14:32:48.256" v="423" actId="14100"/>
          <ac:spMkLst>
            <pc:docMk/>
            <pc:sldMk cId="144449992" sldId="1690"/>
            <ac:spMk id="7" creationId="{806DB16B-A4C5-E642-CF77-444F5BEBBA38}"/>
          </ac:spMkLst>
        </pc:spChg>
        <pc:spChg chg="mod">
          <ac:chgData name="Zeynep Guvenc" userId="S::zeynep_guvenc@dai.com::904aaed9-4a36-41b3-80c7-9da6a9972721" providerId="AD" clId="Web-{2401FD81-DAB4-6990-5010-FD63DBA2A371}" dt="2023-09-19T14:32:37.178" v="421" actId="1076"/>
          <ac:spMkLst>
            <pc:docMk/>
            <pc:sldMk cId="144449992" sldId="1690"/>
            <ac:spMk id="8" creationId="{B472311C-5F3F-543A-EF97-5A9D9264ADDE}"/>
          </ac:spMkLst>
        </pc:spChg>
        <pc:spChg chg="mod">
          <ac:chgData name="Zeynep Guvenc" userId="S::zeynep_guvenc@dai.com::904aaed9-4a36-41b3-80c7-9da6a9972721" providerId="AD" clId="Web-{2401FD81-DAB4-6990-5010-FD63DBA2A371}" dt="2023-09-19T14:26:39.796" v="395" actId="20577"/>
          <ac:spMkLst>
            <pc:docMk/>
            <pc:sldMk cId="144449992" sldId="1690"/>
            <ac:spMk id="10" creationId="{79F421E2-5D04-2802-5F08-5E780B49CC2F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Zeynep Guvenc" userId="S::zeynep_guvenc@dai.com::904aaed9-4a36-41b3-80c7-9da6a9972721" providerId="AD" clId="Web-{2401FD81-DAB4-6990-5010-FD63DBA2A371}" dt="2023-09-19T14:32:20.036" v="418" actId="20577"/>
              <pc2:cmMkLst xmlns:pc2="http://schemas.microsoft.com/office/powerpoint/2019/9/main/command">
                <pc:docMk/>
                <pc:sldMk cId="144449992" sldId="1690"/>
                <pc2:cmMk id="{F489684C-CED2-4F46-BABD-A5E2ABA11783}"/>
              </pc2:cmMkLst>
            </pc226:cmChg>
            <pc226:cmChg xmlns:pc226="http://schemas.microsoft.com/office/powerpoint/2022/06/main/command" chg="mod">
              <pc226:chgData name="Zeynep Guvenc" userId="S::zeynep_guvenc@dai.com::904aaed9-4a36-41b3-80c7-9da6a9972721" providerId="AD" clId="Web-{2401FD81-DAB4-6990-5010-FD63DBA2A371}" dt="2023-09-19T14:32:20.036" v="418" actId="20577"/>
              <pc2:cmMkLst xmlns:pc2="http://schemas.microsoft.com/office/powerpoint/2019/9/main/command">
                <pc:docMk/>
                <pc:sldMk cId="144449992" sldId="1690"/>
                <pc2:cmMk id="{53080075-95B5-4829-9C88-1E32CA61035A}"/>
              </pc2:cmMkLst>
            </pc226:cmChg>
            <pc226:cmChg xmlns:pc226="http://schemas.microsoft.com/office/powerpoint/2022/06/main/command" chg="mod">
              <pc226:chgData name="Zeynep Guvenc" userId="S::zeynep_guvenc@dai.com::904aaed9-4a36-41b3-80c7-9da6a9972721" providerId="AD" clId="Web-{2401FD81-DAB4-6990-5010-FD63DBA2A371}" dt="2023-09-19T14:32:20.036" v="418" actId="20577"/>
              <pc2:cmMkLst xmlns:pc2="http://schemas.microsoft.com/office/powerpoint/2019/9/main/command">
                <pc:docMk/>
                <pc:sldMk cId="144449992" sldId="1690"/>
                <pc2:cmMk id="{13047B77-3A32-4152-8796-8639E98E073D}"/>
              </pc2:cmMkLst>
            </pc226:cmChg>
            <pc226:cmChg xmlns:pc226="http://schemas.microsoft.com/office/powerpoint/2022/06/main/command" chg="mod">
              <pc226:chgData name="Zeynep Guvenc" userId="S::zeynep_guvenc@dai.com::904aaed9-4a36-41b3-80c7-9da6a9972721" providerId="AD" clId="Web-{2401FD81-DAB4-6990-5010-FD63DBA2A371}" dt="2023-09-19T14:26:53.953" v="397"/>
              <pc2:cmMkLst xmlns:pc2="http://schemas.microsoft.com/office/powerpoint/2019/9/main/command">
                <pc:docMk/>
                <pc:sldMk cId="144449992" sldId="1690"/>
                <pc2:cmMk id="{34871198-5745-48C4-A65E-971A30C2254D}"/>
              </pc2:cmMkLst>
            </pc226:cmChg>
            <pc226:cmChg xmlns:pc226="http://schemas.microsoft.com/office/powerpoint/2022/06/main/command" chg="mod">
              <pc226:chgData name="Zeynep Guvenc" userId="S::zeynep_guvenc@dai.com::904aaed9-4a36-41b3-80c7-9da6a9972721" providerId="AD" clId="Web-{2401FD81-DAB4-6990-5010-FD63DBA2A371}" dt="2023-09-19T14:32:20.036" v="418" actId="20577"/>
              <pc2:cmMkLst xmlns:pc2="http://schemas.microsoft.com/office/powerpoint/2019/9/main/command">
                <pc:docMk/>
                <pc:sldMk cId="144449992" sldId="1690"/>
                <pc2:cmMk id="{E4CAAAD9-04EB-40B3-9810-1767C1745FC2}"/>
              </pc2:cmMkLst>
            </pc226:cmChg>
          </p:ext>
        </pc:extLst>
      </pc:sldChg>
      <pc:sldChg chg="modSp">
        <pc:chgData name="Zeynep Guvenc" userId="S::zeynep_guvenc@dai.com::904aaed9-4a36-41b3-80c7-9da6a9972721" providerId="AD" clId="Web-{2401FD81-DAB4-6990-5010-FD63DBA2A371}" dt="2023-09-19T14:26:44.984" v="396" actId="20577"/>
        <pc:sldMkLst>
          <pc:docMk/>
          <pc:sldMk cId="1619852175" sldId="1695"/>
        </pc:sldMkLst>
        <pc:spChg chg="mod">
          <ac:chgData name="Zeynep Guvenc" userId="S::zeynep_guvenc@dai.com::904aaed9-4a36-41b3-80c7-9da6a9972721" providerId="AD" clId="Web-{2401FD81-DAB4-6990-5010-FD63DBA2A371}" dt="2023-09-19T14:26:44.984" v="396" actId="20577"/>
          <ac:spMkLst>
            <pc:docMk/>
            <pc:sldMk cId="1619852175" sldId="1695"/>
            <ac:spMk id="4" creationId="{5E7478A2-BB92-B9BF-5AF5-F1783EA063BD}"/>
          </ac:spMkLst>
        </pc:spChg>
      </pc:sldChg>
      <pc:sldChg chg="delSp modSp modCm">
        <pc:chgData name="Zeynep Guvenc" userId="S::zeynep_guvenc@dai.com::904aaed9-4a36-41b3-80c7-9da6a9972721" providerId="AD" clId="Web-{2401FD81-DAB4-6990-5010-FD63DBA2A371}" dt="2023-09-19T14:16:47.431" v="11"/>
        <pc:sldMkLst>
          <pc:docMk/>
          <pc:sldMk cId="2280313328" sldId="1732"/>
        </pc:sldMkLst>
        <pc:spChg chg="mod">
          <ac:chgData name="Zeynep Guvenc" userId="S::zeynep_guvenc@dai.com::904aaed9-4a36-41b3-80c7-9da6a9972721" providerId="AD" clId="Web-{2401FD81-DAB4-6990-5010-FD63DBA2A371}" dt="2023-09-19T14:16:43.696" v="10" actId="1076"/>
          <ac:spMkLst>
            <pc:docMk/>
            <pc:sldMk cId="2280313328" sldId="1732"/>
            <ac:spMk id="44" creationId="{DC7EA3AB-3253-BA94-DF9B-AD60E1F55F03}"/>
          </ac:spMkLst>
        </pc:spChg>
        <pc:spChg chg="del">
          <ac:chgData name="Zeynep Guvenc" userId="S::zeynep_guvenc@dai.com::904aaed9-4a36-41b3-80c7-9da6a9972721" providerId="AD" clId="Web-{2401FD81-DAB4-6990-5010-FD63DBA2A371}" dt="2023-09-19T14:16:12.710" v="9"/>
          <ac:spMkLst>
            <pc:docMk/>
            <pc:sldMk cId="2280313328" sldId="1732"/>
            <ac:spMk id="47" creationId="{FA5171C3-B03D-C20A-AC07-51B0ACE427E7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Zeynep Guvenc" userId="S::zeynep_guvenc@dai.com::904aaed9-4a36-41b3-80c7-9da6a9972721" providerId="AD" clId="Web-{2401FD81-DAB4-6990-5010-FD63DBA2A371}" dt="2023-09-19T14:16:47.431" v="11"/>
              <pc2:cmMkLst xmlns:pc2="http://schemas.microsoft.com/office/powerpoint/2019/9/main/command">
                <pc:docMk/>
                <pc:sldMk cId="2280313328" sldId="1732"/>
                <pc2:cmMk id="{00AC7301-2519-42D5-8A7D-FD6ECE61F282}"/>
              </pc2:cmMkLst>
            </pc226:cmChg>
          </p:ext>
        </pc:extLst>
      </pc:sldChg>
      <pc:sldChg chg="modSp modCm">
        <pc:chgData name="Zeynep Guvenc" userId="S::zeynep_guvenc@dai.com::904aaed9-4a36-41b3-80c7-9da6a9972721" providerId="AD" clId="Web-{2401FD81-DAB4-6990-5010-FD63DBA2A371}" dt="2023-09-19T14:25:40.558" v="384"/>
        <pc:sldMkLst>
          <pc:docMk/>
          <pc:sldMk cId="2466583238" sldId="1733"/>
        </pc:sldMkLst>
        <pc:spChg chg="mod">
          <ac:chgData name="Zeynep Guvenc" userId="S::zeynep_guvenc@dai.com::904aaed9-4a36-41b3-80c7-9da6a9972721" providerId="AD" clId="Web-{2401FD81-DAB4-6990-5010-FD63DBA2A371}" dt="2023-09-19T14:25:34.167" v="383" actId="20577"/>
          <ac:spMkLst>
            <pc:docMk/>
            <pc:sldMk cId="2466583238" sldId="1733"/>
            <ac:spMk id="3" creationId="{FC10D246-588A-BE7A-FAF2-1641C438044D}"/>
          </ac:spMkLst>
        </pc:spChg>
        <pc:spChg chg="mod">
          <ac:chgData name="Zeynep Guvenc" userId="S::zeynep_guvenc@dai.com::904aaed9-4a36-41b3-80c7-9da6a9972721" providerId="AD" clId="Web-{2401FD81-DAB4-6990-5010-FD63DBA2A371}" dt="2023-09-19T14:23:37.316" v="262" actId="20577"/>
          <ac:spMkLst>
            <pc:docMk/>
            <pc:sldMk cId="2466583238" sldId="1733"/>
            <ac:spMk id="15" creationId="{B3F3219E-790D-D1CE-11C3-C005E8D07A16}"/>
          </ac:spMkLst>
        </pc:spChg>
        <pc:spChg chg="mod">
          <ac:chgData name="Zeynep Guvenc" userId="S::zeynep_guvenc@dai.com::904aaed9-4a36-41b3-80c7-9da6a9972721" providerId="AD" clId="Web-{2401FD81-DAB4-6990-5010-FD63DBA2A371}" dt="2023-09-19T14:25:00.399" v="339" actId="20577"/>
          <ac:spMkLst>
            <pc:docMk/>
            <pc:sldMk cId="2466583238" sldId="1733"/>
            <ac:spMk id="19" creationId="{E6DDEE90-2618-814E-E554-AEB84773A062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Zeynep Guvenc" userId="S::zeynep_guvenc@dai.com::904aaed9-4a36-41b3-80c7-9da6a9972721" providerId="AD" clId="Web-{2401FD81-DAB4-6990-5010-FD63DBA2A371}" dt="2023-09-19T14:24:14.427" v="284"/>
              <pc2:cmMkLst xmlns:pc2="http://schemas.microsoft.com/office/powerpoint/2019/9/main/command">
                <pc:docMk/>
                <pc:sldMk cId="2466583238" sldId="1733"/>
                <pc2:cmMk id="{107F500A-64F2-4490-B2AE-8126BADD1863}"/>
              </pc2:cmMkLst>
            </pc226:cmChg>
            <pc226:cmChg xmlns:pc226="http://schemas.microsoft.com/office/powerpoint/2022/06/main/command" chg="mod">
              <pc226:chgData name="Zeynep Guvenc" userId="S::zeynep_guvenc@dai.com::904aaed9-4a36-41b3-80c7-9da6a9972721" providerId="AD" clId="Web-{2401FD81-DAB4-6990-5010-FD63DBA2A371}" dt="2023-09-19T14:24:58.430" v="338"/>
              <pc2:cmMkLst xmlns:pc2="http://schemas.microsoft.com/office/powerpoint/2019/9/main/command">
                <pc:docMk/>
                <pc:sldMk cId="2466583238" sldId="1733"/>
                <pc2:cmMk id="{8C478118-A6BC-4C22-833B-20C2A0CAD0F8}"/>
              </pc2:cmMkLst>
            </pc226:cmChg>
            <pc226:cmChg xmlns:pc226="http://schemas.microsoft.com/office/powerpoint/2022/06/main/command" chg="mod">
              <pc226:chgData name="Zeynep Guvenc" userId="S::zeynep_guvenc@dai.com::904aaed9-4a36-41b3-80c7-9da6a9972721" providerId="AD" clId="Web-{2401FD81-DAB4-6990-5010-FD63DBA2A371}" dt="2023-09-19T14:23:32.737" v="261"/>
              <pc2:cmMkLst xmlns:pc2="http://schemas.microsoft.com/office/powerpoint/2019/9/main/command">
                <pc:docMk/>
                <pc:sldMk cId="2466583238" sldId="1733"/>
                <pc2:cmMk id="{FD1ECF1B-174B-4A58-8BCE-A38D28ECE73A}"/>
              </pc2:cmMkLst>
            </pc226:cmChg>
            <pc226:cmChg xmlns:pc226="http://schemas.microsoft.com/office/powerpoint/2022/06/main/command" chg="mod">
              <pc226:chgData name="Zeynep Guvenc" userId="S::zeynep_guvenc@dai.com::904aaed9-4a36-41b3-80c7-9da6a9972721" providerId="AD" clId="Web-{2401FD81-DAB4-6990-5010-FD63DBA2A371}" dt="2023-09-19T14:25:40.558" v="384"/>
              <pc2:cmMkLst xmlns:pc2="http://schemas.microsoft.com/office/powerpoint/2019/9/main/command">
                <pc:docMk/>
                <pc:sldMk cId="2466583238" sldId="1733"/>
                <pc2:cmMk id="{E4B587A7-9543-44E5-9572-F203682CC1C6}"/>
              </pc2:cmMkLst>
            </pc226:cmChg>
            <pc226:cmChg xmlns:pc226="http://schemas.microsoft.com/office/powerpoint/2022/06/main/command" chg="mod">
              <pc226:chgData name="Zeynep Guvenc" userId="S::zeynep_guvenc@dai.com::904aaed9-4a36-41b3-80c7-9da6a9972721" providerId="AD" clId="Web-{2401FD81-DAB4-6990-5010-FD63DBA2A371}" dt="2023-09-19T14:23:11.423" v="243"/>
              <pc2:cmMkLst xmlns:pc2="http://schemas.microsoft.com/office/powerpoint/2019/9/main/command">
                <pc:docMk/>
                <pc:sldMk cId="2466583238" sldId="1733"/>
                <pc2:cmMk id="{4A085FF9-DC76-490A-9620-7EC437E32FC4}"/>
              </pc2:cmMkLst>
            </pc226:cmChg>
          </p:ext>
        </pc:extLst>
      </pc:sldChg>
      <pc:sldChg chg="modSp">
        <pc:chgData name="Zeynep Guvenc" userId="S::zeynep_guvenc@dai.com::904aaed9-4a36-41b3-80c7-9da6a9972721" providerId="AD" clId="Web-{2401FD81-DAB4-6990-5010-FD63DBA2A371}" dt="2023-09-19T14:26:24.389" v="394" actId="20577"/>
        <pc:sldMkLst>
          <pc:docMk/>
          <pc:sldMk cId="1999076241" sldId="1734"/>
        </pc:sldMkLst>
        <pc:spChg chg="mod">
          <ac:chgData name="Zeynep Guvenc" userId="S::zeynep_guvenc@dai.com::904aaed9-4a36-41b3-80c7-9da6a9972721" providerId="AD" clId="Web-{2401FD81-DAB4-6990-5010-FD63DBA2A371}" dt="2023-09-19T14:26:24.389" v="394" actId="20577"/>
          <ac:spMkLst>
            <pc:docMk/>
            <pc:sldMk cId="1999076241" sldId="1734"/>
            <ac:spMk id="3" creationId="{FC10D246-588A-BE7A-FAF2-1641C438044D}"/>
          </ac:spMkLst>
        </pc:spChg>
        <pc:spChg chg="mod">
          <ac:chgData name="Zeynep Guvenc" userId="S::zeynep_guvenc@dai.com::904aaed9-4a36-41b3-80c7-9da6a9972721" providerId="AD" clId="Web-{2401FD81-DAB4-6990-5010-FD63DBA2A371}" dt="2023-09-19T14:26:02.559" v="386" actId="20577"/>
          <ac:spMkLst>
            <pc:docMk/>
            <pc:sldMk cId="1999076241" sldId="1734"/>
            <ac:spMk id="19" creationId="{E6DDEE90-2618-814E-E554-AEB84773A062}"/>
          </ac:spMkLst>
        </pc:spChg>
      </pc:sldChg>
    </pc:docChg>
  </pc:docChgLst>
  <pc:docChgLst>
    <pc:chgData name="Zeynep Guvenc" userId="S::zeynep_guvenc@dai.com::904aaed9-4a36-41b3-80c7-9da6a9972721" providerId="AD" clId="Web-{5441628A-99D8-B650-64A2-20103B3FC865}"/>
    <pc:docChg chg="modSld">
      <pc:chgData name="Zeynep Guvenc" userId="S::zeynep_guvenc@dai.com::904aaed9-4a36-41b3-80c7-9da6a9972721" providerId="AD" clId="Web-{5441628A-99D8-B650-64A2-20103B3FC865}" dt="2023-09-20T11:52:10.380" v="19" actId="20577"/>
      <pc:docMkLst>
        <pc:docMk/>
      </pc:docMkLst>
      <pc:sldChg chg="modSp">
        <pc:chgData name="Zeynep Guvenc" userId="S::zeynep_guvenc@dai.com::904aaed9-4a36-41b3-80c7-9da6a9972721" providerId="AD" clId="Web-{5441628A-99D8-B650-64A2-20103B3FC865}" dt="2023-09-20T11:51:58.302" v="12" actId="20577"/>
        <pc:sldMkLst>
          <pc:docMk/>
          <pc:sldMk cId="2466583238" sldId="1733"/>
        </pc:sldMkLst>
        <pc:spChg chg="mod">
          <ac:chgData name="Zeynep Guvenc" userId="S::zeynep_guvenc@dai.com::904aaed9-4a36-41b3-80c7-9da6a9972721" providerId="AD" clId="Web-{5441628A-99D8-B650-64A2-20103B3FC865}" dt="2023-09-20T11:51:33.582" v="9" actId="20577"/>
          <ac:spMkLst>
            <pc:docMk/>
            <pc:sldMk cId="2466583238" sldId="1733"/>
            <ac:spMk id="3" creationId="{FC10D246-588A-BE7A-FAF2-1641C438044D}"/>
          </ac:spMkLst>
        </pc:spChg>
        <pc:spChg chg="mod">
          <ac:chgData name="Zeynep Guvenc" userId="S::zeynep_guvenc@dai.com::904aaed9-4a36-41b3-80c7-9da6a9972721" providerId="AD" clId="Web-{5441628A-99D8-B650-64A2-20103B3FC865}" dt="2023-09-20T11:51:58.302" v="12" actId="20577"/>
          <ac:spMkLst>
            <pc:docMk/>
            <pc:sldMk cId="2466583238" sldId="1733"/>
            <ac:spMk id="15" creationId="{B3F3219E-790D-D1CE-11C3-C005E8D07A16}"/>
          </ac:spMkLst>
        </pc:spChg>
      </pc:sldChg>
      <pc:sldChg chg="modSp">
        <pc:chgData name="Zeynep Guvenc" userId="S::zeynep_guvenc@dai.com::904aaed9-4a36-41b3-80c7-9da6a9972721" providerId="AD" clId="Web-{5441628A-99D8-B650-64A2-20103B3FC865}" dt="2023-09-20T11:52:10.380" v="19" actId="20577"/>
        <pc:sldMkLst>
          <pc:docMk/>
          <pc:sldMk cId="1999076241" sldId="1734"/>
        </pc:sldMkLst>
        <pc:spChg chg="mod">
          <ac:chgData name="Zeynep Guvenc" userId="S::zeynep_guvenc@dai.com::904aaed9-4a36-41b3-80c7-9da6a9972721" providerId="AD" clId="Web-{5441628A-99D8-B650-64A2-20103B3FC865}" dt="2023-09-20T11:51:07.566" v="6" actId="20577"/>
          <ac:spMkLst>
            <pc:docMk/>
            <pc:sldMk cId="1999076241" sldId="1734"/>
            <ac:spMk id="3" creationId="{FC10D246-588A-BE7A-FAF2-1641C438044D}"/>
          </ac:spMkLst>
        </pc:spChg>
        <pc:spChg chg="mod">
          <ac:chgData name="Zeynep Guvenc" userId="S::zeynep_guvenc@dai.com::904aaed9-4a36-41b3-80c7-9da6a9972721" providerId="AD" clId="Web-{5441628A-99D8-B650-64A2-20103B3FC865}" dt="2023-09-20T11:52:10.380" v="19" actId="20577"/>
          <ac:spMkLst>
            <pc:docMk/>
            <pc:sldMk cId="1999076241" sldId="1734"/>
            <ac:spMk id="15" creationId="{B3F3219E-790D-D1CE-11C3-C005E8D07A16}"/>
          </ac:spMkLst>
        </pc:spChg>
      </pc:sldChg>
    </pc:docChg>
  </pc:docChgLst>
  <pc:docChgLst>
    <pc:chgData name="evrim.atalas" userId="S::evrim.atalas_evr.com.tr#ext#@dai0.onmicrosoft.com::b0c38b3f-f292-4787-89d8-d8df37279ed9" providerId="AD" clId="Web-{3A23674E-D0B1-60B1-E067-3CE0CE89CE2C}"/>
    <pc:docChg chg="modSld">
      <pc:chgData name="evrim.atalas" userId="S::evrim.atalas_evr.com.tr#ext#@dai0.onmicrosoft.com::b0c38b3f-f292-4787-89d8-d8df37279ed9" providerId="AD" clId="Web-{3A23674E-D0B1-60B1-E067-3CE0CE89CE2C}" dt="2023-09-19T17:08:00.816" v="18" actId="20577"/>
      <pc:docMkLst>
        <pc:docMk/>
      </pc:docMkLst>
      <pc:sldChg chg="modSp">
        <pc:chgData name="evrim.atalas" userId="S::evrim.atalas_evr.com.tr#ext#@dai0.onmicrosoft.com::b0c38b3f-f292-4787-89d8-d8df37279ed9" providerId="AD" clId="Web-{3A23674E-D0B1-60B1-E067-3CE0CE89CE2C}" dt="2023-09-19T17:06:12.110" v="5"/>
        <pc:sldMkLst>
          <pc:docMk/>
          <pc:sldMk cId="7666667" sldId="1579"/>
        </pc:sldMkLst>
        <pc:graphicFrameChg chg="mod modGraphic">
          <ac:chgData name="evrim.atalas" userId="S::evrim.atalas_evr.com.tr#ext#@dai0.onmicrosoft.com::b0c38b3f-f292-4787-89d8-d8df37279ed9" providerId="AD" clId="Web-{3A23674E-D0B1-60B1-E067-3CE0CE89CE2C}" dt="2023-09-19T17:06:12.110" v="5"/>
          <ac:graphicFrameMkLst>
            <pc:docMk/>
            <pc:sldMk cId="7666667" sldId="1579"/>
            <ac:graphicFrameMk id="8" creationId="{49B92149-0A82-FE5B-02C7-EC1E5C40EC6B}"/>
          </ac:graphicFrameMkLst>
        </pc:graphicFrameChg>
      </pc:sldChg>
      <pc:sldChg chg="modSp">
        <pc:chgData name="evrim.atalas" userId="S::evrim.atalas_evr.com.tr#ext#@dai0.onmicrosoft.com::b0c38b3f-f292-4787-89d8-d8df37279ed9" providerId="AD" clId="Web-{3A23674E-D0B1-60B1-E067-3CE0CE89CE2C}" dt="2023-09-19T17:08:00.816" v="18" actId="20577"/>
        <pc:sldMkLst>
          <pc:docMk/>
          <pc:sldMk cId="3644614682" sldId="1712"/>
        </pc:sldMkLst>
        <pc:spChg chg="mod">
          <ac:chgData name="evrim.atalas" userId="S::evrim.atalas_evr.com.tr#ext#@dai0.onmicrosoft.com::b0c38b3f-f292-4787-89d8-d8df37279ed9" providerId="AD" clId="Web-{3A23674E-D0B1-60B1-E067-3CE0CE89CE2C}" dt="2023-09-19T17:06:26.363" v="6" actId="20577"/>
          <ac:spMkLst>
            <pc:docMk/>
            <pc:sldMk cId="3644614682" sldId="1712"/>
            <ac:spMk id="9" creationId="{2DB7C5D5-2674-CDF0-4991-69840DBDC1CD}"/>
          </ac:spMkLst>
        </pc:spChg>
        <pc:spChg chg="mod">
          <ac:chgData name="evrim.atalas" userId="S::evrim.atalas_evr.com.tr#ext#@dai0.onmicrosoft.com::b0c38b3f-f292-4787-89d8-d8df37279ed9" providerId="AD" clId="Web-{3A23674E-D0B1-60B1-E067-3CE0CE89CE2C}" dt="2023-09-19T17:08:00.816" v="18" actId="20577"/>
          <ac:spMkLst>
            <pc:docMk/>
            <pc:sldMk cId="3644614682" sldId="1712"/>
            <ac:spMk id="14" creationId="{170B6B56-A8FF-594A-F4CF-BF3D23B1AC77}"/>
          </ac:spMkLst>
        </pc:spChg>
      </pc:sldChg>
    </pc:docChg>
  </pc:docChgLst>
  <pc:docChgLst>
    <pc:chgData name="Zeynep Guvenc" userId="S::zeynep_guvenc@dai.com::904aaed9-4a36-41b3-80c7-9da6a9972721" providerId="AD" clId="Web-{EC5F6D88-2AFC-2086-BA19-EC8AA0B1C245}"/>
    <pc:docChg chg="modSld">
      <pc:chgData name="Zeynep Guvenc" userId="S::zeynep_guvenc@dai.com::904aaed9-4a36-41b3-80c7-9da6a9972721" providerId="AD" clId="Web-{EC5F6D88-2AFC-2086-BA19-EC8AA0B1C245}" dt="2023-09-19T21:59:25.857" v="24" actId="1076"/>
      <pc:docMkLst>
        <pc:docMk/>
      </pc:docMkLst>
      <pc:sldChg chg="addSp delSp modSp">
        <pc:chgData name="Zeynep Guvenc" userId="S::zeynep_guvenc@dai.com::904aaed9-4a36-41b3-80c7-9da6a9972721" providerId="AD" clId="Web-{EC5F6D88-2AFC-2086-BA19-EC8AA0B1C245}" dt="2023-09-19T21:59:25.857" v="24" actId="1076"/>
        <pc:sldMkLst>
          <pc:docMk/>
          <pc:sldMk cId="2832744971" sldId="1648"/>
        </pc:sldMkLst>
        <pc:spChg chg="del">
          <ac:chgData name="Zeynep Guvenc" userId="S::zeynep_guvenc@dai.com::904aaed9-4a36-41b3-80c7-9da6a9972721" providerId="AD" clId="Web-{EC5F6D88-2AFC-2086-BA19-EC8AA0B1C245}" dt="2023-09-19T21:59:09.591" v="20"/>
          <ac:spMkLst>
            <pc:docMk/>
            <pc:sldMk cId="2832744971" sldId="1648"/>
            <ac:spMk id="13" creationId="{3C7E20D1-6EB6-D94E-EE91-C25609258424}"/>
          </ac:spMkLst>
        </pc:spChg>
        <pc:spChg chg="add mod">
          <ac:chgData name="Zeynep Guvenc" userId="S::zeynep_guvenc@dai.com::904aaed9-4a36-41b3-80c7-9da6a9972721" providerId="AD" clId="Web-{EC5F6D88-2AFC-2086-BA19-EC8AA0B1C245}" dt="2023-09-19T21:59:25.857" v="24" actId="1076"/>
          <ac:spMkLst>
            <pc:docMk/>
            <pc:sldMk cId="2832744971" sldId="1648"/>
            <ac:spMk id="14" creationId="{989568C5-08D5-3003-BBA9-944E740C8934}"/>
          </ac:spMkLst>
        </pc:spChg>
      </pc:sldChg>
      <pc:sldChg chg="modSp">
        <pc:chgData name="Zeynep Guvenc" userId="S::zeynep_guvenc@dai.com::904aaed9-4a36-41b3-80c7-9da6a9972721" providerId="AD" clId="Web-{EC5F6D88-2AFC-2086-BA19-EC8AA0B1C245}" dt="2023-09-19T21:57:50.945" v="9" actId="20577"/>
        <pc:sldMkLst>
          <pc:docMk/>
          <pc:sldMk cId="4133350943" sldId="1685"/>
        </pc:sldMkLst>
        <pc:spChg chg="mod">
          <ac:chgData name="Zeynep Guvenc" userId="S::zeynep_guvenc@dai.com::904aaed9-4a36-41b3-80c7-9da6a9972721" providerId="AD" clId="Web-{EC5F6D88-2AFC-2086-BA19-EC8AA0B1C245}" dt="2023-09-19T21:57:50.945" v="9" actId="20577"/>
          <ac:spMkLst>
            <pc:docMk/>
            <pc:sldMk cId="4133350943" sldId="1685"/>
            <ac:spMk id="2" creationId="{81F8139D-A0E7-A90D-2AB7-FDB9527B7345}"/>
          </ac:spMkLst>
        </pc:spChg>
        <pc:spChg chg="mod">
          <ac:chgData name="Zeynep Guvenc" userId="S::zeynep_guvenc@dai.com::904aaed9-4a36-41b3-80c7-9da6a9972721" providerId="AD" clId="Web-{EC5F6D88-2AFC-2086-BA19-EC8AA0B1C245}" dt="2023-09-19T21:57:08.255" v="2" actId="20577"/>
          <ac:spMkLst>
            <pc:docMk/>
            <pc:sldMk cId="4133350943" sldId="1685"/>
            <ac:spMk id="4" creationId="{28C7FFF6-67EB-3269-A937-A5A2E397476F}"/>
          </ac:spMkLst>
        </pc:spChg>
      </pc:sldChg>
    </pc:docChg>
  </pc:docChgLst>
  <pc:docChgLst>
    <pc:chgData name="evrim.atalas" userId="S::evrim.atalas_evr.com.tr#ext#@dai0.onmicrosoft.com::b0c38b3f-f292-4787-89d8-d8df37279ed9" providerId="AD" clId="Web-{53596E56-884C-A7A9-0884-C20B1D9FBE79}"/>
    <pc:docChg chg="mod modSld">
      <pc:chgData name="evrim.atalas" userId="S::evrim.atalas_evr.com.tr#ext#@dai0.onmicrosoft.com::b0c38b3f-f292-4787-89d8-d8df37279ed9" providerId="AD" clId="Web-{53596E56-884C-A7A9-0884-C20B1D9FBE79}" dt="2023-09-19T17:20:58.565" v="11"/>
      <pc:docMkLst>
        <pc:docMk/>
      </pc:docMkLst>
      <pc:sldChg chg="modSp">
        <pc:chgData name="evrim.atalas" userId="S::evrim.atalas_evr.com.tr#ext#@dai0.onmicrosoft.com::b0c38b3f-f292-4787-89d8-d8df37279ed9" providerId="AD" clId="Web-{53596E56-884C-A7A9-0884-C20B1D9FBE79}" dt="2023-09-19T17:17:16.262" v="0" actId="20577"/>
        <pc:sldMkLst>
          <pc:docMk/>
          <pc:sldMk cId="3631042432" sldId="1716"/>
        </pc:sldMkLst>
        <pc:spChg chg="mod">
          <ac:chgData name="evrim.atalas" userId="S::evrim.atalas_evr.com.tr#ext#@dai0.onmicrosoft.com::b0c38b3f-f292-4787-89d8-d8df37279ed9" providerId="AD" clId="Web-{53596E56-884C-A7A9-0884-C20B1D9FBE79}" dt="2023-09-19T17:17:16.262" v="0" actId="20577"/>
          <ac:spMkLst>
            <pc:docMk/>
            <pc:sldMk cId="3631042432" sldId="1716"/>
            <ac:spMk id="9" creationId="{61923F64-AF79-0736-B9B3-8084CD680218}"/>
          </ac:spMkLst>
        </pc:spChg>
      </pc:sldChg>
      <pc:sldChg chg="modSp addCm modCm">
        <pc:chgData name="evrim.atalas" userId="S::evrim.atalas_evr.com.tr#ext#@dai0.onmicrosoft.com::b0c38b3f-f292-4787-89d8-d8df37279ed9" providerId="AD" clId="Web-{53596E56-884C-A7A9-0884-C20B1D9FBE79}" dt="2023-09-19T17:20:58.565" v="11"/>
        <pc:sldMkLst>
          <pc:docMk/>
          <pc:sldMk cId="1769296935" sldId="1717"/>
        </pc:sldMkLst>
        <pc:spChg chg="mod">
          <ac:chgData name="evrim.atalas" userId="S::evrim.atalas_evr.com.tr#ext#@dai0.onmicrosoft.com::b0c38b3f-f292-4787-89d8-d8df37279ed9" providerId="AD" clId="Web-{53596E56-884C-A7A9-0884-C20B1D9FBE79}" dt="2023-09-19T17:19:03.686" v="8" actId="20577"/>
          <ac:spMkLst>
            <pc:docMk/>
            <pc:sldMk cId="1769296935" sldId="1717"/>
            <ac:spMk id="30" creationId="{D47D4ED0-FE38-5649-DC88-0190668CFD08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evrim.atalas" userId="S::evrim.atalas_evr.com.tr#ext#@dai0.onmicrosoft.com::b0c38b3f-f292-4787-89d8-d8df37279ed9" providerId="AD" clId="Web-{53596E56-884C-A7A9-0884-C20B1D9FBE79}" dt="2023-09-19T17:20:58.565" v="11"/>
              <pc2:cmMkLst xmlns:pc2="http://schemas.microsoft.com/office/powerpoint/2019/9/main/command">
                <pc:docMk/>
                <pc:sldMk cId="1769296935" sldId="1717"/>
                <pc2:cmMk id="{B103421A-4EB6-4038-A216-130E49943AB8}"/>
              </pc2:cmMkLst>
              <pc226:cmRplyChg chg="add">
                <pc226:chgData name="evrim.atalas" userId="S::evrim.atalas_evr.com.tr#ext#@dai0.onmicrosoft.com::b0c38b3f-f292-4787-89d8-d8df37279ed9" providerId="AD" clId="Web-{53596E56-884C-A7A9-0884-C20B1D9FBE79}" dt="2023-09-19T17:20:58.565" v="11"/>
                <pc2:cmRplyMkLst xmlns:pc2="http://schemas.microsoft.com/office/powerpoint/2019/9/main/command">
                  <pc:docMk/>
                  <pc:sldMk cId="1769296935" sldId="1717"/>
                  <pc2:cmMk id="{B103421A-4EB6-4038-A216-130E49943AB8}"/>
                  <pc2:cmRplyMk id="{FA589464-60C2-4F53-B220-AD27017D99A0}"/>
                </pc2:cmRplyMkLst>
              </pc226:cmRplyChg>
            </pc226:cmChg>
          </p:ext>
        </pc:extLst>
      </pc:sldChg>
    </pc:docChg>
  </pc:docChgLst>
  <pc:docChgLst>
    <pc:chgData name="Zeynep Guvenc" userId="S::zeynep_guvenc@dai.com::904aaed9-4a36-41b3-80c7-9da6a9972721" providerId="AD" clId="Web-{F5C708C2-0631-BEB9-9A2A-6F2673BAF19F}"/>
    <pc:docChg chg="modSld">
      <pc:chgData name="Zeynep Guvenc" userId="S::zeynep_guvenc@dai.com::904aaed9-4a36-41b3-80c7-9da6a9972721" providerId="AD" clId="Web-{F5C708C2-0631-BEB9-9A2A-6F2673BAF19F}" dt="2023-09-19T22:11:02.595" v="3"/>
      <pc:docMkLst>
        <pc:docMk/>
      </pc:docMkLst>
      <pc:sldChg chg="modSp">
        <pc:chgData name="Zeynep Guvenc" userId="S::zeynep_guvenc@dai.com::904aaed9-4a36-41b3-80c7-9da6a9972721" providerId="AD" clId="Web-{F5C708C2-0631-BEB9-9A2A-6F2673BAF19F}" dt="2023-09-19T22:11:02.595" v="3"/>
        <pc:sldMkLst>
          <pc:docMk/>
          <pc:sldMk cId="7666667" sldId="1579"/>
        </pc:sldMkLst>
        <pc:graphicFrameChg chg="mod modGraphic">
          <ac:chgData name="Zeynep Guvenc" userId="S::zeynep_guvenc@dai.com::904aaed9-4a36-41b3-80c7-9da6a9972721" providerId="AD" clId="Web-{F5C708C2-0631-BEB9-9A2A-6F2673BAF19F}" dt="2023-09-19T22:11:02.595" v="3"/>
          <ac:graphicFrameMkLst>
            <pc:docMk/>
            <pc:sldMk cId="7666667" sldId="1579"/>
            <ac:graphicFrameMk id="8" creationId="{49B92149-0A82-FE5B-02C7-EC1E5C40EC6B}"/>
          </ac:graphicFrameMkLst>
        </pc:graphicFrameChg>
      </pc:sldChg>
    </pc:docChg>
  </pc:docChgLst>
  <pc:docChgLst>
    <pc:chgData name="zuhal.nalcakar@ego.gov.tr" userId="S::zuhal.nalcakar_ego.gov.tr#ext#@dai0.onmicrosoft.com::be922479-ff5d-4054-9ad0-73dbe7adbc79" providerId="AD" clId="Web-{ACD5E966-5F58-B804-26AE-93F9F880D0DF}"/>
    <pc:docChg chg="mod">
      <pc:chgData name="zuhal.nalcakar@ego.gov.tr" userId="S::zuhal.nalcakar_ego.gov.tr#ext#@dai0.onmicrosoft.com::be922479-ff5d-4054-9ad0-73dbe7adbc79" providerId="AD" clId="Web-{ACD5E966-5F58-B804-26AE-93F9F880D0DF}" dt="2023-09-19T11:57:38.535" v="25"/>
      <pc:docMkLst>
        <pc:docMk/>
      </pc:docMkLst>
      <pc:sldChg chg="addCm">
        <pc:chgData name="zuhal.nalcakar@ego.gov.tr" userId="S::zuhal.nalcakar_ego.gov.tr#ext#@dai0.onmicrosoft.com::be922479-ff5d-4054-9ad0-73dbe7adbc79" providerId="AD" clId="Web-{ACD5E966-5F58-B804-26AE-93F9F880D0DF}" dt="2023-09-19T11:46:45.919" v="14"/>
        <pc:sldMkLst>
          <pc:docMk/>
          <pc:sldMk cId="3248268459" sldId="152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zuhal.nalcakar@ego.gov.tr" userId="S::zuhal.nalcakar_ego.gov.tr#ext#@dai0.onmicrosoft.com::be922479-ff5d-4054-9ad0-73dbe7adbc79" providerId="AD" clId="Web-{ACD5E966-5F58-B804-26AE-93F9F880D0DF}" dt="2023-09-19T11:46:45.919" v="14"/>
              <pc2:cmMkLst xmlns:pc2="http://schemas.microsoft.com/office/powerpoint/2019/9/main/command">
                <pc:docMk/>
                <pc:sldMk cId="3248268459" sldId="1520"/>
                <pc2:cmMk id="{86711316-19A0-408A-8C31-A01F2B667D7A}"/>
              </pc2:cmMkLst>
            </pc226:cmChg>
            <pc226:cmChg xmlns:pc226="http://schemas.microsoft.com/office/powerpoint/2022/06/main/command" chg="add">
              <pc226:chgData name="zuhal.nalcakar@ego.gov.tr" userId="S::zuhal.nalcakar_ego.gov.tr#ext#@dai0.onmicrosoft.com::be922479-ff5d-4054-9ad0-73dbe7adbc79" providerId="AD" clId="Web-{ACD5E966-5F58-B804-26AE-93F9F880D0DF}" dt="2023-09-19T11:44:54.678" v="11"/>
              <pc2:cmMkLst xmlns:pc2="http://schemas.microsoft.com/office/powerpoint/2019/9/main/command">
                <pc:docMk/>
                <pc:sldMk cId="3248268459" sldId="1520"/>
                <pc2:cmMk id="{43827551-70D5-4FCF-AD69-216E94341C93}"/>
              </pc2:cmMkLst>
            </pc226:cmChg>
            <pc226:cmChg xmlns:pc226="http://schemas.microsoft.com/office/powerpoint/2022/06/main/command" chg="add">
              <pc226:chgData name="zuhal.nalcakar@ego.gov.tr" userId="S::zuhal.nalcakar_ego.gov.tr#ext#@dai0.onmicrosoft.com::be922479-ff5d-4054-9ad0-73dbe7adbc79" providerId="AD" clId="Web-{ACD5E966-5F58-B804-26AE-93F9F880D0DF}" dt="2023-09-19T11:46:37.496" v="13"/>
              <pc2:cmMkLst xmlns:pc2="http://schemas.microsoft.com/office/powerpoint/2019/9/main/command">
                <pc:docMk/>
                <pc:sldMk cId="3248268459" sldId="1520"/>
                <pc2:cmMk id="{DC768861-A6BE-4870-A3FD-47BB6EF3EF85}"/>
              </pc2:cmMkLst>
            </pc226:cmChg>
            <pc226:cmChg xmlns:pc226="http://schemas.microsoft.com/office/powerpoint/2022/06/main/command" chg="add">
              <pc226:chgData name="zuhal.nalcakar@ego.gov.tr" userId="S::zuhal.nalcakar_ego.gov.tr#ext#@dai0.onmicrosoft.com::be922479-ff5d-4054-9ad0-73dbe7adbc79" providerId="AD" clId="Web-{ACD5E966-5F58-B804-26AE-93F9F880D0DF}" dt="2023-09-19T11:46:25.261" v="12"/>
              <pc2:cmMkLst xmlns:pc2="http://schemas.microsoft.com/office/powerpoint/2019/9/main/command">
                <pc:docMk/>
                <pc:sldMk cId="3248268459" sldId="1520"/>
                <pc2:cmMk id="{D0DE01DA-DD14-42ED-B6C0-2E86E89B810D}"/>
              </pc2:cmMkLst>
            </pc226:cmChg>
          </p:ext>
        </pc:extLst>
      </pc:sldChg>
      <pc:sldChg chg="addCm">
        <pc:chgData name="zuhal.nalcakar@ego.gov.tr" userId="S::zuhal.nalcakar_ego.gov.tr#ext#@dai0.onmicrosoft.com::be922479-ff5d-4054-9ad0-73dbe7adbc79" providerId="AD" clId="Web-{ACD5E966-5F58-B804-26AE-93F9F880D0DF}" dt="2023-09-19T11:29:49.484" v="2"/>
        <pc:sldMkLst>
          <pc:docMk/>
          <pc:sldMk cId="7666667" sldId="1579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zuhal.nalcakar@ego.gov.tr" userId="S::zuhal.nalcakar_ego.gov.tr#ext#@dai0.onmicrosoft.com::be922479-ff5d-4054-9ad0-73dbe7adbc79" providerId="AD" clId="Web-{ACD5E966-5F58-B804-26AE-93F9F880D0DF}" dt="2023-09-19T11:29:49.484" v="2"/>
              <pc2:cmMkLst xmlns:pc2="http://schemas.microsoft.com/office/powerpoint/2019/9/main/command">
                <pc:docMk/>
                <pc:sldMk cId="7666667" sldId="1579"/>
                <pc2:cmMk id="{3482C6D5-1B65-47EC-95CE-DA60F77DC4AA}"/>
              </pc2:cmMkLst>
            </pc226:cmChg>
          </p:ext>
        </pc:extLst>
      </pc:sldChg>
      <pc:sldChg chg="addCm">
        <pc:chgData name="zuhal.nalcakar@ego.gov.tr" userId="S::zuhal.nalcakar_ego.gov.tr#ext#@dai0.onmicrosoft.com::be922479-ff5d-4054-9ad0-73dbe7adbc79" providerId="AD" clId="Web-{ACD5E966-5F58-B804-26AE-93F9F880D0DF}" dt="2023-09-19T11:29:12.201" v="1"/>
        <pc:sldMkLst>
          <pc:docMk/>
          <pc:sldMk cId="1037245025" sldId="1684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zuhal.nalcakar@ego.gov.tr" userId="S::zuhal.nalcakar_ego.gov.tr#ext#@dai0.onmicrosoft.com::be922479-ff5d-4054-9ad0-73dbe7adbc79" providerId="AD" clId="Web-{ACD5E966-5F58-B804-26AE-93F9F880D0DF}" dt="2023-09-19T11:29:12.201" v="1"/>
              <pc2:cmMkLst xmlns:pc2="http://schemas.microsoft.com/office/powerpoint/2019/9/main/command">
                <pc:docMk/>
                <pc:sldMk cId="1037245025" sldId="1684"/>
                <pc2:cmMk id="{6E4E3E8D-7B47-424E-913E-CC7341ED7A2B}"/>
              </pc2:cmMkLst>
            </pc226:cmChg>
          </p:ext>
        </pc:extLst>
      </pc:sldChg>
      <pc:sldChg chg="addCm modCm">
        <pc:chgData name="zuhal.nalcakar@ego.gov.tr" userId="S::zuhal.nalcakar_ego.gov.tr#ext#@dai0.onmicrosoft.com::be922479-ff5d-4054-9ad0-73dbe7adbc79" providerId="AD" clId="Web-{ACD5E966-5F58-B804-26AE-93F9F880D0DF}" dt="2023-09-19T11:43:18.735" v="10"/>
        <pc:sldMkLst>
          <pc:docMk/>
          <pc:sldMk cId="4133350943" sldId="1685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zuhal.nalcakar@ego.gov.tr" userId="S::zuhal.nalcakar_ego.gov.tr#ext#@dai0.onmicrosoft.com::be922479-ff5d-4054-9ad0-73dbe7adbc79" providerId="AD" clId="Web-{ACD5E966-5F58-B804-26AE-93F9F880D0DF}" dt="2023-09-19T11:43:18.735" v="10"/>
              <pc2:cmMkLst xmlns:pc2="http://schemas.microsoft.com/office/powerpoint/2019/9/main/command">
                <pc:docMk/>
                <pc:sldMk cId="4133350943" sldId="1685"/>
                <pc2:cmMk id="{6CF836DA-F5B5-44CD-896C-7DF85033D7ED}"/>
              </pc2:cmMkLst>
              <pc226:cmRplyChg chg="add">
                <pc226:chgData name="zuhal.nalcakar@ego.gov.tr" userId="S::zuhal.nalcakar_ego.gov.tr#ext#@dai0.onmicrosoft.com::be922479-ff5d-4054-9ad0-73dbe7adbc79" providerId="AD" clId="Web-{ACD5E966-5F58-B804-26AE-93F9F880D0DF}" dt="2023-09-19T11:43:18.735" v="10"/>
                <pc2:cmRplyMkLst xmlns:pc2="http://schemas.microsoft.com/office/powerpoint/2019/9/main/command">
                  <pc:docMk/>
                  <pc:sldMk cId="4133350943" sldId="1685"/>
                  <pc2:cmMk id="{6CF836DA-F5B5-44CD-896C-7DF85033D7ED}"/>
                  <pc2:cmRplyMk id="{784D3602-F820-411B-949B-9664E62F583C}"/>
                </pc2:cmRplyMkLst>
              </pc226:cmRplyChg>
              <pc226:cmRplyChg chg="add">
                <pc226:chgData name="zuhal.nalcakar@ego.gov.tr" userId="S::zuhal.nalcakar_ego.gov.tr#ext#@dai0.onmicrosoft.com::be922479-ff5d-4054-9ad0-73dbe7adbc79" providerId="AD" clId="Web-{ACD5E966-5F58-B804-26AE-93F9F880D0DF}" dt="2023-09-19T11:40:54.054" v="8"/>
                <pc2:cmRplyMkLst xmlns:pc2="http://schemas.microsoft.com/office/powerpoint/2019/9/main/command">
                  <pc:docMk/>
                  <pc:sldMk cId="4133350943" sldId="1685"/>
                  <pc2:cmMk id="{6CF836DA-F5B5-44CD-896C-7DF85033D7ED}"/>
                  <pc2:cmRplyMk id="{BACADC43-B7DA-49CB-B804-E85D646F2B96}"/>
                </pc2:cmRplyMkLst>
              </pc226:cmRplyChg>
              <pc226:cmRplyChg chg="add">
                <pc226:chgData name="zuhal.nalcakar@ego.gov.tr" userId="S::zuhal.nalcakar_ego.gov.tr#ext#@dai0.onmicrosoft.com::be922479-ff5d-4054-9ad0-73dbe7adbc79" providerId="AD" clId="Web-{ACD5E966-5F58-B804-26AE-93F9F880D0DF}" dt="2023-09-19T11:42:51.624" v="9"/>
                <pc2:cmRplyMkLst xmlns:pc2="http://schemas.microsoft.com/office/powerpoint/2019/9/main/command">
                  <pc:docMk/>
                  <pc:sldMk cId="4133350943" sldId="1685"/>
                  <pc2:cmMk id="{6CF836DA-F5B5-44CD-896C-7DF85033D7ED}"/>
                  <pc2:cmRplyMk id="{FB45C54E-30B7-41F4-84B6-BDA7A97094B5}"/>
                </pc2:cmRplyMkLst>
              </pc226:cmRplyChg>
              <pc226:cmRplyChg chg="add">
                <pc226:chgData name="zuhal.nalcakar@ego.gov.tr" userId="S::zuhal.nalcakar_ego.gov.tr#ext#@dai0.onmicrosoft.com::be922479-ff5d-4054-9ad0-73dbe7adbc79" providerId="AD" clId="Web-{ACD5E966-5F58-B804-26AE-93F9F880D0DF}" dt="2023-09-19T11:39:42.784" v="6"/>
                <pc2:cmRplyMkLst xmlns:pc2="http://schemas.microsoft.com/office/powerpoint/2019/9/main/command">
                  <pc:docMk/>
                  <pc:sldMk cId="4133350943" sldId="1685"/>
                  <pc2:cmMk id="{6CF836DA-F5B5-44CD-896C-7DF85033D7ED}"/>
                  <pc2:cmRplyMk id="{7043AA6E-C240-4FE5-9982-BC147F9B170B}"/>
                </pc2:cmRplyMkLst>
              </pc226:cmRplyChg>
              <pc226:cmRplyChg chg="add">
                <pc226:chgData name="zuhal.nalcakar@ego.gov.tr" userId="S::zuhal.nalcakar_ego.gov.tr#ext#@dai0.onmicrosoft.com::be922479-ff5d-4054-9ad0-73dbe7adbc79" providerId="AD" clId="Web-{ACD5E966-5F58-B804-26AE-93F9F880D0DF}" dt="2023-09-19T11:40:35.491" v="7"/>
                <pc2:cmRplyMkLst xmlns:pc2="http://schemas.microsoft.com/office/powerpoint/2019/9/main/command">
                  <pc:docMk/>
                  <pc:sldMk cId="4133350943" sldId="1685"/>
                  <pc2:cmMk id="{6CF836DA-F5B5-44CD-896C-7DF85033D7ED}"/>
                  <pc2:cmRplyMk id="{C65A7CF4-70DD-49FF-8DCF-0FF64251A22D}"/>
                </pc2:cmRplyMkLst>
              </pc226:cmRplyChg>
            </pc226:cmChg>
          </p:ext>
        </pc:extLst>
      </pc:sldChg>
      <pc:sldChg chg="addCm">
        <pc:chgData name="zuhal.nalcakar@ego.gov.tr" userId="S::zuhal.nalcakar_ego.gov.tr#ext#@dai0.onmicrosoft.com::be922479-ff5d-4054-9ad0-73dbe7adbc79" providerId="AD" clId="Web-{ACD5E966-5F58-B804-26AE-93F9F880D0DF}" dt="2023-09-19T11:57:38.535" v="25"/>
        <pc:sldMkLst>
          <pc:docMk/>
          <pc:sldMk cId="144449992" sldId="169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zuhal.nalcakar@ego.gov.tr" userId="S::zuhal.nalcakar_ego.gov.tr#ext#@dai0.onmicrosoft.com::be922479-ff5d-4054-9ad0-73dbe7adbc79" providerId="AD" clId="Web-{ACD5E966-5F58-B804-26AE-93F9F880D0DF}" dt="2023-09-19T11:55:35.778" v="24"/>
              <pc2:cmMkLst xmlns:pc2="http://schemas.microsoft.com/office/powerpoint/2019/9/main/command">
                <pc:docMk/>
                <pc:sldMk cId="144449992" sldId="1690"/>
                <pc2:cmMk id="{F489684C-CED2-4F46-BABD-A5E2ABA11783}"/>
              </pc2:cmMkLst>
            </pc226:cmChg>
            <pc226:cmChg xmlns:pc226="http://schemas.microsoft.com/office/powerpoint/2022/06/main/command" chg="add">
              <pc226:chgData name="zuhal.nalcakar@ego.gov.tr" userId="S::zuhal.nalcakar_ego.gov.tr#ext#@dai0.onmicrosoft.com::be922479-ff5d-4054-9ad0-73dbe7adbc79" providerId="AD" clId="Web-{ACD5E966-5F58-B804-26AE-93F9F880D0DF}" dt="2023-09-19T11:54:28.539" v="22"/>
              <pc2:cmMkLst xmlns:pc2="http://schemas.microsoft.com/office/powerpoint/2019/9/main/command">
                <pc:docMk/>
                <pc:sldMk cId="144449992" sldId="1690"/>
                <pc2:cmMk id="{53080075-95B5-4829-9C88-1E32CA61035A}"/>
              </pc2:cmMkLst>
            </pc226:cmChg>
            <pc226:cmChg xmlns:pc226="http://schemas.microsoft.com/office/powerpoint/2022/06/main/command" chg="add">
              <pc226:chgData name="zuhal.nalcakar@ego.gov.tr" userId="S::zuhal.nalcakar_ego.gov.tr#ext#@dai0.onmicrosoft.com::be922479-ff5d-4054-9ad0-73dbe7adbc79" providerId="AD" clId="Web-{ACD5E966-5F58-B804-26AE-93F9F880D0DF}" dt="2023-09-19T11:55:14.995" v="23"/>
              <pc2:cmMkLst xmlns:pc2="http://schemas.microsoft.com/office/powerpoint/2019/9/main/command">
                <pc:docMk/>
                <pc:sldMk cId="144449992" sldId="1690"/>
                <pc2:cmMk id="{13047B77-3A32-4152-8796-8639E98E073D}"/>
              </pc2:cmMkLst>
            </pc226:cmChg>
            <pc226:cmChg xmlns:pc226="http://schemas.microsoft.com/office/powerpoint/2022/06/main/command" chg="add">
              <pc226:chgData name="zuhal.nalcakar@ego.gov.tr" userId="S::zuhal.nalcakar_ego.gov.tr#ext#@dai0.onmicrosoft.com::be922479-ff5d-4054-9ad0-73dbe7adbc79" providerId="AD" clId="Web-{ACD5E966-5F58-B804-26AE-93F9F880D0DF}" dt="2023-09-19T11:57:38.535" v="25"/>
              <pc2:cmMkLst xmlns:pc2="http://schemas.microsoft.com/office/powerpoint/2019/9/main/command">
                <pc:docMk/>
                <pc:sldMk cId="144449992" sldId="1690"/>
                <pc2:cmMk id="{34871198-5745-48C4-A65E-971A30C2254D}"/>
              </pc2:cmMkLst>
            </pc226:cmChg>
            <pc226:cmChg xmlns:pc226="http://schemas.microsoft.com/office/powerpoint/2022/06/main/command" chg="add">
              <pc226:chgData name="zuhal.nalcakar@ego.gov.tr" userId="S::zuhal.nalcakar_ego.gov.tr#ext#@dai0.onmicrosoft.com::be922479-ff5d-4054-9ad0-73dbe7adbc79" providerId="AD" clId="Web-{ACD5E966-5F58-B804-26AE-93F9F880D0DF}" dt="2023-09-19T11:53:50.897" v="21"/>
              <pc2:cmMkLst xmlns:pc2="http://schemas.microsoft.com/office/powerpoint/2019/9/main/command">
                <pc:docMk/>
                <pc:sldMk cId="144449992" sldId="1690"/>
                <pc2:cmMk id="{E4CAAAD9-04EB-40B3-9810-1767C1745FC2}"/>
              </pc2:cmMkLst>
            </pc226:cmChg>
          </p:ext>
        </pc:extLst>
      </pc:sldChg>
      <pc:sldChg chg="addCm modCm">
        <pc:chgData name="zuhal.nalcakar@ego.gov.tr" userId="S::zuhal.nalcakar_ego.gov.tr#ext#@dai0.onmicrosoft.com::be922479-ff5d-4054-9ad0-73dbe7adbc79" providerId="AD" clId="Web-{ACD5E966-5F58-B804-26AE-93F9F880D0DF}" dt="2023-09-19T11:38:42.281" v="4"/>
        <pc:sldMkLst>
          <pc:docMk/>
          <pc:sldMk cId="2280313328" sldId="1732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zuhal.nalcakar@ego.gov.tr" userId="S::zuhal.nalcakar_ego.gov.tr#ext#@dai0.onmicrosoft.com::be922479-ff5d-4054-9ad0-73dbe7adbc79" providerId="AD" clId="Web-{ACD5E966-5F58-B804-26AE-93F9F880D0DF}" dt="2023-09-19T11:38:42.281" v="4"/>
              <pc2:cmMkLst xmlns:pc2="http://schemas.microsoft.com/office/powerpoint/2019/9/main/command">
                <pc:docMk/>
                <pc:sldMk cId="2280313328" sldId="1732"/>
                <pc2:cmMk id="{00AC7301-2519-42D5-8A7D-FD6ECE61F282}"/>
              </pc2:cmMkLst>
              <pc226:cmRplyChg chg="add">
                <pc226:chgData name="zuhal.nalcakar@ego.gov.tr" userId="S::zuhal.nalcakar_ego.gov.tr#ext#@dai0.onmicrosoft.com::be922479-ff5d-4054-9ad0-73dbe7adbc79" providerId="AD" clId="Web-{ACD5E966-5F58-B804-26AE-93F9F880D0DF}" dt="2023-09-19T11:38:42.281" v="4"/>
                <pc2:cmRplyMkLst xmlns:pc2="http://schemas.microsoft.com/office/powerpoint/2019/9/main/command">
                  <pc:docMk/>
                  <pc:sldMk cId="2280313328" sldId="1732"/>
                  <pc2:cmMk id="{00AC7301-2519-42D5-8A7D-FD6ECE61F282}"/>
                  <pc2:cmRplyMk id="{5C5DF179-9AF1-4087-91F4-FA3067F000F1}"/>
                </pc2:cmRplyMkLst>
              </pc226:cmRplyChg>
            </pc226:cmChg>
          </p:ext>
        </pc:extLst>
      </pc:sldChg>
      <pc:sldChg chg="addCm modCm">
        <pc:chgData name="zuhal.nalcakar@ego.gov.tr" userId="S::zuhal.nalcakar_ego.gov.tr#ext#@dai0.onmicrosoft.com::be922479-ff5d-4054-9ad0-73dbe7adbc79" providerId="AD" clId="Web-{ACD5E966-5F58-B804-26AE-93F9F880D0DF}" dt="2023-09-19T11:51:21.435" v="20"/>
        <pc:sldMkLst>
          <pc:docMk/>
          <pc:sldMk cId="2466583238" sldId="1733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zuhal.nalcakar@ego.gov.tr" userId="S::zuhal.nalcakar_ego.gov.tr#ext#@dai0.onmicrosoft.com::be922479-ff5d-4054-9ad0-73dbe7adbc79" providerId="AD" clId="Web-{ACD5E966-5F58-B804-26AE-93F9F880D0DF}" dt="2023-09-19T11:49:39.913" v="17"/>
              <pc2:cmMkLst xmlns:pc2="http://schemas.microsoft.com/office/powerpoint/2019/9/main/command">
                <pc:docMk/>
                <pc:sldMk cId="2466583238" sldId="1733"/>
                <pc2:cmMk id="{107F500A-64F2-4490-B2AE-8126BADD1863}"/>
              </pc2:cmMkLst>
            </pc226:cmChg>
            <pc226:cmChg xmlns:pc226="http://schemas.microsoft.com/office/powerpoint/2022/06/main/command" chg="add">
              <pc226:chgData name="zuhal.nalcakar@ego.gov.tr" userId="S::zuhal.nalcakar_ego.gov.tr#ext#@dai0.onmicrosoft.com::be922479-ff5d-4054-9ad0-73dbe7adbc79" providerId="AD" clId="Web-{ACD5E966-5F58-B804-26AE-93F9F880D0DF}" dt="2023-09-19T11:50:19.494" v="18"/>
              <pc2:cmMkLst xmlns:pc2="http://schemas.microsoft.com/office/powerpoint/2019/9/main/command">
                <pc:docMk/>
                <pc:sldMk cId="2466583238" sldId="1733"/>
                <pc2:cmMk id="{8C478118-A6BC-4C22-833B-20C2A0CAD0F8}"/>
              </pc2:cmMkLst>
            </pc226:cmChg>
            <pc226:cmChg xmlns:pc226="http://schemas.microsoft.com/office/powerpoint/2022/06/main/command" chg="add">
              <pc226:chgData name="zuhal.nalcakar@ego.gov.tr" userId="S::zuhal.nalcakar_ego.gov.tr#ext#@dai0.onmicrosoft.com::be922479-ff5d-4054-9ad0-73dbe7adbc79" providerId="AD" clId="Web-{ACD5E966-5F58-B804-26AE-93F9F880D0DF}" dt="2023-09-19T11:48:03.876" v="15"/>
              <pc2:cmMkLst xmlns:pc2="http://schemas.microsoft.com/office/powerpoint/2019/9/main/command">
                <pc:docMk/>
                <pc:sldMk cId="2466583238" sldId="1733"/>
                <pc2:cmMk id="{FD1ECF1B-174B-4A58-8BCE-A38D28ECE73A}"/>
              </pc2:cmMkLst>
            </pc226:cmChg>
            <pc226:cmChg xmlns:pc226="http://schemas.microsoft.com/office/powerpoint/2022/06/main/command" chg="add mod">
              <pc226:chgData name="zuhal.nalcakar@ego.gov.tr" userId="S::zuhal.nalcakar_ego.gov.tr#ext#@dai0.onmicrosoft.com::be922479-ff5d-4054-9ad0-73dbe7adbc79" providerId="AD" clId="Web-{ACD5E966-5F58-B804-26AE-93F9F880D0DF}" dt="2023-09-19T11:51:21.435" v="20"/>
              <pc2:cmMkLst xmlns:pc2="http://schemas.microsoft.com/office/powerpoint/2019/9/main/command">
                <pc:docMk/>
                <pc:sldMk cId="2466583238" sldId="1733"/>
                <pc2:cmMk id="{E4B587A7-9543-44E5-9572-F203682CC1C6}"/>
              </pc2:cmMkLst>
            </pc226:cmChg>
            <pc226:cmChg xmlns:pc226="http://schemas.microsoft.com/office/powerpoint/2022/06/main/command" chg="add">
              <pc226:chgData name="zuhal.nalcakar@ego.gov.tr" userId="S::zuhal.nalcakar_ego.gov.tr#ext#@dai0.onmicrosoft.com::be922479-ff5d-4054-9ad0-73dbe7adbc79" providerId="AD" clId="Web-{ACD5E966-5F58-B804-26AE-93F9F880D0DF}" dt="2023-09-19T11:49:01.489" v="16"/>
              <pc2:cmMkLst xmlns:pc2="http://schemas.microsoft.com/office/powerpoint/2019/9/main/command">
                <pc:docMk/>
                <pc:sldMk cId="2466583238" sldId="1733"/>
                <pc2:cmMk id="{4A085FF9-DC76-490A-9620-7EC437E32FC4}"/>
              </pc2:cmMkLst>
            </pc226:cmChg>
          </p:ext>
        </pc:extLst>
      </pc:sldChg>
    </pc:docChg>
  </pc:docChgLst>
  <pc:docChgLst>
    <pc:chgData name="Zeynep Guvenc" userId="S::zeynep_guvenc@dai.com::904aaed9-4a36-41b3-80c7-9da6a9972721" providerId="AD" clId="Web-{08496013-7C54-FC93-D2FD-85C012D0AE10}"/>
    <pc:docChg chg="modSld">
      <pc:chgData name="Zeynep Guvenc" userId="S::zeynep_guvenc@dai.com::904aaed9-4a36-41b3-80c7-9da6a9972721" providerId="AD" clId="Web-{08496013-7C54-FC93-D2FD-85C012D0AE10}" dt="2023-09-19T21:51:31.315" v="6" actId="20577"/>
      <pc:docMkLst>
        <pc:docMk/>
      </pc:docMkLst>
      <pc:sldChg chg="modSp">
        <pc:chgData name="Zeynep Guvenc" userId="S::zeynep_guvenc@dai.com::904aaed9-4a36-41b3-80c7-9da6a9972721" providerId="AD" clId="Web-{08496013-7C54-FC93-D2FD-85C012D0AE10}" dt="2023-09-19T21:51:31.315" v="6" actId="20577"/>
        <pc:sldMkLst>
          <pc:docMk/>
          <pc:sldMk cId="2280313328" sldId="1732"/>
        </pc:sldMkLst>
        <pc:spChg chg="mod">
          <ac:chgData name="Zeynep Guvenc" userId="S::zeynep_guvenc@dai.com::904aaed9-4a36-41b3-80c7-9da6a9972721" providerId="AD" clId="Web-{08496013-7C54-FC93-D2FD-85C012D0AE10}" dt="2023-09-19T21:51:31.315" v="6" actId="20577"/>
          <ac:spMkLst>
            <pc:docMk/>
            <pc:sldMk cId="2280313328" sldId="1732"/>
            <ac:spMk id="2057" creationId="{44B6761E-4260-4967-CCB0-953C03118044}"/>
          </ac:spMkLst>
        </pc:spChg>
      </pc:sldChg>
    </pc:docChg>
  </pc:docChgLst>
</pc:chgInfo>
</file>

<file path=ppt/comments/modernComment_5F0_C19CA4AB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43827551-70D5-4FCF-AD69-216E94341C93}" authorId="{93F98226-BA74-FB51-3350-87D3D606F691}" status="resolved" created="2023-09-19T11:44:54.678" complete="100000">
    <pc:sldMkLst xmlns:pc="http://schemas.microsoft.com/office/powerpoint/2013/main/command">
      <pc:docMk/>
      <pc:sldMk cId="3248268459" sldId="1520"/>
    </pc:sldMkLst>
    <p188:txBody>
      <a:bodyPr/>
      <a:lstStyle/>
      <a:p>
        <a:r>
          <a:rPr lang="en-US"/>
          <a:t>Dağlık arazi yerine topoğrafya</a:t>
        </a:r>
      </a:p>
    </p188:txBody>
  </p188:cm>
  <p188:cm id="{D0DE01DA-DD14-42ED-B6C0-2E86E89B810D}" authorId="{93F98226-BA74-FB51-3350-87D3D606F691}" status="resolved" created="2023-09-19T11:46:25.261" complete="100000">
    <pc:sldMkLst xmlns:pc="http://schemas.microsoft.com/office/powerpoint/2013/main/command">
      <pc:docMk/>
      <pc:sldMk cId="3248268459" sldId="1520"/>
    </pc:sldMkLst>
    <p188:txBody>
      <a:bodyPr/>
      <a:lstStyle/>
      <a:p>
        <a:r>
          <a:rPr lang="en-US"/>
          <a:t>Yaşama ve çalışma alanları arasında büyük ölçüde dengesizlik bulunan alan</a:t>
        </a:r>
      </a:p>
    </p188:txBody>
  </p188:cm>
  <p188:cm id="{DC768861-A6BE-4870-A3FD-47BB6EF3EF85}" authorId="{93F98226-BA74-FB51-3350-87D3D606F691}" status="resolved" created="2023-09-19T11:46:37.496" complete="100000">
    <pc:sldMkLst xmlns:pc="http://schemas.microsoft.com/office/powerpoint/2013/main/command">
      <pc:docMk/>
      <pc:sldMk cId="3248268459" sldId="1520"/>
    </pc:sldMkLst>
    <p188:txBody>
      <a:bodyPr/>
      <a:lstStyle/>
      <a:p>
        <a:r>
          <a:rPr lang="en-US"/>
          <a:t>Otopark standartları eksikliği</a:t>
        </a:r>
      </a:p>
    </p188:txBody>
  </p188:cm>
  <p188:cm id="{86711316-19A0-408A-8C31-A01F2B667D7A}" authorId="{93F98226-BA74-FB51-3350-87D3D606F691}" status="resolved" created="2023-09-19T11:46:45.919" complete="100000">
    <pc:sldMkLst xmlns:pc="http://schemas.microsoft.com/office/powerpoint/2013/main/command">
      <pc:docMk/>
      <pc:sldMk cId="3248268459" sldId="1520"/>
    </pc:sldMkLst>
    <p188:txBody>
      <a:bodyPr/>
      <a:lstStyle/>
      <a:p>
        <a:r>
          <a:rPr lang="en-US"/>
          <a:t>Toplu taşıma hizmeti eksikliği</a:t>
        </a:r>
      </a:p>
    </p188:txBody>
  </p188:cm>
</p188:cmLst>
</file>

<file path=ppt/comments/modernComment_62B_74FBEB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3482C6D5-1B65-47EC-95CE-DA60F77DC4AA}" authorId="{93F98226-BA74-FB51-3350-87D3D606F691}" status="resolved" created="2023-09-19T11:29:49.484" complete="100000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7666667" sldId="1579"/>
      <ac:graphicFrameMk id="8" creationId="{49B92149-0A82-FE5B-02C7-EC1E5C40EC6B}"/>
    </ac:deMkLst>
    <p188:txBody>
      <a:bodyPr/>
      <a:lstStyle/>
      <a:p>
        <a:r>
          <a:rPr lang="en-US"/>
          <a:t>Gündem tablosu kaymış.</a:t>
        </a:r>
      </a:p>
    </p188:txBody>
  </p188:cm>
</p188:cmLst>
</file>

<file path=ppt/comments/modernComment_694_3DD31A61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6E4E3E8D-7B47-424E-913E-CC7341ED7A2B}" authorId="{93F98226-BA74-FB51-3350-87D3D606F691}" status="resolved" created="2023-09-19T11:29:12.201" complete="100000">
    <pc:sldMkLst xmlns:pc="http://schemas.microsoft.com/office/powerpoint/2013/main/command">
      <pc:docMk/>
      <pc:sldMk cId="1037245025" sldId="1684"/>
    </pc:sldMkLst>
    <p188:txBody>
      <a:bodyPr/>
      <a:lstStyle/>
      <a:p>
        <a:r>
          <a:rPr lang="en-US"/>
          <a:t>"Ç"alıştay</a:t>
        </a:r>
      </a:p>
    </p188:txBody>
  </p188:cm>
</p188:cmLst>
</file>

<file path=ppt/comments/modernComment_695_F65DEE1F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6CF836DA-F5B5-44CD-896C-7DF85033D7ED}" authorId="{93F98226-BA74-FB51-3350-87D3D606F691}" status="resolved" created="2023-09-19T11:39:33.409" complete="100000">
    <pc:sldMkLst xmlns:pc="http://schemas.microsoft.com/office/powerpoint/2013/main/command">
      <pc:docMk/>
      <pc:sldMk cId="4133350943" sldId="1685"/>
    </pc:sldMkLst>
    <p188:replyLst>
      <p188:reply id="{7043AA6E-C240-4FE5-9982-BC147F9B170B}" authorId="{93F98226-BA74-FB51-3350-87D3D606F691}" created="2023-09-19T11:39:42.784">
        <p188:txBody>
          <a:bodyPr/>
          <a:lstStyle/>
          <a:p>
            <a:r>
              <a:rPr lang="en-US"/>
              <a:t>Araç sahipliliği oranı</a:t>
            </a:r>
          </a:p>
        </p188:txBody>
      </p188:reply>
      <p188:reply id="{C65A7CF4-70DD-49FF-8DCF-0FF64251A22D}" authorId="{93F98226-BA74-FB51-3350-87D3D606F691}" created="2023-09-19T11:40:35.491">
        <p188:txBody>
          <a:bodyPr/>
          <a:lstStyle/>
          <a:p>
            <a:r>
              <a:rPr lang="en-US"/>
              <a:t>Otopark veya park alanı standartlarının olmaması</a:t>
            </a:r>
          </a:p>
        </p188:txBody>
      </p188:reply>
      <p188:reply id="{BACADC43-B7DA-49CB-B804-E85D646F2B96}" authorId="{93F98226-BA74-FB51-3350-87D3D606F691}" created="2023-09-19T11:40:54.054">
        <p188:txBody>
          <a:bodyPr/>
          <a:lstStyle/>
          <a:p>
            <a:r>
              <a:rPr lang="en-US"/>
              <a:t>İnsanların Ankarakart kullanmakta zorlanması</a:t>
            </a:r>
          </a:p>
        </p188:txBody>
      </p188:reply>
      <p188:reply id="{FB45C54E-30B7-41F4-84B6-BDA7A97094B5}" authorId="{93F98226-BA74-FB51-3350-87D3D606F691}" created="2023-09-19T11:42:51.624">
        <p188:txBody>
          <a:bodyPr/>
          <a:lstStyle/>
          <a:p>
            <a:r>
              <a:rPr lang="en-US"/>
              <a:t>Mekansal olarak tanımlanmamış veriler (Tüm Ankara'yı kapsayan veriler hariç)</a:t>
            </a:r>
          </a:p>
        </p188:txBody>
      </p188:reply>
      <p188:reply id="{784D3602-F820-411B-949B-9664E62F583C}" authorId="{93F98226-BA74-FB51-3350-87D3D606F691}" created="2023-09-19T11:43:18.735">
        <p188:txBody>
          <a:bodyPr/>
          <a:lstStyle/>
          <a:p>
            <a:r>
              <a:rPr lang="en-US"/>
              <a:t>Yüksek kirlilik olan alanlar
Ölümcül kavşaklar yerine: Kaza kara noktaları</a:t>
            </a:r>
          </a:p>
        </p188:txBody>
      </p188:reply>
    </p188:replyLst>
    <p188:txBody>
      <a:bodyPr/>
      <a:lstStyle/>
      <a:p>
        <a:r>
          <a:rPr lang="en-US"/>
          <a:t>Türel dağılım (özel araçla yapılan yüksek yolculuk %'si)</a:t>
        </a:r>
      </a:p>
    </p188:txBody>
  </p188:cm>
</p188:cmLst>
</file>

<file path=ppt/comments/modernComment_69A_89C21C8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E4CAAAD9-04EB-40B3-9810-1767C1745FC2}" authorId="{93F98226-BA74-FB51-3350-87D3D606F691}" status="resolved" created="2023-09-19T11:53:50.897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144449992" sldId="1690"/>
      <ac:spMk id="5" creationId="{DF95590E-4814-DAFF-1B69-B85BF2BE15B3}"/>
      <ac:txMk cp="66" len="5">
        <ac:context len="808" hash="2832609048"/>
      </ac:txMk>
    </ac:txMkLst>
    <p188:pos x="6839414" y="232317"/>
    <p188:txBody>
      <a:bodyPr/>
      <a:lstStyle/>
      <a:p>
        <a:r>
          <a:rPr lang="en-US"/>
          <a:t>formüle "edin" kalın olmalı.</a:t>
        </a:r>
      </a:p>
    </p188:txBody>
  </p188:cm>
  <p188:cm id="{53080075-95B5-4829-9C88-1E32CA61035A}" authorId="{93F98226-BA74-FB51-3350-87D3D606F691}" status="resolved" created="2023-09-19T11:54:28.539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144449992" sldId="1690"/>
      <ac:spMk id="5" creationId="{DF95590E-4814-DAFF-1B69-B85BF2BE15B3}"/>
      <ac:txMk cp="66" len="5">
        <ac:context len="808" hash="2832609048"/>
      </ac:txMk>
    </ac:txMkLst>
    <p188:pos x="6839414" y="232317"/>
    <p188:txBody>
      <a:bodyPr/>
      <a:lstStyle/>
      <a:p>
        <a:r>
          <a:rPr lang="en-US"/>
          <a:t>Metodolojiyi ve.. temasını esas alarak..</a:t>
        </a:r>
      </a:p>
    </p188:txBody>
  </p188:cm>
  <p188:cm id="{13047B77-3A32-4152-8796-8639E98E073D}" authorId="{93F98226-BA74-FB51-3350-87D3D606F691}" status="resolved" created="2023-09-19T11:55:14.995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144449992" sldId="1690"/>
      <ac:spMk id="5" creationId="{DF95590E-4814-DAFF-1B69-B85BF2BE15B3}"/>
      <ac:txMk cp="66" len="5">
        <ac:context len="808" hash="2832609048"/>
      </ac:txMk>
    </ac:txMkLst>
    <p188:pos x="6839414" y="232317"/>
    <p188:txBody>
      <a:bodyPr/>
      <a:lstStyle/>
      <a:p>
        <a:r>
          <a:rPr lang="en-US"/>
          <a:t>Bu soruların daha çok veri elde etmekten ziyade, Ankara'nın stratejik hedeflerine ulaşmada içgörüler sağlamayı amaçladığı unutmayın.</a:t>
        </a:r>
      </a:p>
    </p188:txBody>
  </p188:cm>
  <p188:cm id="{F489684C-CED2-4F46-BABD-A5E2ABA11783}" authorId="{93F98226-BA74-FB51-3350-87D3D606F691}" status="resolved" created="2023-09-19T11:55:35.778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144449992" sldId="1690"/>
      <ac:spMk id="5" creationId="{DF95590E-4814-DAFF-1B69-B85BF2BE15B3}"/>
      <ac:txMk cp="66" len="5">
        <ac:context len="808" hash="2832609048"/>
      </ac:txMk>
    </ac:txMkLst>
    <p188:pos x="6839414" y="232317"/>
    <p188:txBody>
      <a:bodyPr/>
      <a:lstStyle/>
      <a:p>
        <a:r>
          <a:rPr lang="en-US"/>
          <a:t>Yer yerine konum kullanmak daha doğru olur.</a:t>
        </a:r>
      </a:p>
    </p188:txBody>
  </p188:cm>
  <p188:cm id="{34871198-5745-48C4-A65E-971A30C2254D}" authorId="{93F98226-BA74-FB51-3350-87D3D606F691}" status="resolved" created="2023-09-19T11:57:38.535" complete="100000">
    <pc:sldMkLst xmlns:pc="http://schemas.microsoft.com/office/powerpoint/2013/main/command">
      <pc:docMk/>
      <pc:sldMk cId="144449992" sldId="1690"/>
    </pc:sldMkLst>
    <p188:txBody>
      <a:bodyPr/>
      <a:lstStyle/>
      <a:p>
        <a:r>
          <a:rPr lang="en-US"/>
          <a:t>Highlightı sonradan kaldırmayı unutmayın (sanırım sürenin netleşmesi sonrası güncellenecek diye highlight yapılmış.)</a:t>
        </a:r>
      </a:p>
    </p188:txBody>
  </p188:cm>
</p188:cmLst>
</file>

<file path=ppt/comments/modernComment_6B5_69755427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B103421A-4EB6-4038-A216-130E49943AB8}" authorId="{AC1ABEF9-AA1E-8EBD-3DF1-2BBB45BB4EE6}" status="resolved" created="2023-09-19T17:19:23.046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1769296935" sldId="1717"/>
      <ac:spMk id="30" creationId="{D47D4ED0-FE38-5649-DC88-0190668CFD08}"/>
      <ac:txMk cp="0" len="13">
        <ac:context len="29" hash="1890930041"/>
      </ac:txMk>
    </ac:txMkLst>
    <p188:pos x="1294725" y="202300"/>
    <p188:replyLst>
      <p188:reply id="{FA589464-60C2-4F53-B220-AD27017D99A0}" authorId="{AC1ABEF9-AA1E-8EBD-3DF1-2BBB45BB4EE6}" created="2023-09-19T17:20:58.565">
        <p188:txBody>
          <a:bodyPr/>
          <a:lstStyle/>
          <a:p>
            <a:r>
              <a:rPr lang="en-US"/>
              <a:t>yeteneği yerine yeterliliği ve yetkinliğinin</a:t>
            </a:r>
          </a:p>
        </p188:txBody>
      </p188:reply>
    </p188:replyLst>
    <p188:txBody>
      <a:bodyPr/>
      <a:lstStyle/>
      <a:p>
        <a:r>
          <a:rPr lang="en-US"/>
          <a:t>mevcut durum </a:t>
        </a:r>
      </a:p>
    </p188:txBody>
  </p188:cm>
</p188:cmLst>
</file>

<file path=ppt/comments/modernComment_6C4_87EAD1F0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00AC7301-2519-42D5-8A7D-FD6ECE61F282}" authorId="{93F98226-BA74-FB51-3350-87D3D606F691}" status="resolved" created="2023-09-19T11:37:03.822" complete="100000">
    <pc:sldMkLst xmlns:pc="http://schemas.microsoft.com/office/powerpoint/2013/main/command">
      <pc:docMk/>
      <pc:sldMk cId="2280313328" sldId="1732"/>
    </pc:sldMkLst>
    <p188:replyLst>
      <p188:reply id="{5C5DF179-9AF1-4087-91F4-FA3067F000F1}" authorId="{93F98226-BA74-FB51-3350-87D3D606F691}" created="2023-09-19T11:38:42.281">
        <p188:txBody>
          <a:bodyPr/>
          <a:lstStyle/>
          <a:p>
            <a:r>
              <a:rPr lang="en-US"/>
              <a:t>Alttaki kısımda mavi bir bar kalmış.</a:t>
            </a:r>
          </a:p>
        </p188:txBody>
      </p188:reply>
    </p188:replyLst>
    <p188:txBody>
      <a:bodyPr/>
      <a:lstStyle/>
      <a:p>
        <a:r>
          <a:rPr lang="en-US"/>
          <a:t>Birincil veriler tablosundaki + kaymış.</a:t>
        </a:r>
      </a:p>
    </p188:txBody>
  </p188:cm>
</p188:cmLst>
</file>

<file path=ppt/comments/modernComment_6C5_930512C6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FD1ECF1B-174B-4A58-8BCE-A38D28ECE73A}" authorId="{93F98226-BA74-FB51-3350-87D3D606F691}" status="resolved" created="2023-09-19T11:48:03.876" complete="100000">
    <pc:sldMkLst xmlns:pc="http://schemas.microsoft.com/office/powerpoint/2013/main/command">
      <pc:docMk/>
      <pc:sldMk cId="2466583238" sldId="1733"/>
    </pc:sldMkLst>
    <p188:txBody>
      <a:bodyPr/>
      <a:lstStyle/>
      <a:p>
        <a:r>
          <a:rPr lang="en-US"/>
          <a:t>İnsanların özel araç kullanımından toplu taşımaya geçmeme sebepleri hakkındaki bilgi eksikliği</a:t>
        </a:r>
      </a:p>
    </p188:txBody>
  </p188:cm>
  <p188:cm id="{4A085FF9-DC76-490A-9620-7EC437E32FC4}" authorId="{93F98226-BA74-FB51-3350-87D3D606F691}" status="resolved" created="2023-09-19T11:49:01.489" complete="100000">
    <pc:sldMkLst xmlns:pc="http://schemas.microsoft.com/office/powerpoint/2013/main/command">
      <pc:docMk/>
      <pc:sldMk cId="2466583238" sldId="1733"/>
    </pc:sldMkLst>
    <p188:txBody>
      <a:bodyPr/>
      <a:lstStyle/>
      <a:p>
        <a:r>
          <a:rPr lang="en-US"/>
          <a:t>Araç sahibi olmanın statü göstergesi olarak algılanması</a:t>
        </a:r>
      </a:p>
    </p188:txBody>
  </p188:cm>
  <p188:cm id="{107F500A-64F2-4490-B2AE-8126BADD1863}" authorId="{93F98226-BA74-FB51-3350-87D3D606F691}" status="resolved" created="2023-09-19T11:49:39.913" complete="100000">
    <pc:sldMkLst xmlns:pc="http://schemas.microsoft.com/office/powerpoint/2013/main/command">
      <pc:docMk/>
      <pc:sldMk cId="2466583238" sldId="1733"/>
    </pc:sldMkLst>
    <p188:txBody>
      <a:bodyPr/>
      <a:lstStyle/>
      <a:p>
        <a:r>
          <a:rPr lang="en-US"/>
          <a:t>Onaylanacak veya reddedilecek hipotez niteliğinde araştırma soruları</a:t>
        </a:r>
      </a:p>
    </p188:txBody>
  </p188:cm>
  <p188:cm id="{8C478118-A6BC-4C22-833B-20C2A0CAD0F8}" authorId="{93F98226-BA74-FB51-3350-87D3D606F691}" status="resolved" created="2023-09-19T11:50:19.494" complete="100000">
    <pc:sldMkLst xmlns:pc="http://schemas.microsoft.com/office/powerpoint/2013/main/command">
      <pc:docMk/>
      <pc:sldMk cId="2466583238" sldId="1733"/>
    </pc:sldMkLst>
    <p188:txBody>
      <a:bodyPr/>
      <a:lstStyle/>
      <a:p>
        <a:r>
          <a:rPr lang="en-US"/>
          <a:t>Özel araçla yapılan seyahatlerin toplu taşımaya kıyasla ortalama 3 kat daha kısa sürmesi</a:t>
        </a:r>
      </a:p>
    </p188:txBody>
  </p188:cm>
  <p188:cm id="{E4B587A7-9543-44E5-9572-F203682CC1C6}" authorId="{93F98226-BA74-FB51-3350-87D3D606F691}" status="resolved" created="2023-09-19T11:50:38.604" complete="100000">
    <pc:sldMkLst xmlns:pc="http://schemas.microsoft.com/office/powerpoint/2013/main/command">
      <pc:docMk/>
      <pc:sldMk cId="2466583238" sldId="1733"/>
    </pc:sldMkLst>
    <p188:txBody>
      <a:bodyPr/>
      <a:lstStyle/>
      <a:p>
        <a:r>
          <a:rPr lang="en-US"/>
          <a:t>Konunun daraltılması:
Mevcut bilgilerdeki eksikler
Görüşleri ve bilgileri sınayacak sorular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A7E461-9001-4351-81E8-8C986FF9C974}" type="datetimeFigureOut">
              <a:rPr lang="lt-LT" smtClean="0"/>
              <a:t>2023-09-20</a:t>
            </a:fld>
            <a:endParaRPr lang="lt-L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1A0B5B-631F-4A6A-8BD3-7AEE456EEFA1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4392756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5AED927-E912-4797-BF78-DE44306FA998}" type="slidenum">
              <a:rPr kumimoji="0" lang="tr-T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</a:t>
            </a:fld>
            <a:endParaRPr kumimoji="0" lang="tr-T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62235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5AED927-E912-4797-BF78-DE44306FA998}" type="slidenum">
              <a:rPr kumimoji="0" lang="tr-T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3</a:t>
            </a:fld>
            <a:endParaRPr kumimoji="0" lang="tr-T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24497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1A0B5B-631F-4A6A-8BD3-7AEE456EEFA1}" type="slidenum">
              <a:rPr lang="lt-LT" smtClean="0"/>
              <a:t>11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40693312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5AED927-E912-4797-BF78-DE44306FA998}" type="slidenum">
              <a:rPr kumimoji="0" lang="tr-T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16</a:t>
            </a:fld>
            <a:endParaRPr kumimoji="0" lang="tr-T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442625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5AED927-E912-4797-BF78-DE44306FA998}" type="slidenum">
              <a:rPr kumimoji="0" lang="tr-T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17</a:t>
            </a:fld>
            <a:endParaRPr kumimoji="0" lang="tr-T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44925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10A3E-EC1B-BE41-AF73-5794AD897A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8112102-F6A1-E647-B542-70150272F4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62A17F-0944-E34D-875E-617FAF4D8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77E6-B808-DF40-9C53-260D8B1299E3}" type="datetimeFigureOut">
              <a:rPr lang="en-TR" smtClean="0"/>
              <a:t>09/20/2023</a:t>
            </a:fld>
            <a:endParaRPr lang="en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4D4525-0264-E84C-95C8-91CD70E16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F39F13-1800-6C4B-8C25-F6A9FEDA3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2DB8-2F9A-1049-91F9-A29E53715864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3914306016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0BEA6-1059-0141-A65A-D8D4D68CC6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F99AB4F-7B82-D243-A669-E609578699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9EB214-AB97-AF48-925F-810CB2A362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77E6-B808-DF40-9C53-260D8B1299E3}" type="datetimeFigureOut">
              <a:rPr lang="en-TR" smtClean="0"/>
              <a:t>09/20/2023</a:t>
            </a:fld>
            <a:endParaRPr lang="en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7FEB19-6087-3443-A321-370F17F2FF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A2F263-7B0F-C24F-95F4-30ED3C6C3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2DB8-2F9A-1049-91F9-A29E53715864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1805512113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DE7939-763A-104B-80E3-F3DC837F3F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CDB66A-42A0-6644-B8B4-064A9FF563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462A4B-EC0E-CE4E-A659-C9F79820B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77E6-B808-DF40-9C53-260D8B1299E3}" type="datetimeFigureOut">
              <a:rPr lang="en-TR" smtClean="0"/>
              <a:t>09/20/2023</a:t>
            </a:fld>
            <a:endParaRPr lang="en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D48AB8-7787-0740-AF64-C83B6F4FF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87C07D-6479-754E-824E-E8B00CF9B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2DB8-2F9A-1049-91F9-A29E53715864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2660344323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10A3E-EC1B-BE41-AF73-5794AD897A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8112102-F6A1-E647-B542-70150272F4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62A17F-0944-E34D-875E-617FAF4D8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77E6-B808-DF40-9C53-260D8B1299E3}" type="datetimeFigureOut">
              <a:rPr lang="en-TR" smtClean="0"/>
              <a:t>09/20/2023</a:t>
            </a:fld>
            <a:endParaRPr lang="en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4D4525-0264-E84C-95C8-91CD70E16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F39F13-1800-6C4B-8C25-F6A9FEDA3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2DB8-2F9A-1049-91F9-A29E53715864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2275684205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D05367-F17E-DE47-9929-C42CCAB7F9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548F11-3DBC-F942-94F1-BE75A2A580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852A5E-7E78-FC48-BD42-5470DE0EE1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77E6-B808-DF40-9C53-260D8B1299E3}" type="datetimeFigureOut">
              <a:rPr lang="en-TR" smtClean="0"/>
              <a:t>09/20/2023</a:t>
            </a:fld>
            <a:endParaRPr lang="en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FF6358-DF79-AC47-A098-69F4A1F7A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2F7ECC-A9DD-DD4A-A6C8-C6F8F0F9B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2DB8-2F9A-1049-91F9-A29E53715864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2129492788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8A329D-BED9-C94D-9D83-45D9394832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19B0F5-7BEF-F74D-BBE3-9050A5D1AC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CDCF16-F914-4B44-B8C9-8CC6B18163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77E6-B808-DF40-9C53-260D8B1299E3}" type="datetimeFigureOut">
              <a:rPr lang="en-TR" smtClean="0"/>
              <a:t>09/20/2023</a:t>
            </a:fld>
            <a:endParaRPr lang="en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266344-58E6-B849-9C0B-3B2096680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6C2122-B63B-034D-9A45-346F5FB71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2DB8-2F9A-1049-91F9-A29E53715864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3810121071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1884ED-4250-AE40-A721-B058ED9258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C396A0-197F-4642-AFC2-DD28639703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A86661-2162-7846-B16F-412F3CBAEE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79D1-62C8-024F-B8FF-EF6D76EFE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77E6-B808-DF40-9C53-260D8B1299E3}" type="datetimeFigureOut">
              <a:rPr lang="en-TR" smtClean="0"/>
              <a:t>09/20/2023</a:t>
            </a:fld>
            <a:endParaRPr lang="en-T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D6469C-C78F-D541-B843-1B65083F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A12CB7-23C5-184A-A074-6666C05A3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2DB8-2F9A-1049-91F9-A29E53715864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1436975929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A272FE-474D-4343-8335-30D77B8340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FEE049-B393-3C48-A072-41D67B59A1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8FF4ED-A47A-1047-97F0-9C2BA0EE6D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28CD1C-CB99-244C-9FB1-0F7D09E30B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C7AEFDF-5A0E-584B-9F10-D456F60C4A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2173F5B-2AE3-6A41-ABFC-53B0C8161B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77E6-B808-DF40-9C53-260D8B1299E3}" type="datetimeFigureOut">
              <a:rPr lang="en-TR" smtClean="0"/>
              <a:t>09/20/2023</a:t>
            </a:fld>
            <a:endParaRPr lang="en-T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6C6ACF9-7930-954A-B451-6819E2BC01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9993D2-18CD-0B42-A913-E8720D483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2DB8-2F9A-1049-91F9-A29E53715864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1257073949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C7167D-6431-8E41-AB9D-56EA0DBACC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356DAF-71DC-FB4B-A4F4-B95E28772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77E6-B808-DF40-9C53-260D8B1299E3}" type="datetimeFigureOut">
              <a:rPr lang="en-TR" smtClean="0"/>
              <a:t>09/20/2023</a:t>
            </a:fld>
            <a:endParaRPr lang="en-T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1DA0E9-BF52-714A-BACC-F5EDA29C8F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EAF1F5-BBED-1B40-9975-F79983A3E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2DB8-2F9A-1049-91F9-A29E53715864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1166089242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6C6894-5F1C-6241-B9D7-F5E4E1952F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77E6-B808-DF40-9C53-260D8B1299E3}" type="datetimeFigureOut">
              <a:rPr lang="en-TR" smtClean="0"/>
              <a:t>09/20/2023</a:t>
            </a:fld>
            <a:endParaRPr lang="en-T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8774A5-B611-2647-8088-B5327796D6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B8C56E-39BD-EA47-A014-7F22BB7FE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2DB8-2F9A-1049-91F9-A29E53715864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1534038319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6949E8-949A-3C44-AC2F-1448CB05C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B1FF34-468D-B646-987C-56F0A8BB32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20CC0B-4431-1A4E-A2A8-2EBF0227B6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46E810-7AC5-E843-9BF9-6E60E2445E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77E6-B808-DF40-9C53-260D8B1299E3}" type="datetimeFigureOut">
              <a:rPr lang="en-TR" smtClean="0"/>
              <a:t>09/20/2023</a:t>
            </a:fld>
            <a:endParaRPr lang="en-T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84B336-CC9D-804E-AF18-E9EE419C8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28C7E-DA50-5244-BA31-0249CFAB7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2DB8-2F9A-1049-91F9-A29E53715864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104228702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D05367-F17E-DE47-9929-C42CCAB7F9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548F11-3DBC-F942-94F1-BE75A2A580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852A5E-7E78-FC48-BD42-5470DE0EE1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77E6-B808-DF40-9C53-260D8B1299E3}" type="datetimeFigureOut">
              <a:rPr lang="en-TR" smtClean="0"/>
              <a:t>09/20/2023</a:t>
            </a:fld>
            <a:endParaRPr lang="en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FF6358-DF79-AC47-A098-69F4A1F7A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2F7ECC-A9DD-DD4A-A6C8-C6F8F0F9B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2DB8-2F9A-1049-91F9-A29E53715864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2812474436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4CD0B1-A979-D54D-82CA-05513FC95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FE043E2-63AA-7D4F-AD01-4159C89A92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T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DAEC3E-8BAE-5447-A9BC-9433F78875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370D9F-C43F-0145-AACD-B2FB700C2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77E6-B808-DF40-9C53-260D8B1299E3}" type="datetimeFigureOut">
              <a:rPr lang="en-TR" smtClean="0"/>
              <a:t>09/20/2023</a:t>
            </a:fld>
            <a:endParaRPr lang="en-T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AAD58C-2455-914F-AA32-48B7CED5C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91F04A-BB99-814B-90E9-1847649B0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2DB8-2F9A-1049-91F9-A29E53715864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2800562000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0BEA6-1059-0141-A65A-D8D4D68CC6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F99AB4F-7B82-D243-A669-E609578699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9EB214-AB97-AF48-925F-810CB2A362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77E6-B808-DF40-9C53-260D8B1299E3}" type="datetimeFigureOut">
              <a:rPr lang="en-TR" smtClean="0"/>
              <a:t>09/20/2023</a:t>
            </a:fld>
            <a:endParaRPr lang="en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7FEB19-6087-3443-A321-370F17F2FF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A2F263-7B0F-C24F-95F4-30ED3C6C3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2DB8-2F9A-1049-91F9-A29E53715864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2872436867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DE7939-763A-104B-80E3-F3DC837F3F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CDB66A-42A0-6644-B8B4-064A9FF563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462A4B-EC0E-CE4E-A659-C9F79820B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77E6-B808-DF40-9C53-260D8B1299E3}" type="datetimeFigureOut">
              <a:rPr lang="en-TR" smtClean="0"/>
              <a:t>09/20/2023</a:t>
            </a:fld>
            <a:endParaRPr lang="en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D48AB8-7787-0740-AF64-C83B6F4FF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87C07D-6479-754E-824E-E8B00CF9B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2DB8-2F9A-1049-91F9-A29E53715864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3872622558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8A329D-BED9-C94D-9D83-45D9394832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19B0F5-7BEF-F74D-BBE3-9050A5D1AC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CDCF16-F914-4B44-B8C9-8CC6B18163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77E6-B808-DF40-9C53-260D8B1299E3}" type="datetimeFigureOut">
              <a:rPr lang="en-TR" smtClean="0"/>
              <a:t>09/20/2023</a:t>
            </a:fld>
            <a:endParaRPr lang="en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266344-58E6-B849-9C0B-3B2096680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6C2122-B63B-034D-9A45-346F5FB71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2DB8-2F9A-1049-91F9-A29E53715864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205606545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1884ED-4250-AE40-A721-B058ED9258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C396A0-197F-4642-AFC2-DD28639703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A86661-2162-7846-B16F-412F3CBAEE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79D1-62C8-024F-B8FF-EF6D76EFE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77E6-B808-DF40-9C53-260D8B1299E3}" type="datetimeFigureOut">
              <a:rPr lang="en-TR" smtClean="0"/>
              <a:t>09/20/2023</a:t>
            </a:fld>
            <a:endParaRPr lang="en-T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D6469C-C78F-D541-B843-1B65083F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A12CB7-23C5-184A-A074-6666C05A3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2DB8-2F9A-1049-91F9-A29E53715864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87559180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A272FE-474D-4343-8335-30D77B8340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FEE049-B393-3C48-A072-41D67B59A1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8FF4ED-A47A-1047-97F0-9C2BA0EE6D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28CD1C-CB99-244C-9FB1-0F7D09E30B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C7AEFDF-5A0E-584B-9F10-D456F60C4A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2173F5B-2AE3-6A41-ABFC-53B0C8161B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77E6-B808-DF40-9C53-260D8B1299E3}" type="datetimeFigureOut">
              <a:rPr lang="en-TR" smtClean="0"/>
              <a:t>09/20/2023</a:t>
            </a:fld>
            <a:endParaRPr lang="en-T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6C6ACF9-7930-954A-B451-6819E2BC01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9993D2-18CD-0B42-A913-E8720D483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2DB8-2F9A-1049-91F9-A29E53715864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209099673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C7167D-6431-8E41-AB9D-56EA0DBACC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356DAF-71DC-FB4B-A4F4-B95E28772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77E6-B808-DF40-9C53-260D8B1299E3}" type="datetimeFigureOut">
              <a:rPr lang="en-TR" smtClean="0"/>
              <a:t>09/20/2023</a:t>
            </a:fld>
            <a:endParaRPr lang="en-T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1DA0E9-BF52-714A-BACC-F5EDA29C8F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EAF1F5-BBED-1B40-9975-F79983A3E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2DB8-2F9A-1049-91F9-A29E53715864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392692463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6C6894-5F1C-6241-B9D7-F5E4E1952F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77E6-B808-DF40-9C53-260D8B1299E3}" type="datetimeFigureOut">
              <a:rPr lang="en-TR" smtClean="0"/>
              <a:t>09/20/2023</a:t>
            </a:fld>
            <a:endParaRPr lang="en-T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8774A5-B611-2647-8088-B5327796D6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B8C56E-39BD-EA47-A014-7F22BB7FE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2DB8-2F9A-1049-91F9-A29E53715864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76492680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6949E8-949A-3C44-AC2F-1448CB05C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B1FF34-468D-B646-987C-56F0A8BB32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20CC0B-4431-1A4E-A2A8-2EBF0227B6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46E810-7AC5-E843-9BF9-6E60E2445E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77E6-B808-DF40-9C53-260D8B1299E3}" type="datetimeFigureOut">
              <a:rPr lang="en-TR" smtClean="0"/>
              <a:t>09/20/2023</a:t>
            </a:fld>
            <a:endParaRPr lang="en-T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84B336-CC9D-804E-AF18-E9EE419C8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28C7E-DA50-5244-BA31-0249CFAB7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2DB8-2F9A-1049-91F9-A29E53715864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3622418257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4CD0B1-A979-D54D-82CA-05513FC95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FE043E2-63AA-7D4F-AD01-4159C89A92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T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DAEC3E-8BAE-5447-A9BC-9433F78875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370D9F-C43F-0145-AACD-B2FB700C2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77E6-B808-DF40-9C53-260D8B1299E3}" type="datetimeFigureOut">
              <a:rPr lang="en-TR" smtClean="0"/>
              <a:t>09/20/2023</a:t>
            </a:fld>
            <a:endParaRPr lang="en-T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AAD58C-2455-914F-AA32-48B7CED5C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91F04A-BB99-814B-90E9-1847649B0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2DB8-2F9A-1049-91F9-A29E53715864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390628525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8CD28A-CC22-8449-8711-93E9A9B6B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361017-157D-DD4C-9C82-940383DEFC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B5FE9B-A464-9E4D-B978-643E1A93F2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E77E6-B808-DF40-9C53-260D8B1299E3}" type="datetimeFigureOut">
              <a:rPr lang="en-TR" smtClean="0"/>
              <a:t>09/20/2023</a:t>
            </a:fld>
            <a:endParaRPr lang="en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2534A3-5EAA-4443-90A8-EF952E0836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103A30-E365-0E4E-80FF-5535631F8E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742DB8-2F9A-1049-91F9-A29E53715864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2650336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8CD28A-CC22-8449-8711-93E9A9B6B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361017-157D-DD4C-9C82-940383DEFC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B5FE9B-A464-9E4D-B978-643E1A93F2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E77E6-B808-DF40-9C53-260D8B1299E3}" type="datetimeFigureOut">
              <a:rPr lang="en-TR" smtClean="0"/>
              <a:t>09/20/2023</a:t>
            </a:fld>
            <a:endParaRPr lang="en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2534A3-5EAA-4443-90A8-EF952E0836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103A30-E365-0E4E-80FF-5535631F8E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742DB8-2F9A-1049-91F9-A29E53715864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1296132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694_3DD31A6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695_F65DEE1F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microsoft.com/office/2018/10/relationships/comments" Target="../comments/modernComment_5F0_C19CA4AB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6C5_930512C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69A_89C21C8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62B_74FBEB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microsoft.com/office/2018/10/relationships/comments" Target="../comments/modernComment_6B5_6975542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6C4_87EAD1F0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47EE21E-C91B-9356-1225-AFBD796A2F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43608" y="1131694"/>
            <a:ext cx="9930882" cy="2387600"/>
          </a:xfrm>
        </p:spPr>
        <p:txBody>
          <a:bodyPr>
            <a:noAutofit/>
          </a:bodyPr>
          <a:lstStyle/>
          <a:p>
            <a:r>
              <a:rPr lang="tr" sz="6000" b="0" i="0" u="none" strike="noStrike" dirty="0">
                <a:highlight>
                  <a:srgbClr val="000000">
                    <a:alpha val="0"/>
                  </a:srgbClr>
                </a:highlight>
                <a:latin typeface="Calibri Light"/>
              </a:rPr>
              <a:t>Ankara için </a:t>
            </a:r>
            <a:r>
              <a:rPr lang="tr" dirty="0">
                <a:highlight>
                  <a:srgbClr val="000000">
                    <a:alpha val="0"/>
                  </a:srgbClr>
                </a:highlight>
                <a:latin typeface="Calibri Light"/>
              </a:rPr>
              <a:t>Hareketlilik</a:t>
            </a:r>
            <a:r>
              <a:rPr lang="tr" sz="6000" b="0" i="0" u="none" strike="noStrike" dirty="0">
                <a:highlight>
                  <a:srgbClr val="000000">
                    <a:alpha val="0"/>
                  </a:srgbClr>
                </a:highlight>
                <a:latin typeface="Calibri Light"/>
              </a:rPr>
              <a:t> </a:t>
            </a:r>
            <a:r>
              <a:rPr lang="tr" dirty="0">
                <a:highlight>
                  <a:srgbClr val="000000">
                    <a:alpha val="0"/>
                  </a:srgbClr>
                </a:highlight>
                <a:latin typeface="Calibri Light"/>
              </a:rPr>
              <a:t>Anlayışı</a:t>
            </a:r>
            <a:r>
              <a:rPr lang="tr" sz="6000" b="0" i="0" u="none" strike="noStrike" dirty="0">
                <a:highlight>
                  <a:srgbClr val="000000">
                    <a:alpha val="0"/>
                  </a:srgbClr>
                </a:highlight>
                <a:latin typeface="Calibri Light"/>
              </a:rPr>
              <a:t> </a:t>
            </a:r>
            <a:br>
              <a:rPr lang="tr" sz="6000" b="0" i="0" u="none" strike="noStrike" dirty="0">
                <a:highlight>
                  <a:srgbClr val="000000">
                    <a:alpha val="0"/>
                  </a:srgbClr>
                </a:highlight>
                <a:latin typeface="Calibri Light"/>
              </a:rPr>
            </a:br>
            <a:r>
              <a:rPr lang="tr" sz="5400" b="0" i="0" u="none" strike="noStrike" dirty="0">
                <a:highlight>
                  <a:srgbClr val="000000">
                    <a:alpha val="0"/>
                  </a:srgbClr>
                </a:highlight>
                <a:latin typeface="Calibri Light"/>
              </a:rPr>
              <a:t>ve</a:t>
            </a:r>
            <a:r>
              <a:rPr lang="tr" sz="5400" dirty="0">
                <a:highlight>
                  <a:srgbClr val="000000">
                    <a:alpha val="0"/>
                  </a:srgbClr>
                </a:highlight>
                <a:latin typeface="Calibri Light"/>
              </a:rPr>
              <a:t> Tedbir Paketlerinin Değerlendirilmesi</a:t>
            </a:r>
            <a:endParaRPr lang="en-GB" sz="5400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EAB7A59-B129-DF6B-9250-033118756E6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pPr rtl="0"/>
            <a:r>
              <a:rPr lang="tr" sz="24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Teknik </a:t>
            </a:r>
            <a:r>
              <a:rPr lang="tr" dirty="0">
                <a:highlight>
                  <a:srgbClr val="000000">
                    <a:alpha val="0"/>
                  </a:srgbClr>
                </a:highlight>
                <a:latin typeface="Calibri"/>
              </a:rPr>
              <a:t>Çalıştay</a:t>
            </a:r>
            <a:r>
              <a:rPr lang="tr" sz="24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 No. 4</a:t>
            </a:r>
          </a:p>
          <a:p>
            <a:pPr rtl="0"/>
            <a:r>
              <a:rPr lang="tr" sz="24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21 Eylül 2023, Ankara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7245025"/>
      </p:ext>
    </p:extLst>
  </p:cSld>
  <p:clrMapOvr>
    <a:masterClrMapping/>
  </p:clrMapOvr>
  <p:transition/>
  <p:extLst>
    <p:ext uri="{6950BFC3-D8DA-4A85-94F7-54DA5524770B}">
      <p188:commentRel xmlns:p188="http://schemas.microsoft.com/office/powerpoint/2018/8/main" r:id="rId2"/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C7FFF6-67EB-3269-A937-A5A2E39747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49847" y="3630613"/>
            <a:ext cx="3352800" cy="2885123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lvl="1" indent="0" algn="just">
              <a:lnSpc>
                <a:spcPct val="115000"/>
              </a:lnSpc>
              <a:buNone/>
            </a:pPr>
            <a:r>
              <a:rPr lang="tr" sz="1550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Mekânsal olarak tanımlanmamış veriler (Tüm Ankara'yı kapsayan veriler hariç):</a:t>
            </a:r>
            <a:endParaRPr lang="tr" sz="1550" b="0" i="0" u="none" strike="noStrike" dirty="0">
              <a:highlight>
                <a:srgbClr val="000000">
                  <a:alpha val="0"/>
                </a:srgbClr>
              </a:highlight>
              <a:latin typeface="Calibri"/>
              <a:ea typeface="Calibri"/>
            </a:endParaRPr>
          </a:p>
          <a:p>
            <a:pPr marL="285750" lvl="1" indent="-285750" algn="just">
              <a:lnSpc>
                <a:spcPct val="115000"/>
              </a:lnSpc>
            </a:pPr>
            <a:r>
              <a:rPr lang="tr" sz="1550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Yüksek kirlilik</a:t>
            </a:r>
            <a:r>
              <a:rPr lang="tr" sz="155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 olan alanlar</a:t>
            </a:r>
          </a:p>
          <a:p>
            <a:pPr marL="285750" lvl="1" indent="-285750" algn="just" rtl="0">
              <a:lnSpc>
                <a:spcPct val="115000"/>
              </a:lnSpc>
            </a:pPr>
            <a:r>
              <a:rPr lang="tr" sz="155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Toplu taşıma hizmeti olmayan alanlar</a:t>
            </a:r>
          </a:p>
          <a:p>
            <a:pPr marL="285750" lvl="1" indent="-285750" algn="just">
              <a:lnSpc>
                <a:spcPct val="115000"/>
              </a:lnSpc>
            </a:pPr>
            <a:r>
              <a:rPr lang="tr" sz="1550" dirty="0">
                <a:highlight>
                  <a:srgbClr val="000000">
                    <a:alpha val="0"/>
                  </a:srgbClr>
                </a:highlight>
                <a:latin typeface="Calibri"/>
                <a:ea typeface="Calibri" panose="020F0502020204030204" pitchFamily="34" charset="0"/>
              </a:rPr>
              <a:t>Kaza kara noktaları</a:t>
            </a:r>
          </a:p>
          <a:p>
            <a:pPr marL="285750" lvl="1" indent="-285750" algn="just">
              <a:lnSpc>
                <a:spcPct val="114999"/>
              </a:lnSpc>
            </a:pPr>
            <a:r>
              <a:rPr lang="tr" sz="155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ALO 153 şikâyet hattı kayıtları</a:t>
            </a:r>
            <a:endParaRPr lang="tr" sz="1550" dirty="0">
              <a:highlight>
                <a:srgbClr val="000000">
                  <a:alpha val="0"/>
                </a:srgbClr>
              </a:highlight>
              <a:latin typeface="Calibri"/>
              <a:ea typeface="Calibri"/>
            </a:endParaRPr>
          </a:p>
          <a:p>
            <a:pPr marL="285750" lvl="1" indent="-285750" algn="just" rtl="0">
              <a:lnSpc>
                <a:spcPct val="115000"/>
              </a:lnSpc>
            </a:pPr>
            <a:r>
              <a:rPr lang="tr" sz="155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vb...</a:t>
            </a:r>
            <a:endParaRPr lang="en-GB" sz="155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1F8139D-A0E7-A90D-2AB7-FDB9527B7345}"/>
              </a:ext>
            </a:extLst>
          </p:cNvPr>
          <p:cNvSpPr txBox="1"/>
          <p:nvPr/>
        </p:nvSpPr>
        <p:spPr>
          <a:xfrm>
            <a:off x="0" y="1174712"/>
            <a:ext cx="12192000" cy="830997"/>
          </a:xfrm>
          <a:prstGeom prst="rect">
            <a:avLst/>
          </a:prstGeom>
          <a:noFill/>
        </p:spPr>
        <p:txBody>
          <a:bodyPr wrap="square" lIns="91440" tIns="45720" rIns="91440" bIns="45720" anchor="t">
            <a:noAutofit/>
          </a:bodyPr>
          <a:lstStyle/>
          <a:p>
            <a:pPr algn="ctr"/>
            <a:r>
              <a:rPr lang="tr" sz="2400" b="1" i="0" u="none" strike="noStrike" dirty="0">
                <a:solidFill>
                  <a:srgbClr val="036B9F"/>
                </a:solidFill>
                <a:highlight>
                  <a:srgbClr val="000000">
                    <a:alpha val="0"/>
                  </a:srgbClr>
                </a:highlight>
                <a:latin typeface="Calibri"/>
                <a:cs typeface="Poppins"/>
              </a:rPr>
              <a:t>ANKARA İÇİN TEMEL HAREKETLİLİK SORUNLARI VE </a:t>
            </a:r>
            <a:r>
              <a:rPr lang="tr" sz="2400" b="1" dirty="0">
                <a:solidFill>
                  <a:srgbClr val="036B9F"/>
                </a:solidFill>
                <a:highlight>
                  <a:srgbClr val="000000">
                    <a:alpha val="0"/>
                  </a:srgbClr>
                </a:highlight>
                <a:latin typeface="Calibri"/>
                <a:cs typeface="Poppins"/>
              </a:rPr>
              <a:t>BAŞLICA SORUNLU</a:t>
            </a:r>
            <a:r>
              <a:rPr lang="tr" sz="2400" b="1" i="0" u="none" strike="noStrike" dirty="0">
                <a:solidFill>
                  <a:srgbClr val="036B9F"/>
                </a:solidFill>
                <a:highlight>
                  <a:srgbClr val="000000">
                    <a:alpha val="0"/>
                  </a:srgbClr>
                </a:highlight>
                <a:latin typeface="Calibri"/>
                <a:cs typeface="Poppins"/>
              </a:rPr>
              <a:t> ÖRÜNTÜLER NASIL BELİRLENİR?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90CFDAC-3D46-324D-AA0A-2E4CDB5AD95A}"/>
              </a:ext>
            </a:extLst>
          </p:cNvPr>
          <p:cNvSpPr/>
          <p:nvPr/>
        </p:nvSpPr>
        <p:spPr>
          <a:xfrm>
            <a:off x="489353" y="3022336"/>
            <a:ext cx="3352800" cy="479373"/>
          </a:xfrm>
          <a:prstGeom prst="roundRect">
            <a:avLst/>
          </a:prstGeom>
          <a:solidFill>
            <a:srgbClr val="1D438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0" rIns="0" rtlCol="0" anchor="ctr" anchorCtr="1">
            <a:noAutofit/>
          </a:bodyPr>
          <a:lstStyle/>
          <a:p>
            <a:pPr algn="ctr" rtl="0"/>
            <a:r>
              <a:rPr lang="tr" sz="1600" b="1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SORUNLU SAYILAR</a:t>
            </a:r>
            <a:endParaRPr lang="en-GB" sz="1600" b="1">
              <a:solidFill>
                <a:schemeClr val="bg1"/>
              </a:solidFill>
              <a:cs typeface="Poppins" panose="00000500000000000000" pitchFamily="2" charset="-70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BA22AC5-F4F8-29C0-472A-2F868983B9C7}"/>
              </a:ext>
            </a:extLst>
          </p:cNvPr>
          <p:cNvSpPr/>
          <p:nvPr/>
        </p:nvSpPr>
        <p:spPr>
          <a:xfrm>
            <a:off x="4419600" y="3022337"/>
            <a:ext cx="3352800" cy="479373"/>
          </a:xfrm>
          <a:prstGeom prst="roundRect">
            <a:avLst/>
          </a:prstGeom>
          <a:solidFill>
            <a:srgbClr val="1D438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0" rIns="0" rtlCol="0" anchor="ctr" anchorCtr="1">
            <a:noAutofit/>
          </a:bodyPr>
          <a:lstStyle/>
          <a:p>
            <a:pPr algn="ctr" rtl="0"/>
            <a:r>
              <a:rPr lang="tr" sz="1600" b="1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SORUNLU DURUMLAR </a:t>
            </a:r>
            <a:endParaRPr lang="en-GB" sz="1600" b="1">
              <a:solidFill>
                <a:schemeClr val="bg1"/>
              </a:solidFill>
              <a:cs typeface="Poppins" panose="00000500000000000000" pitchFamily="2" charset="-70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9678B26-EBB3-385C-362B-A664F897C4FE}"/>
              </a:ext>
            </a:extLst>
          </p:cNvPr>
          <p:cNvSpPr/>
          <p:nvPr/>
        </p:nvSpPr>
        <p:spPr>
          <a:xfrm>
            <a:off x="8349847" y="3022335"/>
            <a:ext cx="3352800" cy="479373"/>
          </a:xfrm>
          <a:prstGeom prst="roundRect">
            <a:avLst/>
          </a:prstGeom>
          <a:solidFill>
            <a:srgbClr val="1D438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0" rIns="0" rtlCol="0" anchor="ctr" anchorCtr="1">
            <a:noAutofit/>
          </a:bodyPr>
          <a:lstStyle/>
          <a:p>
            <a:pPr algn="ctr" rtl="0"/>
            <a:r>
              <a:rPr lang="tr" sz="1600" b="1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SORUNLU KONUMLAR </a:t>
            </a:r>
            <a:endParaRPr lang="en-GB" sz="1600" b="1">
              <a:solidFill>
                <a:schemeClr val="bg1"/>
              </a:solidFill>
              <a:cs typeface="Poppins" panose="00000500000000000000" pitchFamily="2" charset="-7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3327111-EF59-5C06-C26D-F2F0FC080695}"/>
              </a:ext>
            </a:extLst>
          </p:cNvPr>
          <p:cNvSpPr txBox="1"/>
          <p:nvPr/>
        </p:nvSpPr>
        <p:spPr>
          <a:xfrm>
            <a:off x="0" y="2364611"/>
            <a:ext cx="12192000" cy="4001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 rtl="0">
              <a:spcAft>
                <a:spcPts val="1800"/>
              </a:spcAft>
            </a:pPr>
            <a:r>
              <a:rPr lang="tr" sz="2000" b="1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3 FARKLI SORUNLU VERİ TÜRÜ:</a:t>
            </a:r>
            <a:endParaRPr lang="lt-LT" sz="1600" i="1" dirty="0">
              <a:solidFill>
                <a:srgbClr val="1D4381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B322D8FB-3781-E4E0-116D-3CB8C811BC88}"/>
              </a:ext>
            </a:extLst>
          </p:cNvPr>
          <p:cNvSpPr txBox="1"/>
          <p:nvPr/>
        </p:nvSpPr>
        <p:spPr>
          <a:xfrm>
            <a:off x="489353" y="3630612"/>
            <a:ext cx="3352800" cy="288512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just" rtl="0">
              <a:lnSpc>
                <a:spcPct val="115000"/>
              </a:lnSpc>
              <a:buNone/>
            </a:pPr>
            <a:r>
              <a:rPr lang="tr" sz="16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Sorunlu istatistiksel veriler: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lvl="1" indent="-285750" algn="just">
              <a:lnSpc>
                <a:spcPct val="114999"/>
              </a:lnSpc>
            </a:pPr>
            <a:r>
              <a:rPr lang="tr" sz="1600" dirty="0">
                <a:highlight>
                  <a:srgbClr val="000000">
                    <a:alpha val="0"/>
                  </a:srgbClr>
                </a:highlight>
              </a:rPr>
              <a:t>Türel dağılım (özel araçla yapılan yüksek yolculuk %'si)</a:t>
            </a:r>
          </a:p>
          <a:p>
            <a:pPr marL="285750" lvl="1" indent="-285750" algn="just">
              <a:lnSpc>
                <a:spcPct val="115000"/>
              </a:lnSpc>
            </a:pPr>
            <a:r>
              <a:rPr lang="tr" sz="1600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Özel araç</a:t>
            </a:r>
            <a:r>
              <a:rPr lang="tr" sz="16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 </a:t>
            </a:r>
            <a:r>
              <a:rPr lang="tr" sz="1600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sahipliliği</a:t>
            </a:r>
            <a:r>
              <a:rPr lang="tr" sz="16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 oranı</a:t>
            </a:r>
          </a:p>
          <a:p>
            <a:pPr marL="285750" lvl="1" indent="-285750" algn="just" rtl="0">
              <a:lnSpc>
                <a:spcPct val="115000"/>
              </a:lnSpc>
            </a:pPr>
            <a:r>
              <a:rPr lang="tr" sz="16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Trafik kazası sayısı</a:t>
            </a:r>
          </a:p>
          <a:p>
            <a:pPr marL="285750" lvl="1" indent="-285750" algn="just" rtl="0">
              <a:lnSpc>
                <a:spcPct val="115000"/>
              </a:lnSpc>
            </a:pPr>
            <a:r>
              <a:rPr lang="tr" sz="16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vb...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8392541B-1BDA-1BE1-B804-86B6A27404F1}"/>
              </a:ext>
            </a:extLst>
          </p:cNvPr>
          <p:cNvSpPr txBox="1"/>
          <p:nvPr/>
        </p:nvSpPr>
        <p:spPr>
          <a:xfrm>
            <a:off x="4419600" y="3630611"/>
            <a:ext cx="3352800" cy="288512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just" rtl="0">
              <a:lnSpc>
                <a:spcPct val="115000"/>
              </a:lnSpc>
              <a:buFont typeface="Arial" panose="020B0604020202020204" pitchFamily="34" charset="0"/>
              <a:buNone/>
            </a:pPr>
            <a:r>
              <a:rPr lang="tr" sz="16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Sayılar veya konumlarla ilgili olmayan, daha ziyade belirli durumlar ve koşullarla alakalı olan sorunlu veriler:</a:t>
            </a:r>
          </a:p>
          <a:p>
            <a:pPr marL="285750" lvl="1" indent="-285750" algn="just">
              <a:lnSpc>
                <a:spcPct val="115000"/>
              </a:lnSpc>
            </a:pPr>
            <a:r>
              <a:rPr lang="tr" sz="1600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Otopark veya otopark alanı standartlarının</a:t>
            </a:r>
            <a:r>
              <a:rPr lang="tr" sz="16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 olmaması</a:t>
            </a:r>
          </a:p>
          <a:p>
            <a:pPr marL="285750" lvl="1" indent="-285750" algn="just">
              <a:lnSpc>
                <a:spcPct val="115000"/>
              </a:lnSpc>
            </a:pPr>
            <a:r>
              <a:rPr lang="tr" sz="16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İnsanların </a:t>
            </a:r>
            <a:r>
              <a:rPr lang="tr" sz="1600" dirty="0" err="1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Ankarakart</a:t>
            </a:r>
            <a:r>
              <a:rPr lang="tr" sz="1600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 kullanmakta</a:t>
            </a:r>
            <a:r>
              <a:rPr lang="tr" sz="16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 zorlanması</a:t>
            </a:r>
            <a:endParaRPr lang="lt-LT" sz="16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lvl="1" indent="-285750" algn="just" rtl="0">
              <a:lnSpc>
                <a:spcPct val="115000"/>
              </a:lnSpc>
            </a:pPr>
            <a:r>
              <a:rPr lang="tr" sz="16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vb...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3350943"/>
      </p:ext>
    </p:extLst>
  </p:cSld>
  <p:clrMapOvr>
    <a:masterClrMapping/>
  </p:clrMapOvr>
  <p:transition/>
  <p:extLst>
    <p:ext uri="{6950BFC3-D8DA-4A85-94F7-54DA5524770B}">
      <p188:commentRel xmlns:p188="http://schemas.microsoft.com/office/powerpoint/2018/8/main" r:id="rId2"/>
    </p:ext>
  </p:extLs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2">
            <a:extLst>
              <a:ext uri="{FF2B5EF4-FFF2-40B4-BE49-F238E27FC236}">
                <a16:creationId xmlns:a16="http://schemas.microsoft.com/office/drawing/2014/main" id="{286EAED6-2B86-A5F3-897C-AD2FF563FA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448" y="1538163"/>
            <a:ext cx="11772099" cy="46166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tr" sz="1450" b="1" i="0" u="none" strike="noStrike" dirty="0">
                <a:highlight>
                  <a:srgbClr val="000000">
                    <a:alpha val="0"/>
                  </a:srgbClr>
                </a:highlight>
                <a:latin typeface="Myriad Pro"/>
                <a:cs typeface="Poppins"/>
              </a:rPr>
              <a:t>2022 yılında bin </a:t>
            </a:r>
            <a:r>
              <a:rPr lang="tr" sz="1450" b="1" dirty="0">
                <a:highlight>
                  <a:srgbClr val="000000">
                    <a:alpha val="0"/>
                  </a:srgbClr>
                </a:highlight>
                <a:latin typeface="Myriad Pro"/>
                <a:cs typeface="Poppins"/>
              </a:rPr>
              <a:t>özel araç</a:t>
            </a:r>
            <a:r>
              <a:rPr lang="tr" sz="1450" b="1" i="0" u="none" strike="noStrike" dirty="0">
                <a:highlight>
                  <a:srgbClr val="000000">
                    <a:alpha val="0"/>
                  </a:srgbClr>
                </a:highlight>
                <a:latin typeface="Myriad Pro"/>
                <a:cs typeface="Poppins"/>
              </a:rPr>
              <a:t> başına ölüm veya yaralanmayla sonuçlanan trafik kazası sayısında ilk ve son 5. sıralamada yer alan il:</a:t>
            </a:r>
            <a:endParaRPr lang="en-US" sz="1450" b="1">
              <a:solidFill>
                <a:srgbClr val="1D4381"/>
              </a:solidFill>
              <a:latin typeface="Myriad Pro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B6D77BA-9101-1BE0-BF74-B8C0E7980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8259" y="6411412"/>
            <a:ext cx="421343" cy="365125"/>
          </a:xfrm>
        </p:spPr>
        <p:txBody>
          <a:bodyPr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tr" sz="1200" b="0" i="0" u="none" strike="noStrike" kern="1200" cap="none" spc="0" normalizeH="0" baseline="0" noProof="0">
                <a:solidFill>
                  <a:srgbClr val="898989"/>
                </a:solidFill>
                <a:highlight>
                  <a:srgbClr val="000000">
                    <a:alpha val="0"/>
                  </a:srgbClr>
                </a:highlight>
                <a:uLnTx/>
                <a:uFillTx/>
                <a:latin typeface="Calibri"/>
                <a:ea typeface="+mn-ea"/>
                <a:cs typeface="+mn-cs"/>
              </a:rPr>
              <a:t>11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66AA02F-E775-A166-811E-6A7DFB3F7901}"/>
              </a:ext>
            </a:extLst>
          </p:cNvPr>
          <p:cNvGrpSpPr/>
          <p:nvPr/>
        </p:nvGrpSpPr>
        <p:grpSpPr>
          <a:xfrm>
            <a:off x="741872" y="1997612"/>
            <a:ext cx="10526350" cy="4164740"/>
            <a:chOff x="766005" y="2424261"/>
            <a:chExt cx="8621328" cy="344853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2CC807D-D3DD-14A5-8B01-7FDE4789AF8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6005" y="2424261"/>
              <a:ext cx="8621328" cy="3448531"/>
            </a:xfrm>
            <a:prstGeom prst="rect">
              <a:avLst/>
            </a:prstGeom>
          </p:spPr>
        </p:pic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707888F8-B5C7-A983-D3EB-EAC28E2B7C95}"/>
                </a:ext>
              </a:extLst>
            </p:cNvPr>
            <p:cNvSpPr/>
            <p:nvPr/>
          </p:nvSpPr>
          <p:spPr>
            <a:xfrm>
              <a:off x="6814425" y="4789357"/>
              <a:ext cx="763103" cy="1083435"/>
            </a:xfrm>
            <a:prstGeom prst="roundRect">
              <a:avLst>
                <a:gd name="adj" fmla="val 31766"/>
              </a:avLst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lt-L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3" name="Resim 1">
            <a:extLst>
              <a:ext uri="{FF2B5EF4-FFF2-40B4-BE49-F238E27FC236}">
                <a16:creationId xmlns:a16="http://schemas.microsoft.com/office/drawing/2014/main" id="{D89DDD54-1BEB-62C0-1AEA-03FD70F6FD3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0794" r="13390"/>
          <a:stretch>
            <a:fillRect/>
          </a:stretch>
        </p:blipFill>
        <p:spPr bwMode="auto">
          <a:xfrm>
            <a:off x="5997524" y="2232737"/>
            <a:ext cx="3209457" cy="225917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Resim 2">
            <a:extLst>
              <a:ext uri="{FF2B5EF4-FFF2-40B4-BE49-F238E27FC236}">
                <a16:creationId xmlns:a16="http://schemas.microsoft.com/office/drawing/2014/main" id="{75F968D8-76F8-1F00-196A-E3BBB42EC04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6493" r="22490"/>
          <a:stretch>
            <a:fillRect/>
          </a:stretch>
        </p:blipFill>
        <p:spPr bwMode="auto">
          <a:xfrm>
            <a:off x="8710430" y="2232738"/>
            <a:ext cx="3230695" cy="225917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F279278-6CC4-35D2-CD61-FBEDDEE16F4A}"/>
              </a:ext>
            </a:extLst>
          </p:cNvPr>
          <p:cNvSpPr txBox="1"/>
          <p:nvPr/>
        </p:nvSpPr>
        <p:spPr>
          <a:xfrm>
            <a:off x="6498200" y="4079982"/>
            <a:ext cx="1443772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pPr algn="just"/>
            <a:r>
              <a:rPr lang="tr" sz="1600" b="1" i="0" u="none" strike="noStrike" dirty="0">
                <a:solidFill>
                  <a:srgbClr val="222A35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Ölümler</a:t>
            </a:r>
            <a:r>
              <a:rPr lang="tr" sz="1600" b="1" dirty="0">
                <a:solidFill>
                  <a:srgbClr val="222A35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                        </a:t>
            </a:r>
            <a:endParaRPr lang="lt-LT" sz="1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1162F83-23EF-1C27-8FEF-41B0932386FA}"/>
              </a:ext>
            </a:extLst>
          </p:cNvPr>
          <p:cNvSpPr/>
          <p:nvPr/>
        </p:nvSpPr>
        <p:spPr>
          <a:xfrm>
            <a:off x="6385655" y="4228648"/>
            <a:ext cx="72000" cy="72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lt-LT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43C4E25-280F-7F7C-067E-3D289B23C397}"/>
              </a:ext>
            </a:extLst>
          </p:cNvPr>
          <p:cNvSpPr/>
          <p:nvPr/>
        </p:nvSpPr>
        <p:spPr>
          <a:xfrm>
            <a:off x="10947495" y="4228648"/>
            <a:ext cx="72000" cy="72000"/>
          </a:xfrm>
          <a:prstGeom prst="ellipse">
            <a:avLst/>
          </a:prstGeom>
          <a:solidFill>
            <a:srgbClr val="1D43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lt-LT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A97CD0A-CDF6-B3DD-3CB9-43D66CC761B7}"/>
              </a:ext>
            </a:extLst>
          </p:cNvPr>
          <p:cNvSpPr txBox="1"/>
          <p:nvPr/>
        </p:nvSpPr>
        <p:spPr>
          <a:xfrm>
            <a:off x="53662" y="1078120"/>
            <a:ext cx="12192000" cy="46166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ctr" rtl="0"/>
            <a:r>
              <a:rPr lang="tr" sz="2400" b="1" i="0" u="none" strike="noStrike">
                <a:solidFill>
                  <a:srgbClr val="036B9F"/>
                </a:solidFill>
                <a:highlight>
                  <a:srgbClr val="000000">
                    <a:alpha val="0"/>
                  </a:srgbClr>
                </a:highlight>
                <a:latin typeface="Calibri"/>
                <a:cs typeface="Poppins"/>
              </a:rPr>
              <a:t>SORUNLU SAYILAR: ANKARA ÖRNEĞİ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E1E34EC9-49D9-B985-D5E4-27646A794D09}"/>
              </a:ext>
            </a:extLst>
          </p:cNvPr>
          <p:cNvSpPr txBox="1"/>
          <p:nvPr/>
        </p:nvSpPr>
        <p:spPr>
          <a:xfrm>
            <a:off x="10775322" y="4373451"/>
            <a:ext cx="1803041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tr" sz="1600" b="1" dirty="0">
                <a:solidFill>
                  <a:srgbClr val="222A35"/>
                </a:solidFill>
                <a:cs typeface="Calibri"/>
              </a:rPr>
              <a:t>• Yaralanmalar</a:t>
            </a:r>
            <a:endParaRPr lang="tr-TR" sz="1600"/>
          </a:p>
        </p:txBody>
      </p:sp>
      <p:sp>
        <p:nvSpPr>
          <p:cNvPr id="14" name="Metin kutusu 13">
            <a:extLst>
              <a:ext uri="{FF2B5EF4-FFF2-40B4-BE49-F238E27FC236}">
                <a16:creationId xmlns:a16="http://schemas.microsoft.com/office/drawing/2014/main" id="{989568C5-08D5-3003-BBA9-944E740C8934}"/>
              </a:ext>
            </a:extLst>
          </p:cNvPr>
          <p:cNvSpPr txBox="1"/>
          <p:nvPr/>
        </p:nvSpPr>
        <p:spPr>
          <a:xfrm>
            <a:off x="11183154" y="4939585"/>
            <a:ext cx="882739" cy="122341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tr-TR" sz="1050" dirty="0">
                <a:ea typeface="+mn-lt"/>
                <a:cs typeface="+mn-lt"/>
              </a:rPr>
              <a:t>Kaynak: TÜİK</a:t>
            </a:r>
            <a:endParaRPr lang="tr-TR" sz="1050" dirty="0"/>
          </a:p>
          <a:p>
            <a:endParaRPr lang="tr-TR" sz="1050" dirty="0"/>
          </a:p>
          <a:p>
            <a:r>
              <a:rPr lang="tr-TR" sz="1050" dirty="0">
                <a:ea typeface="+mn-lt"/>
                <a:cs typeface="+mn-lt"/>
              </a:rPr>
              <a:t>Karayolu Trafik Kazası İstatistikleri, 2022</a:t>
            </a:r>
            <a:endParaRPr lang="tr-TR" sz="1050" dirty="0"/>
          </a:p>
        </p:txBody>
      </p:sp>
    </p:spTree>
    <p:extLst>
      <p:ext uri="{BB962C8B-B14F-4D97-AF65-F5344CB8AC3E}">
        <p14:creationId xmlns:p14="http://schemas.microsoft.com/office/powerpoint/2010/main" val="2832744971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56">
            <a:extLst>
              <a:ext uri="{FF2B5EF4-FFF2-40B4-BE49-F238E27FC236}">
                <a16:creationId xmlns:a16="http://schemas.microsoft.com/office/drawing/2014/main" id="{DC2B1A53-DC72-F212-3BB3-A5C87DD93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4171" y="402241"/>
            <a:ext cx="8495178" cy="6053518"/>
          </a:xfrm>
          <a:prstGeom prst="rect">
            <a:avLst/>
          </a:prstGeom>
        </p:spPr>
      </p:pic>
      <p:sp>
        <p:nvSpPr>
          <p:cNvPr id="61" name="TextBox 60">
            <a:extLst>
              <a:ext uri="{FF2B5EF4-FFF2-40B4-BE49-F238E27FC236}">
                <a16:creationId xmlns:a16="http://schemas.microsoft.com/office/drawing/2014/main" id="{5C134162-477A-0093-3C9A-FF4318BF4F71}"/>
              </a:ext>
            </a:extLst>
          </p:cNvPr>
          <p:cNvSpPr txBox="1"/>
          <p:nvPr/>
        </p:nvSpPr>
        <p:spPr>
          <a:xfrm>
            <a:off x="426720" y="3013501"/>
            <a:ext cx="3190240" cy="830997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ctr" rtl="0"/>
            <a:r>
              <a:rPr lang="tr" sz="2400" b="1" i="0" u="none" strike="noStrike" dirty="0">
                <a:solidFill>
                  <a:srgbClr val="036B9F"/>
                </a:solidFill>
                <a:highlight>
                  <a:srgbClr val="000000">
                    <a:alpha val="0"/>
                  </a:srgbClr>
                </a:highlight>
                <a:latin typeface="Calibri"/>
                <a:cs typeface="Poppins"/>
              </a:rPr>
              <a:t>SORUNLU ALANLAR: ANKARA ÖRNEKLERİ </a:t>
            </a:r>
          </a:p>
        </p:txBody>
      </p:sp>
      <p:sp>
        <p:nvSpPr>
          <p:cNvPr id="2" name="Dikdörtgen 1">
            <a:extLst>
              <a:ext uri="{FF2B5EF4-FFF2-40B4-BE49-F238E27FC236}">
                <a16:creationId xmlns:a16="http://schemas.microsoft.com/office/drawing/2014/main" id="{054D4880-9BD9-BF1E-0B4C-407C7C2D5E76}"/>
              </a:ext>
            </a:extLst>
          </p:cNvPr>
          <p:cNvSpPr/>
          <p:nvPr/>
        </p:nvSpPr>
        <p:spPr>
          <a:xfrm>
            <a:off x="10431624" y="4432040"/>
            <a:ext cx="1147666" cy="4945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id="{4E0601C0-4CB5-13BF-88FC-800D3BE19271}"/>
              </a:ext>
            </a:extLst>
          </p:cNvPr>
          <p:cNvSpPr txBox="1"/>
          <p:nvPr/>
        </p:nvSpPr>
        <p:spPr>
          <a:xfrm>
            <a:off x="10077048" y="4435539"/>
            <a:ext cx="1852024" cy="49244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tr-TR" sz="1300" b="1" dirty="0">
                <a:latin typeface="Calibri"/>
                <a:ea typeface="Calibri" panose="020F0502020204030204" pitchFamily="34" charset="0"/>
                <a:cs typeface="Calibri"/>
              </a:rPr>
              <a:t>Otopark standartları eksikliği</a:t>
            </a:r>
            <a:endParaRPr lang="tr-TR" sz="1300" b="1" dirty="0">
              <a:latin typeface="Calibri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Dikdörtgen 3">
            <a:extLst>
              <a:ext uri="{FF2B5EF4-FFF2-40B4-BE49-F238E27FC236}">
                <a16:creationId xmlns:a16="http://schemas.microsoft.com/office/drawing/2014/main" id="{47EC33C3-454F-DEB5-38CD-9B24AA56D9AE}"/>
              </a:ext>
            </a:extLst>
          </p:cNvPr>
          <p:cNvSpPr/>
          <p:nvPr/>
        </p:nvSpPr>
        <p:spPr>
          <a:xfrm>
            <a:off x="5353050" y="5648325"/>
            <a:ext cx="1685925" cy="171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id="{6E70B8A5-2EA0-C28F-E5E6-8A5C989295E1}"/>
              </a:ext>
            </a:extLst>
          </p:cNvPr>
          <p:cNvSpPr txBox="1"/>
          <p:nvPr/>
        </p:nvSpPr>
        <p:spPr>
          <a:xfrm>
            <a:off x="5131559" y="5601626"/>
            <a:ext cx="2447925" cy="26930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tr-TR" sz="1150" b="1" dirty="0">
                <a:latin typeface="Calibri"/>
                <a:ea typeface="Calibri" panose="020F0502020204030204" pitchFamily="34" charset="0"/>
                <a:cs typeface="Calibri"/>
              </a:rPr>
              <a:t>Toplu taşıma hizmeti eksikliği</a:t>
            </a:r>
            <a:endParaRPr lang="en-GB" sz="1150" b="1">
              <a:latin typeface="Calibri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Dikdörtgen 5">
            <a:extLst>
              <a:ext uri="{FF2B5EF4-FFF2-40B4-BE49-F238E27FC236}">
                <a16:creationId xmlns:a16="http://schemas.microsoft.com/office/drawing/2014/main" id="{43CAAB64-1B0C-CB52-BBE4-E1524F0E39FF}"/>
              </a:ext>
            </a:extLst>
          </p:cNvPr>
          <p:cNvSpPr/>
          <p:nvPr/>
        </p:nvSpPr>
        <p:spPr>
          <a:xfrm>
            <a:off x="4829175" y="3013501"/>
            <a:ext cx="1381125" cy="6821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655700A2-7558-AC04-BAA2-E4C7C0286AC3}"/>
              </a:ext>
            </a:extLst>
          </p:cNvPr>
          <p:cNvSpPr txBox="1"/>
          <p:nvPr/>
        </p:nvSpPr>
        <p:spPr>
          <a:xfrm>
            <a:off x="4691062" y="3071367"/>
            <a:ext cx="1657350" cy="6924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tr-TR" sz="1300" b="1" dirty="0">
                <a:latin typeface="Calibri"/>
                <a:ea typeface="Calibri" panose="020F0502020204030204" pitchFamily="34" charset="0"/>
                <a:cs typeface="Calibri"/>
              </a:rPr>
              <a:t>Aktif hareketliliğe uygun olmayan topoğrafya</a:t>
            </a:r>
            <a:endParaRPr lang="en-GB" sz="1300" b="1" dirty="0">
              <a:latin typeface="Calibri"/>
              <a:ea typeface="Calibri" panose="020F0502020204030204" pitchFamily="34" charset="0"/>
              <a:cs typeface="Calibri"/>
            </a:endParaRPr>
          </a:p>
        </p:txBody>
      </p:sp>
      <p:sp>
        <p:nvSpPr>
          <p:cNvPr id="8" name="Dikdörtgen 7">
            <a:extLst>
              <a:ext uri="{FF2B5EF4-FFF2-40B4-BE49-F238E27FC236}">
                <a16:creationId xmlns:a16="http://schemas.microsoft.com/office/drawing/2014/main" id="{5ABE30A8-D115-CA1A-6D78-EF416B1E6C85}"/>
              </a:ext>
            </a:extLst>
          </p:cNvPr>
          <p:cNvSpPr/>
          <p:nvPr/>
        </p:nvSpPr>
        <p:spPr>
          <a:xfrm>
            <a:off x="4933950" y="1695450"/>
            <a:ext cx="1533525" cy="933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71594A5B-E251-1263-390C-BAC84D4362EB}"/>
              </a:ext>
            </a:extLst>
          </p:cNvPr>
          <p:cNvSpPr txBox="1"/>
          <p:nvPr/>
        </p:nvSpPr>
        <p:spPr>
          <a:xfrm>
            <a:off x="4760991" y="1779278"/>
            <a:ext cx="1707723" cy="80021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tr-TR" sz="1150" b="1" dirty="0">
                <a:latin typeface="Calibri"/>
                <a:ea typeface="Calibri" panose="020F0502020204030204" pitchFamily="34" charset="0"/>
                <a:cs typeface="Calibri"/>
              </a:rPr>
              <a:t>Yaşama ve çalışma alanları arasında büyük ölçüde dengesizlik bulunan alan</a:t>
            </a:r>
            <a:endParaRPr lang="en-GB" sz="1150" b="1">
              <a:latin typeface="Calibri"/>
              <a:ea typeface="Calibri" panose="020F0502020204030204" pitchFamily="34" charset="0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48268459"/>
      </p:ext>
    </p:extLst>
  </p:cSld>
  <p:clrMapOvr>
    <a:masterClrMapping/>
  </p:clrMapOvr>
  <p:transition/>
  <p:extLst>
    <p:ext uri="{6950BFC3-D8DA-4A85-94F7-54DA5524770B}">
      <p188:commentRel xmlns:p188="http://schemas.microsoft.com/office/powerpoint/2018/8/main" r:id="rId2"/>
    </p:ext>
  </p:extLs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1F8139D-A0E7-A90D-2AB7-FDB9527B7345}"/>
              </a:ext>
            </a:extLst>
          </p:cNvPr>
          <p:cNvSpPr txBox="1"/>
          <p:nvPr/>
        </p:nvSpPr>
        <p:spPr>
          <a:xfrm>
            <a:off x="0" y="1174712"/>
            <a:ext cx="12192000" cy="46166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ctr" rtl="0"/>
            <a:r>
              <a:rPr lang="tr" sz="2400" b="1" i="0" u="none" strike="noStrike">
                <a:solidFill>
                  <a:srgbClr val="036B9F"/>
                </a:solidFill>
                <a:highlight>
                  <a:srgbClr val="000000">
                    <a:alpha val="0"/>
                  </a:srgbClr>
                </a:highlight>
                <a:latin typeface="Calibri"/>
                <a:cs typeface="Poppins"/>
              </a:rPr>
              <a:t>ANKARA İÇİN İYİ ARAŞTIRMA SORULARI NASIL HAZIRLANIR?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C10D246-588A-BE7A-FAF2-1641C438044D}"/>
              </a:ext>
            </a:extLst>
          </p:cNvPr>
          <p:cNvSpPr txBox="1"/>
          <p:nvPr/>
        </p:nvSpPr>
        <p:spPr>
          <a:xfrm>
            <a:off x="939573" y="1660207"/>
            <a:ext cx="3114267" cy="477053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pPr rtl="0">
              <a:spcAft>
                <a:spcPts val="1800"/>
              </a:spcAft>
            </a:pPr>
            <a:r>
              <a:rPr lang="tr" sz="1750" b="1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KONU</a:t>
            </a:r>
            <a:endParaRPr lang="lt-LT" sz="1750"/>
          </a:p>
          <a:p>
            <a:pPr>
              <a:spcAft>
                <a:spcPts val="1800"/>
              </a:spcAft>
            </a:pPr>
            <a:r>
              <a:rPr lang="tr" sz="1750" b="1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ALT KONU</a:t>
            </a:r>
            <a:r>
              <a:rPr lang="tr" sz="1750" b="1" dirty="0">
                <a:highlight>
                  <a:srgbClr val="000000">
                    <a:alpha val="0"/>
                  </a:srgbClr>
                </a:highlight>
                <a:latin typeface="Calibri"/>
              </a:rPr>
              <a:t> </a:t>
            </a:r>
            <a:endParaRPr lang="en-GB" sz="1750" b="1"/>
          </a:p>
          <a:p>
            <a:pPr rtl="0"/>
            <a:r>
              <a:rPr lang="tr" sz="1750" b="1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KONUNUN DARALTILMASI: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tr" sz="1600" dirty="0">
                <a:highlight>
                  <a:srgbClr val="000000">
                    <a:alpha val="0"/>
                  </a:srgbClr>
                </a:highlight>
                <a:latin typeface="Calibri"/>
              </a:rPr>
              <a:t>M</a:t>
            </a:r>
            <a:r>
              <a:rPr lang="tr" sz="16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evcut </a:t>
            </a:r>
            <a:r>
              <a:rPr lang="tr" sz="1600" dirty="0">
                <a:highlight>
                  <a:srgbClr val="000000">
                    <a:alpha val="0"/>
                  </a:srgbClr>
                </a:highlight>
                <a:latin typeface="Calibri"/>
              </a:rPr>
              <a:t>bilgilerdeki eksikler</a:t>
            </a:r>
            <a:endParaRPr lang="lt-LT" sz="1600"/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tr" sz="1600" dirty="0">
                <a:highlight>
                  <a:srgbClr val="000000">
                    <a:alpha val="0"/>
                  </a:srgbClr>
                </a:highlight>
                <a:latin typeface="Calibri"/>
              </a:rPr>
              <a:t>Görüşleri ve bilgileri sınayacak sorular</a:t>
            </a:r>
            <a:endParaRPr lang="lt-LT" sz="1600"/>
          </a:p>
          <a:p>
            <a:pPr rtl="0"/>
            <a:r>
              <a:rPr lang="tr" sz="1750" b="1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ARAŞTIRMA SORULARININ OLUŞTURULMASI:</a:t>
            </a:r>
          </a:p>
          <a:p>
            <a:pPr marL="342900" indent="-342900" rtl="0">
              <a:buFont typeface="Arial" panose="020B0604020202020204" pitchFamily="34" charset="0"/>
              <a:buChar char="•"/>
            </a:pPr>
            <a:r>
              <a:rPr lang="tr" sz="16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FINER ölçütleri</a:t>
            </a:r>
            <a:endParaRPr lang="lt-LT" sz="1600"/>
          </a:p>
          <a:p>
            <a:pPr marL="342900" indent="-342900" rtl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tr" sz="16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PICOT yöntemi</a:t>
            </a:r>
          </a:p>
          <a:p>
            <a:pPr rtl="0">
              <a:spcAft>
                <a:spcPts val="1200"/>
              </a:spcAft>
            </a:pPr>
            <a:r>
              <a:rPr lang="tr" sz="1750" b="1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ARAŞTIRMA SORUSU</a:t>
            </a:r>
          </a:p>
          <a:p>
            <a:pPr rtl="0"/>
            <a:r>
              <a:rPr lang="tr" sz="1750" b="1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CEVAP</a:t>
            </a:r>
            <a:endParaRPr lang="lt-LT" sz="1750" b="1" dirty="0"/>
          </a:p>
          <a:p>
            <a:pPr>
              <a:spcAft>
                <a:spcPts val="600"/>
              </a:spcAft>
            </a:pPr>
            <a:endParaRPr lang="en-GB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7F5F961-9AF1-CB79-C06C-078DB388770C}"/>
              </a:ext>
            </a:extLst>
          </p:cNvPr>
          <p:cNvSpPr/>
          <p:nvPr/>
        </p:nvSpPr>
        <p:spPr>
          <a:xfrm>
            <a:off x="355675" y="1660207"/>
            <a:ext cx="432000" cy="432000"/>
          </a:xfrm>
          <a:prstGeom prst="ellipse">
            <a:avLst/>
          </a:prstGeom>
          <a:solidFill>
            <a:srgbClr val="1D43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 rtl="0"/>
            <a:r>
              <a:rPr lang="tr" sz="18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1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4891F32-C750-1FB1-4881-108E00F1EF00}"/>
              </a:ext>
            </a:extLst>
          </p:cNvPr>
          <p:cNvSpPr/>
          <p:nvPr/>
        </p:nvSpPr>
        <p:spPr>
          <a:xfrm>
            <a:off x="351718" y="2181097"/>
            <a:ext cx="432000" cy="432000"/>
          </a:xfrm>
          <a:prstGeom prst="ellipse">
            <a:avLst/>
          </a:prstGeom>
          <a:solidFill>
            <a:srgbClr val="1D43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 rtl="0"/>
            <a:r>
              <a:rPr lang="tr" sz="18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2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76E3F6C-AD60-F1D9-377F-E3B4F2909F16}"/>
              </a:ext>
            </a:extLst>
          </p:cNvPr>
          <p:cNvSpPr/>
          <p:nvPr/>
        </p:nvSpPr>
        <p:spPr>
          <a:xfrm>
            <a:off x="351718" y="2748237"/>
            <a:ext cx="432000" cy="432000"/>
          </a:xfrm>
          <a:prstGeom prst="ellipse">
            <a:avLst/>
          </a:prstGeom>
          <a:solidFill>
            <a:srgbClr val="1D43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 rtl="0"/>
            <a:r>
              <a:rPr lang="tr" sz="18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3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647DF57-ECEE-DBAE-BDFB-2CC0D23CAA72}"/>
              </a:ext>
            </a:extLst>
          </p:cNvPr>
          <p:cNvSpPr/>
          <p:nvPr/>
        </p:nvSpPr>
        <p:spPr>
          <a:xfrm>
            <a:off x="351718" y="4122028"/>
            <a:ext cx="432000" cy="432000"/>
          </a:xfrm>
          <a:prstGeom prst="ellipse">
            <a:avLst/>
          </a:prstGeom>
          <a:solidFill>
            <a:srgbClr val="1D43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 rtl="0"/>
            <a:r>
              <a:rPr lang="tr" sz="18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4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EF77122-35F3-A236-FFEC-9942C09C5F78}"/>
              </a:ext>
            </a:extLst>
          </p:cNvPr>
          <p:cNvSpPr/>
          <p:nvPr/>
        </p:nvSpPr>
        <p:spPr>
          <a:xfrm>
            <a:off x="351718" y="5292009"/>
            <a:ext cx="432000" cy="432000"/>
          </a:xfrm>
          <a:prstGeom prst="ellipse">
            <a:avLst/>
          </a:prstGeom>
          <a:solidFill>
            <a:srgbClr val="1D43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 rtl="0"/>
            <a:r>
              <a:rPr lang="tr" sz="18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5</a:t>
            </a:r>
            <a:endParaRPr lang="lt-LT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D9A03E1-A474-6665-2C61-8B997C830D92}"/>
              </a:ext>
            </a:extLst>
          </p:cNvPr>
          <p:cNvSpPr/>
          <p:nvPr/>
        </p:nvSpPr>
        <p:spPr>
          <a:xfrm>
            <a:off x="351718" y="5727857"/>
            <a:ext cx="432000" cy="4320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 rtl="0"/>
            <a:r>
              <a:rPr lang="tr" sz="18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6</a:t>
            </a:r>
            <a:endParaRPr lang="lt-LT"/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B3F3219E-790D-D1CE-11C3-C005E8D07A16}"/>
              </a:ext>
            </a:extLst>
          </p:cNvPr>
          <p:cNvSpPr txBox="1"/>
          <p:nvPr/>
        </p:nvSpPr>
        <p:spPr>
          <a:xfrm>
            <a:off x="4053839" y="1638781"/>
            <a:ext cx="5547361" cy="4692793"/>
          </a:xfrm>
          <a:prstGeom prst="rect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rtl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None/>
            </a:pPr>
            <a:r>
              <a:rPr lang="tr" sz="1400" b="1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1 NUMARALI ÖRNEK</a:t>
            </a:r>
          </a:p>
          <a:p>
            <a:pPr marL="342900" lvl="1" indent="-34290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tr" sz="135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Hareketlilik</a:t>
            </a:r>
            <a:r>
              <a:rPr lang="tr" sz="1350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 </a:t>
            </a:r>
            <a:endParaRPr lang="lt-LT" sz="135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1" indent="-342900" rtl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tr" sz="135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Toplu taşıma</a:t>
            </a:r>
          </a:p>
          <a:p>
            <a:pPr marL="342900" lvl="1" indent="-34290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tr" sz="135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İnsanların </a:t>
            </a:r>
            <a:r>
              <a:rPr lang="tr" sz="1350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özel araç kullanımından toplu</a:t>
            </a:r>
            <a:r>
              <a:rPr lang="tr" sz="135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 taşımaya geçmeme </a:t>
            </a:r>
            <a:r>
              <a:rPr lang="tr" sz="1350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sebepleri</a:t>
            </a:r>
            <a:r>
              <a:rPr lang="tr" sz="135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 hakkındaki bilgi eksikliği</a:t>
            </a:r>
          </a:p>
          <a:p>
            <a:pPr marL="342900" lvl="1" indent="-342900" rtl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tr" sz="135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PICOT yöntemi:</a:t>
            </a:r>
          </a:p>
          <a:p>
            <a:pPr marL="447675" lvl="2" indent="-92075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tr" sz="135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P - </a:t>
            </a:r>
            <a:r>
              <a:rPr lang="tr" sz="1350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özel araç kullanıcıları</a:t>
            </a:r>
            <a:endParaRPr lang="en-GB" sz="135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47675" lvl="2" indent="-92075" rtl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tr" sz="1350" b="0" i="0" u="none" strike="noStrike" dirty="0">
                <a:solidFill>
                  <a:srgbClr val="D0CECE"/>
                </a:solidFill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I - toplu taşıma hizmeti iyileştirmesi</a:t>
            </a:r>
          </a:p>
          <a:p>
            <a:pPr marL="447675" lvl="2" indent="-92075" rtl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tr" sz="135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C - toplu taşıma kullanıcıları</a:t>
            </a:r>
            <a:endParaRPr lang="en-GB" sz="135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47675" lvl="2" indent="-92075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tr" sz="135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O - ulaşım türünde </a:t>
            </a:r>
            <a:r>
              <a:rPr lang="tr" sz="1350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özel araç kullanımından toplu</a:t>
            </a:r>
            <a:r>
              <a:rPr lang="tr" sz="135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 taşıma kullanımına geçilmesi</a:t>
            </a:r>
          </a:p>
          <a:p>
            <a:pPr marL="447675" lvl="2" indent="-92075" rtl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tr" sz="1350" b="0" i="0" u="none" strike="noStrike" dirty="0">
                <a:solidFill>
                  <a:srgbClr val="D0CECE"/>
                </a:solidFill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T - SKUp'un uygulanması</a:t>
            </a:r>
          </a:p>
          <a:p>
            <a:pPr marL="355600" lvl="1" indent="-34290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tr" sz="1350" b="1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Belirli bir bölgede yolcuların </a:t>
            </a:r>
            <a:r>
              <a:rPr lang="tr" sz="1350" b="1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özel araçla ulaşım</a:t>
            </a:r>
            <a:r>
              <a:rPr lang="tr" sz="1350" b="1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 yerine toplu taşıma kullanımını tercih etmelerinin önündeki temel engeller nelerdir?</a:t>
            </a:r>
          </a:p>
          <a:p>
            <a:pPr marL="355600" lvl="1" indent="-342900" rtl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tr" sz="135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Cevaplar:</a:t>
            </a:r>
          </a:p>
          <a:p>
            <a:pPr marL="812800" lvl="2" indent="-34290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tr" sz="1350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Özel araçla seyahat</a:t>
            </a:r>
            <a:r>
              <a:rPr lang="tr" sz="135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 süresi, toplu taşıma ile seyahat süresi (sorunlu sayılar)</a:t>
            </a:r>
          </a:p>
          <a:p>
            <a:pPr marL="812800" lvl="2" indent="-342900" rtl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tr" sz="135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Toplu taşıma hizmeti eksikliği olan alanlar (sorunlu yerler)</a:t>
            </a:r>
          </a:p>
          <a:p>
            <a:pPr marL="812800" lvl="2" indent="-34290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tr" sz="135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Toplu taşıma hizmeti ve kullanım </a:t>
            </a:r>
            <a:r>
              <a:rPr lang="tr" sz="1350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güzergâhları </a:t>
            </a:r>
            <a:r>
              <a:rPr lang="tr" sz="135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(sorunlu durumlar)</a:t>
            </a:r>
            <a:endParaRPr lang="lt-LT" sz="135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E6DDEE90-2618-814E-E554-AEB84773A062}"/>
              </a:ext>
            </a:extLst>
          </p:cNvPr>
          <p:cNvSpPr txBox="1"/>
          <p:nvPr/>
        </p:nvSpPr>
        <p:spPr>
          <a:xfrm>
            <a:off x="9682744" y="1638743"/>
            <a:ext cx="2295896" cy="4692793"/>
          </a:xfrm>
          <a:prstGeom prst="rect">
            <a:avLst/>
          </a:prstGeom>
          <a:solidFill>
            <a:schemeClr val="bg2"/>
          </a:solidFill>
          <a:ln w="12700">
            <a:solidFill>
              <a:schemeClr val="accent6">
                <a:lumMod val="75000"/>
              </a:schemeClr>
            </a:solidFill>
          </a:ln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rtl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None/>
            </a:pPr>
            <a:r>
              <a:rPr lang="tr" sz="1500" b="1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ALTERNATİF:</a:t>
            </a:r>
          </a:p>
          <a:p>
            <a:pPr marL="12700" lvl="1" inden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None/>
            </a:pPr>
            <a:r>
              <a:rPr lang="tr-TR" sz="1500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Onaylanacak veya reddedilecek hipotez</a:t>
            </a:r>
            <a:r>
              <a:rPr lang="tr-TR" sz="15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 niteliğindeki araştırma </a:t>
            </a:r>
            <a:r>
              <a:rPr lang="tr-TR" sz="1500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soruları:</a:t>
            </a:r>
            <a:endParaRPr lang="en-GB" sz="15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2700" lvl="1" inden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None/>
            </a:pPr>
            <a:r>
              <a:rPr lang="tr" sz="1400" b="1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Özel araç</a:t>
            </a:r>
            <a:r>
              <a:rPr lang="tr" sz="1400" b="1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 yerine toplu taşıma kullanımını benimsemedeki temel engeller şunlardır:</a:t>
            </a:r>
          </a:p>
          <a:p>
            <a:pPr marL="298450" lvl="1" indent="-285750" rtl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tr" sz="1400" b="1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X, y, z alanlarında toplu taşıma hizmeti eksikliği…</a:t>
            </a:r>
          </a:p>
          <a:p>
            <a:pPr marL="298450" lvl="1" indent="-28575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tr" sz="1400" b="1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Özel araçla yapılan seyahatlerin toplu taşımaya kıyasla ortalama</a:t>
            </a:r>
            <a:r>
              <a:rPr lang="tr" sz="1400" b="1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 3 kat daha kısa sürmesi</a:t>
            </a:r>
          </a:p>
          <a:p>
            <a:pPr marL="298450" lvl="1" indent="-28575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tr" sz="1400" b="1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Özel araç</a:t>
            </a:r>
            <a:r>
              <a:rPr lang="tr" sz="1400" b="1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 sahibi olmanın </a:t>
            </a:r>
            <a:r>
              <a:rPr lang="tr" sz="1400" b="1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statü göstergesi</a:t>
            </a:r>
            <a:r>
              <a:rPr lang="tr" sz="1400" b="1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 olarak algılanması</a:t>
            </a:r>
            <a:endParaRPr lang="en-GB" sz="1400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98450" lvl="1" indent="-28575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pitchFamily="2" charset="2"/>
              <a:buChar char="ü"/>
            </a:pPr>
            <a:endParaRPr lang="en-GB" sz="16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6583238"/>
      </p:ext>
    </p:extLst>
  </p:cSld>
  <p:clrMapOvr>
    <a:masterClrMapping/>
  </p:clrMapOvr>
  <p:transition/>
  <p:extLst>
    <p:ext uri="{6950BFC3-D8DA-4A85-94F7-54DA5524770B}">
      <p188:commentRel xmlns:p188="http://schemas.microsoft.com/office/powerpoint/2018/8/main" r:id="rId2"/>
    </p:ext>
  </p:extLs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1F8139D-A0E7-A90D-2AB7-FDB9527B7345}"/>
              </a:ext>
            </a:extLst>
          </p:cNvPr>
          <p:cNvSpPr txBox="1"/>
          <p:nvPr/>
        </p:nvSpPr>
        <p:spPr>
          <a:xfrm>
            <a:off x="0" y="1174712"/>
            <a:ext cx="12192000" cy="46166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ctr" rtl="0"/>
            <a:r>
              <a:rPr lang="tr" sz="2400" b="1" i="0" u="none" strike="noStrike">
                <a:solidFill>
                  <a:srgbClr val="036B9F"/>
                </a:solidFill>
                <a:highlight>
                  <a:srgbClr val="000000">
                    <a:alpha val="0"/>
                  </a:srgbClr>
                </a:highlight>
                <a:latin typeface="Calibri"/>
                <a:cs typeface="Poppins"/>
              </a:rPr>
              <a:t>ANKARA İÇİN İYİ ARAŞTIRMA SORULARI NASIL HAZIRLANIR?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C10D246-588A-BE7A-FAF2-1641C438044D}"/>
              </a:ext>
            </a:extLst>
          </p:cNvPr>
          <p:cNvSpPr txBox="1"/>
          <p:nvPr/>
        </p:nvSpPr>
        <p:spPr>
          <a:xfrm>
            <a:off x="939573" y="1660207"/>
            <a:ext cx="3114267" cy="477053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pPr rtl="0">
              <a:spcAft>
                <a:spcPts val="1800"/>
              </a:spcAft>
            </a:pPr>
            <a:r>
              <a:rPr lang="tr" sz="1750" b="1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KONU</a:t>
            </a:r>
            <a:endParaRPr lang="lt-LT" sz="1750"/>
          </a:p>
          <a:p>
            <a:pPr>
              <a:spcAft>
                <a:spcPts val="1800"/>
              </a:spcAft>
            </a:pPr>
            <a:r>
              <a:rPr lang="tr" sz="1750" b="1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ALT KONU</a:t>
            </a:r>
            <a:r>
              <a:rPr lang="tr" sz="1750" b="1" dirty="0">
                <a:highlight>
                  <a:srgbClr val="000000">
                    <a:alpha val="0"/>
                  </a:srgbClr>
                </a:highlight>
                <a:latin typeface="Calibri"/>
              </a:rPr>
              <a:t> </a:t>
            </a:r>
            <a:endParaRPr lang="en-GB" sz="1750" b="1"/>
          </a:p>
          <a:p>
            <a:pPr rtl="0"/>
            <a:r>
              <a:rPr lang="tr" sz="1750" b="1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KONUNUN DARALTILMASI: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tr" sz="1600" dirty="0">
                <a:highlight>
                  <a:srgbClr val="000000">
                    <a:alpha val="0"/>
                  </a:srgbClr>
                </a:highlight>
                <a:latin typeface="Calibri"/>
              </a:rPr>
              <a:t>Mevcut</a:t>
            </a:r>
            <a:r>
              <a:rPr lang="tr" sz="16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r>
              <a:rPr lang="tr" sz="1600" dirty="0">
                <a:highlight>
                  <a:srgbClr val="000000">
                    <a:alpha val="0"/>
                  </a:srgbClr>
                </a:highlight>
                <a:latin typeface="Calibri"/>
              </a:rPr>
              <a:t>bilgilerdeki eksikler</a:t>
            </a:r>
            <a:endParaRPr lang="lt-LT" sz="1600"/>
          </a:p>
          <a:p>
            <a:pPr marL="342900" indent="-342900" rtl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tr" sz="1600" dirty="0">
                <a:highlight>
                  <a:srgbClr val="000000">
                    <a:alpha val="0"/>
                  </a:srgbClr>
                </a:highlight>
                <a:latin typeface="Calibri"/>
              </a:rPr>
              <a:t>Görüşleri</a:t>
            </a:r>
            <a:r>
              <a:rPr lang="tr" sz="16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r>
              <a:rPr lang="tr" sz="1600" dirty="0">
                <a:highlight>
                  <a:srgbClr val="000000">
                    <a:alpha val="0"/>
                  </a:srgbClr>
                </a:highlight>
                <a:latin typeface="Calibri"/>
              </a:rPr>
              <a:t>ve</a:t>
            </a:r>
            <a:r>
              <a:rPr lang="tr" sz="16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 bilgileri </a:t>
            </a:r>
            <a:r>
              <a:rPr lang="tr" sz="1600" dirty="0">
                <a:highlight>
                  <a:srgbClr val="000000">
                    <a:alpha val="0"/>
                  </a:srgbClr>
                </a:highlight>
                <a:latin typeface="Calibri"/>
              </a:rPr>
              <a:t>sınayan</a:t>
            </a:r>
            <a:r>
              <a:rPr lang="tr" sz="16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 sorular</a:t>
            </a:r>
            <a:endParaRPr lang="lt-LT" sz="1600" dirty="0"/>
          </a:p>
          <a:p>
            <a:pPr rtl="0"/>
            <a:r>
              <a:rPr lang="tr" sz="1750" b="1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ARAŞTIRMA SORULARININ OLUŞTURULMASI:</a:t>
            </a:r>
          </a:p>
          <a:p>
            <a:pPr marL="342900" indent="-342900" rtl="0">
              <a:buFont typeface="Arial" panose="020B0604020202020204" pitchFamily="34" charset="0"/>
              <a:buChar char="•"/>
            </a:pPr>
            <a:r>
              <a:rPr lang="tr" sz="16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FINER ölçütleri</a:t>
            </a:r>
            <a:endParaRPr lang="lt-LT" sz="1600"/>
          </a:p>
          <a:p>
            <a:pPr marL="342900" indent="-342900" rtl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tr" sz="16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PICOT yöntemi</a:t>
            </a:r>
          </a:p>
          <a:p>
            <a:pPr rtl="0">
              <a:spcAft>
                <a:spcPts val="1200"/>
              </a:spcAft>
            </a:pPr>
            <a:r>
              <a:rPr lang="tr" sz="1750" b="1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ARAŞTIRMA SORUSU</a:t>
            </a:r>
          </a:p>
          <a:p>
            <a:pPr rtl="0"/>
            <a:r>
              <a:rPr lang="tr" sz="1750" b="1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CEVAP</a:t>
            </a:r>
            <a:endParaRPr lang="lt-LT" sz="1750" b="1" dirty="0"/>
          </a:p>
          <a:p>
            <a:pPr>
              <a:spcAft>
                <a:spcPts val="600"/>
              </a:spcAft>
            </a:pPr>
            <a:endParaRPr lang="en-GB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7F5F961-9AF1-CB79-C06C-078DB388770C}"/>
              </a:ext>
            </a:extLst>
          </p:cNvPr>
          <p:cNvSpPr/>
          <p:nvPr/>
        </p:nvSpPr>
        <p:spPr>
          <a:xfrm>
            <a:off x="355675" y="1660207"/>
            <a:ext cx="432000" cy="432000"/>
          </a:xfrm>
          <a:prstGeom prst="ellipse">
            <a:avLst/>
          </a:prstGeom>
          <a:solidFill>
            <a:srgbClr val="1D43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 rtl="0"/>
            <a:r>
              <a:rPr lang="tr" sz="18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1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4891F32-C750-1FB1-4881-108E00F1EF00}"/>
              </a:ext>
            </a:extLst>
          </p:cNvPr>
          <p:cNvSpPr/>
          <p:nvPr/>
        </p:nvSpPr>
        <p:spPr>
          <a:xfrm>
            <a:off x="351718" y="2181097"/>
            <a:ext cx="432000" cy="432000"/>
          </a:xfrm>
          <a:prstGeom prst="ellipse">
            <a:avLst/>
          </a:prstGeom>
          <a:solidFill>
            <a:srgbClr val="1D43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 rtl="0"/>
            <a:r>
              <a:rPr lang="tr" sz="18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2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76E3F6C-AD60-F1D9-377F-E3B4F2909F16}"/>
              </a:ext>
            </a:extLst>
          </p:cNvPr>
          <p:cNvSpPr/>
          <p:nvPr/>
        </p:nvSpPr>
        <p:spPr>
          <a:xfrm>
            <a:off x="351718" y="2748237"/>
            <a:ext cx="432000" cy="432000"/>
          </a:xfrm>
          <a:prstGeom prst="ellipse">
            <a:avLst/>
          </a:prstGeom>
          <a:solidFill>
            <a:srgbClr val="1D43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 rtl="0"/>
            <a:r>
              <a:rPr lang="tr" sz="18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3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647DF57-ECEE-DBAE-BDFB-2CC0D23CAA72}"/>
              </a:ext>
            </a:extLst>
          </p:cNvPr>
          <p:cNvSpPr/>
          <p:nvPr/>
        </p:nvSpPr>
        <p:spPr>
          <a:xfrm>
            <a:off x="351718" y="4122028"/>
            <a:ext cx="432000" cy="432000"/>
          </a:xfrm>
          <a:prstGeom prst="ellipse">
            <a:avLst/>
          </a:prstGeom>
          <a:solidFill>
            <a:srgbClr val="1D43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 rtl="0"/>
            <a:r>
              <a:rPr lang="tr" sz="18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4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EF77122-35F3-A236-FFEC-9942C09C5F78}"/>
              </a:ext>
            </a:extLst>
          </p:cNvPr>
          <p:cNvSpPr/>
          <p:nvPr/>
        </p:nvSpPr>
        <p:spPr>
          <a:xfrm>
            <a:off x="351718" y="5292009"/>
            <a:ext cx="432000" cy="432000"/>
          </a:xfrm>
          <a:prstGeom prst="ellipse">
            <a:avLst/>
          </a:prstGeom>
          <a:solidFill>
            <a:srgbClr val="1D43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 rtl="0"/>
            <a:r>
              <a:rPr lang="tr" sz="18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5</a:t>
            </a:r>
            <a:endParaRPr lang="lt-LT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D9A03E1-A474-6665-2C61-8B997C830D92}"/>
              </a:ext>
            </a:extLst>
          </p:cNvPr>
          <p:cNvSpPr/>
          <p:nvPr/>
        </p:nvSpPr>
        <p:spPr>
          <a:xfrm>
            <a:off x="351718" y="5727857"/>
            <a:ext cx="432000" cy="4320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 rtl="0"/>
            <a:r>
              <a:rPr lang="tr" sz="18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6</a:t>
            </a:r>
            <a:endParaRPr lang="lt-LT"/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B3F3219E-790D-D1CE-11C3-C005E8D07A16}"/>
              </a:ext>
            </a:extLst>
          </p:cNvPr>
          <p:cNvSpPr txBox="1"/>
          <p:nvPr/>
        </p:nvSpPr>
        <p:spPr>
          <a:xfrm>
            <a:off x="3911601" y="1638781"/>
            <a:ext cx="5689600" cy="4714258"/>
          </a:xfrm>
          <a:prstGeom prst="rect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rtl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None/>
            </a:pPr>
            <a:r>
              <a:rPr lang="tr" sz="1500" b="1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2 NUMARALI ÖRNEK </a:t>
            </a:r>
          </a:p>
          <a:p>
            <a:pPr marL="342900" lvl="1" indent="-34290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tr" sz="145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Hareketlilik</a:t>
            </a:r>
            <a:r>
              <a:rPr lang="tr" sz="1450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 </a:t>
            </a:r>
            <a:endParaRPr lang="lt-LT" sz="145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1" indent="-342900" rtl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tr" sz="145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Aktif seyahat</a:t>
            </a:r>
            <a:endParaRPr lang="en-GB" sz="145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1" indent="-342900" rtl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tr" sz="145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Belirli bölgelerde yolculukların az bir kısmının yaya olarak yapılmasının nedenleri hakkında bilgi eksikliği</a:t>
            </a:r>
            <a:endParaRPr lang="lt-LT" sz="145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1" indent="-342900" rtl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tr" sz="145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PICOT yöntemi:</a:t>
            </a:r>
          </a:p>
          <a:p>
            <a:pPr marL="447675" lvl="2" indent="-92075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tr" sz="145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P - </a:t>
            </a:r>
            <a:r>
              <a:rPr lang="tr" sz="1450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özel araç kullanıcıları</a:t>
            </a:r>
            <a:endParaRPr lang="en-GB" sz="145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47675" lvl="2" indent="-92075" rtl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tr" sz="1450" b="0" i="0" u="none" strike="noStrike" dirty="0">
                <a:solidFill>
                  <a:srgbClr val="D0CECE"/>
                </a:solidFill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I - güvenlik iyileştirme, altyapı bakımı</a:t>
            </a:r>
            <a:endParaRPr lang="en-GB" sz="1450">
              <a:solidFill>
                <a:schemeClr val="bg2">
                  <a:lumMod val="9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47675" lvl="2" indent="-92075" rtl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tr" sz="145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C - yayalar</a:t>
            </a:r>
            <a:endParaRPr lang="en-GB" sz="145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47675" lvl="2" indent="-92075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tr" sz="145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O - ulaşım türünde </a:t>
            </a:r>
            <a:r>
              <a:rPr lang="tr" sz="1450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özel araç kullanımından</a:t>
            </a:r>
            <a:r>
              <a:rPr lang="tr" sz="145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 yaya hareketliliğine geçilmesi</a:t>
            </a:r>
            <a:endParaRPr lang="en-GB" sz="145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47675" lvl="2" indent="-92075" rtl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tr" sz="1450" b="0" i="0" u="none" strike="noStrike" dirty="0">
                <a:solidFill>
                  <a:srgbClr val="D0CECE"/>
                </a:solidFill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T - SKUp'un uygulanması</a:t>
            </a:r>
          </a:p>
          <a:p>
            <a:pPr marL="355600" lvl="1" indent="-34290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tr" sz="1450" b="1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Belirli bir bölgede yolcuların </a:t>
            </a:r>
            <a:r>
              <a:rPr lang="tr" sz="1450" b="1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özel araçla ulaşım</a:t>
            </a:r>
            <a:r>
              <a:rPr lang="tr" sz="1450" b="1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 yerine yaya ulaşımını tercih etmelerinin önündeki temel engeller nelerdir?</a:t>
            </a:r>
          </a:p>
          <a:p>
            <a:pPr marL="355600" lvl="1" indent="-342900" rtl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tr" sz="145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Cevaplar:</a:t>
            </a:r>
          </a:p>
          <a:p>
            <a:pPr marL="812800" lvl="2" indent="-342900" rtl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tr" sz="145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Trafik kazaları, saldırılar (sorunlu sayılar)</a:t>
            </a:r>
          </a:p>
          <a:p>
            <a:pPr marL="812800" lvl="2" indent="-342900" rtl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tr" sz="145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En sorunlu noktalar (sorunlu </a:t>
            </a:r>
            <a:r>
              <a:rPr lang="tr" sz="1450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konumlar</a:t>
            </a:r>
            <a:r>
              <a:rPr lang="tr" sz="145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)</a:t>
            </a:r>
          </a:p>
          <a:p>
            <a:pPr marL="812800" lvl="2" indent="-342900" rtl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tr" sz="145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Yaya altyapısı durumu (sorunlu durumlar)</a:t>
            </a:r>
            <a:endParaRPr lang="lt-LT" sz="145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E6DDEE90-2618-814E-E554-AEB84773A062}"/>
              </a:ext>
            </a:extLst>
          </p:cNvPr>
          <p:cNvSpPr txBox="1"/>
          <p:nvPr/>
        </p:nvSpPr>
        <p:spPr>
          <a:xfrm>
            <a:off x="9682744" y="1660207"/>
            <a:ext cx="2295896" cy="4499611"/>
          </a:xfrm>
          <a:prstGeom prst="rect">
            <a:avLst/>
          </a:prstGeom>
          <a:solidFill>
            <a:schemeClr val="bg2"/>
          </a:solidFill>
          <a:ln w="12700">
            <a:solidFill>
              <a:schemeClr val="accent6">
                <a:lumMod val="75000"/>
              </a:schemeClr>
            </a:solidFill>
          </a:ln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rtl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None/>
            </a:pPr>
            <a:r>
              <a:rPr lang="tr" sz="1500" b="1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ALTERNATİF:</a:t>
            </a:r>
          </a:p>
          <a:p>
            <a:pPr marL="12700" lvl="1" inden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None/>
            </a:pPr>
            <a:r>
              <a:rPr lang="tr-TR" sz="1500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  <a:cs typeface="Calibri"/>
              </a:rPr>
              <a:t>Onaylanacak </a:t>
            </a:r>
            <a:r>
              <a:rPr lang="tr-TR" sz="15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  <a:cs typeface="Calibri"/>
              </a:rPr>
              <a:t>veya </a:t>
            </a:r>
            <a:r>
              <a:rPr lang="tr-TR" sz="1500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  <a:cs typeface="Calibri"/>
              </a:rPr>
              <a:t>reddedilecek hipotez niteliğindeki </a:t>
            </a:r>
            <a:r>
              <a:rPr lang="tr-TR" sz="15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  <a:cs typeface="Calibri"/>
              </a:rPr>
              <a:t>araştırma </a:t>
            </a:r>
            <a:r>
              <a:rPr lang="tr-TR" sz="1500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  <a:cs typeface="Calibri"/>
              </a:rPr>
              <a:t>soruları:</a:t>
            </a:r>
            <a:endParaRPr lang="en-GB" dirty="0"/>
          </a:p>
          <a:p>
            <a:pPr marL="12700" lvl="1" inden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None/>
            </a:pPr>
            <a:r>
              <a:rPr lang="tr" sz="1400" b="1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Özel araç kullanmak</a:t>
            </a:r>
            <a:r>
              <a:rPr lang="tr" sz="1400" b="1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 yerine yürümenin önündeki temel engeller şunlardır:</a:t>
            </a:r>
          </a:p>
          <a:p>
            <a:pPr marL="298450" lvl="1" indent="-285750" rtl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tr" sz="1400" b="1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Yayalar için bağlantı noktası eksikliği; etraftan dolanılmasını gerektiriyor</a:t>
            </a:r>
            <a:endParaRPr lang="lt-LT" sz="1400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98450" lvl="1" indent="-285750" rtl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tr" sz="1400" b="1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Güvenli olmayan, aydınlatılmamış alan</a:t>
            </a:r>
            <a:endParaRPr lang="lt-LT" sz="1400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98450" lvl="1" indent="-285750" rtl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tr" sz="1400" b="1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Kötü yaya altyapısı (</a:t>
            </a:r>
            <a:r>
              <a:rPr lang="tr" sz="1400" b="1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engebeli alan</a:t>
            </a:r>
            <a:r>
              <a:rPr lang="tr" sz="1400" b="1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ea typeface="Calibri"/>
              </a:rPr>
              <a:t>, yüksek bordürler vb.)</a:t>
            </a:r>
            <a:endParaRPr lang="en-GB" sz="1400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98450" lvl="1" indent="-28575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pitchFamily="2" charset="2"/>
              <a:buChar char="ü"/>
            </a:pPr>
            <a:endParaRPr lang="en-GB" sz="16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9076241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>
            <a:extLst>
              <a:ext uri="{FF2B5EF4-FFF2-40B4-BE49-F238E27FC236}">
                <a16:creationId xmlns:a16="http://schemas.microsoft.com/office/drawing/2014/main" id="{A51EF46A-9456-E32E-543C-BF3C4B9BC616}"/>
              </a:ext>
            </a:extLst>
          </p:cNvPr>
          <p:cNvSpPr txBox="1"/>
          <p:nvPr/>
        </p:nvSpPr>
        <p:spPr>
          <a:xfrm>
            <a:off x="0" y="1848678"/>
            <a:ext cx="12192000" cy="2653748"/>
          </a:xfrm>
          <a:prstGeom prst="rect">
            <a:avLst/>
          </a:prstGeo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 anchorCtr="1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tr" sz="4400" b="1" i="0" u="none" strike="noStrike" kern="1200" cap="none" spc="0" normalizeH="0" baseline="0" noProof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uLnTx/>
                <a:uFillTx/>
                <a:latin typeface="Calibri"/>
                <a:ea typeface="+mn-ea"/>
                <a:cs typeface="Poppins"/>
              </a:rPr>
              <a:t>1. Alıştırma: Hareketlilik sorunlarının belirlenmesi (konum ve durumlar)</a:t>
            </a:r>
            <a:endParaRPr kumimoji="0" lang="en-GB" sz="4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Poppins" panose="00000500000000000000" pitchFamily="2" charset="-70"/>
            </a:endParaRPr>
          </a:p>
        </p:txBody>
      </p:sp>
    </p:spTree>
    <p:extLst>
      <p:ext uri="{BB962C8B-B14F-4D97-AF65-F5344CB8AC3E}">
        <p14:creationId xmlns:p14="http://schemas.microsoft.com/office/powerpoint/2010/main" val="1057341905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F95590E-4814-DAFF-1B69-B85BF2BE15B3}"/>
              </a:ext>
            </a:extLst>
          </p:cNvPr>
          <p:cNvSpPr txBox="1"/>
          <p:nvPr/>
        </p:nvSpPr>
        <p:spPr>
          <a:xfrm>
            <a:off x="1284888" y="1364042"/>
            <a:ext cx="10515601" cy="3362011"/>
          </a:xfrm>
          <a:prstGeom prst="rect">
            <a:avLst/>
          </a:prstGeom>
          <a:noFill/>
        </p:spPr>
        <p:txBody>
          <a:bodyPr wrap="square" lIns="91440" tIns="45720" rIns="91440" bIns="45720" anchor="t">
            <a:noAutofit/>
          </a:bodyPr>
          <a:lstStyle/>
          <a:p>
            <a:pPr marR="111760" algn="just">
              <a:lnSpc>
                <a:spcPct val="107000"/>
              </a:lnSpc>
              <a:spcBef>
                <a:spcPct val="0"/>
              </a:spcBef>
              <a:spcAft>
                <a:spcPts val="2400"/>
              </a:spcAft>
              <a:buSzPts val="1200"/>
              <a:defRPr/>
            </a:pPr>
            <a:r>
              <a:rPr kumimoji="0" lang="tr" sz="1700" b="1" i="0" u="none" strike="noStrike" kern="100" cap="none" spc="0" normalizeH="0" baseline="0" noProof="0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uLnTx/>
                <a:uFillTx/>
                <a:latin typeface="Calibri"/>
                <a:ea typeface="Calibri"/>
                <a:cs typeface="Times New Roman"/>
              </a:rPr>
              <a:t>1. Görev - SMART Ankara projesi için araştırma sorularını formüle</a:t>
            </a:r>
            <a:r>
              <a:rPr lang="tr" sz="1700" b="0" i="0" u="none" strike="noStrike" kern="100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  <a:ea typeface="Calibri"/>
                <a:cs typeface="Times New Roman"/>
              </a:rPr>
              <a:t> </a:t>
            </a:r>
            <a:r>
              <a:rPr lang="tr" sz="1700" b="1" i="0" u="none" strike="noStrike" kern="100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  <a:ea typeface="Calibri"/>
                <a:cs typeface="Times New Roman"/>
              </a:rPr>
              <a:t>edin </a:t>
            </a:r>
            <a:r>
              <a:rPr lang="tr" sz="1700" b="0" i="0" u="none" strike="noStrike" kern="100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  <a:ea typeface="Calibri"/>
                <a:cs typeface="Times New Roman"/>
              </a:rPr>
              <a:t>- Bu çalıştayda sunulan </a:t>
            </a:r>
            <a:r>
              <a:rPr lang="tr" sz="1700" kern="100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  <a:ea typeface="Calibri"/>
                <a:cs typeface="Times New Roman"/>
              </a:rPr>
              <a:t>metodolojiyi</a:t>
            </a:r>
            <a:r>
              <a:rPr lang="tr" sz="1700" b="0" i="0" u="none" strike="noStrike" kern="100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  <a:ea typeface="Calibri"/>
                <a:cs typeface="Times New Roman"/>
              </a:rPr>
              <a:t> ve grubunuzun / masanızın temasını esas alarak en fazla 3 adet araştırma sorusu hazırlayın. Bu soruların daha </a:t>
            </a:r>
            <a:r>
              <a:rPr lang="tr" sz="1700" kern="100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  <a:ea typeface="Calibri"/>
                <a:cs typeface="Times New Roman"/>
              </a:rPr>
              <a:t>çok </a:t>
            </a:r>
            <a:r>
              <a:rPr lang="tr" sz="1700" b="0" i="0" u="none" strike="noStrike" kern="100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  <a:ea typeface="Calibri"/>
                <a:cs typeface="Times New Roman"/>
              </a:rPr>
              <a:t>veri elde </a:t>
            </a:r>
            <a:r>
              <a:rPr lang="tr" sz="1700" kern="100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  <a:ea typeface="Calibri"/>
                <a:cs typeface="Times New Roman"/>
              </a:rPr>
              <a:t>etmekten ziyade, Ankara'nın </a:t>
            </a:r>
            <a:r>
              <a:rPr lang="tr" sz="1700" b="0" i="0" u="none" strike="noStrike" kern="100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  <a:ea typeface="Calibri"/>
                <a:cs typeface="Times New Roman"/>
              </a:rPr>
              <a:t>stratejik hedeflerine ulaşmada içgörüler </a:t>
            </a:r>
            <a:r>
              <a:rPr lang="tr" sz="1700" kern="100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  <a:ea typeface="Calibri"/>
                <a:cs typeface="Times New Roman"/>
              </a:rPr>
              <a:t>sağlamayı amaçladığı </a:t>
            </a:r>
            <a:r>
              <a:rPr lang="tr" sz="1700" b="0" i="0" u="none" strike="noStrike" kern="100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  <a:ea typeface="Calibri"/>
                <a:cs typeface="Times New Roman"/>
              </a:rPr>
              <a:t>unutmayın</a:t>
            </a:r>
            <a:r>
              <a:rPr lang="tr" sz="1700" kern="100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  <a:ea typeface="Calibri"/>
                <a:cs typeface="Times New Roman"/>
              </a:rPr>
              <a:t>.</a:t>
            </a:r>
            <a:endParaRPr lang="lt-LT" sz="1700" b="1" i="0" u="none" strike="noStrike" kern="100" cap="none" spc="0" baseline="0" noProof="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11760" algn="just">
              <a:lnSpc>
                <a:spcPct val="107000"/>
              </a:lnSpc>
              <a:spcBef>
                <a:spcPct val="0"/>
              </a:spcBef>
              <a:spcAft>
                <a:spcPts val="2400"/>
              </a:spcAft>
              <a:buSzPts val="1200"/>
              <a:defRPr/>
            </a:pPr>
            <a:r>
              <a:rPr kumimoji="0" lang="tr" sz="1700" b="1" i="0" u="none" strike="noStrike" kern="100" cap="none" spc="0" normalizeH="0" baseline="0" noProof="0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uLnTx/>
                <a:uFillTx/>
                <a:latin typeface="Calibri"/>
                <a:ea typeface="Calibri"/>
                <a:cs typeface="Times New Roman"/>
              </a:rPr>
              <a:t>2. Görev - Sorunlu </a:t>
            </a:r>
            <a:r>
              <a:rPr lang="tr" sz="1700" b="1" kern="100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  <a:ea typeface="Calibri"/>
                <a:cs typeface="Times New Roman"/>
              </a:rPr>
              <a:t>konumları belirleyin</a:t>
            </a:r>
            <a:r>
              <a:rPr kumimoji="0" lang="tr" sz="1700" b="1" i="0" u="none" strike="noStrike" kern="100" cap="none" spc="0" normalizeH="0" baseline="0" noProof="0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uLnTx/>
                <a:uFillTx/>
                <a:latin typeface="Calibri"/>
                <a:ea typeface="Calibri"/>
                <a:cs typeface="Times New Roman"/>
              </a:rPr>
              <a:t> - </a:t>
            </a:r>
            <a:r>
              <a:rPr kumimoji="0" lang="tr" sz="1700" b="0" i="0" u="none" strike="noStrike" kern="100" cap="none" spc="0" normalizeH="0" baseline="0" noProof="0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uLnTx/>
                <a:uFillTx/>
                <a:latin typeface="Calibri"/>
                <a:ea typeface="Calibri"/>
                <a:cs typeface="Times New Roman"/>
              </a:rPr>
              <a:t>Araştırma sorularınızı esas alarak hareketlilik açısından sorunlu alanları size verilen Ankara haritası üzerinde işaretleyin. Tüm insan gruplarının ihtiyaçlarını göz önünde bulundurun.</a:t>
            </a:r>
            <a:endParaRPr lang="tr" sz="1700" b="0" i="0" u="none" strike="noStrike" kern="100" cap="none" spc="0" baseline="0" noProof="0" dirty="0">
              <a:solidFill>
                <a:srgbClr val="000000"/>
              </a:solidFill>
              <a:highlight>
                <a:srgbClr val="000000">
                  <a:alpha val="0"/>
                </a:srgbClr>
              </a:highlight>
              <a:latin typeface="Calibri"/>
              <a:ea typeface="Calibri"/>
              <a:cs typeface="Times New Roman"/>
            </a:endParaRPr>
          </a:p>
          <a:p>
            <a:pPr marR="111760" algn="just">
              <a:lnSpc>
                <a:spcPct val="107000"/>
              </a:lnSpc>
              <a:spcAft>
                <a:spcPts val="2400"/>
              </a:spcAft>
              <a:buSzPts val="1200"/>
              <a:defRPr/>
            </a:pPr>
            <a:r>
              <a:rPr kumimoji="0" lang="tr" sz="1700" b="1" i="0" u="none" strike="noStrike" kern="100" cap="none" spc="0" normalizeH="0" baseline="0" noProof="0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uLnTx/>
                <a:uFillTx/>
                <a:latin typeface="Calibri"/>
                <a:ea typeface="Calibri"/>
                <a:cs typeface="Times New Roman"/>
              </a:rPr>
              <a:t>3. Görev - Sorunlu durumları tanımlayın -</a:t>
            </a:r>
            <a:r>
              <a:rPr kumimoji="0" lang="tr" sz="1700" b="0" i="0" u="none" strike="noStrike" kern="100" cap="none" spc="0" normalizeH="0" baseline="0" noProof="0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uLnTx/>
                <a:uFillTx/>
                <a:latin typeface="Calibri"/>
                <a:ea typeface="Calibri"/>
                <a:cs typeface="Times New Roman"/>
              </a:rPr>
              <a:t> Araştırma sorularınızın konusuyla ilgili sorunlu durumları, tüm insan gruplarını göz önünde bulundurarak yapışkan notlara yazın. Tanımlanan durumlar belirli bir alanı etkiliyorsa bunları haritaya ekleyin.</a:t>
            </a:r>
            <a:r>
              <a:rPr lang="tr" sz="1700" kern="100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  <a:ea typeface="Calibri"/>
                <a:cs typeface="Times New Roman"/>
              </a:rPr>
              <a:t> </a:t>
            </a:r>
            <a:endParaRPr lang="tr" sz="1700" kern="100" dirty="0">
              <a:highlight>
                <a:srgbClr val="000000">
                  <a:alpha val="0"/>
                </a:srgbClr>
              </a:highlight>
              <a:cs typeface="Times New Roman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06DB16B-A4C5-E642-CF77-444F5BEBBA38}"/>
              </a:ext>
            </a:extLst>
          </p:cNvPr>
          <p:cNvSpPr txBox="1"/>
          <p:nvPr/>
        </p:nvSpPr>
        <p:spPr>
          <a:xfrm>
            <a:off x="495120" y="2568961"/>
            <a:ext cx="540000" cy="530284"/>
          </a:xfrm>
          <a:prstGeom prst="ellipse">
            <a:avLst/>
          </a:prstGeom>
          <a:solidFill>
            <a:srgbClr val="83983D"/>
          </a:solidFill>
        </p:spPr>
        <p:txBody>
          <a:bodyPr wrap="square" lIns="0" tIns="0" rIns="0" bIns="0" rtlCol="0" anchor="ctr" anchorCtr="1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tr" sz="2800" b="0" i="0" u="none" strike="noStrike" kern="1200" cap="none" spc="0" normalizeH="0" baseline="0" noProof="0">
                <a:solidFill>
                  <a:srgbClr val="FFFFFF"/>
                </a:solidFill>
                <a:highlight>
                  <a:srgbClr val="000000">
                    <a:alpha val="0"/>
                  </a:srgbClr>
                </a:highlight>
                <a:uLnTx/>
                <a:uFillTx/>
                <a:latin typeface="Calibri"/>
                <a:ea typeface="+mn-ea"/>
                <a:cs typeface="+mn-cs"/>
              </a:rPr>
              <a:t>2</a:t>
            </a:r>
            <a:endParaRPr kumimoji="0" lang="lt-LT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472311C-5F3F-543A-EF97-5A9D9264ADDE}"/>
              </a:ext>
            </a:extLst>
          </p:cNvPr>
          <p:cNvSpPr txBox="1"/>
          <p:nvPr/>
        </p:nvSpPr>
        <p:spPr>
          <a:xfrm>
            <a:off x="495120" y="1515531"/>
            <a:ext cx="540000" cy="540000"/>
          </a:xfrm>
          <a:prstGeom prst="ellipse">
            <a:avLst/>
          </a:prstGeom>
          <a:solidFill>
            <a:srgbClr val="548235"/>
          </a:solidFill>
        </p:spPr>
        <p:txBody>
          <a:bodyPr wrap="square" lIns="0" tIns="0" rIns="0" bIns="0" rtlCol="0" anchor="ctr" anchorCtr="1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tr" sz="2800" b="0" i="0" u="none" strike="noStrike" kern="1200" cap="none" spc="0" normalizeH="0" baseline="0" noProof="0">
                <a:solidFill>
                  <a:srgbClr val="FFFFFF"/>
                </a:solidFill>
                <a:highlight>
                  <a:srgbClr val="000000">
                    <a:alpha val="0"/>
                  </a:srgbClr>
                </a:highlight>
                <a:uLnTx/>
                <a:uFillTx/>
                <a:latin typeface="Calibri"/>
                <a:ea typeface="+mn-ea"/>
                <a:cs typeface="+mn-cs"/>
              </a:rPr>
              <a:t>1</a:t>
            </a:r>
            <a:endParaRPr kumimoji="0" lang="lt-LT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9F421E2-5D04-2802-5F08-5E780B49CC2F}"/>
              </a:ext>
            </a:extLst>
          </p:cNvPr>
          <p:cNvSpPr txBox="1"/>
          <p:nvPr/>
        </p:nvSpPr>
        <p:spPr>
          <a:xfrm>
            <a:off x="331076" y="4891458"/>
            <a:ext cx="1656807" cy="791332"/>
          </a:xfrm>
          <a:prstGeom prst="roundRect">
            <a:avLst/>
          </a:prstGeom>
          <a:solidFill>
            <a:srgbClr val="004E66"/>
          </a:solidFill>
        </p:spPr>
        <p:txBody>
          <a:bodyPr wrap="square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tr" sz="1800" b="1" i="0" u="none" strike="noStrike" kern="1200" cap="none" spc="0" normalizeH="0" baseline="0" noProof="0" dirty="0">
                <a:solidFill>
                  <a:srgbClr val="FFFFFF"/>
                </a:solidFill>
                <a:uLnTx/>
                <a:uFillTx/>
                <a:latin typeface="Calibri"/>
                <a:ea typeface="+mn-ea"/>
                <a:cs typeface="Segoe UI"/>
              </a:rPr>
              <a:t>40 dk.</a:t>
            </a:r>
            <a:endParaRPr lang="en-US" sz="1800" b="1" i="0" u="none" strike="noStrike" kern="1200" cap="none" spc="0" baseline="0" noProof="0" dirty="0">
              <a:solidFill>
                <a:prstClr val="white"/>
              </a:solidFill>
              <a:latin typeface="Calibri"/>
              <a:ea typeface="+mn-ea"/>
              <a:cs typeface="Segoe UI" panose="020B0502040204020203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DCB9634-0332-9B92-4883-16150D83B358}"/>
              </a:ext>
            </a:extLst>
          </p:cNvPr>
          <p:cNvSpPr txBox="1"/>
          <p:nvPr/>
        </p:nvSpPr>
        <p:spPr>
          <a:xfrm>
            <a:off x="1899745" y="5183514"/>
            <a:ext cx="10292255" cy="207220"/>
          </a:xfrm>
          <a:prstGeom prst="roundRect">
            <a:avLst/>
          </a:prstGeom>
          <a:gradFill flip="none" rotWithShape="1">
            <a:gsLst>
              <a:gs pos="0">
                <a:srgbClr val="004E66"/>
              </a:gs>
              <a:gs pos="50000">
                <a:srgbClr val="004E66"/>
              </a:gs>
              <a:gs pos="100000">
                <a:srgbClr val="004E66">
                  <a:tint val="23500"/>
                  <a:satMod val="160000"/>
                </a:srgbClr>
              </a:gs>
            </a:gsLst>
            <a:lin ang="0" scaled="1"/>
          </a:gradFill>
        </p:spPr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Segoe UI" panose="020B0502040204020203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F9F78A1-E3D4-7E49-E753-FB3552F431F9}"/>
              </a:ext>
            </a:extLst>
          </p:cNvPr>
          <p:cNvSpPr txBox="1"/>
          <p:nvPr/>
        </p:nvSpPr>
        <p:spPr>
          <a:xfrm>
            <a:off x="495120" y="3494782"/>
            <a:ext cx="540000" cy="530284"/>
          </a:xfrm>
          <a:prstGeom prst="ellipse">
            <a:avLst/>
          </a:prstGeom>
          <a:solidFill>
            <a:srgbClr val="92D050"/>
          </a:solidFill>
        </p:spPr>
        <p:txBody>
          <a:bodyPr wrap="square" lIns="0" tIns="0" rIns="0" bIns="0" rtlCol="0" anchor="ctr" anchorCtr="1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tr" sz="2800" b="0" i="0" u="none" strike="noStrike" kern="1200" cap="none" spc="0" normalizeH="0" baseline="0" noProof="0">
                <a:solidFill>
                  <a:srgbClr val="FFFFFF"/>
                </a:solidFill>
                <a:highlight>
                  <a:srgbClr val="000000">
                    <a:alpha val="0"/>
                  </a:srgbClr>
                </a:highlight>
                <a:uLnTx/>
                <a:uFillTx/>
                <a:latin typeface="Calibri"/>
                <a:ea typeface="+mn-ea"/>
                <a:cs typeface="+mn-cs"/>
              </a:rPr>
              <a:t>3</a:t>
            </a:r>
            <a:endParaRPr kumimoji="0" lang="lt-LT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4499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  <p:extLst>
    <p:ext uri="{6950BFC3-D8DA-4A85-94F7-54DA5524770B}">
      <p188:commentRel xmlns:p188="http://schemas.microsoft.com/office/powerpoint/2018/8/main" r:id="rId3"/>
    </p:ext>
  </p:extLs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98586171-0B3D-A360-D171-F8674A0A8010}"/>
              </a:ext>
            </a:extLst>
          </p:cNvPr>
          <p:cNvSpPr txBox="1"/>
          <p:nvPr/>
        </p:nvSpPr>
        <p:spPr>
          <a:xfrm>
            <a:off x="3327322" y="2871022"/>
            <a:ext cx="5537355" cy="14748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tr" sz="3200" b="1" i="0" u="none" strike="noStrike" kern="1200" cap="none" spc="0" normalizeH="0" baseline="0" noProof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uLnTx/>
                <a:uFillTx/>
                <a:latin typeface="Calibri Light"/>
                <a:ea typeface="+mj-ea"/>
                <a:cs typeface="Poppins"/>
              </a:rPr>
              <a:t>Alıştırma sonuçlarının sunumu ve tartışılması</a:t>
            </a:r>
            <a:endParaRPr kumimoji="0" lang="lt-LT" sz="3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  <a:ea typeface="+mj-ea"/>
              <a:cs typeface="Poppins" panose="00000500000000000000" pitchFamily="2" charset="-7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B2B896B-EDFF-8035-F850-6CBB1A2065D4}"/>
              </a:ext>
            </a:extLst>
          </p:cNvPr>
          <p:cNvSpPr txBox="1"/>
          <p:nvPr/>
        </p:nvSpPr>
        <p:spPr>
          <a:xfrm>
            <a:off x="1899745" y="5183514"/>
            <a:ext cx="10292255" cy="207220"/>
          </a:xfrm>
          <a:prstGeom prst="roundRect">
            <a:avLst/>
          </a:prstGeom>
          <a:gradFill flip="none" rotWithShape="1">
            <a:gsLst>
              <a:gs pos="0">
                <a:srgbClr val="004E66"/>
              </a:gs>
              <a:gs pos="50000">
                <a:srgbClr val="004E66"/>
              </a:gs>
              <a:gs pos="100000">
                <a:srgbClr val="004E66">
                  <a:tint val="23500"/>
                  <a:satMod val="160000"/>
                </a:srgbClr>
              </a:gs>
            </a:gsLst>
            <a:lin ang="0" scaled="1"/>
          </a:gradFill>
        </p:spPr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Segoe UI" panose="020B0502040204020203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E7478A2-BB92-B9BF-5AF5-F1783EA063BD}"/>
              </a:ext>
            </a:extLst>
          </p:cNvPr>
          <p:cNvSpPr txBox="1"/>
          <p:nvPr/>
        </p:nvSpPr>
        <p:spPr>
          <a:xfrm>
            <a:off x="331076" y="4887416"/>
            <a:ext cx="1656807" cy="791332"/>
          </a:xfrm>
          <a:prstGeom prst="roundRect">
            <a:avLst/>
          </a:prstGeom>
          <a:solidFill>
            <a:srgbClr val="004E66"/>
          </a:solidFill>
        </p:spPr>
        <p:txBody>
          <a:bodyPr wrap="square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tr" sz="1800" b="1" i="0" u="none" strike="noStrike" dirty="0">
                <a:solidFill>
                  <a:srgbClr val="FFFFFF"/>
                </a:solidFill>
                <a:latin typeface="Calibri"/>
                <a:cs typeface="Segoe UI"/>
              </a:rPr>
              <a:t>20 dk.</a:t>
            </a:r>
            <a:endParaRPr lang="en-US" sz="1800" b="1" i="0" u="none" strike="noStrike" kern="1200" cap="none" spc="0" baseline="0" noProof="0" dirty="0">
              <a:solidFill>
                <a:prstClr val="white"/>
              </a:solidFill>
              <a:latin typeface="Calibri"/>
              <a:ea typeface="+mn-ea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98521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B550323-B6BC-E258-99DE-C8075CA48A44}"/>
              </a:ext>
            </a:extLst>
          </p:cNvPr>
          <p:cNvSpPr/>
          <p:nvPr/>
        </p:nvSpPr>
        <p:spPr>
          <a:xfrm>
            <a:off x="7459129" y="1129312"/>
            <a:ext cx="1377950" cy="1377950"/>
          </a:xfrm>
          <a:custGeom>
            <a:avLst/>
            <a:gdLst>
              <a:gd name="connsiteX0" fmla="*/ 688975 w 1377950"/>
              <a:gd name="connsiteY0" fmla="*/ 0 h 1377950"/>
              <a:gd name="connsiteX1" fmla="*/ 0 w 1377950"/>
              <a:gd name="connsiteY1" fmla="*/ 688975 h 1377950"/>
              <a:gd name="connsiteX2" fmla="*/ 688975 w 1377950"/>
              <a:gd name="connsiteY2" fmla="*/ 1377950 h 1377950"/>
              <a:gd name="connsiteX3" fmla="*/ 1377950 w 1377950"/>
              <a:gd name="connsiteY3" fmla="*/ 688975 h 1377950"/>
              <a:gd name="connsiteX4" fmla="*/ 688975 w 1377950"/>
              <a:gd name="connsiteY4" fmla="*/ 0 h 1377950"/>
              <a:gd name="connsiteX5" fmla="*/ 688975 w 1377950"/>
              <a:gd name="connsiteY5" fmla="*/ 1033463 h 1377950"/>
              <a:gd name="connsiteX6" fmla="*/ 344488 w 1377950"/>
              <a:gd name="connsiteY6" fmla="*/ 688975 h 1377950"/>
              <a:gd name="connsiteX7" fmla="*/ 688975 w 1377950"/>
              <a:gd name="connsiteY7" fmla="*/ 344488 h 1377950"/>
              <a:gd name="connsiteX8" fmla="*/ 1033463 w 1377950"/>
              <a:gd name="connsiteY8" fmla="*/ 688975 h 1377950"/>
              <a:gd name="connsiteX9" fmla="*/ 688975 w 1377950"/>
              <a:gd name="connsiteY9" fmla="*/ 1033463 h 1377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77950" h="1377950">
                <a:moveTo>
                  <a:pt x="688975" y="0"/>
                </a:moveTo>
                <a:cubicBezTo>
                  <a:pt x="308466" y="0"/>
                  <a:pt x="0" y="308466"/>
                  <a:pt x="0" y="688975"/>
                </a:cubicBezTo>
                <a:cubicBezTo>
                  <a:pt x="0" y="1069485"/>
                  <a:pt x="308466" y="1377950"/>
                  <a:pt x="688975" y="1377950"/>
                </a:cubicBezTo>
                <a:cubicBezTo>
                  <a:pt x="1069484" y="1377950"/>
                  <a:pt x="1377950" y="1069485"/>
                  <a:pt x="1377950" y="688975"/>
                </a:cubicBezTo>
                <a:cubicBezTo>
                  <a:pt x="1377950" y="308466"/>
                  <a:pt x="1069479" y="0"/>
                  <a:pt x="688975" y="0"/>
                </a:cubicBezTo>
                <a:close/>
                <a:moveTo>
                  <a:pt x="688975" y="1033463"/>
                </a:moveTo>
                <a:cubicBezTo>
                  <a:pt x="498720" y="1033463"/>
                  <a:pt x="344488" y="879230"/>
                  <a:pt x="344488" y="688975"/>
                </a:cubicBezTo>
                <a:cubicBezTo>
                  <a:pt x="344488" y="498720"/>
                  <a:pt x="498720" y="344488"/>
                  <a:pt x="688975" y="344488"/>
                </a:cubicBezTo>
                <a:cubicBezTo>
                  <a:pt x="879230" y="344488"/>
                  <a:pt x="1033463" y="498720"/>
                  <a:pt x="1033463" y="688975"/>
                </a:cubicBezTo>
                <a:cubicBezTo>
                  <a:pt x="1033463" y="879230"/>
                  <a:pt x="879230" y="1033463"/>
                  <a:pt x="688975" y="1033463"/>
                </a:cubicBezTo>
                <a:close/>
              </a:path>
            </a:pathLst>
          </a:custGeom>
          <a:solidFill>
            <a:srgbClr val="8BC2B7"/>
          </a:solidFill>
          <a:ln w="5735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/>
          </a:p>
        </p:txBody>
      </p:sp>
      <p:grpSp>
        <p:nvGrpSpPr>
          <p:cNvPr id="12" name="Graphic 8" descr="One solid circle, one ring, and one circle filled with diagonal lines">
            <a:extLst>
              <a:ext uri="{FF2B5EF4-FFF2-40B4-BE49-F238E27FC236}">
                <a16:creationId xmlns:a16="http://schemas.microsoft.com/office/drawing/2014/main" id="{A2D990E6-7AFA-03CD-0E83-65E48667BCA5}"/>
              </a:ext>
            </a:extLst>
          </p:cNvPr>
          <p:cNvGrpSpPr/>
          <p:nvPr/>
        </p:nvGrpSpPr>
        <p:grpSpPr>
          <a:xfrm>
            <a:off x="-11049" y="-24190"/>
            <a:ext cx="1668399" cy="1668399"/>
            <a:chOff x="88305" y="-1951"/>
            <a:chExt cx="1376979" cy="1376979"/>
          </a:xfrm>
          <a:solidFill>
            <a:srgbClr val="8BC2B7"/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0B8B65C-772B-5639-5965-2E844E87A25A}"/>
                </a:ext>
              </a:extLst>
            </p:cNvPr>
            <p:cNvSpPr/>
            <p:nvPr/>
          </p:nvSpPr>
          <p:spPr>
            <a:xfrm>
              <a:off x="161204" y="70948"/>
              <a:ext cx="306019" cy="306019"/>
            </a:xfrm>
            <a:custGeom>
              <a:avLst/>
              <a:gdLst>
                <a:gd name="connsiteX0" fmla="*/ 270664 w 306019"/>
                <a:gd name="connsiteY0" fmla="*/ 19113 h 306019"/>
                <a:gd name="connsiteX1" fmla="*/ 19113 w 306019"/>
                <a:gd name="connsiteY1" fmla="*/ 270664 h 306019"/>
                <a:gd name="connsiteX2" fmla="*/ 0 w 306019"/>
                <a:gd name="connsiteY2" fmla="*/ 306020 h 306019"/>
                <a:gd name="connsiteX3" fmla="*/ 306020 w 306019"/>
                <a:gd name="connsiteY3" fmla="*/ 0 h 306019"/>
                <a:gd name="connsiteX4" fmla="*/ 270664 w 306019"/>
                <a:gd name="connsiteY4" fmla="*/ 19113 h 306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6019" h="306019">
                  <a:moveTo>
                    <a:pt x="270664" y="19113"/>
                  </a:moveTo>
                  <a:lnTo>
                    <a:pt x="19113" y="270664"/>
                  </a:lnTo>
                  <a:cubicBezTo>
                    <a:pt x="12373" y="282302"/>
                    <a:pt x="6000" y="294089"/>
                    <a:pt x="0" y="306020"/>
                  </a:cubicBezTo>
                  <a:lnTo>
                    <a:pt x="306020" y="0"/>
                  </a:lnTo>
                  <a:cubicBezTo>
                    <a:pt x="294089" y="6000"/>
                    <a:pt x="282302" y="12379"/>
                    <a:pt x="270664" y="19113"/>
                  </a:cubicBezTo>
                  <a:close/>
                </a:path>
              </a:pathLst>
            </a:custGeom>
            <a:grpFill/>
            <a:ln w="5735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6C89C99C-ABB8-4902-042F-55159B90F4EB}"/>
                </a:ext>
              </a:extLst>
            </p:cNvPr>
            <p:cNvSpPr/>
            <p:nvPr/>
          </p:nvSpPr>
          <p:spPr>
            <a:xfrm>
              <a:off x="116059" y="25802"/>
              <a:ext cx="465305" cy="465310"/>
            </a:xfrm>
            <a:custGeom>
              <a:avLst/>
              <a:gdLst>
                <a:gd name="connsiteX0" fmla="*/ 441553 w 465305"/>
                <a:gd name="connsiteY0" fmla="*/ 7521 h 465310"/>
                <a:gd name="connsiteX1" fmla="*/ 7521 w 465305"/>
                <a:gd name="connsiteY1" fmla="*/ 441553 h 465310"/>
                <a:gd name="connsiteX2" fmla="*/ 0 w 465305"/>
                <a:gd name="connsiteY2" fmla="*/ 465311 h 465310"/>
                <a:gd name="connsiteX3" fmla="*/ 465305 w 465305"/>
                <a:gd name="connsiteY3" fmla="*/ 0 h 465310"/>
                <a:gd name="connsiteX4" fmla="*/ 441553 w 465305"/>
                <a:gd name="connsiteY4" fmla="*/ 7521 h 465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5305" h="465310">
                  <a:moveTo>
                    <a:pt x="441553" y="7521"/>
                  </a:moveTo>
                  <a:lnTo>
                    <a:pt x="7521" y="441553"/>
                  </a:lnTo>
                  <a:cubicBezTo>
                    <a:pt x="4880" y="449436"/>
                    <a:pt x="2348" y="457353"/>
                    <a:pt x="0" y="465311"/>
                  </a:cubicBezTo>
                  <a:lnTo>
                    <a:pt x="465305" y="0"/>
                  </a:lnTo>
                  <a:cubicBezTo>
                    <a:pt x="457347" y="2348"/>
                    <a:pt x="449436" y="4880"/>
                    <a:pt x="441553" y="7521"/>
                  </a:cubicBezTo>
                  <a:close/>
                </a:path>
              </a:pathLst>
            </a:custGeom>
            <a:grpFill/>
            <a:ln w="5735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D7FDE39-C8B4-DED0-95D0-548F436EF991}"/>
                </a:ext>
              </a:extLst>
            </p:cNvPr>
            <p:cNvSpPr/>
            <p:nvPr/>
          </p:nvSpPr>
          <p:spPr>
            <a:xfrm>
              <a:off x="96176" y="5908"/>
              <a:ext cx="574082" cy="574082"/>
            </a:xfrm>
            <a:custGeom>
              <a:avLst/>
              <a:gdLst>
                <a:gd name="connsiteX0" fmla="*/ 554510 w 574082"/>
                <a:gd name="connsiteY0" fmla="*/ 3336 h 574082"/>
                <a:gd name="connsiteX1" fmla="*/ 3330 w 574082"/>
                <a:gd name="connsiteY1" fmla="*/ 554516 h 574082"/>
                <a:gd name="connsiteX2" fmla="*/ 0 w 574082"/>
                <a:gd name="connsiteY2" fmla="*/ 574083 h 574082"/>
                <a:gd name="connsiteX3" fmla="*/ 574083 w 574082"/>
                <a:gd name="connsiteY3" fmla="*/ 0 h 574082"/>
                <a:gd name="connsiteX4" fmla="*/ 554510 w 574082"/>
                <a:gd name="connsiteY4" fmla="*/ 3336 h 574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4082" h="574082">
                  <a:moveTo>
                    <a:pt x="554510" y="3336"/>
                  </a:moveTo>
                  <a:lnTo>
                    <a:pt x="3330" y="554516"/>
                  </a:lnTo>
                  <a:cubicBezTo>
                    <a:pt x="2124" y="561027"/>
                    <a:pt x="1016" y="567549"/>
                    <a:pt x="0" y="574083"/>
                  </a:cubicBezTo>
                  <a:lnTo>
                    <a:pt x="574083" y="0"/>
                  </a:lnTo>
                  <a:cubicBezTo>
                    <a:pt x="567543" y="1022"/>
                    <a:pt x="561021" y="2130"/>
                    <a:pt x="554510" y="3336"/>
                  </a:cubicBezTo>
                  <a:close/>
                </a:path>
              </a:pathLst>
            </a:custGeom>
            <a:grpFill/>
            <a:ln w="5735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762970E-9C81-B4B2-AC34-8592FFAA2B29}"/>
                </a:ext>
              </a:extLst>
            </p:cNvPr>
            <p:cNvSpPr/>
            <p:nvPr/>
          </p:nvSpPr>
          <p:spPr>
            <a:xfrm>
              <a:off x="88551" y="-1704"/>
              <a:ext cx="658321" cy="658315"/>
            </a:xfrm>
            <a:custGeom>
              <a:avLst/>
              <a:gdLst>
                <a:gd name="connsiteX0" fmla="*/ 641131 w 658321"/>
                <a:gd name="connsiteY0" fmla="*/ 953 h 658315"/>
                <a:gd name="connsiteX1" fmla="*/ 953 w 658321"/>
                <a:gd name="connsiteY1" fmla="*/ 641126 h 658315"/>
                <a:gd name="connsiteX2" fmla="*/ 0 w 658321"/>
                <a:gd name="connsiteY2" fmla="*/ 658316 h 658315"/>
                <a:gd name="connsiteX3" fmla="*/ 658321 w 658321"/>
                <a:gd name="connsiteY3" fmla="*/ 0 h 658315"/>
                <a:gd name="connsiteX4" fmla="*/ 641131 w 658321"/>
                <a:gd name="connsiteY4" fmla="*/ 953 h 658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8321" h="658315">
                  <a:moveTo>
                    <a:pt x="641131" y="953"/>
                  </a:moveTo>
                  <a:lnTo>
                    <a:pt x="953" y="641126"/>
                  </a:lnTo>
                  <a:cubicBezTo>
                    <a:pt x="563" y="646850"/>
                    <a:pt x="247" y="652580"/>
                    <a:pt x="0" y="658316"/>
                  </a:cubicBezTo>
                  <a:lnTo>
                    <a:pt x="658321" y="0"/>
                  </a:lnTo>
                  <a:cubicBezTo>
                    <a:pt x="652586" y="247"/>
                    <a:pt x="646856" y="563"/>
                    <a:pt x="641131" y="953"/>
                  </a:cubicBezTo>
                  <a:close/>
                </a:path>
              </a:pathLst>
            </a:custGeom>
            <a:grpFill/>
            <a:ln w="5735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0C7415D-A119-4524-859D-4DDE131DCE69}"/>
                </a:ext>
              </a:extLst>
            </p:cNvPr>
            <p:cNvSpPr/>
            <p:nvPr/>
          </p:nvSpPr>
          <p:spPr>
            <a:xfrm>
              <a:off x="88305" y="-1951"/>
              <a:ext cx="727127" cy="727121"/>
            </a:xfrm>
            <a:custGeom>
              <a:avLst/>
              <a:gdLst>
                <a:gd name="connsiteX0" fmla="*/ 711579 w 727127"/>
                <a:gd name="connsiteY0" fmla="*/ 0 h 727121"/>
                <a:gd name="connsiteX1" fmla="*/ 0 w 727127"/>
                <a:gd name="connsiteY1" fmla="*/ 711573 h 727121"/>
                <a:gd name="connsiteX2" fmla="*/ 689 w 727127"/>
                <a:gd name="connsiteY2" fmla="*/ 727121 h 727121"/>
                <a:gd name="connsiteX3" fmla="*/ 727127 w 727127"/>
                <a:gd name="connsiteY3" fmla="*/ 689 h 727121"/>
                <a:gd name="connsiteX4" fmla="*/ 711579 w 727127"/>
                <a:gd name="connsiteY4" fmla="*/ 0 h 727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7127" h="727121">
                  <a:moveTo>
                    <a:pt x="711579" y="0"/>
                  </a:moveTo>
                  <a:lnTo>
                    <a:pt x="0" y="711573"/>
                  </a:lnTo>
                  <a:cubicBezTo>
                    <a:pt x="172" y="716758"/>
                    <a:pt x="402" y="721942"/>
                    <a:pt x="689" y="727121"/>
                  </a:cubicBezTo>
                  <a:lnTo>
                    <a:pt x="727127" y="689"/>
                  </a:lnTo>
                  <a:cubicBezTo>
                    <a:pt x="721943" y="396"/>
                    <a:pt x="716764" y="172"/>
                    <a:pt x="711579" y="0"/>
                  </a:cubicBezTo>
                  <a:close/>
                </a:path>
              </a:pathLst>
            </a:custGeom>
            <a:grpFill/>
            <a:ln w="5735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B496281-A14B-1573-C346-426443D8024B}"/>
                </a:ext>
              </a:extLst>
            </p:cNvPr>
            <p:cNvSpPr/>
            <p:nvPr/>
          </p:nvSpPr>
          <p:spPr>
            <a:xfrm>
              <a:off x="93386" y="3129"/>
              <a:ext cx="784702" cy="784696"/>
            </a:xfrm>
            <a:custGeom>
              <a:avLst/>
              <a:gdLst>
                <a:gd name="connsiteX0" fmla="*/ 770412 w 784702"/>
                <a:gd name="connsiteY0" fmla="*/ 0 h 784696"/>
                <a:gd name="connsiteX1" fmla="*/ 0 w 784702"/>
                <a:gd name="connsiteY1" fmla="*/ 770406 h 784696"/>
                <a:gd name="connsiteX2" fmla="*/ 1946 w 784702"/>
                <a:gd name="connsiteY2" fmla="*/ 784697 h 784696"/>
                <a:gd name="connsiteX3" fmla="*/ 784702 w 784702"/>
                <a:gd name="connsiteY3" fmla="*/ 1946 h 784696"/>
                <a:gd name="connsiteX4" fmla="*/ 770412 w 784702"/>
                <a:gd name="connsiteY4" fmla="*/ 0 h 784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4702" h="784696">
                  <a:moveTo>
                    <a:pt x="770412" y="0"/>
                  </a:moveTo>
                  <a:lnTo>
                    <a:pt x="0" y="770406"/>
                  </a:lnTo>
                  <a:cubicBezTo>
                    <a:pt x="603" y="775177"/>
                    <a:pt x="1240" y="779943"/>
                    <a:pt x="1946" y="784697"/>
                  </a:cubicBezTo>
                  <a:lnTo>
                    <a:pt x="784702" y="1946"/>
                  </a:lnTo>
                  <a:cubicBezTo>
                    <a:pt x="779943" y="1246"/>
                    <a:pt x="775177" y="603"/>
                    <a:pt x="770412" y="0"/>
                  </a:cubicBezTo>
                  <a:close/>
                </a:path>
              </a:pathLst>
            </a:custGeom>
            <a:grpFill/>
            <a:ln w="5735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23F529B1-6997-5BCE-6063-3345704AC9EB}"/>
                </a:ext>
              </a:extLst>
            </p:cNvPr>
            <p:cNvSpPr/>
            <p:nvPr/>
          </p:nvSpPr>
          <p:spPr>
            <a:xfrm>
              <a:off x="103433" y="13177"/>
              <a:ext cx="832534" cy="832540"/>
            </a:xfrm>
            <a:custGeom>
              <a:avLst/>
              <a:gdLst>
                <a:gd name="connsiteX0" fmla="*/ 819312 w 832534"/>
                <a:gd name="connsiteY0" fmla="*/ 0 h 832540"/>
                <a:gd name="connsiteX1" fmla="*/ 0 w 832534"/>
                <a:gd name="connsiteY1" fmla="*/ 819312 h 832540"/>
                <a:gd name="connsiteX2" fmla="*/ 3009 w 832534"/>
                <a:gd name="connsiteY2" fmla="*/ 832540 h 832540"/>
                <a:gd name="connsiteX3" fmla="*/ 832534 w 832534"/>
                <a:gd name="connsiteY3" fmla="*/ 3009 h 832540"/>
                <a:gd name="connsiteX4" fmla="*/ 819312 w 832534"/>
                <a:gd name="connsiteY4" fmla="*/ 0 h 832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2534" h="832539">
                  <a:moveTo>
                    <a:pt x="819312" y="0"/>
                  </a:moveTo>
                  <a:lnTo>
                    <a:pt x="0" y="819312"/>
                  </a:lnTo>
                  <a:cubicBezTo>
                    <a:pt x="953" y="823733"/>
                    <a:pt x="1969" y="828136"/>
                    <a:pt x="3009" y="832540"/>
                  </a:cubicBezTo>
                  <a:lnTo>
                    <a:pt x="832534" y="3009"/>
                  </a:lnTo>
                  <a:cubicBezTo>
                    <a:pt x="828137" y="1969"/>
                    <a:pt x="823733" y="953"/>
                    <a:pt x="819312" y="0"/>
                  </a:cubicBezTo>
                  <a:close/>
                </a:path>
              </a:pathLst>
            </a:custGeom>
            <a:grpFill/>
            <a:ln w="5735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5C5FA1E-91B5-FE4A-28D3-B10D17E7E714}"/>
                </a:ext>
              </a:extLst>
            </p:cNvPr>
            <p:cNvSpPr/>
            <p:nvPr/>
          </p:nvSpPr>
          <p:spPr>
            <a:xfrm>
              <a:off x="117649" y="27393"/>
              <a:ext cx="872265" cy="872265"/>
            </a:xfrm>
            <a:custGeom>
              <a:avLst/>
              <a:gdLst>
                <a:gd name="connsiteX0" fmla="*/ 859881 w 872265"/>
                <a:gd name="connsiteY0" fmla="*/ 0 h 872265"/>
                <a:gd name="connsiteX1" fmla="*/ 0 w 872265"/>
                <a:gd name="connsiteY1" fmla="*/ 859881 h 872265"/>
                <a:gd name="connsiteX2" fmla="*/ 3853 w 872265"/>
                <a:gd name="connsiteY2" fmla="*/ 872265 h 872265"/>
                <a:gd name="connsiteX3" fmla="*/ 872265 w 872265"/>
                <a:gd name="connsiteY3" fmla="*/ 3853 h 872265"/>
                <a:gd name="connsiteX4" fmla="*/ 859881 w 872265"/>
                <a:gd name="connsiteY4" fmla="*/ 0 h 872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265" h="872265">
                  <a:moveTo>
                    <a:pt x="859881" y="0"/>
                  </a:moveTo>
                  <a:lnTo>
                    <a:pt x="0" y="859881"/>
                  </a:lnTo>
                  <a:cubicBezTo>
                    <a:pt x="1257" y="864015"/>
                    <a:pt x="2520" y="868149"/>
                    <a:pt x="3853" y="872265"/>
                  </a:cubicBezTo>
                  <a:lnTo>
                    <a:pt x="872265" y="3853"/>
                  </a:lnTo>
                  <a:cubicBezTo>
                    <a:pt x="868149" y="2521"/>
                    <a:pt x="864015" y="1252"/>
                    <a:pt x="859881" y="0"/>
                  </a:cubicBezTo>
                  <a:close/>
                </a:path>
              </a:pathLst>
            </a:custGeom>
            <a:grpFill/>
            <a:ln w="5735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5D0D7A2-EBD5-5EBF-8E04-620C4ACB851F}"/>
                </a:ext>
              </a:extLst>
            </p:cNvPr>
            <p:cNvSpPr/>
            <p:nvPr/>
          </p:nvSpPr>
          <p:spPr>
            <a:xfrm>
              <a:off x="135436" y="45180"/>
              <a:ext cx="904888" cy="904888"/>
            </a:xfrm>
            <a:custGeom>
              <a:avLst/>
              <a:gdLst>
                <a:gd name="connsiteX0" fmla="*/ 893302 w 904888"/>
                <a:gd name="connsiteY0" fmla="*/ 0 h 904888"/>
                <a:gd name="connsiteX1" fmla="*/ 0 w 904888"/>
                <a:gd name="connsiteY1" fmla="*/ 893302 h 904888"/>
                <a:gd name="connsiteX2" fmla="*/ 4656 w 904888"/>
                <a:gd name="connsiteY2" fmla="*/ 904888 h 904888"/>
                <a:gd name="connsiteX3" fmla="*/ 904888 w 904888"/>
                <a:gd name="connsiteY3" fmla="*/ 4656 h 904888"/>
                <a:gd name="connsiteX4" fmla="*/ 893302 w 904888"/>
                <a:gd name="connsiteY4" fmla="*/ 0 h 904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88" h="904888">
                  <a:moveTo>
                    <a:pt x="893302" y="0"/>
                  </a:moveTo>
                  <a:lnTo>
                    <a:pt x="0" y="893302"/>
                  </a:lnTo>
                  <a:cubicBezTo>
                    <a:pt x="1516" y="897172"/>
                    <a:pt x="3060" y="901036"/>
                    <a:pt x="4656" y="904888"/>
                  </a:cubicBezTo>
                  <a:lnTo>
                    <a:pt x="904888" y="4656"/>
                  </a:lnTo>
                  <a:cubicBezTo>
                    <a:pt x="901042" y="3066"/>
                    <a:pt x="897178" y="1521"/>
                    <a:pt x="893302" y="0"/>
                  </a:cubicBezTo>
                  <a:close/>
                </a:path>
              </a:pathLst>
            </a:custGeom>
            <a:grpFill/>
            <a:ln w="5735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E5FC3C0-C4FC-84AC-BE06-B18AD0E78D08}"/>
                </a:ext>
              </a:extLst>
            </p:cNvPr>
            <p:cNvSpPr/>
            <p:nvPr/>
          </p:nvSpPr>
          <p:spPr>
            <a:xfrm>
              <a:off x="156421" y="66159"/>
              <a:ext cx="931201" cy="931207"/>
            </a:xfrm>
            <a:custGeom>
              <a:avLst/>
              <a:gdLst>
                <a:gd name="connsiteX0" fmla="*/ 920339 w 931201"/>
                <a:gd name="connsiteY0" fmla="*/ 0 h 931207"/>
                <a:gd name="connsiteX1" fmla="*/ 0 w 931201"/>
                <a:gd name="connsiteY1" fmla="*/ 920344 h 931207"/>
                <a:gd name="connsiteX2" fmla="*/ 5374 w 931201"/>
                <a:gd name="connsiteY2" fmla="*/ 931207 h 931207"/>
                <a:gd name="connsiteX3" fmla="*/ 931201 w 931201"/>
                <a:gd name="connsiteY3" fmla="*/ 5374 h 931207"/>
                <a:gd name="connsiteX4" fmla="*/ 920339 w 931201"/>
                <a:gd name="connsiteY4" fmla="*/ 0 h 931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1200" h="931207">
                  <a:moveTo>
                    <a:pt x="920339" y="0"/>
                  </a:moveTo>
                  <a:lnTo>
                    <a:pt x="0" y="920344"/>
                  </a:lnTo>
                  <a:cubicBezTo>
                    <a:pt x="1757" y="923979"/>
                    <a:pt x="3548" y="927602"/>
                    <a:pt x="5374" y="931207"/>
                  </a:cubicBezTo>
                  <a:lnTo>
                    <a:pt x="931201" y="5374"/>
                  </a:lnTo>
                  <a:cubicBezTo>
                    <a:pt x="927596" y="3548"/>
                    <a:pt x="923973" y="1757"/>
                    <a:pt x="920339" y="0"/>
                  </a:cubicBezTo>
                  <a:close/>
                </a:path>
              </a:pathLst>
            </a:custGeom>
            <a:grpFill/>
            <a:ln w="5735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DEF7AF6-DF0F-DAC2-C168-548FF72875DC}"/>
                </a:ext>
              </a:extLst>
            </p:cNvPr>
            <p:cNvSpPr/>
            <p:nvPr/>
          </p:nvSpPr>
          <p:spPr>
            <a:xfrm>
              <a:off x="180334" y="90072"/>
              <a:ext cx="951715" cy="951721"/>
            </a:xfrm>
            <a:custGeom>
              <a:avLst/>
              <a:gdLst>
                <a:gd name="connsiteX0" fmla="*/ 941507 w 951715"/>
                <a:gd name="connsiteY0" fmla="*/ 0 h 951721"/>
                <a:gd name="connsiteX1" fmla="*/ 0 w 951715"/>
                <a:gd name="connsiteY1" fmla="*/ 941513 h 951721"/>
                <a:gd name="connsiteX2" fmla="*/ 6029 w 951715"/>
                <a:gd name="connsiteY2" fmla="*/ 951721 h 951721"/>
                <a:gd name="connsiteX3" fmla="*/ 951716 w 951715"/>
                <a:gd name="connsiteY3" fmla="*/ 6034 h 951721"/>
                <a:gd name="connsiteX4" fmla="*/ 941507 w 951715"/>
                <a:gd name="connsiteY4" fmla="*/ 0 h 951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1715" h="951721">
                  <a:moveTo>
                    <a:pt x="941507" y="0"/>
                  </a:moveTo>
                  <a:lnTo>
                    <a:pt x="0" y="941513"/>
                  </a:lnTo>
                  <a:cubicBezTo>
                    <a:pt x="1975" y="944929"/>
                    <a:pt x="3990" y="948328"/>
                    <a:pt x="6029" y="951721"/>
                  </a:cubicBezTo>
                  <a:lnTo>
                    <a:pt x="951716" y="6034"/>
                  </a:lnTo>
                  <a:cubicBezTo>
                    <a:pt x="948328" y="3990"/>
                    <a:pt x="944929" y="1981"/>
                    <a:pt x="941507" y="0"/>
                  </a:cubicBezTo>
                  <a:close/>
                </a:path>
              </a:pathLst>
            </a:custGeom>
            <a:grpFill/>
            <a:ln w="5735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BCFDB39-8752-CC44-4D9C-5056D637A9F9}"/>
                </a:ext>
              </a:extLst>
            </p:cNvPr>
            <p:cNvSpPr/>
            <p:nvPr/>
          </p:nvSpPr>
          <p:spPr>
            <a:xfrm>
              <a:off x="206980" y="116724"/>
              <a:ext cx="966809" cy="966809"/>
            </a:xfrm>
            <a:custGeom>
              <a:avLst/>
              <a:gdLst>
                <a:gd name="connsiteX0" fmla="*/ 957216 w 966809"/>
                <a:gd name="connsiteY0" fmla="*/ 0 h 966809"/>
                <a:gd name="connsiteX1" fmla="*/ 0 w 966809"/>
                <a:gd name="connsiteY1" fmla="*/ 957216 h 966809"/>
                <a:gd name="connsiteX2" fmla="*/ 6643 w 966809"/>
                <a:gd name="connsiteY2" fmla="*/ 966810 h 966809"/>
                <a:gd name="connsiteX3" fmla="*/ 966810 w 966809"/>
                <a:gd name="connsiteY3" fmla="*/ 6643 h 966809"/>
                <a:gd name="connsiteX4" fmla="*/ 957216 w 966809"/>
                <a:gd name="connsiteY4" fmla="*/ 0 h 96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6809" h="966809">
                  <a:moveTo>
                    <a:pt x="957216" y="0"/>
                  </a:moveTo>
                  <a:lnTo>
                    <a:pt x="0" y="957216"/>
                  </a:lnTo>
                  <a:cubicBezTo>
                    <a:pt x="2187" y="960425"/>
                    <a:pt x="4398" y="963629"/>
                    <a:pt x="6643" y="966810"/>
                  </a:cubicBezTo>
                  <a:lnTo>
                    <a:pt x="966810" y="6643"/>
                  </a:lnTo>
                  <a:cubicBezTo>
                    <a:pt x="963629" y="4392"/>
                    <a:pt x="960425" y="2188"/>
                    <a:pt x="957216" y="0"/>
                  </a:cubicBezTo>
                  <a:close/>
                </a:path>
              </a:pathLst>
            </a:custGeom>
            <a:grpFill/>
            <a:ln w="5735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8760AABD-7BD0-CD53-813B-0699D6B1C19D}"/>
                </a:ext>
              </a:extLst>
            </p:cNvPr>
            <p:cNvSpPr/>
            <p:nvPr/>
          </p:nvSpPr>
          <p:spPr>
            <a:xfrm>
              <a:off x="236216" y="145960"/>
              <a:ext cx="976754" cy="976754"/>
            </a:xfrm>
            <a:custGeom>
              <a:avLst/>
              <a:gdLst>
                <a:gd name="connsiteX0" fmla="*/ 967740 w 976754"/>
                <a:gd name="connsiteY0" fmla="*/ 0 h 976754"/>
                <a:gd name="connsiteX1" fmla="*/ 0 w 976754"/>
                <a:gd name="connsiteY1" fmla="*/ 967740 h 976754"/>
                <a:gd name="connsiteX2" fmla="*/ 7223 w 976754"/>
                <a:gd name="connsiteY2" fmla="*/ 976754 h 976754"/>
                <a:gd name="connsiteX3" fmla="*/ 976754 w 976754"/>
                <a:gd name="connsiteY3" fmla="*/ 7223 h 976754"/>
                <a:gd name="connsiteX4" fmla="*/ 967740 w 976754"/>
                <a:gd name="connsiteY4" fmla="*/ 0 h 976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6754" h="976754">
                  <a:moveTo>
                    <a:pt x="967740" y="0"/>
                  </a:moveTo>
                  <a:lnTo>
                    <a:pt x="0" y="967740"/>
                  </a:lnTo>
                  <a:cubicBezTo>
                    <a:pt x="2388" y="970754"/>
                    <a:pt x="4777" y="973774"/>
                    <a:pt x="7223" y="976754"/>
                  </a:cubicBezTo>
                  <a:lnTo>
                    <a:pt x="976754" y="7223"/>
                  </a:lnTo>
                  <a:cubicBezTo>
                    <a:pt x="973769" y="4777"/>
                    <a:pt x="970754" y="2388"/>
                    <a:pt x="967740" y="0"/>
                  </a:cubicBezTo>
                  <a:close/>
                </a:path>
              </a:pathLst>
            </a:custGeom>
            <a:grpFill/>
            <a:ln w="5735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300771F-3493-E240-7BB0-FCDBA2018572}"/>
                </a:ext>
              </a:extLst>
            </p:cNvPr>
            <p:cNvSpPr/>
            <p:nvPr/>
          </p:nvSpPr>
          <p:spPr>
            <a:xfrm>
              <a:off x="267932" y="177676"/>
              <a:ext cx="981726" cy="981731"/>
            </a:xfrm>
            <a:custGeom>
              <a:avLst/>
              <a:gdLst>
                <a:gd name="connsiteX0" fmla="*/ 973304 w 981726"/>
                <a:gd name="connsiteY0" fmla="*/ 0 h 981731"/>
                <a:gd name="connsiteX1" fmla="*/ 0 w 981726"/>
                <a:gd name="connsiteY1" fmla="*/ 973303 h 981731"/>
                <a:gd name="connsiteX2" fmla="*/ 7808 w 981726"/>
                <a:gd name="connsiteY2" fmla="*/ 981732 h 981731"/>
                <a:gd name="connsiteX3" fmla="*/ 981726 w 981726"/>
                <a:gd name="connsiteY3" fmla="*/ 7808 h 981731"/>
                <a:gd name="connsiteX4" fmla="*/ 973304 w 981726"/>
                <a:gd name="connsiteY4" fmla="*/ 0 h 98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1726" h="981731">
                  <a:moveTo>
                    <a:pt x="973304" y="0"/>
                  </a:moveTo>
                  <a:lnTo>
                    <a:pt x="0" y="973303"/>
                  </a:lnTo>
                  <a:cubicBezTo>
                    <a:pt x="2578" y="976128"/>
                    <a:pt x="5173" y="978942"/>
                    <a:pt x="7808" y="981732"/>
                  </a:cubicBezTo>
                  <a:lnTo>
                    <a:pt x="981726" y="7808"/>
                  </a:lnTo>
                  <a:cubicBezTo>
                    <a:pt x="978942" y="5173"/>
                    <a:pt x="976128" y="2578"/>
                    <a:pt x="973304" y="0"/>
                  </a:cubicBezTo>
                  <a:close/>
                </a:path>
              </a:pathLst>
            </a:custGeom>
            <a:grpFill/>
            <a:ln w="5735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DF33092-E53F-56DD-B94C-2686EADDCD28}"/>
                </a:ext>
              </a:extLst>
            </p:cNvPr>
            <p:cNvSpPr/>
            <p:nvPr/>
          </p:nvSpPr>
          <p:spPr>
            <a:xfrm>
              <a:off x="302059" y="211803"/>
              <a:ext cx="981869" cy="981869"/>
            </a:xfrm>
            <a:custGeom>
              <a:avLst/>
              <a:gdLst>
                <a:gd name="connsiteX0" fmla="*/ 974050 w 981869"/>
                <a:gd name="connsiteY0" fmla="*/ 0 h 981869"/>
                <a:gd name="connsiteX1" fmla="*/ 0 w 981869"/>
                <a:gd name="connsiteY1" fmla="*/ 974050 h 981869"/>
                <a:gd name="connsiteX2" fmla="*/ 8417 w 981869"/>
                <a:gd name="connsiteY2" fmla="*/ 981870 h 981869"/>
                <a:gd name="connsiteX3" fmla="*/ 981870 w 981869"/>
                <a:gd name="connsiteY3" fmla="*/ 8417 h 981869"/>
                <a:gd name="connsiteX4" fmla="*/ 974050 w 981869"/>
                <a:gd name="connsiteY4" fmla="*/ 0 h 981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1869" h="981869">
                  <a:moveTo>
                    <a:pt x="974050" y="0"/>
                  </a:moveTo>
                  <a:lnTo>
                    <a:pt x="0" y="974050"/>
                  </a:lnTo>
                  <a:cubicBezTo>
                    <a:pt x="2779" y="976697"/>
                    <a:pt x="5604" y="979275"/>
                    <a:pt x="8417" y="981870"/>
                  </a:cubicBezTo>
                  <a:lnTo>
                    <a:pt x="981870" y="8417"/>
                  </a:lnTo>
                  <a:cubicBezTo>
                    <a:pt x="979275" y="5604"/>
                    <a:pt x="976697" y="2785"/>
                    <a:pt x="974050" y="0"/>
                  </a:cubicBezTo>
                  <a:close/>
                </a:path>
              </a:pathLst>
            </a:custGeom>
            <a:grpFill/>
            <a:ln w="5735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146A70B2-C240-61CB-49B0-275102468747}"/>
                </a:ext>
              </a:extLst>
            </p:cNvPr>
            <p:cNvSpPr/>
            <p:nvPr/>
          </p:nvSpPr>
          <p:spPr>
            <a:xfrm>
              <a:off x="338649" y="248387"/>
              <a:ext cx="977138" cy="977144"/>
            </a:xfrm>
            <a:custGeom>
              <a:avLst/>
              <a:gdLst>
                <a:gd name="connsiteX0" fmla="*/ 969870 w 977138"/>
                <a:gd name="connsiteY0" fmla="*/ 0 h 977144"/>
                <a:gd name="connsiteX1" fmla="*/ 0 w 977138"/>
                <a:gd name="connsiteY1" fmla="*/ 969876 h 977144"/>
                <a:gd name="connsiteX2" fmla="*/ 8968 w 977138"/>
                <a:gd name="connsiteY2" fmla="*/ 977145 h 977144"/>
                <a:gd name="connsiteX3" fmla="*/ 977139 w 977138"/>
                <a:gd name="connsiteY3" fmla="*/ 8968 h 977144"/>
                <a:gd name="connsiteX4" fmla="*/ 969870 w 977138"/>
                <a:gd name="connsiteY4" fmla="*/ 0 h 97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7138" h="977144">
                  <a:moveTo>
                    <a:pt x="969870" y="0"/>
                  </a:moveTo>
                  <a:lnTo>
                    <a:pt x="0" y="969876"/>
                  </a:lnTo>
                  <a:cubicBezTo>
                    <a:pt x="2974" y="972333"/>
                    <a:pt x="5965" y="974745"/>
                    <a:pt x="8968" y="977145"/>
                  </a:cubicBezTo>
                  <a:lnTo>
                    <a:pt x="977139" y="8968"/>
                  </a:lnTo>
                  <a:cubicBezTo>
                    <a:pt x="974745" y="5965"/>
                    <a:pt x="972328" y="2974"/>
                    <a:pt x="969870" y="0"/>
                  </a:cubicBezTo>
                  <a:close/>
                </a:path>
              </a:pathLst>
            </a:custGeom>
            <a:grpFill/>
            <a:ln w="5735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76929ED-9F17-48C9-C966-35B35ED13280}"/>
                </a:ext>
              </a:extLst>
            </p:cNvPr>
            <p:cNvSpPr/>
            <p:nvPr/>
          </p:nvSpPr>
          <p:spPr>
            <a:xfrm>
              <a:off x="377685" y="287429"/>
              <a:ext cx="967487" cy="967487"/>
            </a:xfrm>
            <a:custGeom>
              <a:avLst/>
              <a:gdLst>
                <a:gd name="connsiteX0" fmla="*/ 960799 w 967487"/>
                <a:gd name="connsiteY0" fmla="*/ 0 h 967487"/>
                <a:gd name="connsiteX1" fmla="*/ 0 w 967487"/>
                <a:gd name="connsiteY1" fmla="*/ 960793 h 967487"/>
                <a:gd name="connsiteX2" fmla="*/ 9542 w 967487"/>
                <a:gd name="connsiteY2" fmla="*/ 967487 h 967487"/>
                <a:gd name="connsiteX3" fmla="*/ 967487 w 967487"/>
                <a:gd name="connsiteY3" fmla="*/ 9542 h 967487"/>
                <a:gd name="connsiteX4" fmla="*/ 960799 w 967487"/>
                <a:gd name="connsiteY4" fmla="*/ 0 h 96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7487" h="967487">
                  <a:moveTo>
                    <a:pt x="960799" y="0"/>
                  </a:moveTo>
                  <a:lnTo>
                    <a:pt x="0" y="960793"/>
                  </a:lnTo>
                  <a:cubicBezTo>
                    <a:pt x="3169" y="963049"/>
                    <a:pt x="6344" y="965288"/>
                    <a:pt x="9542" y="967487"/>
                  </a:cubicBezTo>
                  <a:lnTo>
                    <a:pt x="967487" y="9542"/>
                  </a:lnTo>
                  <a:cubicBezTo>
                    <a:pt x="965294" y="6344"/>
                    <a:pt x="963055" y="3164"/>
                    <a:pt x="960799" y="0"/>
                  </a:cubicBezTo>
                  <a:close/>
                </a:path>
              </a:pathLst>
            </a:custGeom>
            <a:grpFill/>
            <a:ln w="5735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2C514D2-1761-F147-5534-F9A18F95A343}"/>
                </a:ext>
              </a:extLst>
            </p:cNvPr>
            <p:cNvSpPr/>
            <p:nvPr/>
          </p:nvSpPr>
          <p:spPr>
            <a:xfrm>
              <a:off x="419271" y="329015"/>
              <a:ext cx="952703" cy="952703"/>
            </a:xfrm>
            <a:custGeom>
              <a:avLst/>
              <a:gdLst>
                <a:gd name="connsiteX0" fmla="*/ 946623 w 952703"/>
                <a:gd name="connsiteY0" fmla="*/ 0 h 952703"/>
                <a:gd name="connsiteX1" fmla="*/ 0 w 952703"/>
                <a:gd name="connsiteY1" fmla="*/ 946623 h 952703"/>
                <a:gd name="connsiteX2" fmla="*/ 10157 w 952703"/>
                <a:gd name="connsiteY2" fmla="*/ 952703 h 952703"/>
                <a:gd name="connsiteX3" fmla="*/ 952703 w 952703"/>
                <a:gd name="connsiteY3" fmla="*/ 10157 h 952703"/>
                <a:gd name="connsiteX4" fmla="*/ 946623 w 952703"/>
                <a:gd name="connsiteY4" fmla="*/ 0 h 952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703" h="952703">
                  <a:moveTo>
                    <a:pt x="946623" y="0"/>
                  </a:moveTo>
                  <a:lnTo>
                    <a:pt x="0" y="946623"/>
                  </a:lnTo>
                  <a:cubicBezTo>
                    <a:pt x="3376" y="948673"/>
                    <a:pt x="6758" y="950717"/>
                    <a:pt x="10157" y="952703"/>
                  </a:cubicBezTo>
                  <a:lnTo>
                    <a:pt x="952703" y="10157"/>
                  </a:lnTo>
                  <a:cubicBezTo>
                    <a:pt x="950717" y="6752"/>
                    <a:pt x="948673" y="3376"/>
                    <a:pt x="946623" y="0"/>
                  </a:cubicBezTo>
                  <a:close/>
                </a:path>
              </a:pathLst>
            </a:custGeom>
            <a:grpFill/>
            <a:ln w="5735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596782D-C771-92D9-F4E5-8FCEF3CB8847}"/>
                </a:ext>
              </a:extLst>
            </p:cNvPr>
            <p:cNvSpPr/>
            <p:nvPr/>
          </p:nvSpPr>
          <p:spPr>
            <a:xfrm>
              <a:off x="463549" y="373287"/>
              <a:ext cx="932493" cy="932498"/>
            </a:xfrm>
            <a:custGeom>
              <a:avLst/>
              <a:gdLst>
                <a:gd name="connsiteX0" fmla="*/ 927068 w 932493"/>
                <a:gd name="connsiteY0" fmla="*/ 0 h 932498"/>
                <a:gd name="connsiteX1" fmla="*/ 0 w 932493"/>
                <a:gd name="connsiteY1" fmla="*/ 927073 h 932498"/>
                <a:gd name="connsiteX2" fmla="*/ 10811 w 932493"/>
                <a:gd name="connsiteY2" fmla="*/ 932499 h 932498"/>
                <a:gd name="connsiteX3" fmla="*/ 932493 w 932493"/>
                <a:gd name="connsiteY3" fmla="*/ 10817 h 932498"/>
                <a:gd name="connsiteX4" fmla="*/ 927068 w 932493"/>
                <a:gd name="connsiteY4" fmla="*/ 0 h 932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2493" h="932498">
                  <a:moveTo>
                    <a:pt x="927068" y="0"/>
                  </a:moveTo>
                  <a:lnTo>
                    <a:pt x="0" y="927073"/>
                  </a:lnTo>
                  <a:cubicBezTo>
                    <a:pt x="3594" y="928911"/>
                    <a:pt x="7194" y="930731"/>
                    <a:pt x="10811" y="932499"/>
                  </a:cubicBezTo>
                  <a:lnTo>
                    <a:pt x="932493" y="10817"/>
                  </a:lnTo>
                  <a:cubicBezTo>
                    <a:pt x="930725" y="7194"/>
                    <a:pt x="928905" y="3594"/>
                    <a:pt x="927068" y="0"/>
                  </a:cubicBezTo>
                  <a:close/>
                </a:path>
              </a:pathLst>
            </a:custGeom>
            <a:grpFill/>
            <a:ln w="5735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BF9B5B1-5DC7-9B39-E78E-D199449F12C4}"/>
                </a:ext>
              </a:extLst>
            </p:cNvPr>
            <p:cNvSpPr/>
            <p:nvPr/>
          </p:nvSpPr>
          <p:spPr>
            <a:xfrm>
              <a:off x="510686" y="420424"/>
              <a:ext cx="906501" cy="906501"/>
            </a:xfrm>
            <a:custGeom>
              <a:avLst/>
              <a:gdLst>
                <a:gd name="connsiteX0" fmla="*/ 901794 w 906501"/>
                <a:gd name="connsiteY0" fmla="*/ 0 h 906501"/>
                <a:gd name="connsiteX1" fmla="*/ 0 w 906501"/>
                <a:gd name="connsiteY1" fmla="*/ 901794 h 906501"/>
                <a:gd name="connsiteX2" fmla="*/ 11529 w 906501"/>
                <a:gd name="connsiteY2" fmla="*/ 906502 h 906501"/>
                <a:gd name="connsiteX3" fmla="*/ 906502 w 906501"/>
                <a:gd name="connsiteY3" fmla="*/ 11529 h 906501"/>
                <a:gd name="connsiteX4" fmla="*/ 901794 w 906501"/>
                <a:gd name="connsiteY4" fmla="*/ 0 h 906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6501" h="906501">
                  <a:moveTo>
                    <a:pt x="901794" y="0"/>
                  </a:moveTo>
                  <a:lnTo>
                    <a:pt x="0" y="901794"/>
                  </a:lnTo>
                  <a:cubicBezTo>
                    <a:pt x="3830" y="903395"/>
                    <a:pt x="7676" y="904974"/>
                    <a:pt x="11529" y="906502"/>
                  </a:cubicBezTo>
                  <a:lnTo>
                    <a:pt x="906502" y="11529"/>
                  </a:lnTo>
                  <a:cubicBezTo>
                    <a:pt x="904969" y="7676"/>
                    <a:pt x="903396" y="3835"/>
                    <a:pt x="901794" y="0"/>
                  </a:cubicBezTo>
                  <a:close/>
                </a:path>
              </a:pathLst>
            </a:custGeom>
            <a:grpFill/>
            <a:ln w="5735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E68E2C6-DE50-8AAA-F07F-34FFF8E98E1A}"/>
                </a:ext>
              </a:extLst>
            </p:cNvPr>
            <p:cNvSpPr/>
            <p:nvPr/>
          </p:nvSpPr>
          <p:spPr>
            <a:xfrm>
              <a:off x="560930" y="470668"/>
              <a:ext cx="874217" cy="874223"/>
            </a:xfrm>
            <a:custGeom>
              <a:avLst/>
              <a:gdLst>
                <a:gd name="connsiteX0" fmla="*/ 870302 w 874217"/>
                <a:gd name="connsiteY0" fmla="*/ 0 h 874223"/>
                <a:gd name="connsiteX1" fmla="*/ 0 w 874217"/>
                <a:gd name="connsiteY1" fmla="*/ 870308 h 874223"/>
                <a:gd name="connsiteX2" fmla="*/ 12321 w 874217"/>
                <a:gd name="connsiteY2" fmla="*/ 874223 h 874223"/>
                <a:gd name="connsiteX3" fmla="*/ 874217 w 874217"/>
                <a:gd name="connsiteY3" fmla="*/ 12327 h 874223"/>
                <a:gd name="connsiteX4" fmla="*/ 870302 w 874217"/>
                <a:gd name="connsiteY4" fmla="*/ 0 h 874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4216" h="874223">
                  <a:moveTo>
                    <a:pt x="870302" y="0"/>
                  </a:moveTo>
                  <a:lnTo>
                    <a:pt x="0" y="870308"/>
                  </a:lnTo>
                  <a:cubicBezTo>
                    <a:pt x="4099" y="871657"/>
                    <a:pt x="8205" y="872954"/>
                    <a:pt x="12321" y="874223"/>
                  </a:cubicBezTo>
                  <a:lnTo>
                    <a:pt x="874217" y="12327"/>
                  </a:lnTo>
                  <a:cubicBezTo>
                    <a:pt x="872949" y="8210"/>
                    <a:pt x="871651" y="4099"/>
                    <a:pt x="870302" y="0"/>
                  </a:cubicBezTo>
                  <a:close/>
                </a:path>
              </a:pathLst>
            </a:custGeom>
            <a:grpFill/>
            <a:ln w="5735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E96864A5-3A22-25BF-6CBC-958C4BFB9490}"/>
                </a:ext>
              </a:extLst>
            </p:cNvPr>
            <p:cNvSpPr/>
            <p:nvPr/>
          </p:nvSpPr>
          <p:spPr>
            <a:xfrm>
              <a:off x="614624" y="524368"/>
              <a:ext cx="834963" cy="834957"/>
            </a:xfrm>
            <a:custGeom>
              <a:avLst/>
              <a:gdLst>
                <a:gd name="connsiteX0" fmla="*/ 831909 w 834963"/>
                <a:gd name="connsiteY0" fmla="*/ 0 h 834957"/>
                <a:gd name="connsiteX1" fmla="*/ 0 w 834963"/>
                <a:gd name="connsiteY1" fmla="*/ 831909 h 834957"/>
                <a:gd name="connsiteX2" fmla="*/ 13188 w 834963"/>
                <a:gd name="connsiteY2" fmla="*/ 834957 h 834957"/>
                <a:gd name="connsiteX3" fmla="*/ 834963 w 834963"/>
                <a:gd name="connsiteY3" fmla="*/ 13182 h 834957"/>
                <a:gd name="connsiteX4" fmla="*/ 831909 w 834963"/>
                <a:gd name="connsiteY4" fmla="*/ 0 h 834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4963" h="834957">
                  <a:moveTo>
                    <a:pt x="831909" y="0"/>
                  </a:moveTo>
                  <a:lnTo>
                    <a:pt x="0" y="831909"/>
                  </a:lnTo>
                  <a:cubicBezTo>
                    <a:pt x="4387" y="832965"/>
                    <a:pt x="8784" y="833987"/>
                    <a:pt x="13188" y="834957"/>
                  </a:cubicBezTo>
                  <a:lnTo>
                    <a:pt x="834963" y="13182"/>
                  </a:lnTo>
                  <a:cubicBezTo>
                    <a:pt x="833987" y="8784"/>
                    <a:pt x="832971" y="4386"/>
                    <a:pt x="831909" y="0"/>
                  </a:cubicBezTo>
                  <a:close/>
                </a:path>
              </a:pathLst>
            </a:custGeom>
            <a:grpFill/>
            <a:ln w="5735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D0092DE-A8F1-A669-E218-6AB95B4539AA}"/>
                </a:ext>
              </a:extLst>
            </p:cNvPr>
            <p:cNvSpPr/>
            <p:nvPr/>
          </p:nvSpPr>
          <p:spPr>
            <a:xfrm>
              <a:off x="672314" y="582052"/>
              <a:ext cx="787555" cy="787555"/>
            </a:xfrm>
            <a:custGeom>
              <a:avLst/>
              <a:gdLst>
                <a:gd name="connsiteX0" fmla="*/ 785535 w 787555"/>
                <a:gd name="connsiteY0" fmla="*/ 0 h 787555"/>
                <a:gd name="connsiteX1" fmla="*/ 0 w 787555"/>
                <a:gd name="connsiteY1" fmla="*/ 785541 h 787555"/>
                <a:gd name="connsiteX2" fmla="*/ 14222 w 787555"/>
                <a:gd name="connsiteY2" fmla="*/ 787556 h 787555"/>
                <a:gd name="connsiteX3" fmla="*/ 787556 w 787555"/>
                <a:gd name="connsiteY3" fmla="*/ 14222 h 787555"/>
                <a:gd name="connsiteX4" fmla="*/ 785535 w 787555"/>
                <a:gd name="connsiteY4" fmla="*/ 0 h 787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7555" h="787555">
                  <a:moveTo>
                    <a:pt x="785535" y="0"/>
                  </a:moveTo>
                  <a:lnTo>
                    <a:pt x="0" y="785541"/>
                  </a:lnTo>
                  <a:cubicBezTo>
                    <a:pt x="4737" y="786264"/>
                    <a:pt x="9473" y="786930"/>
                    <a:pt x="14222" y="787556"/>
                  </a:cubicBezTo>
                  <a:lnTo>
                    <a:pt x="787556" y="14222"/>
                  </a:lnTo>
                  <a:cubicBezTo>
                    <a:pt x="786924" y="9479"/>
                    <a:pt x="786258" y="4737"/>
                    <a:pt x="785535" y="0"/>
                  </a:cubicBezTo>
                  <a:close/>
                </a:path>
              </a:pathLst>
            </a:custGeom>
            <a:grpFill/>
            <a:ln w="5735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1D4C57B-62FD-6A5F-C3F7-3AEAC7817A21}"/>
                </a:ext>
              </a:extLst>
            </p:cNvPr>
            <p:cNvSpPr/>
            <p:nvPr/>
          </p:nvSpPr>
          <p:spPr>
            <a:xfrm>
              <a:off x="734666" y="644410"/>
              <a:ext cx="730594" cy="730589"/>
            </a:xfrm>
            <a:custGeom>
              <a:avLst/>
              <a:gdLst>
                <a:gd name="connsiteX0" fmla="*/ 729826 w 730594"/>
                <a:gd name="connsiteY0" fmla="*/ 0 h 730589"/>
                <a:gd name="connsiteX1" fmla="*/ 0 w 730594"/>
                <a:gd name="connsiteY1" fmla="*/ 729820 h 730589"/>
                <a:gd name="connsiteX2" fmla="*/ 15467 w 730594"/>
                <a:gd name="connsiteY2" fmla="*/ 730589 h 730589"/>
                <a:gd name="connsiteX3" fmla="*/ 730595 w 730594"/>
                <a:gd name="connsiteY3" fmla="*/ 15462 h 730589"/>
                <a:gd name="connsiteX4" fmla="*/ 729826 w 730594"/>
                <a:gd name="connsiteY4" fmla="*/ 0 h 730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0594" h="730589">
                  <a:moveTo>
                    <a:pt x="729826" y="0"/>
                  </a:moveTo>
                  <a:lnTo>
                    <a:pt x="0" y="729820"/>
                  </a:lnTo>
                  <a:cubicBezTo>
                    <a:pt x="5150" y="730135"/>
                    <a:pt x="10306" y="730394"/>
                    <a:pt x="15467" y="730589"/>
                  </a:cubicBezTo>
                  <a:lnTo>
                    <a:pt x="730595" y="15462"/>
                  </a:lnTo>
                  <a:cubicBezTo>
                    <a:pt x="730394" y="10306"/>
                    <a:pt x="730135" y="5150"/>
                    <a:pt x="729826" y="0"/>
                  </a:cubicBezTo>
                  <a:close/>
                </a:path>
              </a:pathLst>
            </a:custGeom>
            <a:grpFill/>
            <a:ln w="5735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BA839260-2136-77B6-07B1-25E78BAA0A68}"/>
                </a:ext>
              </a:extLst>
            </p:cNvPr>
            <p:cNvSpPr/>
            <p:nvPr/>
          </p:nvSpPr>
          <p:spPr>
            <a:xfrm>
              <a:off x="802869" y="712607"/>
              <a:ext cx="662415" cy="662420"/>
            </a:xfrm>
            <a:custGeom>
              <a:avLst/>
              <a:gdLst>
                <a:gd name="connsiteX0" fmla="*/ 661565 w 662415"/>
                <a:gd name="connsiteY0" fmla="*/ 17092 h 662420"/>
                <a:gd name="connsiteX1" fmla="*/ 662415 w 662415"/>
                <a:gd name="connsiteY1" fmla="*/ 0 h 662420"/>
                <a:gd name="connsiteX2" fmla="*/ 0 w 662415"/>
                <a:gd name="connsiteY2" fmla="*/ 662421 h 662420"/>
                <a:gd name="connsiteX3" fmla="*/ 17092 w 662415"/>
                <a:gd name="connsiteY3" fmla="*/ 661571 h 662420"/>
                <a:gd name="connsiteX4" fmla="*/ 661565 w 662415"/>
                <a:gd name="connsiteY4" fmla="*/ 17092 h 662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2415" h="662420">
                  <a:moveTo>
                    <a:pt x="661565" y="17092"/>
                  </a:moveTo>
                  <a:cubicBezTo>
                    <a:pt x="661921" y="11397"/>
                    <a:pt x="662203" y="5701"/>
                    <a:pt x="662415" y="0"/>
                  </a:cubicBezTo>
                  <a:lnTo>
                    <a:pt x="0" y="662421"/>
                  </a:lnTo>
                  <a:cubicBezTo>
                    <a:pt x="5701" y="662208"/>
                    <a:pt x="11397" y="661921"/>
                    <a:pt x="17092" y="661571"/>
                  </a:cubicBezTo>
                  <a:lnTo>
                    <a:pt x="661565" y="17092"/>
                  </a:lnTo>
                  <a:close/>
                </a:path>
              </a:pathLst>
            </a:custGeom>
            <a:grpFill/>
            <a:ln w="5735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C4E92D7-BCE0-2A30-DE65-D90F303F8BA9}"/>
                </a:ext>
              </a:extLst>
            </p:cNvPr>
            <p:cNvSpPr/>
            <p:nvPr/>
          </p:nvSpPr>
          <p:spPr>
            <a:xfrm>
              <a:off x="878921" y="788659"/>
              <a:ext cx="579313" cy="579313"/>
            </a:xfrm>
            <a:custGeom>
              <a:avLst/>
              <a:gdLst>
                <a:gd name="connsiteX0" fmla="*/ 19435 w 579313"/>
                <a:gd name="connsiteY0" fmla="*/ 576121 h 579313"/>
                <a:gd name="connsiteX1" fmla="*/ 576121 w 579313"/>
                <a:gd name="connsiteY1" fmla="*/ 19435 h 579313"/>
                <a:gd name="connsiteX2" fmla="*/ 579313 w 579313"/>
                <a:gd name="connsiteY2" fmla="*/ 0 h 579313"/>
                <a:gd name="connsiteX3" fmla="*/ 0 w 579313"/>
                <a:gd name="connsiteY3" fmla="*/ 579313 h 579313"/>
                <a:gd name="connsiteX4" fmla="*/ 19435 w 579313"/>
                <a:gd name="connsiteY4" fmla="*/ 576121 h 57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9313" h="579313">
                  <a:moveTo>
                    <a:pt x="19435" y="576121"/>
                  </a:moveTo>
                  <a:lnTo>
                    <a:pt x="576121" y="19435"/>
                  </a:lnTo>
                  <a:cubicBezTo>
                    <a:pt x="577275" y="12970"/>
                    <a:pt x="578349" y="6494"/>
                    <a:pt x="579313" y="0"/>
                  </a:cubicBezTo>
                  <a:lnTo>
                    <a:pt x="0" y="579313"/>
                  </a:lnTo>
                  <a:cubicBezTo>
                    <a:pt x="6488" y="578349"/>
                    <a:pt x="12964" y="577275"/>
                    <a:pt x="19435" y="576121"/>
                  </a:cubicBezTo>
                  <a:close/>
                </a:path>
              </a:pathLst>
            </a:custGeom>
            <a:grpFill/>
            <a:ln w="5735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86E7386B-7407-510F-C754-253C729B52F3}"/>
                </a:ext>
              </a:extLst>
            </p:cNvPr>
            <p:cNvSpPr/>
            <p:nvPr/>
          </p:nvSpPr>
          <p:spPr>
            <a:xfrm>
              <a:off x="967012" y="876750"/>
              <a:ext cx="472131" cy="472131"/>
            </a:xfrm>
            <a:custGeom>
              <a:avLst/>
              <a:gdLst>
                <a:gd name="connsiteX0" fmla="*/ 23327 w 472131"/>
                <a:gd name="connsiteY0" fmla="*/ 465041 h 472131"/>
                <a:gd name="connsiteX1" fmla="*/ 465035 w 472131"/>
                <a:gd name="connsiteY1" fmla="*/ 23333 h 472131"/>
                <a:gd name="connsiteX2" fmla="*/ 472132 w 472131"/>
                <a:gd name="connsiteY2" fmla="*/ 0 h 472131"/>
                <a:gd name="connsiteX3" fmla="*/ 0 w 472131"/>
                <a:gd name="connsiteY3" fmla="*/ 472131 h 472131"/>
                <a:gd name="connsiteX4" fmla="*/ 23327 w 472131"/>
                <a:gd name="connsiteY4" fmla="*/ 465041 h 472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2131" h="472131">
                  <a:moveTo>
                    <a:pt x="23327" y="465041"/>
                  </a:moveTo>
                  <a:lnTo>
                    <a:pt x="465035" y="23333"/>
                  </a:lnTo>
                  <a:cubicBezTo>
                    <a:pt x="467550" y="15594"/>
                    <a:pt x="469892" y="7808"/>
                    <a:pt x="472132" y="0"/>
                  </a:cubicBezTo>
                  <a:lnTo>
                    <a:pt x="0" y="472131"/>
                  </a:lnTo>
                  <a:cubicBezTo>
                    <a:pt x="7808" y="469904"/>
                    <a:pt x="15588" y="467556"/>
                    <a:pt x="23327" y="465041"/>
                  </a:cubicBezTo>
                  <a:close/>
                </a:path>
              </a:pathLst>
            </a:custGeom>
            <a:grpFill/>
            <a:ln w="5735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123B5CB1-141E-9B9A-402B-BFA1C738F54F}"/>
                </a:ext>
              </a:extLst>
            </p:cNvPr>
            <p:cNvSpPr/>
            <p:nvPr/>
          </p:nvSpPr>
          <p:spPr>
            <a:xfrm>
              <a:off x="1078890" y="988645"/>
              <a:ext cx="317359" cy="317359"/>
            </a:xfrm>
            <a:custGeom>
              <a:avLst/>
              <a:gdLst>
                <a:gd name="connsiteX0" fmla="*/ 33978 w 317359"/>
                <a:gd name="connsiteY0" fmla="*/ 299618 h 317359"/>
                <a:gd name="connsiteX1" fmla="*/ 299624 w 317359"/>
                <a:gd name="connsiteY1" fmla="*/ 33972 h 317359"/>
                <a:gd name="connsiteX2" fmla="*/ 317359 w 317359"/>
                <a:gd name="connsiteY2" fmla="*/ 0 h 317359"/>
                <a:gd name="connsiteX3" fmla="*/ 0 w 317359"/>
                <a:gd name="connsiteY3" fmla="*/ 317359 h 317359"/>
                <a:gd name="connsiteX4" fmla="*/ 33978 w 317359"/>
                <a:gd name="connsiteY4" fmla="*/ 299618 h 317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359" h="317359">
                  <a:moveTo>
                    <a:pt x="33978" y="299618"/>
                  </a:moveTo>
                  <a:lnTo>
                    <a:pt x="299624" y="33972"/>
                  </a:lnTo>
                  <a:cubicBezTo>
                    <a:pt x="305882" y="22782"/>
                    <a:pt x="311778" y="11448"/>
                    <a:pt x="317359" y="0"/>
                  </a:cubicBezTo>
                  <a:lnTo>
                    <a:pt x="0" y="317359"/>
                  </a:lnTo>
                  <a:cubicBezTo>
                    <a:pt x="11454" y="311767"/>
                    <a:pt x="22794" y="305870"/>
                    <a:pt x="33978" y="299618"/>
                  </a:cubicBezTo>
                  <a:close/>
                </a:path>
              </a:pathLst>
            </a:custGeom>
            <a:grpFill/>
            <a:ln w="5735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en-US"/>
            </a:p>
          </p:txBody>
        </p:sp>
      </p:grp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83B837ED-1BAB-8D7A-57FF-4FF9463BD99C}"/>
              </a:ext>
            </a:extLst>
          </p:cNvPr>
          <p:cNvSpPr/>
          <p:nvPr/>
        </p:nvSpPr>
        <p:spPr>
          <a:xfrm>
            <a:off x="7317705" y="2417708"/>
            <a:ext cx="430609" cy="430609"/>
          </a:xfrm>
          <a:custGeom>
            <a:avLst/>
            <a:gdLst>
              <a:gd name="connsiteX0" fmla="*/ 216637 w 430609"/>
              <a:gd name="connsiteY0" fmla="*/ 430609 h 430609"/>
              <a:gd name="connsiteX1" fmla="*/ 213973 w 430609"/>
              <a:gd name="connsiteY1" fmla="*/ 430609 h 430609"/>
              <a:gd name="connsiteX2" fmla="*/ 0 w 430609"/>
              <a:gd name="connsiteY2" fmla="*/ 216637 h 430609"/>
              <a:gd name="connsiteX3" fmla="*/ 0 w 430609"/>
              <a:gd name="connsiteY3" fmla="*/ 213973 h 430609"/>
              <a:gd name="connsiteX4" fmla="*/ 213973 w 430609"/>
              <a:gd name="connsiteY4" fmla="*/ 0 h 430609"/>
              <a:gd name="connsiteX5" fmla="*/ 216637 w 430609"/>
              <a:gd name="connsiteY5" fmla="*/ 0 h 430609"/>
              <a:gd name="connsiteX6" fmla="*/ 430609 w 430609"/>
              <a:gd name="connsiteY6" fmla="*/ 213973 h 430609"/>
              <a:gd name="connsiteX7" fmla="*/ 430609 w 430609"/>
              <a:gd name="connsiteY7" fmla="*/ 216637 h 430609"/>
              <a:gd name="connsiteX8" fmla="*/ 216637 w 430609"/>
              <a:gd name="connsiteY8" fmla="*/ 430609 h 430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30609" h="430609">
                <a:moveTo>
                  <a:pt x="216637" y="430609"/>
                </a:moveTo>
                <a:lnTo>
                  <a:pt x="213973" y="430609"/>
                </a:lnTo>
                <a:cubicBezTo>
                  <a:pt x="95802" y="430609"/>
                  <a:pt x="0" y="334813"/>
                  <a:pt x="0" y="216637"/>
                </a:cubicBezTo>
                <a:lnTo>
                  <a:pt x="0" y="213973"/>
                </a:lnTo>
                <a:cubicBezTo>
                  <a:pt x="0" y="95802"/>
                  <a:pt x="95796" y="0"/>
                  <a:pt x="213973" y="0"/>
                </a:cubicBezTo>
                <a:lnTo>
                  <a:pt x="216637" y="0"/>
                </a:lnTo>
                <a:cubicBezTo>
                  <a:pt x="334807" y="0"/>
                  <a:pt x="430609" y="95796"/>
                  <a:pt x="430609" y="213973"/>
                </a:cubicBezTo>
                <a:lnTo>
                  <a:pt x="430609" y="216637"/>
                </a:lnTo>
                <a:cubicBezTo>
                  <a:pt x="430609" y="334813"/>
                  <a:pt x="334813" y="430609"/>
                  <a:pt x="216637" y="430609"/>
                </a:cubicBezTo>
                <a:close/>
              </a:path>
            </a:pathLst>
          </a:custGeom>
          <a:solidFill>
            <a:srgbClr val="8BC2B7"/>
          </a:solidFill>
          <a:ln w="5735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AD32D34-CEE3-425C-447B-B10C739FB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285" y="1106184"/>
            <a:ext cx="6634781" cy="1076051"/>
          </a:xfrm>
        </p:spPr>
        <p:txBody>
          <a:bodyPr>
            <a:noAutofit/>
          </a:bodyPr>
          <a:lstStyle/>
          <a:p>
            <a:pPr rtl="0">
              <a:lnSpc>
                <a:spcPct val="150000"/>
              </a:lnSpc>
            </a:pPr>
            <a:r>
              <a:rPr lang="tr" sz="3600" b="1" i="0" u="none" strike="noStrike">
                <a:solidFill>
                  <a:srgbClr val="036B9F"/>
                </a:solidFill>
                <a:highlight>
                  <a:srgbClr val="000000">
                    <a:alpha val="0"/>
                  </a:srgbClr>
                </a:highlight>
                <a:latin typeface="Myriad Pro"/>
                <a:cs typeface="Poppins"/>
              </a:rPr>
              <a:t>DR KRISTINA GAUČĖ</a:t>
            </a:r>
            <a:br>
              <a:rPr lang="tr" sz="3600" b="1" i="0" u="none" strike="noStrike">
                <a:solidFill>
                  <a:srgbClr val="036B9F"/>
                </a:solidFill>
                <a:highlight>
                  <a:srgbClr val="000000">
                    <a:alpha val="0"/>
                  </a:srgbClr>
                </a:highlight>
                <a:latin typeface="Myriad Pro"/>
                <a:cs typeface="Poppins"/>
              </a:rPr>
            </a:br>
            <a:r>
              <a:rPr lang="tr" sz="2800" b="1" i="0" u="none" strike="noStrike">
                <a:solidFill>
                  <a:srgbClr val="036B9F"/>
                </a:solidFill>
                <a:highlight>
                  <a:srgbClr val="000000">
                    <a:alpha val="0"/>
                  </a:srgbClr>
                </a:highlight>
                <a:latin typeface="Myriad Pro"/>
                <a:cs typeface="Poppins"/>
              </a:rPr>
              <a:t>KISA BİYOGRAFİ</a:t>
            </a:r>
            <a:endParaRPr lang="lt-LT" sz="3600" b="1">
              <a:solidFill>
                <a:srgbClr val="036B9F"/>
              </a:solidFill>
              <a:latin typeface="Myriad Pro" panose="020B0503030403020204" pitchFamily="34" charset="0"/>
              <a:cs typeface="Poppins" panose="00000500000000000000" pitchFamily="2" charset="-7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648F529-4518-9146-9343-159A6342F608}"/>
              </a:ext>
            </a:extLst>
          </p:cNvPr>
          <p:cNvSpPr txBox="1"/>
          <p:nvPr/>
        </p:nvSpPr>
        <p:spPr>
          <a:xfrm>
            <a:off x="405284" y="2633013"/>
            <a:ext cx="6634782" cy="3118803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1600"/>
              </a:spcAft>
              <a:buClr>
                <a:srgbClr val="FDD901"/>
              </a:buClr>
              <a:buSzTx/>
              <a:buFontTx/>
              <a:buNone/>
              <a:defRPr/>
            </a:pPr>
            <a:r>
              <a:rPr kumimoji="0" lang="tr" sz="1600" b="0" i="0" u="none" strike="noStrike" kern="1200" cap="none" spc="0" normalizeH="0" baseline="0" noProof="0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uLnTx/>
                <a:uFillTx/>
                <a:latin typeface="Myriad Pro"/>
                <a:cs typeface="Poppins"/>
              </a:rPr>
              <a:t>Kentsel ve bölgesel hareketlilikte engin deneyim, ulaşım, bağlayıcılık ve hareketlilikle ilgili politikalar dâhil olmak üzere KENTSEL ULAŞIMIN GELİŞTİRİLMESİ ALANINDA </a:t>
            </a:r>
            <a:r>
              <a:rPr kumimoji="0" lang="tr" sz="1800" b="1" i="0" u="none" strike="noStrike" kern="1200" cap="none" spc="0" normalizeH="0" baseline="0" noProof="0" dirty="0">
                <a:solidFill>
                  <a:srgbClr val="036B9F"/>
                </a:solidFill>
                <a:highlight>
                  <a:srgbClr val="000000">
                    <a:alpha val="0"/>
                  </a:srgbClr>
                </a:highlight>
                <a:uLnTx/>
                <a:uFillTx/>
                <a:latin typeface="Myriad Pro"/>
                <a:cs typeface="Poppins"/>
              </a:rPr>
              <a:t>19 YILLIK DENEYİM</a:t>
            </a:r>
            <a:endParaRPr kumimoji="0" lang="lt-LT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yriad Pro" panose="020B0503030403020204" pitchFamily="34" charset="0"/>
              <a:cs typeface="Poppins" panose="00000500000000000000" pitchFamily="2" charset="-7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1600"/>
              </a:spcAft>
              <a:buClr>
                <a:srgbClr val="FDD901"/>
              </a:buClr>
              <a:buSzTx/>
              <a:buFontTx/>
              <a:buNone/>
              <a:defRPr/>
            </a:pPr>
            <a:r>
              <a:rPr kumimoji="0" lang="tr" sz="1800" b="1" i="0" u="none" strike="noStrike" kern="1200" cap="none" spc="0" normalizeH="0" baseline="0" noProof="0" dirty="0">
                <a:solidFill>
                  <a:srgbClr val="036B9F"/>
                </a:solidFill>
                <a:highlight>
                  <a:srgbClr val="000000">
                    <a:alpha val="0"/>
                  </a:srgbClr>
                </a:highlight>
                <a:uLnTx/>
                <a:uFillTx/>
                <a:latin typeface="Myriad Pro"/>
                <a:cs typeface="Poppins"/>
              </a:rPr>
              <a:t>Uluslararası projelerin koordinasyonu, (hem ulusal hem de uluslararası) çok sektörlü ekiplere liderlik etme ve bu ekiplerde çalışma da dâhil olmak üzere, PROJELERİN YÖNETİMİ VE KOORDİNASYONU ÜZERİNE 15 YILLIK DENEYİM</a:t>
            </a:r>
            <a:endParaRPr kumimoji="0" lang="lt-LT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yriad Pro" panose="020B0503030403020204" pitchFamily="34" charset="0"/>
              <a:cs typeface="Poppins" panose="00000500000000000000" pitchFamily="2" charset="-7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DD901"/>
              </a:buClr>
              <a:buSzTx/>
              <a:buFontTx/>
              <a:buNone/>
              <a:defRPr/>
            </a:pPr>
            <a:r>
              <a:rPr kumimoji="0" lang="tr" sz="1800" b="1" i="0" u="none" strike="noStrike" kern="1200" cap="none" spc="0" normalizeH="0" baseline="0" noProof="0" dirty="0">
                <a:solidFill>
                  <a:srgbClr val="036B9F"/>
                </a:solidFill>
                <a:highlight>
                  <a:srgbClr val="000000">
                    <a:alpha val="0"/>
                  </a:srgbClr>
                </a:highlight>
                <a:uLnTx/>
                <a:uFillTx/>
                <a:latin typeface="Myriad Pro"/>
                <a:cs typeface="Poppins"/>
              </a:rPr>
              <a:t>15 YILLIK AKADEMİK ÇALIŞMA</a:t>
            </a:r>
            <a:r>
              <a:rPr kumimoji="0" lang="tr" sz="1600" b="0" i="0" u="none" strike="noStrike" kern="1200" cap="none" spc="0" normalizeH="0" baseline="0" noProof="0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uLnTx/>
                <a:uFillTx/>
                <a:latin typeface="Myriad Pro"/>
                <a:cs typeface="Poppins"/>
              </a:rPr>
              <a:t> İlgi alanı: (Araştırma, ders verme ve çok sayıda yayın ile) sürdürülebilir kentsel hareketlilik planlaması ve hareketlilik yönetimi </a:t>
            </a:r>
            <a:endParaRPr kumimoji="0" lang="lt-LT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yriad Pro" panose="020B0503030403020204" pitchFamily="34" charset="0"/>
              <a:cs typeface="Poppins" panose="00000500000000000000" pitchFamily="2" charset="-70"/>
            </a:endParaRPr>
          </a:p>
        </p:txBody>
      </p:sp>
      <p:pic>
        <p:nvPicPr>
          <p:cNvPr id="4" name="Google Shape;95;p16">
            <a:extLst>
              <a:ext uri="{FF2B5EF4-FFF2-40B4-BE49-F238E27FC236}">
                <a16:creationId xmlns:a16="http://schemas.microsoft.com/office/drawing/2014/main" id="{0DCDBB52-0E5C-B666-0DE5-FA7F26ADFAA1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3"/>
          <a:srcRect l="25108" r="29163"/>
          <a:stretch>
            <a:fillRect/>
          </a:stretch>
        </p:blipFill>
        <p:spPr>
          <a:xfrm>
            <a:off x="8148133" y="917560"/>
            <a:ext cx="3482356" cy="50736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59709254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C9BBC7A-4D70-864B-51A3-A516BB52D269}"/>
              </a:ext>
            </a:extLst>
          </p:cNvPr>
          <p:cNvSpPr/>
          <p:nvPr/>
        </p:nvSpPr>
        <p:spPr>
          <a:xfrm>
            <a:off x="8006090" y="0"/>
            <a:ext cx="4185909" cy="6414247"/>
          </a:xfrm>
          <a:prstGeom prst="rect">
            <a:avLst/>
          </a:prstGeom>
          <a:solidFill>
            <a:srgbClr val="8BC2B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F0CF571-A8EE-4FA5-E96A-7D3DEFE6F2F3}"/>
              </a:ext>
            </a:extLst>
          </p:cNvPr>
          <p:cNvSpPr txBox="1"/>
          <p:nvPr/>
        </p:nvSpPr>
        <p:spPr>
          <a:xfrm>
            <a:off x="630969" y="933335"/>
            <a:ext cx="1649401" cy="46166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rtl="0"/>
            <a:r>
              <a:rPr lang="tr" sz="2400" b="1" i="0" u="none" strike="noStrike">
                <a:solidFill>
                  <a:srgbClr val="036B9F"/>
                </a:solidFill>
                <a:highlight>
                  <a:srgbClr val="000000">
                    <a:alpha val="0"/>
                  </a:srgbClr>
                </a:highlight>
                <a:latin typeface="Myriad Pro"/>
                <a:cs typeface="Poppins"/>
              </a:rPr>
              <a:t>GÜNDEM</a:t>
            </a:r>
            <a:endParaRPr lang="en-US" sz="2400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89341B04-7EEF-BC91-F2DB-64B87014E689}"/>
              </a:ext>
            </a:extLst>
          </p:cNvPr>
          <p:cNvGrpSpPr/>
          <p:nvPr/>
        </p:nvGrpSpPr>
        <p:grpSpPr>
          <a:xfrm>
            <a:off x="-12840" y="0"/>
            <a:ext cx="1695451" cy="2332061"/>
            <a:chOff x="-12840" y="0"/>
            <a:chExt cx="1695451" cy="2332061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1A94E254-B9B5-3002-C27F-B6E8D3B6A86E}"/>
                </a:ext>
              </a:extLst>
            </p:cNvPr>
            <p:cNvGrpSpPr/>
            <p:nvPr/>
          </p:nvGrpSpPr>
          <p:grpSpPr>
            <a:xfrm>
              <a:off x="-12839" y="0"/>
              <a:ext cx="1695450" cy="636612"/>
              <a:chOff x="0" y="-14312"/>
              <a:chExt cx="1695450" cy="885826"/>
            </a:xfrm>
          </p:grpSpPr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C51C7015-629B-A95E-E6DE-05B3C3D4B3E9}"/>
                  </a:ext>
                </a:extLst>
              </p:cNvPr>
              <p:cNvSpPr/>
              <p:nvPr/>
            </p:nvSpPr>
            <p:spPr>
              <a:xfrm>
                <a:off x="0" y="-12169"/>
                <a:ext cx="1695450" cy="883682"/>
              </a:xfrm>
              <a:prstGeom prst="rect">
                <a:avLst/>
              </a:prstGeom>
              <a:solidFill>
                <a:srgbClr val="8BC2B7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" name="Isosceles Triangle 4">
                <a:extLst>
                  <a:ext uri="{FF2B5EF4-FFF2-40B4-BE49-F238E27FC236}">
                    <a16:creationId xmlns:a16="http://schemas.microsoft.com/office/drawing/2014/main" id="{E06F64BC-BC87-F410-5C96-331DB8C41A7C}"/>
                  </a:ext>
                </a:extLst>
              </p:cNvPr>
              <p:cNvSpPr/>
              <p:nvPr/>
            </p:nvSpPr>
            <p:spPr>
              <a:xfrm rot="16200000">
                <a:off x="916709" y="92772"/>
                <a:ext cx="885826" cy="671657"/>
              </a:xfrm>
              <a:prstGeom prst="triangle">
                <a:avLst>
                  <a:gd name="adj" fmla="val 51163"/>
                </a:avLst>
              </a:prstGeom>
              <a:solidFill>
                <a:srgbClr val="50968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1AA9D18-298D-AE66-29A6-23B34EC77706}"/>
                </a:ext>
              </a:extLst>
            </p:cNvPr>
            <p:cNvSpPr/>
            <p:nvPr/>
          </p:nvSpPr>
          <p:spPr>
            <a:xfrm rot="5400000">
              <a:off x="-733121" y="1356892"/>
              <a:ext cx="1695450" cy="254887"/>
            </a:xfrm>
            <a:prstGeom prst="rect">
              <a:avLst/>
            </a:prstGeom>
            <a:solidFill>
              <a:srgbClr val="7E6EF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3CD4AA9-E59F-325D-E076-C0DC764C12F1}"/>
              </a:ext>
            </a:extLst>
          </p:cNvPr>
          <p:cNvSpPr/>
          <p:nvPr/>
        </p:nvSpPr>
        <p:spPr>
          <a:xfrm>
            <a:off x="10564647" y="833312"/>
            <a:ext cx="1528205" cy="1528205"/>
          </a:xfrm>
          <a:custGeom>
            <a:avLst/>
            <a:gdLst>
              <a:gd name="connsiteX0" fmla="*/ 764103 w 1528205"/>
              <a:gd name="connsiteY0" fmla="*/ 0 h 1528205"/>
              <a:gd name="connsiteX1" fmla="*/ 0 w 1528205"/>
              <a:gd name="connsiteY1" fmla="*/ 764103 h 1528205"/>
              <a:gd name="connsiteX2" fmla="*/ 764103 w 1528205"/>
              <a:gd name="connsiteY2" fmla="*/ 1528205 h 1528205"/>
              <a:gd name="connsiteX3" fmla="*/ 1528205 w 1528205"/>
              <a:gd name="connsiteY3" fmla="*/ 764103 h 1528205"/>
              <a:gd name="connsiteX4" fmla="*/ 764103 w 1528205"/>
              <a:gd name="connsiteY4" fmla="*/ 0 h 1528205"/>
              <a:gd name="connsiteX5" fmla="*/ 764103 w 1528205"/>
              <a:gd name="connsiteY5" fmla="*/ 1146154 h 1528205"/>
              <a:gd name="connsiteX6" fmla="*/ 382051 w 1528205"/>
              <a:gd name="connsiteY6" fmla="*/ 764103 h 1528205"/>
              <a:gd name="connsiteX7" fmla="*/ 764103 w 1528205"/>
              <a:gd name="connsiteY7" fmla="*/ 382051 h 1528205"/>
              <a:gd name="connsiteX8" fmla="*/ 1146154 w 1528205"/>
              <a:gd name="connsiteY8" fmla="*/ 764103 h 1528205"/>
              <a:gd name="connsiteX9" fmla="*/ 764103 w 1528205"/>
              <a:gd name="connsiteY9" fmla="*/ 1146154 h 1528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28205" h="1528205">
                <a:moveTo>
                  <a:pt x="764103" y="0"/>
                </a:moveTo>
                <a:cubicBezTo>
                  <a:pt x="342101" y="0"/>
                  <a:pt x="0" y="342102"/>
                  <a:pt x="0" y="764103"/>
                </a:cubicBezTo>
                <a:cubicBezTo>
                  <a:pt x="0" y="1186104"/>
                  <a:pt x="342101" y="1528205"/>
                  <a:pt x="764103" y="1528205"/>
                </a:cubicBezTo>
                <a:cubicBezTo>
                  <a:pt x="1186104" y="1528205"/>
                  <a:pt x="1528205" y="1186104"/>
                  <a:pt x="1528205" y="764103"/>
                </a:cubicBezTo>
                <a:cubicBezTo>
                  <a:pt x="1528205" y="342102"/>
                  <a:pt x="1186097" y="0"/>
                  <a:pt x="764103" y="0"/>
                </a:cubicBezTo>
                <a:close/>
                <a:moveTo>
                  <a:pt x="764103" y="1146154"/>
                </a:moveTo>
                <a:cubicBezTo>
                  <a:pt x="553102" y="1146154"/>
                  <a:pt x="382051" y="975103"/>
                  <a:pt x="382051" y="764103"/>
                </a:cubicBezTo>
                <a:cubicBezTo>
                  <a:pt x="382051" y="553102"/>
                  <a:pt x="553102" y="382051"/>
                  <a:pt x="764103" y="382051"/>
                </a:cubicBezTo>
                <a:cubicBezTo>
                  <a:pt x="975103" y="382051"/>
                  <a:pt x="1146154" y="553102"/>
                  <a:pt x="1146154" y="764103"/>
                </a:cubicBezTo>
                <a:cubicBezTo>
                  <a:pt x="1146154" y="975103"/>
                  <a:pt x="975103" y="1146154"/>
                  <a:pt x="764103" y="1146154"/>
                </a:cubicBezTo>
                <a:close/>
              </a:path>
            </a:pathLst>
          </a:custGeom>
          <a:solidFill>
            <a:srgbClr val="036B9F"/>
          </a:solidFill>
          <a:ln w="6350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/>
          </a:p>
        </p:txBody>
      </p:sp>
      <p:grpSp>
        <p:nvGrpSpPr>
          <p:cNvPr id="15" name="Graphic 11" descr="One solid circle, one ring, and one circle filled with diagonal lines">
            <a:extLst>
              <a:ext uri="{FF2B5EF4-FFF2-40B4-BE49-F238E27FC236}">
                <a16:creationId xmlns:a16="http://schemas.microsoft.com/office/drawing/2014/main" id="{1B416D78-7EDA-4FFC-C1CD-A1D2328FCAAA}"/>
              </a:ext>
            </a:extLst>
          </p:cNvPr>
          <p:cNvGrpSpPr/>
          <p:nvPr/>
        </p:nvGrpSpPr>
        <p:grpSpPr>
          <a:xfrm>
            <a:off x="9600636" y="68260"/>
            <a:ext cx="1527128" cy="1527128"/>
            <a:chOff x="9600636" y="68260"/>
            <a:chExt cx="1527128" cy="1527128"/>
          </a:xfrm>
          <a:solidFill>
            <a:srgbClr val="E4E4E4"/>
          </a:soli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161538B-16D1-8BDC-B6E0-7427C2514EA7}"/>
                </a:ext>
              </a:extLst>
            </p:cNvPr>
            <p:cNvSpPr/>
            <p:nvPr/>
          </p:nvSpPr>
          <p:spPr>
            <a:xfrm>
              <a:off x="9681485" y="149109"/>
              <a:ext cx="339388" cy="339388"/>
            </a:xfrm>
            <a:custGeom>
              <a:avLst/>
              <a:gdLst>
                <a:gd name="connsiteX0" fmla="*/ 300178 w 339388"/>
                <a:gd name="connsiteY0" fmla="*/ 21197 h 339388"/>
                <a:gd name="connsiteX1" fmla="*/ 21197 w 339388"/>
                <a:gd name="connsiteY1" fmla="*/ 300178 h 339388"/>
                <a:gd name="connsiteX2" fmla="*/ 0 w 339388"/>
                <a:gd name="connsiteY2" fmla="*/ 339389 h 339388"/>
                <a:gd name="connsiteX3" fmla="*/ 339389 w 339388"/>
                <a:gd name="connsiteY3" fmla="*/ 0 h 339388"/>
                <a:gd name="connsiteX4" fmla="*/ 300178 w 339388"/>
                <a:gd name="connsiteY4" fmla="*/ 21197 h 339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388" h="339388">
                  <a:moveTo>
                    <a:pt x="300178" y="21197"/>
                  </a:moveTo>
                  <a:lnTo>
                    <a:pt x="21197" y="300178"/>
                  </a:lnTo>
                  <a:cubicBezTo>
                    <a:pt x="13722" y="313085"/>
                    <a:pt x="6654" y="326157"/>
                    <a:pt x="0" y="339389"/>
                  </a:cubicBezTo>
                  <a:lnTo>
                    <a:pt x="339389" y="0"/>
                  </a:lnTo>
                  <a:cubicBezTo>
                    <a:pt x="326157" y="6654"/>
                    <a:pt x="313085" y="13728"/>
                    <a:pt x="300178" y="21197"/>
                  </a:cubicBezTo>
                  <a:close/>
                </a:path>
              </a:pathLst>
            </a:custGeom>
            <a:solidFill>
              <a:srgbClr val="E4E4E4"/>
            </a:solidFill>
            <a:ln w="6350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85F226A-FB2F-D090-A49F-B0B092C44E37}"/>
                </a:ext>
              </a:extLst>
            </p:cNvPr>
            <p:cNvSpPr/>
            <p:nvPr/>
          </p:nvSpPr>
          <p:spPr>
            <a:xfrm>
              <a:off x="9631417" y="99041"/>
              <a:ext cx="516042" cy="516049"/>
            </a:xfrm>
            <a:custGeom>
              <a:avLst/>
              <a:gdLst>
                <a:gd name="connsiteX0" fmla="*/ 489701 w 516042"/>
                <a:gd name="connsiteY0" fmla="*/ 8341 h 516049"/>
                <a:gd name="connsiteX1" fmla="*/ 8341 w 516042"/>
                <a:gd name="connsiteY1" fmla="*/ 489701 h 516049"/>
                <a:gd name="connsiteX2" fmla="*/ 0 w 516042"/>
                <a:gd name="connsiteY2" fmla="*/ 516049 h 516049"/>
                <a:gd name="connsiteX3" fmla="*/ 516043 w 516042"/>
                <a:gd name="connsiteY3" fmla="*/ 0 h 516049"/>
                <a:gd name="connsiteX4" fmla="*/ 489701 w 516042"/>
                <a:gd name="connsiteY4" fmla="*/ 8341 h 516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6041" h="516049">
                  <a:moveTo>
                    <a:pt x="489701" y="8341"/>
                  </a:moveTo>
                  <a:lnTo>
                    <a:pt x="8341" y="489701"/>
                  </a:lnTo>
                  <a:cubicBezTo>
                    <a:pt x="5412" y="498443"/>
                    <a:pt x="2604" y="507224"/>
                    <a:pt x="0" y="516049"/>
                  </a:cubicBezTo>
                  <a:lnTo>
                    <a:pt x="516043" y="0"/>
                  </a:lnTo>
                  <a:cubicBezTo>
                    <a:pt x="507218" y="2604"/>
                    <a:pt x="498443" y="5412"/>
                    <a:pt x="489701" y="8341"/>
                  </a:cubicBezTo>
                  <a:close/>
                </a:path>
              </a:pathLst>
            </a:custGeom>
            <a:solidFill>
              <a:srgbClr val="E4E4E4"/>
            </a:solidFill>
            <a:ln w="6350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D57DD12-18A3-08E7-5B80-836E7AF6590A}"/>
                </a:ext>
              </a:extLst>
            </p:cNvPr>
            <p:cNvSpPr/>
            <p:nvPr/>
          </p:nvSpPr>
          <p:spPr>
            <a:xfrm>
              <a:off x="9609366" y="76977"/>
              <a:ext cx="636682" cy="636682"/>
            </a:xfrm>
            <a:custGeom>
              <a:avLst/>
              <a:gdLst>
                <a:gd name="connsiteX0" fmla="*/ 614975 w 636682"/>
                <a:gd name="connsiteY0" fmla="*/ 3700 h 636682"/>
                <a:gd name="connsiteX1" fmla="*/ 3693 w 636682"/>
                <a:gd name="connsiteY1" fmla="*/ 614982 h 636682"/>
                <a:gd name="connsiteX2" fmla="*/ 0 w 636682"/>
                <a:gd name="connsiteY2" fmla="*/ 636682 h 636682"/>
                <a:gd name="connsiteX3" fmla="*/ 636682 w 636682"/>
                <a:gd name="connsiteY3" fmla="*/ 0 h 636682"/>
                <a:gd name="connsiteX4" fmla="*/ 614975 w 636682"/>
                <a:gd name="connsiteY4" fmla="*/ 3700 h 636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682" h="636682">
                  <a:moveTo>
                    <a:pt x="614975" y="3700"/>
                  </a:moveTo>
                  <a:lnTo>
                    <a:pt x="3693" y="614982"/>
                  </a:lnTo>
                  <a:cubicBezTo>
                    <a:pt x="2356" y="622202"/>
                    <a:pt x="1127" y="629436"/>
                    <a:pt x="0" y="636682"/>
                  </a:cubicBezTo>
                  <a:lnTo>
                    <a:pt x="636682" y="0"/>
                  </a:lnTo>
                  <a:cubicBezTo>
                    <a:pt x="629429" y="1133"/>
                    <a:pt x="622196" y="2362"/>
                    <a:pt x="614975" y="3700"/>
                  </a:cubicBezTo>
                  <a:close/>
                </a:path>
              </a:pathLst>
            </a:custGeom>
            <a:solidFill>
              <a:srgbClr val="E4E4E4"/>
            </a:solidFill>
            <a:ln w="6350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977C384F-E3F7-C750-D942-274DE7ED26B7}"/>
                </a:ext>
              </a:extLst>
            </p:cNvPr>
            <p:cNvSpPr/>
            <p:nvPr/>
          </p:nvSpPr>
          <p:spPr>
            <a:xfrm>
              <a:off x="9600910" y="68534"/>
              <a:ext cx="730106" cy="730099"/>
            </a:xfrm>
            <a:custGeom>
              <a:avLst/>
              <a:gdLst>
                <a:gd name="connsiteX0" fmla="*/ 711042 w 730106"/>
                <a:gd name="connsiteY0" fmla="*/ 1057 h 730099"/>
                <a:gd name="connsiteX1" fmla="*/ 1057 w 730106"/>
                <a:gd name="connsiteY1" fmla="*/ 711036 h 730099"/>
                <a:gd name="connsiteX2" fmla="*/ 0 w 730106"/>
                <a:gd name="connsiteY2" fmla="*/ 730100 h 730099"/>
                <a:gd name="connsiteX3" fmla="*/ 730106 w 730106"/>
                <a:gd name="connsiteY3" fmla="*/ 0 h 730099"/>
                <a:gd name="connsiteX4" fmla="*/ 711042 w 730106"/>
                <a:gd name="connsiteY4" fmla="*/ 1057 h 730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0106" h="730099">
                  <a:moveTo>
                    <a:pt x="711042" y="1057"/>
                  </a:moveTo>
                  <a:lnTo>
                    <a:pt x="1057" y="711036"/>
                  </a:lnTo>
                  <a:cubicBezTo>
                    <a:pt x="624" y="717384"/>
                    <a:pt x="274" y="723739"/>
                    <a:pt x="0" y="730100"/>
                  </a:cubicBezTo>
                  <a:lnTo>
                    <a:pt x="730106" y="0"/>
                  </a:lnTo>
                  <a:cubicBezTo>
                    <a:pt x="723745" y="274"/>
                    <a:pt x="717390" y="624"/>
                    <a:pt x="711042" y="1057"/>
                  </a:cubicBezTo>
                  <a:close/>
                </a:path>
              </a:pathLst>
            </a:custGeom>
            <a:solidFill>
              <a:srgbClr val="E4E4E4"/>
            </a:solidFill>
            <a:ln w="6350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9D68A47C-F203-8101-1999-8E7BA70DC47E}"/>
                </a:ext>
              </a:extLst>
            </p:cNvPr>
            <p:cNvSpPr/>
            <p:nvPr/>
          </p:nvSpPr>
          <p:spPr>
            <a:xfrm>
              <a:off x="9600636" y="68260"/>
              <a:ext cx="806414" cy="806408"/>
            </a:xfrm>
            <a:custGeom>
              <a:avLst/>
              <a:gdLst>
                <a:gd name="connsiteX0" fmla="*/ 789171 w 806414"/>
                <a:gd name="connsiteY0" fmla="*/ 0 h 806408"/>
                <a:gd name="connsiteX1" fmla="*/ 0 w 806414"/>
                <a:gd name="connsiteY1" fmla="*/ 789165 h 806408"/>
                <a:gd name="connsiteX2" fmla="*/ 764 w 806414"/>
                <a:gd name="connsiteY2" fmla="*/ 806408 h 806408"/>
                <a:gd name="connsiteX3" fmla="*/ 806415 w 806414"/>
                <a:gd name="connsiteY3" fmla="*/ 764 h 806408"/>
                <a:gd name="connsiteX4" fmla="*/ 789171 w 806414"/>
                <a:gd name="connsiteY4" fmla="*/ 0 h 806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6414" h="806408">
                  <a:moveTo>
                    <a:pt x="789171" y="0"/>
                  </a:moveTo>
                  <a:lnTo>
                    <a:pt x="0" y="789165"/>
                  </a:lnTo>
                  <a:cubicBezTo>
                    <a:pt x="191" y="794915"/>
                    <a:pt x="446" y="800665"/>
                    <a:pt x="764" y="806408"/>
                  </a:cubicBezTo>
                  <a:lnTo>
                    <a:pt x="806415" y="764"/>
                  </a:lnTo>
                  <a:cubicBezTo>
                    <a:pt x="800665" y="439"/>
                    <a:pt x="794921" y="191"/>
                    <a:pt x="789171" y="0"/>
                  </a:cubicBezTo>
                  <a:close/>
                </a:path>
              </a:pathLst>
            </a:custGeom>
            <a:solidFill>
              <a:srgbClr val="E4E4E4"/>
            </a:solidFill>
            <a:ln w="6350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3EEE30A-9F8A-9335-359A-2CD393CAF819}"/>
                </a:ext>
              </a:extLst>
            </p:cNvPr>
            <p:cNvSpPr/>
            <p:nvPr/>
          </p:nvSpPr>
          <p:spPr>
            <a:xfrm>
              <a:off x="9606272" y="73896"/>
              <a:ext cx="870268" cy="870261"/>
            </a:xfrm>
            <a:custGeom>
              <a:avLst/>
              <a:gdLst>
                <a:gd name="connsiteX0" fmla="*/ 854419 w 870268"/>
                <a:gd name="connsiteY0" fmla="*/ 0 h 870261"/>
                <a:gd name="connsiteX1" fmla="*/ 0 w 870268"/>
                <a:gd name="connsiteY1" fmla="*/ 854413 h 870261"/>
                <a:gd name="connsiteX2" fmla="*/ 2159 w 870268"/>
                <a:gd name="connsiteY2" fmla="*/ 870262 h 870261"/>
                <a:gd name="connsiteX3" fmla="*/ 870268 w 870268"/>
                <a:gd name="connsiteY3" fmla="*/ 2159 h 870261"/>
                <a:gd name="connsiteX4" fmla="*/ 854419 w 870268"/>
                <a:gd name="connsiteY4" fmla="*/ 0 h 870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0268" h="870261">
                  <a:moveTo>
                    <a:pt x="854419" y="0"/>
                  </a:moveTo>
                  <a:lnTo>
                    <a:pt x="0" y="854413"/>
                  </a:lnTo>
                  <a:cubicBezTo>
                    <a:pt x="669" y="859704"/>
                    <a:pt x="1375" y="864989"/>
                    <a:pt x="2159" y="870262"/>
                  </a:cubicBezTo>
                  <a:lnTo>
                    <a:pt x="870268" y="2159"/>
                  </a:lnTo>
                  <a:cubicBezTo>
                    <a:pt x="864990" y="1382"/>
                    <a:pt x="859705" y="669"/>
                    <a:pt x="854419" y="0"/>
                  </a:cubicBezTo>
                  <a:close/>
                </a:path>
              </a:pathLst>
            </a:custGeom>
            <a:solidFill>
              <a:srgbClr val="E4E4E4"/>
            </a:solidFill>
            <a:ln w="6350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50E1B01-ACCF-B5E2-A0CF-A4666037FD97}"/>
                </a:ext>
              </a:extLst>
            </p:cNvPr>
            <p:cNvSpPr/>
            <p:nvPr/>
          </p:nvSpPr>
          <p:spPr>
            <a:xfrm>
              <a:off x="9617415" y="85039"/>
              <a:ext cx="923315" cy="923322"/>
            </a:xfrm>
            <a:custGeom>
              <a:avLst/>
              <a:gdLst>
                <a:gd name="connsiteX0" fmla="*/ 908652 w 923315"/>
                <a:gd name="connsiteY0" fmla="*/ 0 h 923322"/>
                <a:gd name="connsiteX1" fmla="*/ 0 w 923315"/>
                <a:gd name="connsiteY1" fmla="*/ 908652 h 923322"/>
                <a:gd name="connsiteX2" fmla="*/ 3337 w 923315"/>
                <a:gd name="connsiteY2" fmla="*/ 923322 h 923322"/>
                <a:gd name="connsiteX3" fmla="*/ 923316 w 923315"/>
                <a:gd name="connsiteY3" fmla="*/ 3337 h 923322"/>
                <a:gd name="connsiteX4" fmla="*/ 908652 w 923315"/>
                <a:gd name="connsiteY4" fmla="*/ 0 h 923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315" h="923322">
                  <a:moveTo>
                    <a:pt x="908652" y="0"/>
                  </a:moveTo>
                  <a:lnTo>
                    <a:pt x="0" y="908652"/>
                  </a:lnTo>
                  <a:cubicBezTo>
                    <a:pt x="1057" y="913555"/>
                    <a:pt x="2184" y="918438"/>
                    <a:pt x="3337" y="923322"/>
                  </a:cubicBezTo>
                  <a:lnTo>
                    <a:pt x="923316" y="3337"/>
                  </a:lnTo>
                  <a:cubicBezTo>
                    <a:pt x="918439" y="2184"/>
                    <a:pt x="913555" y="1057"/>
                    <a:pt x="908652" y="0"/>
                  </a:cubicBezTo>
                  <a:close/>
                </a:path>
              </a:pathLst>
            </a:custGeom>
            <a:solidFill>
              <a:srgbClr val="E4E4E4"/>
            </a:solidFill>
            <a:ln w="6350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AE32B4E-4D93-5CF6-30A2-D94446B0B6F8}"/>
                </a:ext>
              </a:extLst>
            </p:cNvPr>
            <p:cNvSpPr/>
            <p:nvPr/>
          </p:nvSpPr>
          <p:spPr>
            <a:xfrm>
              <a:off x="9633181" y="100805"/>
              <a:ext cx="967379" cy="967379"/>
            </a:xfrm>
            <a:custGeom>
              <a:avLst/>
              <a:gdLst>
                <a:gd name="connsiteX0" fmla="*/ 953645 w 967379"/>
                <a:gd name="connsiteY0" fmla="*/ 0 h 967379"/>
                <a:gd name="connsiteX1" fmla="*/ 0 w 967379"/>
                <a:gd name="connsiteY1" fmla="*/ 953645 h 967379"/>
                <a:gd name="connsiteX2" fmla="*/ 4273 w 967379"/>
                <a:gd name="connsiteY2" fmla="*/ 967379 h 967379"/>
                <a:gd name="connsiteX3" fmla="*/ 967379 w 967379"/>
                <a:gd name="connsiteY3" fmla="*/ 4273 h 967379"/>
                <a:gd name="connsiteX4" fmla="*/ 953645 w 967379"/>
                <a:gd name="connsiteY4" fmla="*/ 0 h 967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7379" h="967379">
                  <a:moveTo>
                    <a:pt x="953645" y="0"/>
                  </a:moveTo>
                  <a:lnTo>
                    <a:pt x="0" y="953645"/>
                  </a:lnTo>
                  <a:cubicBezTo>
                    <a:pt x="1394" y="958229"/>
                    <a:pt x="2795" y="962814"/>
                    <a:pt x="4273" y="967379"/>
                  </a:cubicBezTo>
                  <a:lnTo>
                    <a:pt x="967379" y="4273"/>
                  </a:lnTo>
                  <a:cubicBezTo>
                    <a:pt x="962814" y="2795"/>
                    <a:pt x="958229" y="1388"/>
                    <a:pt x="953645" y="0"/>
                  </a:cubicBezTo>
                  <a:close/>
                </a:path>
              </a:pathLst>
            </a:custGeom>
            <a:solidFill>
              <a:srgbClr val="E4E4E4"/>
            </a:solidFill>
            <a:ln w="6350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375190D-72E2-C38E-6AB6-20309B90BF3C}"/>
                </a:ext>
              </a:extLst>
            </p:cNvPr>
            <p:cNvSpPr/>
            <p:nvPr/>
          </p:nvSpPr>
          <p:spPr>
            <a:xfrm>
              <a:off x="9652907" y="120531"/>
              <a:ext cx="1003559" cy="1003559"/>
            </a:xfrm>
            <a:custGeom>
              <a:avLst/>
              <a:gdLst>
                <a:gd name="connsiteX0" fmla="*/ 990710 w 1003559"/>
                <a:gd name="connsiteY0" fmla="*/ 0 h 1003559"/>
                <a:gd name="connsiteX1" fmla="*/ 0 w 1003559"/>
                <a:gd name="connsiteY1" fmla="*/ 990710 h 1003559"/>
                <a:gd name="connsiteX2" fmla="*/ 5164 w 1003559"/>
                <a:gd name="connsiteY2" fmla="*/ 1003559 h 1003559"/>
                <a:gd name="connsiteX3" fmla="*/ 1003560 w 1003559"/>
                <a:gd name="connsiteY3" fmla="*/ 5164 h 1003559"/>
                <a:gd name="connsiteX4" fmla="*/ 990710 w 1003559"/>
                <a:gd name="connsiteY4" fmla="*/ 0 h 1003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3558" h="1003558">
                  <a:moveTo>
                    <a:pt x="990710" y="0"/>
                  </a:moveTo>
                  <a:lnTo>
                    <a:pt x="0" y="990710"/>
                  </a:lnTo>
                  <a:cubicBezTo>
                    <a:pt x="1681" y="995002"/>
                    <a:pt x="3394" y="999287"/>
                    <a:pt x="5164" y="1003559"/>
                  </a:cubicBezTo>
                  <a:lnTo>
                    <a:pt x="1003560" y="5164"/>
                  </a:lnTo>
                  <a:cubicBezTo>
                    <a:pt x="999293" y="3400"/>
                    <a:pt x="995008" y="1687"/>
                    <a:pt x="990710" y="0"/>
                  </a:cubicBezTo>
                  <a:close/>
                </a:path>
              </a:pathLst>
            </a:custGeom>
            <a:solidFill>
              <a:srgbClr val="E4E4E4"/>
            </a:solidFill>
            <a:ln w="6350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B7C94FD6-602F-437B-69E3-B69B590C76BF}"/>
                </a:ext>
              </a:extLst>
            </p:cNvPr>
            <p:cNvSpPr/>
            <p:nvPr/>
          </p:nvSpPr>
          <p:spPr>
            <a:xfrm>
              <a:off x="9676181" y="143798"/>
              <a:ext cx="1032741" cy="1032748"/>
            </a:xfrm>
            <a:custGeom>
              <a:avLst/>
              <a:gdLst>
                <a:gd name="connsiteX0" fmla="*/ 1020694 w 1032741"/>
                <a:gd name="connsiteY0" fmla="*/ 0 h 1032748"/>
                <a:gd name="connsiteX1" fmla="*/ 0 w 1032741"/>
                <a:gd name="connsiteY1" fmla="*/ 1020701 h 1032748"/>
                <a:gd name="connsiteX2" fmla="*/ 5960 w 1032741"/>
                <a:gd name="connsiteY2" fmla="*/ 1032748 h 1032748"/>
                <a:gd name="connsiteX3" fmla="*/ 1032742 w 1032741"/>
                <a:gd name="connsiteY3" fmla="*/ 5960 h 1032748"/>
                <a:gd name="connsiteX4" fmla="*/ 1020694 w 1032741"/>
                <a:gd name="connsiteY4" fmla="*/ 0 h 1032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2741" h="1032748">
                  <a:moveTo>
                    <a:pt x="1020694" y="0"/>
                  </a:moveTo>
                  <a:lnTo>
                    <a:pt x="0" y="1020701"/>
                  </a:lnTo>
                  <a:cubicBezTo>
                    <a:pt x="1948" y="1024732"/>
                    <a:pt x="3935" y="1028749"/>
                    <a:pt x="5960" y="1032748"/>
                  </a:cubicBezTo>
                  <a:lnTo>
                    <a:pt x="1032742" y="5960"/>
                  </a:lnTo>
                  <a:cubicBezTo>
                    <a:pt x="1028743" y="3935"/>
                    <a:pt x="1024725" y="1948"/>
                    <a:pt x="1020694" y="0"/>
                  </a:cubicBezTo>
                  <a:close/>
                </a:path>
              </a:pathLst>
            </a:custGeom>
            <a:solidFill>
              <a:srgbClr val="E4E4E4"/>
            </a:solidFill>
            <a:ln w="6350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2E10BB52-33F8-156B-96C4-0C3C9040CA13}"/>
                </a:ext>
              </a:extLst>
            </p:cNvPr>
            <p:cNvSpPr/>
            <p:nvPr/>
          </p:nvSpPr>
          <p:spPr>
            <a:xfrm>
              <a:off x="9702701" y="170319"/>
              <a:ext cx="1055492" cy="1055499"/>
            </a:xfrm>
            <a:custGeom>
              <a:avLst/>
              <a:gdLst>
                <a:gd name="connsiteX0" fmla="*/ 1044172 w 1055492"/>
                <a:gd name="connsiteY0" fmla="*/ 0 h 1055499"/>
                <a:gd name="connsiteX1" fmla="*/ 0 w 1055492"/>
                <a:gd name="connsiteY1" fmla="*/ 1044178 h 1055499"/>
                <a:gd name="connsiteX2" fmla="*/ 6686 w 1055492"/>
                <a:gd name="connsiteY2" fmla="*/ 1055499 h 1055499"/>
                <a:gd name="connsiteX3" fmla="*/ 1055493 w 1055492"/>
                <a:gd name="connsiteY3" fmla="*/ 6692 h 1055499"/>
                <a:gd name="connsiteX4" fmla="*/ 1044172 w 1055492"/>
                <a:gd name="connsiteY4" fmla="*/ 0 h 1055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5492" h="1055499">
                  <a:moveTo>
                    <a:pt x="1044172" y="0"/>
                  </a:moveTo>
                  <a:lnTo>
                    <a:pt x="0" y="1044178"/>
                  </a:lnTo>
                  <a:cubicBezTo>
                    <a:pt x="2190" y="1047967"/>
                    <a:pt x="4425" y="1051736"/>
                    <a:pt x="6686" y="1055499"/>
                  </a:cubicBezTo>
                  <a:lnTo>
                    <a:pt x="1055493" y="6692"/>
                  </a:lnTo>
                  <a:cubicBezTo>
                    <a:pt x="1051736" y="4425"/>
                    <a:pt x="1047967" y="2197"/>
                    <a:pt x="1044172" y="0"/>
                  </a:cubicBezTo>
                  <a:close/>
                </a:path>
              </a:pathLst>
            </a:custGeom>
            <a:solidFill>
              <a:srgbClr val="E4E4E4"/>
            </a:solidFill>
            <a:ln w="6350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588E7B14-0A2D-1583-9AB7-811014BC5D99}"/>
                </a:ext>
              </a:extLst>
            </p:cNvPr>
            <p:cNvSpPr/>
            <p:nvPr/>
          </p:nvSpPr>
          <p:spPr>
            <a:xfrm>
              <a:off x="9732253" y="199877"/>
              <a:ext cx="1072233" cy="1072233"/>
            </a:xfrm>
            <a:custGeom>
              <a:avLst/>
              <a:gdLst>
                <a:gd name="connsiteX0" fmla="*/ 1061593 w 1072233"/>
                <a:gd name="connsiteY0" fmla="*/ 0 h 1072233"/>
                <a:gd name="connsiteX1" fmla="*/ 0 w 1072233"/>
                <a:gd name="connsiteY1" fmla="*/ 1061593 h 1072233"/>
                <a:gd name="connsiteX2" fmla="*/ 7367 w 1072233"/>
                <a:gd name="connsiteY2" fmla="*/ 1072233 h 1072233"/>
                <a:gd name="connsiteX3" fmla="*/ 1072233 w 1072233"/>
                <a:gd name="connsiteY3" fmla="*/ 7367 h 1072233"/>
                <a:gd name="connsiteX4" fmla="*/ 1061593 w 1072233"/>
                <a:gd name="connsiteY4" fmla="*/ 0 h 1072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2233" h="1072233">
                  <a:moveTo>
                    <a:pt x="1061593" y="0"/>
                  </a:moveTo>
                  <a:lnTo>
                    <a:pt x="0" y="1061593"/>
                  </a:lnTo>
                  <a:cubicBezTo>
                    <a:pt x="2426" y="1065153"/>
                    <a:pt x="4878" y="1068706"/>
                    <a:pt x="7367" y="1072233"/>
                  </a:cubicBezTo>
                  <a:lnTo>
                    <a:pt x="1072233" y="7367"/>
                  </a:lnTo>
                  <a:cubicBezTo>
                    <a:pt x="1068706" y="4871"/>
                    <a:pt x="1065153" y="2426"/>
                    <a:pt x="1061593" y="0"/>
                  </a:cubicBezTo>
                  <a:close/>
                </a:path>
              </a:pathLst>
            </a:custGeom>
            <a:solidFill>
              <a:srgbClr val="E4E4E4"/>
            </a:solidFill>
            <a:ln w="6350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EAA8B2E-9172-FD69-74D0-B5CE20371ECF}"/>
                </a:ext>
              </a:extLst>
            </p:cNvPr>
            <p:cNvSpPr/>
            <p:nvPr/>
          </p:nvSpPr>
          <p:spPr>
            <a:xfrm>
              <a:off x="9764676" y="232300"/>
              <a:ext cx="1083261" cy="1083261"/>
            </a:xfrm>
            <a:custGeom>
              <a:avLst/>
              <a:gdLst>
                <a:gd name="connsiteX0" fmla="*/ 1073265 w 1083261"/>
                <a:gd name="connsiteY0" fmla="*/ 0 h 1083261"/>
                <a:gd name="connsiteX1" fmla="*/ 0 w 1083261"/>
                <a:gd name="connsiteY1" fmla="*/ 1073265 h 1083261"/>
                <a:gd name="connsiteX2" fmla="*/ 8010 w 1083261"/>
                <a:gd name="connsiteY2" fmla="*/ 1083262 h 1083261"/>
                <a:gd name="connsiteX3" fmla="*/ 1083262 w 1083261"/>
                <a:gd name="connsiteY3" fmla="*/ 8010 h 1083261"/>
                <a:gd name="connsiteX4" fmla="*/ 1073265 w 1083261"/>
                <a:gd name="connsiteY4" fmla="*/ 0 h 1083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3261" h="1083261">
                  <a:moveTo>
                    <a:pt x="1073265" y="0"/>
                  </a:moveTo>
                  <a:lnTo>
                    <a:pt x="0" y="1073265"/>
                  </a:lnTo>
                  <a:cubicBezTo>
                    <a:pt x="2649" y="1076608"/>
                    <a:pt x="5298" y="1079957"/>
                    <a:pt x="8010" y="1083262"/>
                  </a:cubicBezTo>
                  <a:lnTo>
                    <a:pt x="1083262" y="8010"/>
                  </a:lnTo>
                  <a:cubicBezTo>
                    <a:pt x="1079951" y="5298"/>
                    <a:pt x="1076608" y="2649"/>
                    <a:pt x="1073265" y="0"/>
                  </a:cubicBezTo>
                  <a:close/>
                </a:path>
              </a:pathLst>
            </a:custGeom>
            <a:solidFill>
              <a:srgbClr val="E4E4E4"/>
            </a:solidFill>
            <a:ln w="6350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96627C4-9A9C-174D-CEA0-E51F5E843ACA}"/>
                </a:ext>
              </a:extLst>
            </p:cNvPr>
            <p:cNvSpPr/>
            <p:nvPr/>
          </p:nvSpPr>
          <p:spPr>
            <a:xfrm>
              <a:off x="9799851" y="267475"/>
              <a:ext cx="1088776" cy="1088782"/>
            </a:xfrm>
            <a:custGeom>
              <a:avLst/>
              <a:gdLst>
                <a:gd name="connsiteX0" fmla="*/ 1079435 w 1088776"/>
                <a:gd name="connsiteY0" fmla="*/ 0 h 1088782"/>
                <a:gd name="connsiteX1" fmla="*/ 0 w 1088776"/>
                <a:gd name="connsiteY1" fmla="*/ 1079435 h 1088782"/>
                <a:gd name="connsiteX2" fmla="*/ 8660 w 1088776"/>
                <a:gd name="connsiteY2" fmla="*/ 1088782 h 1088782"/>
                <a:gd name="connsiteX3" fmla="*/ 1088776 w 1088776"/>
                <a:gd name="connsiteY3" fmla="*/ 8660 h 1088782"/>
                <a:gd name="connsiteX4" fmla="*/ 1079435 w 1088776"/>
                <a:gd name="connsiteY4" fmla="*/ 0 h 1088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8776" h="1088782">
                  <a:moveTo>
                    <a:pt x="1079435" y="0"/>
                  </a:moveTo>
                  <a:lnTo>
                    <a:pt x="0" y="1079435"/>
                  </a:lnTo>
                  <a:cubicBezTo>
                    <a:pt x="2859" y="1082568"/>
                    <a:pt x="5737" y="1085688"/>
                    <a:pt x="8660" y="1088782"/>
                  </a:cubicBezTo>
                  <a:lnTo>
                    <a:pt x="1088776" y="8660"/>
                  </a:lnTo>
                  <a:cubicBezTo>
                    <a:pt x="1085688" y="5737"/>
                    <a:pt x="1082568" y="2859"/>
                    <a:pt x="1079435" y="0"/>
                  </a:cubicBezTo>
                  <a:close/>
                </a:path>
              </a:pathLst>
            </a:custGeom>
            <a:solidFill>
              <a:srgbClr val="E4E4E4"/>
            </a:solidFill>
            <a:ln w="6350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F7AC6F8-6F4D-7925-72D3-E1A6E781FF19}"/>
                </a:ext>
              </a:extLst>
            </p:cNvPr>
            <p:cNvSpPr/>
            <p:nvPr/>
          </p:nvSpPr>
          <p:spPr>
            <a:xfrm>
              <a:off x="9837699" y="305323"/>
              <a:ext cx="1088935" cy="1088935"/>
            </a:xfrm>
            <a:custGeom>
              <a:avLst/>
              <a:gdLst>
                <a:gd name="connsiteX0" fmla="*/ 1080263 w 1088935"/>
                <a:gd name="connsiteY0" fmla="*/ 0 h 1088935"/>
                <a:gd name="connsiteX1" fmla="*/ 0 w 1088935"/>
                <a:gd name="connsiteY1" fmla="*/ 1080263 h 1088935"/>
                <a:gd name="connsiteX2" fmla="*/ 9335 w 1088935"/>
                <a:gd name="connsiteY2" fmla="*/ 1088935 h 1088935"/>
                <a:gd name="connsiteX3" fmla="*/ 1088935 w 1088935"/>
                <a:gd name="connsiteY3" fmla="*/ 9335 h 1088935"/>
                <a:gd name="connsiteX4" fmla="*/ 1080263 w 1088935"/>
                <a:gd name="connsiteY4" fmla="*/ 0 h 1088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8935" h="1088935">
                  <a:moveTo>
                    <a:pt x="1080263" y="0"/>
                  </a:moveTo>
                  <a:lnTo>
                    <a:pt x="0" y="1080263"/>
                  </a:lnTo>
                  <a:cubicBezTo>
                    <a:pt x="3082" y="1083198"/>
                    <a:pt x="6215" y="1086057"/>
                    <a:pt x="9335" y="1088935"/>
                  </a:cubicBezTo>
                  <a:lnTo>
                    <a:pt x="1088935" y="9335"/>
                  </a:lnTo>
                  <a:cubicBezTo>
                    <a:pt x="1086057" y="6215"/>
                    <a:pt x="1083198" y="3088"/>
                    <a:pt x="1080263" y="0"/>
                  </a:cubicBezTo>
                  <a:close/>
                </a:path>
              </a:pathLst>
            </a:custGeom>
            <a:solidFill>
              <a:srgbClr val="E4E4E4"/>
            </a:solidFill>
            <a:ln w="6350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2B0E80C-B29F-2812-20A0-2DD73D3B3785}"/>
                </a:ext>
              </a:extLst>
            </p:cNvPr>
            <p:cNvSpPr/>
            <p:nvPr/>
          </p:nvSpPr>
          <p:spPr>
            <a:xfrm>
              <a:off x="9878279" y="345897"/>
              <a:ext cx="1083688" cy="1083694"/>
            </a:xfrm>
            <a:custGeom>
              <a:avLst/>
              <a:gdLst>
                <a:gd name="connsiteX0" fmla="*/ 1075627 w 1083688"/>
                <a:gd name="connsiteY0" fmla="*/ 0 h 1083694"/>
                <a:gd name="connsiteX1" fmla="*/ 0 w 1083688"/>
                <a:gd name="connsiteY1" fmla="*/ 1075633 h 1083694"/>
                <a:gd name="connsiteX2" fmla="*/ 9946 w 1083688"/>
                <a:gd name="connsiteY2" fmla="*/ 1083695 h 1083694"/>
                <a:gd name="connsiteX3" fmla="*/ 1083688 w 1083688"/>
                <a:gd name="connsiteY3" fmla="*/ 9946 h 1083694"/>
                <a:gd name="connsiteX4" fmla="*/ 1075627 w 1083688"/>
                <a:gd name="connsiteY4" fmla="*/ 0 h 1083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3688" h="1083694">
                  <a:moveTo>
                    <a:pt x="1075627" y="0"/>
                  </a:moveTo>
                  <a:lnTo>
                    <a:pt x="0" y="1075633"/>
                  </a:lnTo>
                  <a:cubicBezTo>
                    <a:pt x="3298" y="1078359"/>
                    <a:pt x="6616" y="1081033"/>
                    <a:pt x="9946" y="1083695"/>
                  </a:cubicBezTo>
                  <a:lnTo>
                    <a:pt x="1083688" y="9946"/>
                  </a:lnTo>
                  <a:cubicBezTo>
                    <a:pt x="1081033" y="6616"/>
                    <a:pt x="1078352" y="3298"/>
                    <a:pt x="1075627" y="0"/>
                  </a:cubicBezTo>
                  <a:close/>
                </a:path>
              </a:pathLst>
            </a:custGeom>
            <a:solidFill>
              <a:srgbClr val="E4E4E4"/>
            </a:solidFill>
            <a:ln w="6350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FAEF65B-75A1-E79B-B4BC-FBF08C790D1D}"/>
                </a:ext>
              </a:extLst>
            </p:cNvPr>
            <p:cNvSpPr/>
            <p:nvPr/>
          </p:nvSpPr>
          <p:spPr>
            <a:xfrm>
              <a:off x="9921572" y="389196"/>
              <a:ext cx="1072984" cy="1072984"/>
            </a:xfrm>
            <a:custGeom>
              <a:avLst/>
              <a:gdLst>
                <a:gd name="connsiteX0" fmla="*/ 1065566 w 1072984"/>
                <a:gd name="connsiteY0" fmla="*/ 0 h 1072984"/>
                <a:gd name="connsiteX1" fmla="*/ 0 w 1072984"/>
                <a:gd name="connsiteY1" fmla="*/ 1065560 h 1072984"/>
                <a:gd name="connsiteX2" fmla="*/ 10583 w 1072984"/>
                <a:gd name="connsiteY2" fmla="*/ 1072985 h 1072984"/>
                <a:gd name="connsiteX3" fmla="*/ 1072985 w 1072984"/>
                <a:gd name="connsiteY3" fmla="*/ 10583 h 1072984"/>
                <a:gd name="connsiteX4" fmla="*/ 1065566 w 1072984"/>
                <a:gd name="connsiteY4" fmla="*/ 0 h 1072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2984" h="1072984">
                  <a:moveTo>
                    <a:pt x="1065566" y="0"/>
                  </a:moveTo>
                  <a:lnTo>
                    <a:pt x="0" y="1065560"/>
                  </a:lnTo>
                  <a:cubicBezTo>
                    <a:pt x="3515" y="1068063"/>
                    <a:pt x="7036" y="1070546"/>
                    <a:pt x="10583" y="1072985"/>
                  </a:cubicBezTo>
                  <a:lnTo>
                    <a:pt x="1072985" y="10583"/>
                  </a:lnTo>
                  <a:cubicBezTo>
                    <a:pt x="1070552" y="7036"/>
                    <a:pt x="1068069" y="3509"/>
                    <a:pt x="1065566" y="0"/>
                  </a:cubicBezTo>
                  <a:close/>
                </a:path>
              </a:pathLst>
            </a:custGeom>
            <a:solidFill>
              <a:srgbClr val="E4E4E4"/>
            </a:solidFill>
            <a:ln w="6350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0ABA56E-6A05-C538-3D36-B1AE20DEA276}"/>
                </a:ext>
              </a:extLst>
            </p:cNvPr>
            <p:cNvSpPr/>
            <p:nvPr/>
          </p:nvSpPr>
          <p:spPr>
            <a:xfrm>
              <a:off x="9967692" y="435316"/>
              <a:ext cx="1056588" cy="1056588"/>
            </a:xfrm>
            <a:custGeom>
              <a:avLst/>
              <a:gdLst>
                <a:gd name="connsiteX0" fmla="*/ 1049845 w 1056588"/>
                <a:gd name="connsiteY0" fmla="*/ 0 h 1056588"/>
                <a:gd name="connsiteX1" fmla="*/ 0 w 1056588"/>
                <a:gd name="connsiteY1" fmla="*/ 1049845 h 1056588"/>
                <a:gd name="connsiteX2" fmla="*/ 11264 w 1056588"/>
                <a:gd name="connsiteY2" fmla="*/ 1056588 h 1056588"/>
                <a:gd name="connsiteX3" fmla="*/ 1056588 w 1056588"/>
                <a:gd name="connsiteY3" fmla="*/ 11264 h 1056588"/>
                <a:gd name="connsiteX4" fmla="*/ 1049845 w 1056588"/>
                <a:gd name="connsiteY4" fmla="*/ 0 h 1056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6588" h="1056588">
                  <a:moveTo>
                    <a:pt x="1049845" y="0"/>
                  </a:moveTo>
                  <a:lnTo>
                    <a:pt x="0" y="1049845"/>
                  </a:lnTo>
                  <a:cubicBezTo>
                    <a:pt x="3744" y="1052118"/>
                    <a:pt x="7495" y="1054385"/>
                    <a:pt x="11264" y="1056588"/>
                  </a:cubicBezTo>
                  <a:lnTo>
                    <a:pt x="1056588" y="11264"/>
                  </a:lnTo>
                  <a:cubicBezTo>
                    <a:pt x="1054385" y="7488"/>
                    <a:pt x="1052118" y="3744"/>
                    <a:pt x="1049845" y="0"/>
                  </a:cubicBezTo>
                  <a:close/>
                </a:path>
              </a:pathLst>
            </a:custGeom>
            <a:solidFill>
              <a:srgbClr val="E4E4E4"/>
            </a:solidFill>
            <a:ln w="6350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4FC72AD-162D-C0F6-93CD-1A75B696BCCB}"/>
                </a:ext>
              </a:extLst>
            </p:cNvPr>
            <p:cNvSpPr/>
            <p:nvPr/>
          </p:nvSpPr>
          <p:spPr>
            <a:xfrm>
              <a:off x="10016798" y="484416"/>
              <a:ext cx="1034174" cy="1034180"/>
            </a:xfrm>
            <a:custGeom>
              <a:avLst/>
              <a:gdLst>
                <a:gd name="connsiteX0" fmla="*/ 1028157 w 1034174"/>
                <a:gd name="connsiteY0" fmla="*/ 0 h 1034180"/>
                <a:gd name="connsiteX1" fmla="*/ 0 w 1034174"/>
                <a:gd name="connsiteY1" fmla="*/ 1028164 h 1034180"/>
                <a:gd name="connsiteX2" fmla="*/ 11990 w 1034174"/>
                <a:gd name="connsiteY2" fmla="*/ 1034181 h 1034180"/>
                <a:gd name="connsiteX3" fmla="*/ 1034175 w 1034174"/>
                <a:gd name="connsiteY3" fmla="*/ 11996 h 1034180"/>
                <a:gd name="connsiteX4" fmla="*/ 1028157 w 1034174"/>
                <a:gd name="connsiteY4" fmla="*/ 0 h 1034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4174" h="1034180">
                  <a:moveTo>
                    <a:pt x="1028157" y="0"/>
                  </a:moveTo>
                  <a:lnTo>
                    <a:pt x="0" y="1028164"/>
                  </a:lnTo>
                  <a:cubicBezTo>
                    <a:pt x="3986" y="1030201"/>
                    <a:pt x="7979" y="1032220"/>
                    <a:pt x="11990" y="1034181"/>
                  </a:cubicBezTo>
                  <a:lnTo>
                    <a:pt x="1034175" y="11996"/>
                  </a:lnTo>
                  <a:cubicBezTo>
                    <a:pt x="1032213" y="7978"/>
                    <a:pt x="1030195" y="3986"/>
                    <a:pt x="1028157" y="0"/>
                  </a:cubicBezTo>
                  <a:close/>
                </a:path>
              </a:pathLst>
            </a:custGeom>
            <a:solidFill>
              <a:srgbClr val="E4E4E4"/>
            </a:solidFill>
            <a:ln w="6350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B56B63A-8AC0-D8E8-58B7-B58640573AB3}"/>
                </a:ext>
              </a:extLst>
            </p:cNvPr>
            <p:cNvSpPr/>
            <p:nvPr/>
          </p:nvSpPr>
          <p:spPr>
            <a:xfrm>
              <a:off x="10069076" y="536693"/>
              <a:ext cx="1005348" cy="1005348"/>
            </a:xfrm>
            <a:custGeom>
              <a:avLst/>
              <a:gdLst>
                <a:gd name="connsiteX0" fmla="*/ 1000127 w 1005348"/>
                <a:gd name="connsiteY0" fmla="*/ 0 h 1005348"/>
                <a:gd name="connsiteX1" fmla="*/ 0 w 1005348"/>
                <a:gd name="connsiteY1" fmla="*/ 1000127 h 1005348"/>
                <a:gd name="connsiteX2" fmla="*/ 12786 w 1005348"/>
                <a:gd name="connsiteY2" fmla="*/ 1005349 h 1005348"/>
                <a:gd name="connsiteX3" fmla="*/ 1005349 w 1005348"/>
                <a:gd name="connsiteY3" fmla="*/ 12786 h 1005348"/>
                <a:gd name="connsiteX4" fmla="*/ 1000127 w 1005348"/>
                <a:gd name="connsiteY4" fmla="*/ 0 h 1005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5348" h="1005348">
                  <a:moveTo>
                    <a:pt x="1000127" y="0"/>
                  </a:moveTo>
                  <a:lnTo>
                    <a:pt x="0" y="1000127"/>
                  </a:lnTo>
                  <a:cubicBezTo>
                    <a:pt x="4247" y="1001904"/>
                    <a:pt x="8513" y="1003655"/>
                    <a:pt x="12786" y="1005349"/>
                  </a:cubicBezTo>
                  <a:lnTo>
                    <a:pt x="1005349" y="12786"/>
                  </a:lnTo>
                  <a:cubicBezTo>
                    <a:pt x="1003649" y="8513"/>
                    <a:pt x="1001904" y="4253"/>
                    <a:pt x="1000127" y="0"/>
                  </a:cubicBezTo>
                  <a:close/>
                </a:path>
              </a:pathLst>
            </a:custGeom>
            <a:solidFill>
              <a:srgbClr val="E4E4E4"/>
            </a:solidFill>
            <a:ln w="6350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1F632C6-74F3-D265-A5A5-7647738C7FBD}"/>
                </a:ext>
              </a:extLst>
            </p:cNvPr>
            <p:cNvSpPr/>
            <p:nvPr/>
          </p:nvSpPr>
          <p:spPr>
            <a:xfrm>
              <a:off x="10124798" y="592416"/>
              <a:ext cx="969544" cy="969550"/>
            </a:xfrm>
            <a:custGeom>
              <a:avLst/>
              <a:gdLst>
                <a:gd name="connsiteX0" fmla="*/ 965202 w 969544"/>
                <a:gd name="connsiteY0" fmla="*/ 0 h 969550"/>
                <a:gd name="connsiteX1" fmla="*/ 0 w 969544"/>
                <a:gd name="connsiteY1" fmla="*/ 965208 h 969550"/>
                <a:gd name="connsiteX2" fmla="*/ 13665 w 969544"/>
                <a:gd name="connsiteY2" fmla="*/ 969551 h 969550"/>
                <a:gd name="connsiteX3" fmla="*/ 969544 w 969544"/>
                <a:gd name="connsiteY3" fmla="*/ 13671 h 969550"/>
                <a:gd name="connsiteX4" fmla="*/ 965202 w 969544"/>
                <a:gd name="connsiteY4" fmla="*/ 0 h 96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9544" h="969549">
                  <a:moveTo>
                    <a:pt x="965202" y="0"/>
                  </a:moveTo>
                  <a:lnTo>
                    <a:pt x="0" y="965208"/>
                  </a:lnTo>
                  <a:cubicBezTo>
                    <a:pt x="4546" y="966704"/>
                    <a:pt x="9099" y="968143"/>
                    <a:pt x="13665" y="969551"/>
                  </a:cubicBezTo>
                  <a:lnTo>
                    <a:pt x="969544" y="13671"/>
                  </a:lnTo>
                  <a:cubicBezTo>
                    <a:pt x="968137" y="9106"/>
                    <a:pt x="966698" y="4546"/>
                    <a:pt x="965202" y="0"/>
                  </a:cubicBezTo>
                  <a:close/>
                </a:path>
              </a:pathLst>
            </a:custGeom>
            <a:solidFill>
              <a:srgbClr val="E4E4E4"/>
            </a:solidFill>
            <a:ln w="6350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FE9BFD0-2292-3132-2162-AF291E2F127B}"/>
                </a:ext>
              </a:extLst>
            </p:cNvPr>
            <p:cNvSpPr/>
            <p:nvPr/>
          </p:nvSpPr>
          <p:spPr>
            <a:xfrm>
              <a:off x="10184347" y="651971"/>
              <a:ext cx="926009" cy="926002"/>
            </a:xfrm>
            <a:custGeom>
              <a:avLst/>
              <a:gdLst>
                <a:gd name="connsiteX0" fmla="*/ 922622 w 926009"/>
                <a:gd name="connsiteY0" fmla="*/ 0 h 926002"/>
                <a:gd name="connsiteX1" fmla="*/ 0 w 926009"/>
                <a:gd name="connsiteY1" fmla="*/ 922622 h 926002"/>
                <a:gd name="connsiteX2" fmla="*/ 14626 w 926009"/>
                <a:gd name="connsiteY2" fmla="*/ 926003 h 926002"/>
                <a:gd name="connsiteX3" fmla="*/ 926009 w 926009"/>
                <a:gd name="connsiteY3" fmla="*/ 14620 h 926002"/>
                <a:gd name="connsiteX4" fmla="*/ 922622 w 926009"/>
                <a:gd name="connsiteY4" fmla="*/ 0 h 926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6009" h="926002">
                  <a:moveTo>
                    <a:pt x="922622" y="0"/>
                  </a:moveTo>
                  <a:lnTo>
                    <a:pt x="0" y="922622"/>
                  </a:lnTo>
                  <a:cubicBezTo>
                    <a:pt x="4865" y="923794"/>
                    <a:pt x="9742" y="924927"/>
                    <a:pt x="14626" y="926003"/>
                  </a:cubicBezTo>
                  <a:lnTo>
                    <a:pt x="926009" y="14620"/>
                  </a:lnTo>
                  <a:cubicBezTo>
                    <a:pt x="924927" y="9742"/>
                    <a:pt x="923800" y="4865"/>
                    <a:pt x="922622" y="0"/>
                  </a:cubicBezTo>
                  <a:close/>
                </a:path>
              </a:pathLst>
            </a:custGeom>
            <a:solidFill>
              <a:srgbClr val="E4E4E4"/>
            </a:solidFill>
            <a:ln w="6350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AA6ADB2-0091-0508-7B8D-4C2022FC41C2}"/>
                </a:ext>
              </a:extLst>
            </p:cNvPr>
            <p:cNvSpPr/>
            <p:nvPr/>
          </p:nvSpPr>
          <p:spPr>
            <a:xfrm>
              <a:off x="10248328" y="715945"/>
              <a:ext cx="873432" cy="873432"/>
            </a:xfrm>
            <a:custGeom>
              <a:avLst/>
              <a:gdLst>
                <a:gd name="connsiteX0" fmla="*/ 871191 w 873432"/>
                <a:gd name="connsiteY0" fmla="*/ 0 h 873432"/>
                <a:gd name="connsiteX1" fmla="*/ 0 w 873432"/>
                <a:gd name="connsiteY1" fmla="*/ 871198 h 873432"/>
                <a:gd name="connsiteX2" fmla="*/ 15772 w 873432"/>
                <a:gd name="connsiteY2" fmla="*/ 873433 h 873432"/>
                <a:gd name="connsiteX3" fmla="*/ 873433 w 873432"/>
                <a:gd name="connsiteY3" fmla="*/ 15772 h 873432"/>
                <a:gd name="connsiteX4" fmla="*/ 871191 w 873432"/>
                <a:gd name="connsiteY4" fmla="*/ 0 h 873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3432" h="873432">
                  <a:moveTo>
                    <a:pt x="871191" y="0"/>
                  </a:moveTo>
                  <a:lnTo>
                    <a:pt x="0" y="871198"/>
                  </a:lnTo>
                  <a:cubicBezTo>
                    <a:pt x="5253" y="872000"/>
                    <a:pt x="10506" y="872739"/>
                    <a:pt x="15772" y="873433"/>
                  </a:cubicBezTo>
                  <a:lnTo>
                    <a:pt x="873433" y="15772"/>
                  </a:lnTo>
                  <a:cubicBezTo>
                    <a:pt x="872732" y="10513"/>
                    <a:pt x="871994" y="5253"/>
                    <a:pt x="871191" y="0"/>
                  </a:cubicBezTo>
                  <a:close/>
                </a:path>
              </a:pathLst>
            </a:custGeom>
            <a:solidFill>
              <a:srgbClr val="E4E4E4"/>
            </a:solidFill>
            <a:ln w="6350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1A24CBE7-C877-4B67-B0B0-C27B2AA3EFEB}"/>
                </a:ext>
              </a:extLst>
            </p:cNvPr>
            <p:cNvSpPr/>
            <p:nvPr/>
          </p:nvSpPr>
          <p:spPr>
            <a:xfrm>
              <a:off x="10317479" y="785103"/>
              <a:ext cx="810260" cy="810254"/>
            </a:xfrm>
            <a:custGeom>
              <a:avLst/>
              <a:gdLst>
                <a:gd name="connsiteX0" fmla="*/ 809407 w 810260"/>
                <a:gd name="connsiteY0" fmla="*/ 0 h 810254"/>
                <a:gd name="connsiteX1" fmla="*/ 0 w 810260"/>
                <a:gd name="connsiteY1" fmla="*/ 809401 h 810254"/>
                <a:gd name="connsiteX2" fmla="*/ 17154 w 810260"/>
                <a:gd name="connsiteY2" fmla="*/ 810254 h 810254"/>
                <a:gd name="connsiteX3" fmla="*/ 810261 w 810260"/>
                <a:gd name="connsiteY3" fmla="*/ 17148 h 810254"/>
                <a:gd name="connsiteX4" fmla="*/ 809407 w 810260"/>
                <a:gd name="connsiteY4" fmla="*/ 0 h 810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0260" h="810254">
                  <a:moveTo>
                    <a:pt x="809407" y="0"/>
                  </a:moveTo>
                  <a:lnTo>
                    <a:pt x="0" y="809401"/>
                  </a:lnTo>
                  <a:cubicBezTo>
                    <a:pt x="5712" y="809751"/>
                    <a:pt x="11430" y="810038"/>
                    <a:pt x="17154" y="810254"/>
                  </a:cubicBezTo>
                  <a:lnTo>
                    <a:pt x="810261" y="17148"/>
                  </a:lnTo>
                  <a:cubicBezTo>
                    <a:pt x="810038" y="11430"/>
                    <a:pt x="809751" y="5712"/>
                    <a:pt x="809407" y="0"/>
                  </a:cubicBezTo>
                  <a:close/>
                </a:path>
              </a:pathLst>
            </a:custGeom>
            <a:solidFill>
              <a:srgbClr val="E4E4E4"/>
            </a:solidFill>
            <a:ln w="6350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61F6928D-DB2D-6E42-290C-A06D6D490BCF}"/>
                </a:ext>
              </a:extLst>
            </p:cNvPr>
            <p:cNvSpPr/>
            <p:nvPr/>
          </p:nvSpPr>
          <p:spPr>
            <a:xfrm>
              <a:off x="10393119" y="860737"/>
              <a:ext cx="734646" cy="734652"/>
            </a:xfrm>
            <a:custGeom>
              <a:avLst/>
              <a:gdLst>
                <a:gd name="connsiteX0" fmla="*/ 733704 w 734646"/>
                <a:gd name="connsiteY0" fmla="*/ 18956 h 734652"/>
                <a:gd name="connsiteX1" fmla="*/ 734646 w 734646"/>
                <a:gd name="connsiteY1" fmla="*/ 0 h 734652"/>
                <a:gd name="connsiteX2" fmla="*/ 0 w 734646"/>
                <a:gd name="connsiteY2" fmla="*/ 734653 h 734652"/>
                <a:gd name="connsiteX3" fmla="*/ 18956 w 734646"/>
                <a:gd name="connsiteY3" fmla="*/ 733710 h 734652"/>
                <a:gd name="connsiteX4" fmla="*/ 733704 w 734646"/>
                <a:gd name="connsiteY4" fmla="*/ 18956 h 734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4646" h="734652">
                  <a:moveTo>
                    <a:pt x="733704" y="18956"/>
                  </a:moveTo>
                  <a:cubicBezTo>
                    <a:pt x="734099" y="12640"/>
                    <a:pt x="734411" y="6323"/>
                    <a:pt x="734646" y="0"/>
                  </a:cubicBezTo>
                  <a:lnTo>
                    <a:pt x="0" y="734653"/>
                  </a:lnTo>
                  <a:cubicBezTo>
                    <a:pt x="6323" y="734417"/>
                    <a:pt x="12640" y="734099"/>
                    <a:pt x="18956" y="733710"/>
                  </a:cubicBezTo>
                  <a:lnTo>
                    <a:pt x="733704" y="18956"/>
                  </a:lnTo>
                  <a:close/>
                </a:path>
              </a:pathLst>
            </a:custGeom>
            <a:solidFill>
              <a:srgbClr val="E4E4E4"/>
            </a:solidFill>
            <a:ln w="6350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F9E4F839-35C3-BEEF-9851-33915855F40C}"/>
                </a:ext>
              </a:extLst>
            </p:cNvPr>
            <p:cNvSpPr/>
            <p:nvPr/>
          </p:nvSpPr>
          <p:spPr>
            <a:xfrm>
              <a:off x="10477463" y="945081"/>
              <a:ext cx="642482" cy="642482"/>
            </a:xfrm>
            <a:custGeom>
              <a:avLst/>
              <a:gdLst>
                <a:gd name="connsiteX0" fmla="*/ 21554 w 642482"/>
                <a:gd name="connsiteY0" fmla="*/ 638943 h 642482"/>
                <a:gd name="connsiteX1" fmla="*/ 638943 w 642482"/>
                <a:gd name="connsiteY1" fmla="*/ 21554 h 642482"/>
                <a:gd name="connsiteX2" fmla="*/ 642483 w 642482"/>
                <a:gd name="connsiteY2" fmla="*/ 0 h 642482"/>
                <a:gd name="connsiteX3" fmla="*/ 0 w 642482"/>
                <a:gd name="connsiteY3" fmla="*/ 642483 h 642482"/>
                <a:gd name="connsiteX4" fmla="*/ 21554 w 642482"/>
                <a:gd name="connsiteY4" fmla="*/ 638943 h 642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2482" h="642482">
                  <a:moveTo>
                    <a:pt x="21554" y="638943"/>
                  </a:moveTo>
                  <a:lnTo>
                    <a:pt x="638943" y="21554"/>
                  </a:lnTo>
                  <a:cubicBezTo>
                    <a:pt x="640222" y="14384"/>
                    <a:pt x="641413" y="7202"/>
                    <a:pt x="642483" y="0"/>
                  </a:cubicBezTo>
                  <a:lnTo>
                    <a:pt x="0" y="642483"/>
                  </a:lnTo>
                  <a:cubicBezTo>
                    <a:pt x="7195" y="641413"/>
                    <a:pt x="14378" y="640222"/>
                    <a:pt x="21554" y="638943"/>
                  </a:cubicBezTo>
                  <a:close/>
                </a:path>
              </a:pathLst>
            </a:custGeom>
            <a:solidFill>
              <a:srgbClr val="E4E4E4"/>
            </a:solidFill>
            <a:ln w="6350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24E7C4D-7128-1424-1783-94CDAED6A727}"/>
                </a:ext>
              </a:extLst>
            </p:cNvPr>
            <p:cNvSpPr/>
            <p:nvPr/>
          </p:nvSpPr>
          <p:spPr>
            <a:xfrm>
              <a:off x="10575160" y="1042778"/>
              <a:ext cx="523613" cy="523613"/>
            </a:xfrm>
            <a:custGeom>
              <a:avLst/>
              <a:gdLst>
                <a:gd name="connsiteX0" fmla="*/ 25871 w 523613"/>
                <a:gd name="connsiteY0" fmla="*/ 515750 h 523613"/>
                <a:gd name="connsiteX1" fmla="*/ 515744 w 523613"/>
                <a:gd name="connsiteY1" fmla="*/ 25878 h 523613"/>
                <a:gd name="connsiteX2" fmla="*/ 523614 w 523613"/>
                <a:gd name="connsiteY2" fmla="*/ 0 h 523613"/>
                <a:gd name="connsiteX3" fmla="*/ 0 w 523613"/>
                <a:gd name="connsiteY3" fmla="*/ 523614 h 523613"/>
                <a:gd name="connsiteX4" fmla="*/ 25871 w 523613"/>
                <a:gd name="connsiteY4" fmla="*/ 515750 h 523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3613" h="523613">
                  <a:moveTo>
                    <a:pt x="25871" y="515750"/>
                  </a:moveTo>
                  <a:lnTo>
                    <a:pt x="515744" y="25878"/>
                  </a:lnTo>
                  <a:cubicBezTo>
                    <a:pt x="518533" y="17294"/>
                    <a:pt x="521131" y="8660"/>
                    <a:pt x="523614" y="0"/>
                  </a:cubicBezTo>
                  <a:lnTo>
                    <a:pt x="0" y="523614"/>
                  </a:lnTo>
                  <a:cubicBezTo>
                    <a:pt x="8660" y="521143"/>
                    <a:pt x="17288" y="518539"/>
                    <a:pt x="25871" y="515750"/>
                  </a:cubicBezTo>
                  <a:close/>
                </a:path>
              </a:pathLst>
            </a:custGeom>
            <a:solidFill>
              <a:srgbClr val="E4E4E4"/>
            </a:solidFill>
            <a:ln w="6350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284947F-F6EB-B486-EC38-E2119F951A5F}"/>
                </a:ext>
              </a:extLst>
            </p:cNvPr>
            <p:cNvSpPr/>
            <p:nvPr/>
          </p:nvSpPr>
          <p:spPr>
            <a:xfrm>
              <a:off x="10699237" y="1166874"/>
              <a:ext cx="351964" cy="351964"/>
            </a:xfrm>
            <a:custGeom>
              <a:avLst/>
              <a:gdLst>
                <a:gd name="connsiteX0" fmla="*/ 37683 w 351964"/>
                <a:gd name="connsiteY0" fmla="*/ 332289 h 351964"/>
                <a:gd name="connsiteX1" fmla="*/ 332295 w 351964"/>
                <a:gd name="connsiteY1" fmla="*/ 37677 h 351964"/>
                <a:gd name="connsiteX2" fmla="*/ 351965 w 351964"/>
                <a:gd name="connsiteY2" fmla="*/ 0 h 351964"/>
                <a:gd name="connsiteX3" fmla="*/ 0 w 351964"/>
                <a:gd name="connsiteY3" fmla="*/ 351965 h 351964"/>
                <a:gd name="connsiteX4" fmla="*/ 37683 w 351964"/>
                <a:gd name="connsiteY4" fmla="*/ 332289 h 351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1964" h="351964">
                  <a:moveTo>
                    <a:pt x="37683" y="332289"/>
                  </a:moveTo>
                  <a:lnTo>
                    <a:pt x="332295" y="37677"/>
                  </a:lnTo>
                  <a:cubicBezTo>
                    <a:pt x="339236" y="25266"/>
                    <a:pt x="345776" y="12697"/>
                    <a:pt x="351965" y="0"/>
                  </a:cubicBezTo>
                  <a:lnTo>
                    <a:pt x="0" y="351965"/>
                  </a:lnTo>
                  <a:cubicBezTo>
                    <a:pt x="12703" y="345763"/>
                    <a:pt x="25279" y="339223"/>
                    <a:pt x="37683" y="332289"/>
                  </a:cubicBezTo>
                  <a:close/>
                </a:path>
              </a:pathLst>
            </a:custGeom>
            <a:solidFill>
              <a:srgbClr val="E4E4E4"/>
            </a:solidFill>
            <a:ln w="6350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en-US"/>
            </a:p>
          </p:txBody>
        </p:sp>
      </p:grp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DCC21368-8087-2C4F-A455-415132BC13EF}"/>
              </a:ext>
            </a:extLst>
          </p:cNvPr>
          <p:cNvSpPr/>
          <p:nvPr/>
        </p:nvSpPr>
        <p:spPr>
          <a:xfrm>
            <a:off x="9966564" y="1866921"/>
            <a:ext cx="477564" cy="477564"/>
          </a:xfrm>
          <a:custGeom>
            <a:avLst/>
            <a:gdLst>
              <a:gd name="connsiteX0" fmla="*/ 240259 w 477564"/>
              <a:gd name="connsiteY0" fmla="*/ 477564 h 477564"/>
              <a:gd name="connsiteX1" fmla="*/ 237305 w 477564"/>
              <a:gd name="connsiteY1" fmla="*/ 477564 h 477564"/>
              <a:gd name="connsiteX2" fmla="*/ 0 w 477564"/>
              <a:gd name="connsiteY2" fmla="*/ 240259 h 477564"/>
              <a:gd name="connsiteX3" fmla="*/ 0 w 477564"/>
              <a:gd name="connsiteY3" fmla="*/ 237305 h 477564"/>
              <a:gd name="connsiteX4" fmla="*/ 237305 w 477564"/>
              <a:gd name="connsiteY4" fmla="*/ 0 h 477564"/>
              <a:gd name="connsiteX5" fmla="*/ 240259 w 477564"/>
              <a:gd name="connsiteY5" fmla="*/ 0 h 477564"/>
              <a:gd name="connsiteX6" fmla="*/ 477564 w 477564"/>
              <a:gd name="connsiteY6" fmla="*/ 237305 h 477564"/>
              <a:gd name="connsiteX7" fmla="*/ 477564 w 477564"/>
              <a:gd name="connsiteY7" fmla="*/ 240259 h 477564"/>
              <a:gd name="connsiteX8" fmla="*/ 240259 w 477564"/>
              <a:gd name="connsiteY8" fmla="*/ 477564 h 477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7564" h="477564">
                <a:moveTo>
                  <a:pt x="240259" y="477564"/>
                </a:moveTo>
                <a:lnTo>
                  <a:pt x="237305" y="477564"/>
                </a:lnTo>
                <a:cubicBezTo>
                  <a:pt x="106248" y="477564"/>
                  <a:pt x="0" y="371322"/>
                  <a:pt x="0" y="240259"/>
                </a:cubicBezTo>
                <a:lnTo>
                  <a:pt x="0" y="237305"/>
                </a:lnTo>
                <a:cubicBezTo>
                  <a:pt x="0" y="106248"/>
                  <a:pt x="106242" y="0"/>
                  <a:pt x="237305" y="0"/>
                </a:cubicBezTo>
                <a:lnTo>
                  <a:pt x="240259" y="0"/>
                </a:lnTo>
                <a:cubicBezTo>
                  <a:pt x="371316" y="0"/>
                  <a:pt x="477564" y="106242"/>
                  <a:pt x="477564" y="237305"/>
                </a:cubicBezTo>
                <a:lnTo>
                  <a:pt x="477564" y="240259"/>
                </a:lnTo>
                <a:cubicBezTo>
                  <a:pt x="477564" y="371322"/>
                  <a:pt x="371322" y="477564"/>
                  <a:pt x="240259" y="477564"/>
                </a:cubicBezTo>
                <a:close/>
              </a:path>
            </a:pathLst>
          </a:custGeom>
          <a:solidFill>
            <a:srgbClr val="70AD47"/>
          </a:solidFill>
          <a:ln w="6350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9B92149-0A82-FE5B-02C7-EC1E5C40EC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2624615"/>
              </p:ext>
            </p:extLst>
          </p:nvPr>
        </p:nvGraphicFramePr>
        <p:xfrm>
          <a:off x="789696" y="1398904"/>
          <a:ext cx="9483680" cy="4044343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1787025">
                  <a:extLst>
                    <a:ext uri="{9D8B030D-6E8A-4147-A177-3AD203B41FA5}">
                      <a16:colId xmlns:a16="http://schemas.microsoft.com/office/drawing/2014/main" val="554734668"/>
                    </a:ext>
                  </a:extLst>
                </a:gridCol>
                <a:gridCol w="7696655">
                  <a:extLst>
                    <a:ext uri="{9D8B030D-6E8A-4147-A177-3AD203B41FA5}">
                      <a16:colId xmlns:a16="http://schemas.microsoft.com/office/drawing/2014/main" val="2432974766"/>
                    </a:ext>
                  </a:extLst>
                </a:gridCol>
              </a:tblGrid>
              <a:tr h="310215">
                <a:tc>
                  <a:txBody>
                    <a:bodyPr/>
                    <a:lstStyle/>
                    <a:p>
                      <a:pPr marL="182880" algn="l" defTabSz="914400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tr" sz="1800" b="1" i="0" u="none" strike="noStrike" kern="1200" dirty="0">
                          <a:solidFill>
                            <a:srgbClr val="036B9F"/>
                          </a:solidFill>
                          <a:highlight>
                            <a:srgbClr val="000000">
                              <a:alpha val="0"/>
                            </a:srgbClr>
                          </a:highlight>
                          <a:latin typeface="Myriad Pro"/>
                          <a:cs typeface="Times New Roman"/>
                        </a:rPr>
                        <a:t>10.00-11.00</a:t>
                      </a:r>
                      <a:endParaRPr lang="lt-LT" sz="1800" b="1" kern="1200" dirty="0">
                        <a:solidFill>
                          <a:srgbClr val="036B9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2880" algn="l" defTabSz="914400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tr" sz="1800" b="1" i="0" u="none" strike="noStrike" kern="1200" dirty="0">
                          <a:solidFill>
                            <a:srgbClr val="036B9F"/>
                          </a:solidFill>
                          <a:highlight>
                            <a:srgbClr val="000000">
                              <a:alpha val="0"/>
                            </a:srgbClr>
                          </a:highlight>
                          <a:latin typeface="Myriad Pro"/>
                          <a:cs typeface="Times New Roman"/>
                        </a:rPr>
                        <a:t>Üst düzey açılış / karşılama konuşmaları</a:t>
                      </a:r>
                      <a:endParaRPr lang="lt-LT" sz="1800" b="1" kern="1200" dirty="0">
                        <a:solidFill>
                          <a:srgbClr val="036B9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23304884"/>
                  </a:ext>
                </a:extLst>
              </a:tr>
              <a:tr h="310215">
                <a:tc>
                  <a:txBody>
                    <a:bodyPr/>
                    <a:lstStyle/>
                    <a:p>
                      <a:pPr marL="182880" algn="l" defTabSz="914400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tr" sz="1800" b="1" i="0" u="none" strike="noStrike" kern="1200" dirty="0">
                          <a:solidFill>
                            <a:srgbClr val="036B9F"/>
                          </a:solidFill>
                          <a:highlight>
                            <a:srgbClr val="000000">
                              <a:alpha val="0"/>
                            </a:srgbClr>
                          </a:highlight>
                          <a:latin typeface="Myriad Pro"/>
                          <a:ea typeface="+mn-ea"/>
                          <a:cs typeface="Times New Roman"/>
                        </a:rPr>
                        <a:t>11.00-11.05</a:t>
                      </a:r>
                      <a:endParaRPr lang="lt-LT" sz="1800" b="1" kern="1200" dirty="0">
                        <a:solidFill>
                          <a:srgbClr val="036B9F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2880" algn="l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tr" sz="1800" b="1" i="0" u="none" strike="noStrike" kern="1200" dirty="0">
                          <a:solidFill>
                            <a:srgbClr val="036B9F"/>
                          </a:solidFill>
                          <a:highlight>
                            <a:srgbClr val="000000">
                              <a:alpha val="0"/>
                            </a:srgbClr>
                          </a:highlight>
                          <a:latin typeface="Myriad Pro"/>
                          <a:cs typeface="Times New Roman"/>
                        </a:rPr>
                        <a:t>Gündemin sunumu</a:t>
                      </a:r>
                      <a:endParaRPr lang="lt-LT" sz="1800" b="1" kern="1200" dirty="0">
                        <a:solidFill>
                          <a:srgbClr val="036B9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07098661"/>
                  </a:ext>
                </a:extLst>
              </a:tr>
              <a:tr h="310215">
                <a:tc>
                  <a:txBody>
                    <a:bodyPr/>
                    <a:lstStyle/>
                    <a:p>
                      <a:pPr marL="182880" algn="l" defTabSz="914400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tr" sz="1800" b="1" i="0" u="none" strike="noStrike" kern="1200" dirty="0">
                          <a:solidFill>
                            <a:srgbClr val="036B9F"/>
                          </a:solidFill>
                          <a:highlight>
                            <a:srgbClr val="000000">
                              <a:alpha val="0"/>
                            </a:srgbClr>
                          </a:highlight>
                          <a:latin typeface="Myriad Pro"/>
                          <a:cs typeface="Times New Roman"/>
                        </a:rPr>
                        <a:t>11.05-11.15</a:t>
                      </a:r>
                      <a:endParaRPr lang="lt-LT" sz="1800" b="1" kern="1200" dirty="0">
                        <a:solidFill>
                          <a:srgbClr val="036B9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2880" algn="l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tr" sz="1800" b="1" i="0" u="none" strike="noStrike" kern="1200" dirty="0">
                          <a:solidFill>
                            <a:srgbClr val="036B9F"/>
                          </a:solidFill>
                          <a:highlight>
                            <a:srgbClr val="000000">
                              <a:alpha val="0"/>
                            </a:srgbClr>
                          </a:highlight>
                          <a:latin typeface="Myriad Pro"/>
                          <a:cs typeface="Times New Roman"/>
                        </a:rPr>
                        <a:t>ANKARA İÇİN HAREKETLİLİK İLE İLGİLİ ARAŞTIRMA SORULARI </a:t>
                      </a:r>
                      <a:endParaRPr lang="lt-LT" sz="1800" b="1" kern="1200">
                        <a:solidFill>
                          <a:srgbClr val="036B9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53866383"/>
                  </a:ext>
                </a:extLst>
              </a:tr>
              <a:tr h="310215">
                <a:tc>
                  <a:txBody>
                    <a:bodyPr/>
                    <a:lstStyle/>
                    <a:p>
                      <a:pPr marL="182880" algn="l" defTabSz="914400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tr" sz="1800" b="0" i="0" u="none" strike="noStrike" kern="1200" dirty="0">
                          <a:solidFill>
                            <a:srgbClr val="036B9F"/>
                          </a:solidFill>
                          <a:highlight>
                            <a:srgbClr val="000000">
                              <a:alpha val="0"/>
                            </a:srgbClr>
                          </a:highlight>
                          <a:latin typeface="Myriad Pro"/>
                          <a:cs typeface="Times New Roman"/>
                        </a:rPr>
                        <a:t>11.15-11.30</a:t>
                      </a:r>
                      <a:endParaRPr lang="lt-LT" sz="1800" b="0" kern="1200" dirty="0">
                        <a:solidFill>
                          <a:srgbClr val="036B9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2880" algn="l" defTabSz="914400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tr" sz="1800" b="0" i="0" u="none" strike="noStrike" kern="1200" dirty="0">
                          <a:solidFill>
                            <a:srgbClr val="036B9F"/>
                          </a:solidFill>
                          <a:highlight>
                            <a:srgbClr val="000000">
                              <a:alpha val="0"/>
                            </a:srgbClr>
                          </a:highlight>
                          <a:latin typeface="Myriad Pro"/>
                          <a:cs typeface="Times New Roman"/>
                        </a:rPr>
                        <a:t>Ara</a:t>
                      </a:r>
                      <a:endParaRPr lang="lt-LT" sz="1800" b="0" kern="1200" dirty="0">
                        <a:solidFill>
                          <a:srgbClr val="036B9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49526268"/>
                  </a:ext>
                </a:extLst>
              </a:tr>
              <a:tr h="641855">
                <a:tc>
                  <a:txBody>
                    <a:bodyPr/>
                    <a:lstStyle/>
                    <a:p>
                      <a:pPr marL="182880" algn="l" defTabSz="914400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tr" sz="1800" b="1" i="0" u="none" strike="noStrike" kern="1200" dirty="0">
                          <a:solidFill>
                            <a:srgbClr val="036B9F"/>
                          </a:solidFill>
                          <a:highlight>
                            <a:srgbClr val="000000">
                              <a:alpha val="0"/>
                            </a:srgbClr>
                          </a:highlight>
                          <a:latin typeface="Myriad Pro"/>
                          <a:cs typeface="Times New Roman"/>
                        </a:rPr>
                        <a:t>11.30-12.30</a:t>
                      </a:r>
                      <a:endParaRPr lang="lt-LT" sz="1800" b="1" kern="1200" dirty="0">
                        <a:solidFill>
                          <a:srgbClr val="036B9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2880" algn="l" defTabSz="914400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tr" sz="1800" b="1" i="0" u="none" strike="noStrike" kern="1200" dirty="0">
                          <a:solidFill>
                            <a:srgbClr val="036B9F"/>
                          </a:solidFill>
                          <a:highlight>
                            <a:srgbClr val="000000">
                              <a:alpha val="0"/>
                            </a:srgbClr>
                          </a:highlight>
                          <a:latin typeface="Myriad Pro"/>
                          <a:cs typeface="Times New Roman"/>
                        </a:rPr>
                        <a:t>1. Alıştırma: Hareketlilik sorunlarının (konumlarının ve durumlarının) belirlenmesi, grup sonuçlarının sunumu</a:t>
                      </a:r>
                      <a:endParaRPr lang="lt-LT" sz="1800" b="1" kern="1200" dirty="0">
                        <a:solidFill>
                          <a:srgbClr val="036B9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29208479"/>
                  </a:ext>
                </a:extLst>
              </a:tr>
              <a:tr h="310215">
                <a:tc>
                  <a:txBody>
                    <a:bodyPr/>
                    <a:lstStyle/>
                    <a:p>
                      <a:pPr marL="182880" algn="l" defTabSz="914400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tr" sz="1800" b="0" i="0" u="none" strike="noStrike" kern="1200" dirty="0">
                          <a:solidFill>
                            <a:srgbClr val="036B9F"/>
                          </a:solidFill>
                          <a:highlight>
                            <a:srgbClr val="000000">
                              <a:alpha val="0"/>
                            </a:srgbClr>
                          </a:highlight>
                          <a:latin typeface="Myriad Pro"/>
                          <a:cs typeface="Times New Roman"/>
                        </a:rPr>
                        <a:t>12.30-13.30</a:t>
                      </a:r>
                      <a:endParaRPr lang="lt-LT" sz="1800" b="0" kern="1200" dirty="0">
                        <a:solidFill>
                          <a:srgbClr val="036B9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2880" algn="l" defTabSz="914400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tr" sz="1800" b="0" i="0" u="none" strike="noStrike" kern="1200" dirty="0">
                          <a:solidFill>
                            <a:srgbClr val="036B9F"/>
                          </a:solidFill>
                          <a:highlight>
                            <a:srgbClr val="000000">
                              <a:alpha val="0"/>
                            </a:srgbClr>
                          </a:highlight>
                          <a:latin typeface="Myriad Pro"/>
                          <a:cs typeface="Times New Roman"/>
                        </a:rPr>
                        <a:t>Öğle yemeği</a:t>
                      </a:r>
                      <a:endParaRPr lang="lt-LT" sz="1800" b="0" kern="1200" dirty="0">
                        <a:solidFill>
                          <a:srgbClr val="036B9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57878317"/>
                  </a:ext>
                </a:extLst>
              </a:tr>
              <a:tr h="310215">
                <a:tc>
                  <a:txBody>
                    <a:bodyPr/>
                    <a:lstStyle/>
                    <a:p>
                      <a:pPr marL="182880" algn="l" defTabSz="914400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tr" sz="1800" b="1" i="0" u="none" strike="noStrike" kern="1200" dirty="0">
                          <a:solidFill>
                            <a:srgbClr val="036B9F"/>
                          </a:solidFill>
                          <a:highlight>
                            <a:srgbClr val="000000">
                              <a:alpha val="0"/>
                            </a:srgbClr>
                          </a:highlight>
                          <a:latin typeface="Myriad Pro"/>
                          <a:cs typeface="Times New Roman"/>
                        </a:rPr>
                        <a:t>13.30-14.00</a:t>
                      </a:r>
                      <a:endParaRPr lang="lt-LT" sz="1800" b="1" kern="1200" dirty="0">
                        <a:solidFill>
                          <a:srgbClr val="036B9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2880" algn="l" defTabSz="914400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tr" sz="1800" b="1" i="0" u="none" strike="noStrike" kern="1200" dirty="0">
                          <a:solidFill>
                            <a:srgbClr val="036B9F"/>
                          </a:solidFill>
                          <a:highlight>
                            <a:srgbClr val="000000">
                              <a:alpha val="0"/>
                            </a:srgbClr>
                          </a:highlight>
                          <a:latin typeface="Myriad Pro"/>
                          <a:cs typeface="Times New Roman"/>
                        </a:rPr>
                        <a:t>Hareketlilik politikaları, stratejileri ve temel tedbirler</a:t>
                      </a:r>
                      <a:endParaRPr lang="lt-LT" sz="1800" b="1" kern="1200" dirty="0">
                        <a:solidFill>
                          <a:srgbClr val="036B9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70593454"/>
                  </a:ext>
                </a:extLst>
              </a:tr>
              <a:tr h="310215">
                <a:tc>
                  <a:txBody>
                    <a:bodyPr/>
                    <a:lstStyle/>
                    <a:p>
                      <a:pPr marL="182880" algn="l" defTabSz="914400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tr" sz="1800" b="1" i="0" u="none" strike="noStrike" kern="1200" dirty="0">
                          <a:solidFill>
                            <a:srgbClr val="036B9F"/>
                          </a:solidFill>
                          <a:highlight>
                            <a:srgbClr val="000000">
                              <a:alpha val="0"/>
                            </a:srgbClr>
                          </a:highlight>
                          <a:latin typeface="Myriad Pro"/>
                          <a:cs typeface="Times New Roman"/>
                        </a:rPr>
                        <a:t>14.00-14.45</a:t>
                      </a:r>
                      <a:endParaRPr lang="lt-LT" sz="1800" b="1" kern="1200" dirty="0">
                        <a:solidFill>
                          <a:srgbClr val="036B9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2880" algn="l" defTabSz="914400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tr" sz="1800" b="1" i="0" u="none" strike="noStrike" kern="1200" dirty="0">
                          <a:solidFill>
                            <a:srgbClr val="036B9F"/>
                          </a:solidFill>
                          <a:highlight>
                            <a:srgbClr val="000000">
                              <a:alpha val="0"/>
                            </a:srgbClr>
                          </a:highlight>
                          <a:latin typeface="Myriad Pro"/>
                          <a:cs typeface="Times New Roman"/>
                        </a:rPr>
                        <a:t>2. Alıştırma: Olası politikaların göz önünde bulundurulması ve tedbirlerin seçilmesi</a:t>
                      </a:r>
                      <a:endParaRPr lang="lt-LT" sz="1800" b="1" kern="1200" dirty="0">
                        <a:solidFill>
                          <a:srgbClr val="036B9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66768509"/>
                  </a:ext>
                </a:extLst>
              </a:tr>
              <a:tr h="310215">
                <a:tc>
                  <a:txBody>
                    <a:bodyPr/>
                    <a:lstStyle/>
                    <a:p>
                      <a:pPr marL="182880" algn="l" defTabSz="914400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tr" sz="1800" b="0" i="0" u="none" strike="noStrike" kern="1200" dirty="0">
                          <a:solidFill>
                            <a:srgbClr val="036B9F"/>
                          </a:solidFill>
                          <a:highlight>
                            <a:srgbClr val="000000">
                              <a:alpha val="0"/>
                            </a:srgbClr>
                          </a:highlight>
                          <a:latin typeface="Myriad Pro"/>
                          <a:cs typeface="Times New Roman"/>
                        </a:rPr>
                        <a:t>14.45-15.00</a:t>
                      </a:r>
                      <a:endParaRPr lang="lt-LT" sz="1800" b="0" kern="1200" dirty="0">
                        <a:solidFill>
                          <a:srgbClr val="036B9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2880" algn="l" defTabSz="914400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tr" sz="1800" b="0" i="0" u="none" strike="noStrike" kern="1200" dirty="0">
                          <a:solidFill>
                            <a:srgbClr val="036B9F"/>
                          </a:solidFill>
                          <a:highlight>
                            <a:srgbClr val="000000">
                              <a:alpha val="0"/>
                            </a:srgbClr>
                          </a:highlight>
                          <a:latin typeface="Myriad Pro"/>
                          <a:cs typeface="Times New Roman"/>
                        </a:rPr>
                        <a:t>Ara</a:t>
                      </a:r>
                      <a:endParaRPr lang="lt-LT" sz="1800" b="0" kern="1200" dirty="0">
                        <a:solidFill>
                          <a:srgbClr val="036B9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60234529"/>
                  </a:ext>
                </a:extLst>
              </a:tr>
              <a:tr h="310215">
                <a:tc>
                  <a:txBody>
                    <a:bodyPr/>
                    <a:lstStyle/>
                    <a:p>
                      <a:pPr marL="182880" algn="l" defTabSz="914400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tr" sz="1800" b="1" i="0" u="none" strike="noStrike" kern="1200" dirty="0">
                          <a:solidFill>
                            <a:srgbClr val="036B9F"/>
                          </a:solidFill>
                          <a:highlight>
                            <a:srgbClr val="000000">
                              <a:alpha val="0"/>
                            </a:srgbClr>
                          </a:highlight>
                          <a:latin typeface="Myriad Pro"/>
                          <a:cs typeface="Times New Roman"/>
                        </a:rPr>
                        <a:t>15.00-15.50</a:t>
                      </a:r>
                      <a:endParaRPr lang="lt-LT" sz="1800" b="1" kern="1200" dirty="0">
                        <a:solidFill>
                          <a:srgbClr val="036B9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2880" algn="l" defTabSz="914400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tr" sz="1800" b="1" i="0" u="none" strike="noStrike" kern="1200" dirty="0">
                          <a:solidFill>
                            <a:srgbClr val="036B9F"/>
                          </a:solidFill>
                          <a:highlight>
                            <a:srgbClr val="000000">
                              <a:alpha val="0"/>
                            </a:srgbClr>
                          </a:highlight>
                          <a:latin typeface="Myriad Pro"/>
                          <a:cs typeface="Times New Roman"/>
                        </a:rPr>
                        <a:t>Grup sonuçlarının sunumu, World Café tartışmaları</a:t>
                      </a:r>
                      <a:endParaRPr lang="lt-LT" sz="1800" b="1" kern="1200" dirty="0">
                        <a:solidFill>
                          <a:srgbClr val="036B9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39890232"/>
                  </a:ext>
                </a:extLst>
              </a:tr>
              <a:tr h="310215">
                <a:tc>
                  <a:txBody>
                    <a:bodyPr/>
                    <a:lstStyle/>
                    <a:p>
                      <a:pPr marL="182880" algn="l" defTabSz="914400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tr" sz="1800" b="1" i="0" u="none" strike="noStrike" kern="1200" dirty="0">
                          <a:solidFill>
                            <a:srgbClr val="036B9F"/>
                          </a:solidFill>
                          <a:highlight>
                            <a:srgbClr val="000000">
                              <a:alpha val="0"/>
                            </a:srgbClr>
                          </a:highlight>
                          <a:latin typeface="Myriad Pro"/>
                          <a:cs typeface="Times New Roman"/>
                        </a:rPr>
                        <a:t>15.50-16.00</a:t>
                      </a:r>
                      <a:endParaRPr lang="lt-LT" sz="1800" b="1" kern="1200" dirty="0">
                        <a:solidFill>
                          <a:srgbClr val="036B9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2880" algn="l" defTabSz="914400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tr" sz="1800" b="1" i="0" u="none" strike="noStrike" kern="1200" dirty="0">
                          <a:solidFill>
                            <a:srgbClr val="036B9F"/>
                          </a:solidFill>
                          <a:highlight>
                            <a:srgbClr val="000000">
                              <a:alpha val="0"/>
                            </a:srgbClr>
                          </a:highlight>
                          <a:latin typeface="Myriad Pro"/>
                          <a:cs typeface="Times New Roman"/>
                        </a:rPr>
                        <a:t>Sorular ve kapanış konuşmaları</a:t>
                      </a:r>
                      <a:endParaRPr lang="lt-LT" sz="1800" b="1" kern="1200" dirty="0">
                        <a:solidFill>
                          <a:srgbClr val="036B9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293503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66667"/>
      </p:ext>
    </p:extLst>
  </p:cSld>
  <p:clrMapOvr>
    <a:masterClrMapping/>
  </p:clrMapOvr>
  <p:transition/>
  <p:extLst>
    <p:ext uri="{6950BFC3-D8DA-4A85-94F7-54DA5524770B}">
      <p188:commentRel xmlns:p188="http://schemas.microsoft.com/office/powerpoint/2018/8/main" r:id="rId3"/>
    </p:ext>
  </p:extLs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11E1CE1-2654-44CB-35F2-D1417ABFC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8259" y="6411412"/>
            <a:ext cx="421343" cy="365125"/>
          </a:xfrm>
        </p:spPr>
        <p:txBody>
          <a:bodyPr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tr" sz="1200" b="0" i="0" u="none" strike="noStrike" kern="1200" cap="none" spc="0" normalizeH="0" baseline="0" noProof="0">
                <a:solidFill>
                  <a:srgbClr val="898989"/>
                </a:solidFill>
                <a:highlight>
                  <a:srgbClr val="000000">
                    <a:alpha val="0"/>
                  </a:srgbClr>
                </a:highlight>
                <a:uLnTx/>
                <a:uFillTx/>
                <a:latin typeface="Calibri"/>
                <a:ea typeface="+mn-ea"/>
                <a:cs typeface="+mn-cs"/>
              </a:rPr>
              <a:t>4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7AD515E1-2EB3-53AA-14A5-E02950DC7ACE}"/>
              </a:ext>
            </a:extLst>
          </p:cNvPr>
          <p:cNvSpPr/>
          <p:nvPr/>
        </p:nvSpPr>
        <p:spPr>
          <a:xfrm>
            <a:off x="162560" y="2368550"/>
            <a:ext cx="11877041" cy="2324100"/>
          </a:xfrm>
          <a:prstGeom prst="roundRect">
            <a:avLst/>
          </a:prstGeom>
          <a:noFill/>
          <a:ln>
            <a:noFill/>
          </a:ln>
          <a:effectLst>
            <a:softEdge rad="152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AD322F5-2EC1-D878-481A-02A909837AE9}"/>
              </a:ext>
            </a:extLst>
          </p:cNvPr>
          <p:cNvSpPr txBox="1"/>
          <p:nvPr/>
        </p:nvSpPr>
        <p:spPr>
          <a:xfrm>
            <a:off x="697864" y="2568992"/>
            <a:ext cx="11331576" cy="1446550"/>
          </a:xfrm>
          <a:prstGeom prst="rect">
            <a:avLst/>
          </a:prstGeom>
          <a:noFill/>
          <a:ln>
            <a:noFill/>
          </a:ln>
        </p:spPr>
        <p:txBody>
          <a:bodyPr wrap="square">
            <a:noAutofit/>
          </a:bodyPr>
          <a:lstStyle/>
          <a:p>
            <a:pPr algn="ctr" rtl="0"/>
            <a:r>
              <a:rPr lang="tr" sz="4400" b="1" i="0" u="none" strike="noStrike">
                <a:solidFill>
                  <a:srgbClr val="532476"/>
                </a:solidFill>
                <a:highlight>
                  <a:srgbClr val="000000">
                    <a:alpha val="0"/>
                  </a:srgbClr>
                </a:highlight>
                <a:latin typeface="Myriad Pro"/>
              </a:rPr>
              <a:t>ANKARA İÇİN HAREKETLİLİK İLE İLGİLİ ARAŞTIRMA SORULARI </a:t>
            </a:r>
          </a:p>
        </p:txBody>
      </p:sp>
    </p:spTree>
    <p:extLst>
      <p:ext uri="{BB962C8B-B14F-4D97-AF65-F5344CB8AC3E}">
        <p14:creationId xmlns:p14="http://schemas.microsoft.com/office/powerpoint/2010/main" val="989009101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E6790D6-DD06-1EEE-C7E9-6931852AB0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0000" b="87241" l="10796" r="88934">
                        <a14:foregroundMark x1="44804" y1="25690" x2="44804" y2="25690"/>
                        <a14:foregroundMark x1="71525" y1="24138" x2="20513" y2="26552"/>
                        <a14:foregroundMark x1="69771" y1="41724" x2="47099" y2="61379"/>
                        <a14:foregroundMark x1="47099" y1="61379" x2="44534" y2="70172"/>
                        <a14:foregroundMark x1="44534" y1="70172" x2="44534" y2="70345"/>
                        <a14:foregroundMark x1="81646" y1="23793" x2="52901" y2="26552"/>
                        <a14:foregroundMark x1="85290" y1="22931" x2="73684" y2="32586"/>
                        <a14:foregroundMark x1="14305" y1="21552" x2="26451" y2="33448"/>
                        <a14:foregroundMark x1="88934" y1="21897" x2="85560" y2="23621"/>
                        <a14:foregroundMark x1="11066" y1="20690" x2="14575" y2="21724"/>
                        <a14:foregroundMark x1="67790" y1="20360" x2="65587" y2="20862"/>
                        <a14:foregroundMark x1="50742" y1="84138" x2="50067" y2="87241"/>
                        <a14:foregroundMark x1="68826" y1="20862" x2="67341" y2="20690"/>
                        <a14:foregroundMark x1="69906" y1="20517" x2="68556" y2="20517"/>
                        <a14:backgroundMark x1="69906" y1="19655" x2="69906" y2="19655"/>
                      </a14:backgroundRemoval>
                    </a14:imgEffect>
                  </a14:imgLayer>
                </a14:imgProps>
              </a:ext>
            </a:extLst>
          </a:blip>
          <a:srcRect l="9033" t="18065" r="7292" b="10335"/>
          <a:stretch>
            <a:fillRect/>
          </a:stretch>
        </p:blipFill>
        <p:spPr>
          <a:xfrm>
            <a:off x="7424381" y="2645727"/>
            <a:ext cx="4767619" cy="363581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071DD86-3613-AE15-B9D1-092C089A2160}"/>
              </a:ext>
            </a:extLst>
          </p:cNvPr>
          <p:cNvSpPr txBox="1"/>
          <p:nvPr/>
        </p:nvSpPr>
        <p:spPr>
          <a:xfrm>
            <a:off x="1112292" y="2645727"/>
            <a:ext cx="6967183" cy="387798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pPr rtl="0">
              <a:spcAft>
                <a:spcPts val="1800"/>
              </a:spcAft>
            </a:pPr>
            <a:r>
              <a:rPr lang="tr" sz="2000" b="1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KONUYU SEÇİN: </a:t>
            </a:r>
            <a:r>
              <a:rPr lang="tr" sz="18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Hareketlilik</a:t>
            </a:r>
            <a:endParaRPr lang="lt-LT" dirty="0"/>
          </a:p>
          <a:p>
            <a:pPr rtl="0"/>
            <a:r>
              <a:rPr lang="tr" sz="2000" b="1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ALT KONUYU SEÇİN:</a:t>
            </a:r>
            <a:r>
              <a:rPr lang="tr" sz="18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 Yaya hareketliliği, aktif hareketlilik,</a:t>
            </a:r>
          </a:p>
          <a:p>
            <a:pPr rtl="0">
              <a:spcAft>
                <a:spcPts val="1800"/>
              </a:spcAft>
            </a:pPr>
            <a:r>
              <a:rPr lang="tr" sz="18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toplu taşıma hizmetleri, trafik güvenliği, hava kalitesi vb...</a:t>
            </a:r>
          </a:p>
          <a:p>
            <a:pPr rtl="0"/>
            <a:r>
              <a:rPr lang="tr" sz="2000" b="1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ALT KONUYU DARALTIN:</a:t>
            </a:r>
          </a:p>
          <a:p>
            <a:pPr marL="457200" indent="-457200" rtl="0">
              <a:buFont typeface="+mj-lt"/>
              <a:buAutoNum type="alphaLcParenR"/>
            </a:pPr>
            <a:r>
              <a:rPr lang="tr" b="1" dirty="0">
                <a:highlight>
                  <a:srgbClr val="000000">
                    <a:alpha val="0"/>
                  </a:srgbClr>
                </a:highlight>
                <a:latin typeface="Calibri"/>
              </a:rPr>
              <a:t>M</a:t>
            </a:r>
            <a:r>
              <a:rPr lang="tr" sz="1800" b="1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evcut bilgiye veya yeni literatürdeki boşluklara</a:t>
            </a:r>
            <a:r>
              <a:rPr lang="tr" sz="18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 odaklanın</a:t>
            </a:r>
            <a:endParaRPr lang="lt-LT" dirty="0"/>
          </a:p>
          <a:p>
            <a:pPr marL="457200" indent="-457200">
              <a:spcAft>
                <a:spcPts val="1200"/>
              </a:spcAft>
              <a:buFont typeface="+mj-lt"/>
              <a:buAutoNum type="alphaLcParenR"/>
            </a:pPr>
            <a:r>
              <a:rPr lang="tr" dirty="0">
                <a:highlight>
                  <a:srgbClr val="000000">
                    <a:alpha val="0"/>
                  </a:srgbClr>
                </a:highlight>
                <a:latin typeface="Calibri"/>
              </a:rPr>
              <a:t>Ça</a:t>
            </a:r>
            <a:r>
              <a:rPr lang="tr" sz="18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lışma / proje alanındaki </a:t>
            </a:r>
            <a:r>
              <a:rPr lang="tr" sz="1800" b="1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görüş veya </a:t>
            </a:r>
            <a:r>
              <a:rPr lang="tr" b="1" dirty="0">
                <a:highlight>
                  <a:srgbClr val="000000">
                    <a:alpha val="0"/>
                  </a:srgbClr>
                </a:highlight>
                <a:latin typeface="Calibri"/>
              </a:rPr>
              <a:t>bilgileri</a:t>
            </a:r>
            <a:r>
              <a:rPr lang="tr" sz="1800" b="1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r>
              <a:rPr lang="tr" b="1" dirty="0">
                <a:highlight>
                  <a:srgbClr val="000000">
                    <a:alpha val="0"/>
                  </a:srgbClr>
                </a:highlight>
                <a:latin typeface="Calibri"/>
              </a:rPr>
              <a:t>sınayan araştırma</a:t>
            </a:r>
            <a:r>
              <a:rPr lang="tr" sz="1800" b="1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 soruları oluşturun</a:t>
            </a:r>
            <a:endParaRPr lang="lt-LT" dirty="0"/>
          </a:p>
          <a:p>
            <a:pPr rtl="0"/>
            <a:r>
              <a:rPr lang="tr" sz="2000" b="1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ARAŞTIRMA SORULARINI OLUŞTURUN: </a:t>
            </a:r>
          </a:p>
          <a:p>
            <a:pPr marL="342900" indent="-342900" rtl="0">
              <a:buFont typeface="Arial" panose="020B0604020202020204" pitchFamily="34" charset="0"/>
              <a:buChar char="•"/>
            </a:pPr>
            <a:r>
              <a:rPr lang="tr" sz="1600" b="1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Araştırma sorunuzun ölçütlere uygunluğunu değerlendirin</a:t>
            </a:r>
            <a:r>
              <a:rPr lang="tr" sz="16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 (FINER ölçütleri)</a:t>
            </a:r>
            <a:endParaRPr lang="lt-LT" sz="1600" dirty="0"/>
          </a:p>
          <a:p>
            <a:pPr marL="342900" indent="-342900" rtl="0">
              <a:buFont typeface="Arial" panose="020B0604020202020204" pitchFamily="34" charset="0"/>
              <a:buChar char="•"/>
            </a:pPr>
            <a:r>
              <a:rPr lang="tr" sz="1600" b="1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Araştırma</a:t>
            </a:r>
            <a:r>
              <a:rPr lang="tr" sz="16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 sorunuzu </a:t>
            </a:r>
            <a:r>
              <a:rPr lang="tr" sz="1600" b="1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doğru</a:t>
            </a:r>
            <a:r>
              <a:rPr lang="tr" sz="16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r>
              <a:rPr lang="tr" sz="1600" b="1" dirty="0">
                <a:highlight>
                  <a:srgbClr val="000000">
                    <a:alpha val="0"/>
                  </a:srgbClr>
                </a:highlight>
                <a:latin typeface="Calibri"/>
              </a:rPr>
              <a:t>yöntemlerle</a:t>
            </a:r>
            <a:r>
              <a:rPr lang="tr" sz="1600" dirty="0"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r>
              <a:rPr lang="tr" sz="16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oluşturun (PICOT yöntemi)</a:t>
            </a:r>
            <a:endParaRPr lang="lt-LT" sz="1600" dirty="0"/>
          </a:p>
          <a:p>
            <a:pPr>
              <a:spcAft>
                <a:spcPts val="600"/>
              </a:spcAft>
            </a:pPr>
            <a:endParaRPr lang="en-GB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9BD34A7-539F-9752-818D-DF07D4D835FA}"/>
              </a:ext>
            </a:extLst>
          </p:cNvPr>
          <p:cNvSpPr/>
          <p:nvPr/>
        </p:nvSpPr>
        <p:spPr>
          <a:xfrm>
            <a:off x="528395" y="2645727"/>
            <a:ext cx="432000" cy="432000"/>
          </a:xfrm>
          <a:prstGeom prst="ellipse">
            <a:avLst/>
          </a:prstGeom>
          <a:solidFill>
            <a:srgbClr val="1D43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 rtl="0"/>
            <a:r>
              <a:rPr lang="tr" sz="18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1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4C1F19C0-C942-3149-8FD2-EB80E3736F44}"/>
              </a:ext>
            </a:extLst>
          </p:cNvPr>
          <p:cNvSpPr/>
          <p:nvPr/>
        </p:nvSpPr>
        <p:spPr>
          <a:xfrm>
            <a:off x="524438" y="3166617"/>
            <a:ext cx="432000" cy="432000"/>
          </a:xfrm>
          <a:prstGeom prst="ellipse">
            <a:avLst/>
          </a:prstGeom>
          <a:solidFill>
            <a:srgbClr val="1D43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 rtl="0"/>
            <a:r>
              <a:rPr lang="tr" sz="18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2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65C53000-84B4-C45D-B7C8-FB94AAE1F5A8}"/>
              </a:ext>
            </a:extLst>
          </p:cNvPr>
          <p:cNvSpPr/>
          <p:nvPr/>
        </p:nvSpPr>
        <p:spPr>
          <a:xfrm>
            <a:off x="524438" y="3987757"/>
            <a:ext cx="432000" cy="432000"/>
          </a:xfrm>
          <a:prstGeom prst="ellipse">
            <a:avLst/>
          </a:prstGeom>
          <a:solidFill>
            <a:srgbClr val="1D43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 rtl="0"/>
            <a:r>
              <a:rPr lang="tr" sz="18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4098F5F-F159-C8E5-7D32-C062CDB38D8B}"/>
              </a:ext>
            </a:extLst>
          </p:cNvPr>
          <p:cNvSpPr txBox="1"/>
          <p:nvPr/>
        </p:nvSpPr>
        <p:spPr>
          <a:xfrm>
            <a:off x="0" y="1212377"/>
            <a:ext cx="12192000" cy="46166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ctr" rtl="0"/>
            <a:r>
              <a:rPr lang="tr" sz="2400" b="1" i="0" u="none" strike="noStrike" dirty="0">
                <a:solidFill>
                  <a:srgbClr val="036B9F"/>
                </a:solidFill>
                <a:highlight>
                  <a:srgbClr val="000000">
                    <a:alpha val="0"/>
                  </a:srgbClr>
                </a:highlight>
                <a:latin typeface="Calibri"/>
                <a:cs typeface="Poppins"/>
              </a:rPr>
              <a:t>İYİ BİR ARAŞTIRMA SORUSU OLUŞTURMANIN TANIMI VE ADIMLARI</a:t>
            </a:r>
            <a:endParaRPr lang="en-US" sz="2400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E7B64D77-2ECE-E166-5489-8E4FC5339018}"/>
              </a:ext>
            </a:extLst>
          </p:cNvPr>
          <p:cNvSpPr/>
          <p:nvPr/>
        </p:nvSpPr>
        <p:spPr>
          <a:xfrm>
            <a:off x="524438" y="5249788"/>
            <a:ext cx="432000" cy="432000"/>
          </a:xfrm>
          <a:prstGeom prst="ellipse">
            <a:avLst/>
          </a:prstGeom>
          <a:solidFill>
            <a:srgbClr val="1D43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 rtl="0"/>
            <a:r>
              <a:rPr lang="tr" sz="18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4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1995A8A1-11B1-7F05-0489-D0EA891C7441}"/>
              </a:ext>
            </a:extLst>
          </p:cNvPr>
          <p:cNvSpPr/>
          <p:nvPr/>
        </p:nvSpPr>
        <p:spPr>
          <a:xfrm>
            <a:off x="129653" y="1735697"/>
            <a:ext cx="11955439" cy="741141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 rtl="0"/>
            <a:r>
              <a:rPr lang="tr" sz="1800" b="1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cs typeface="Poppins"/>
              </a:rPr>
              <a:t>Araştırma sorusu</a:t>
            </a:r>
            <a:r>
              <a:rPr lang="tr" sz="18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cs typeface="Poppins"/>
              </a:rPr>
              <a:t>, bir çalışmanın veya projenin cevaplamayı amaçladığı bir sorudur. Bu soru, genellikle verilerin analizi ve yorumlanması yoluyla çalışmanın / projenin sonuçlarında yanıtlanan bir sorunu ele alır.  </a:t>
            </a:r>
            <a:endParaRPr lang="en-GB" dirty="0">
              <a:cs typeface="Poppins" panose="00000500000000000000" pitchFamily="2" charset="-70"/>
            </a:endParaRPr>
          </a:p>
        </p:txBody>
      </p:sp>
      <p:sp>
        <p:nvSpPr>
          <p:cNvPr id="2" name="Metin kutusu 1">
            <a:extLst>
              <a:ext uri="{FF2B5EF4-FFF2-40B4-BE49-F238E27FC236}">
                <a16:creationId xmlns:a16="http://schemas.microsoft.com/office/drawing/2014/main" id="{465A8E56-204F-692E-4C44-82BC3A09AC38}"/>
              </a:ext>
            </a:extLst>
          </p:cNvPr>
          <p:cNvSpPr txBox="1"/>
          <p:nvPr/>
        </p:nvSpPr>
        <p:spPr>
          <a:xfrm>
            <a:off x="9293290" y="2948473"/>
            <a:ext cx="1129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3" name="Dikdörtgen 2">
            <a:extLst>
              <a:ext uri="{FF2B5EF4-FFF2-40B4-BE49-F238E27FC236}">
                <a16:creationId xmlns:a16="http://schemas.microsoft.com/office/drawing/2014/main" id="{26DAD853-A7E4-7236-29E4-3244F9301645}"/>
              </a:ext>
            </a:extLst>
          </p:cNvPr>
          <p:cNvSpPr/>
          <p:nvPr/>
        </p:nvSpPr>
        <p:spPr>
          <a:xfrm>
            <a:off x="9445187" y="2986745"/>
            <a:ext cx="595387" cy="292788"/>
          </a:xfrm>
          <a:prstGeom prst="rect">
            <a:avLst/>
          </a:prstGeom>
          <a:solidFill>
            <a:srgbClr val="00BF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id="{E7D9EC87-4491-228E-B912-710A112BED19}"/>
              </a:ext>
            </a:extLst>
          </p:cNvPr>
          <p:cNvSpPr txBox="1"/>
          <p:nvPr/>
        </p:nvSpPr>
        <p:spPr>
          <a:xfrm>
            <a:off x="9445187" y="2923566"/>
            <a:ext cx="1061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Konu</a:t>
            </a:r>
            <a:endParaRPr lang="en-GB" b="1" dirty="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Dikdörtgen 6">
            <a:extLst>
              <a:ext uri="{FF2B5EF4-FFF2-40B4-BE49-F238E27FC236}">
                <a16:creationId xmlns:a16="http://schemas.microsoft.com/office/drawing/2014/main" id="{38AF5F3C-6FB5-330A-318B-1A2DB4E8998A}"/>
              </a:ext>
            </a:extLst>
          </p:cNvPr>
          <p:cNvSpPr/>
          <p:nvPr/>
        </p:nvSpPr>
        <p:spPr>
          <a:xfrm>
            <a:off x="8390873" y="3371186"/>
            <a:ext cx="2843184" cy="565047"/>
          </a:xfrm>
          <a:prstGeom prst="rect">
            <a:avLst/>
          </a:prstGeom>
          <a:solidFill>
            <a:srgbClr val="0030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2DB7C5D5-2674-CDF0-4991-69840DBDC1CD}"/>
              </a:ext>
            </a:extLst>
          </p:cNvPr>
          <p:cNvSpPr txBox="1"/>
          <p:nvPr/>
        </p:nvSpPr>
        <p:spPr>
          <a:xfrm>
            <a:off x="8231372" y="3458328"/>
            <a:ext cx="3396363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tr-TR" sz="1400" b="1" dirty="0">
                <a:solidFill>
                  <a:schemeClr val="bg1">
                    <a:lumMod val="8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Konuya ilişkin çalışma tecrübesi</a:t>
            </a:r>
          </a:p>
          <a:p>
            <a:pPr algn="ctr"/>
            <a:r>
              <a:rPr lang="tr-TR" sz="1400" b="1" dirty="0">
                <a:solidFill>
                  <a:schemeClr val="bg1">
                    <a:lumMod val="85000"/>
                  </a:schemeClr>
                </a:solidFill>
                <a:latin typeface="Calibri"/>
                <a:ea typeface="Calibri" panose="020F0502020204030204" pitchFamily="34" charset="0"/>
                <a:cs typeface="Calibri"/>
              </a:rPr>
              <a:t>(ön araştırma ile kapsam daraltılır)</a:t>
            </a:r>
            <a:endParaRPr lang="en-GB" sz="1400" b="1" dirty="0">
              <a:solidFill>
                <a:schemeClr val="bg1">
                  <a:lumMod val="85000"/>
                </a:schemeClr>
              </a:solidFill>
              <a:latin typeface="Calibri"/>
              <a:ea typeface="Calibri" panose="020F0502020204030204" pitchFamily="34" charset="0"/>
              <a:cs typeface="Calibri"/>
            </a:endParaRPr>
          </a:p>
        </p:txBody>
      </p:sp>
      <p:sp>
        <p:nvSpPr>
          <p:cNvPr id="10" name="Dikdörtgen 9">
            <a:extLst>
              <a:ext uri="{FF2B5EF4-FFF2-40B4-BE49-F238E27FC236}">
                <a16:creationId xmlns:a16="http://schemas.microsoft.com/office/drawing/2014/main" id="{70C26661-A17B-E8DE-26C9-F4AD3264FBD0}"/>
              </a:ext>
            </a:extLst>
          </p:cNvPr>
          <p:cNvSpPr/>
          <p:nvPr/>
        </p:nvSpPr>
        <p:spPr>
          <a:xfrm>
            <a:off x="8763161" y="4145328"/>
            <a:ext cx="2069679" cy="519978"/>
          </a:xfrm>
          <a:prstGeom prst="rect">
            <a:avLst/>
          </a:prstGeom>
          <a:solidFill>
            <a:srgbClr val="011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Metin kutusu 13">
            <a:extLst>
              <a:ext uri="{FF2B5EF4-FFF2-40B4-BE49-F238E27FC236}">
                <a16:creationId xmlns:a16="http://schemas.microsoft.com/office/drawing/2014/main" id="{170B6B56-A8FF-594A-F4CF-BF3D23B1AC77}"/>
              </a:ext>
            </a:extLst>
          </p:cNvPr>
          <p:cNvSpPr txBox="1"/>
          <p:nvPr/>
        </p:nvSpPr>
        <p:spPr>
          <a:xfrm>
            <a:off x="8763161" y="4091465"/>
            <a:ext cx="2069679" cy="73866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tr-TR" sz="1400" b="1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Çalışma soruları</a:t>
            </a:r>
          </a:p>
          <a:p>
            <a:pPr algn="ctr"/>
            <a:r>
              <a:rPr lang="tr-TR" sz="1400" b="1" dirty="0">
                <a:solidFill>
                  <a:schemeClr val="bg1">
                    <a:lumMod val="85000"/>
                  </a:schemeClr>
                </a:solidFill>
                <a:latin typeface="Calibri"/>
                <a:ea typeface="Calibri" panose="020F0502020204030204" pitchFamily="34" charset="0"/>
                <a:cs typeface="Calibri"/>
              </a:rPr>
              <a:t>(problem tespiti ve boşlukların belirlenmesi)</a:t>
            </a:r>
            <a:endParaRPr lang="en-GB" sz="1400" b="1" dirty="0">
              <a:solidFill>
                <a:schemeClr val="bg1">
                  <a:lumMod val="85000"/>
                </a:schemeClr>
              </a:solidFill>
              <a:latin typeface="Calibri"/>
              <a:ea typeface="Calibri" panose="020F0502020204030204" pitchFamily="34" charset="0"/>
              <a:cs typeface="Calibri"/>
            </a:endParaRPr>
          </a:p>
        </p:txBody>
      </p:sp>
      <p:sp>
        <p:nvSpPr>
          <p:cNvPr id="15" name="Dikdörtgen 14">
            <a:extLst>
              <a:ext uri="{FF2B5EF4-FFF2-40B4-BE49-F238E27FC236}">
                <a16:creationId xmlns:a16="http://schemas.microsoft.com/office/drawing/2014/main" id="{E358ABFF-C421-F34A-4A14-D1126596FD9A}"/>
              </a:ext>
            </a:extLst>
          </p:cNvPr>
          <p:cNvSpPr/>
          <p:nvPr/>
        </p:nvSpPr>
        <p:spPr>
          <a:xfrm rot="3404395">
            <a:off x="8849684" y="5345334"/>
            <a:ext cx="1176921" cy="264407"/>
          </a:xfrm>
          <a:prstGeom prst="rect">
            <a:avLst/>
          </a:prstGeom>
          <a:solidFill>
            <a:srgbClr val="00BF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Dikdörtgen 15">
            <a:extLst>
              <a:ext uri="{FF2B5EF4-FFF2-40B4-BE49-F238E27FC236}">
                <a16:creationId xmlns:a16="http://schemas.microsoft.com/office/drawing/2014/main" id="{F5F29515-2C67-66BE-E3BA-E55F7EDC06E8}"/>
              </a:ext>
            </a:extLst>
          </p:cNvPr>
          <p:cNvSpPr/>
          <p:nvPr/>
        </p:nvSpPr>
        <p:spPr>
          <a:xfrm rot="7557091">
            <a:off x="9538241" y="5305773"/>
            <a:ext cx="1176921" cy="264407"/>
          </a:xfrm>
          <a:prstGeom prst="rect">
            <a:avLst/>
          </a:prstGeom>
          <a:solidFill>
            <a:srgbClr val="00BF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Dikdörtgen 16">
            <a:extLst>
              <a:ext uri="{FF2B5EF4-FFF2-40B4-BE49-F238E27FC236}">
                <a16:creationId xmlns:a16="http://schemas.microsoft.com/office/drawing/2014/main" id="{05B48809-194C-B6D3-A5F2-2CA2775EBFCE}"/>
              </a:ext>
            </a:extLst>
          </p:cNvPr>
          <p:cNvSpPr/>
          <p:nvPr/>
        </p:nvSpPr>
        <p:spPr>
          <a:xfrm rot="10800000">
            <a:off x="9116007" y="4886018"/>
            <a:ext cx="1065773" cy="227157"/>
          </a:xfrm>
          <a:prstGeom prst="rect">
            <a:avLst/>
          </a:prstGeom>
          <a:solidFill>
            <a:srgbClr val="00BF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Dikdörtgen 20">
            <a:extLst>
              <a:ext uri="{FF2B5EF4-FFF2-40B4-BE49-F238E27FC236}">
                <a16:creationId xmlns:a16="http://schemas.microsoft.com/office/drawing/2014/main" id="{702278B6-31DD-867E-4F46-0829385184B1}"/>
              </a:ext>
            </a:extLst>
          </p:cNvPr>
          <p:cNvSpPr/>
          <p:nvPr/>
        </p:nvSpPr>
        <p:spPr>
          <a:xfrm>
            <a:off x="9428629" y="4883992"/>
            <a:ext cx="1065773" cy="227159"/>
          </a:xfrm>
          <a:prstGeom prst="rect">
            <a:avLst/>
          </a:prstGeom>
          <a:solidFill>
            <a:srgbClr val="00BF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Dikdörtgen 23">
            <a:extLst>
              <a:ext uri="{FF2B5EF4-FFF2-40B4-BE49-F238E27FC236}">
                <a16:creationId xmlns:a16="http://schemas.microsoft.com/office/drawing/2014/main" id="{9B19DB43-39A4-8A7D-0B69-DF879C341732}"/>
              </a:ext>
            </a:extLst>
          </p:cNvPr>
          <p:cNvSpPr/>
          <p:nvPr/>
        </p:nvSpPr>
        <p:spPr>
          <a:xfrm rot="3404395">
            <a:off x="8982457" y="4923218"/>
            <a:ext cx="170252" cy="150800"/>
          </a:xfrm>
          <a:prstGeom prst="rect">
            <a:avLst/>
          </a:prstGeom>
          <a:solidFill>
            <a:srgbClr val="00BF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Dikdörtgen 24">
            <a:extLst>
              <a:ext uri="{FF2B5EF4-FFF2-40B4-BE49-F238E27FC236}">
                <a16:creationId xmlns:a16="http://schemas.microsoft.com/office/drawing/2014/main" id="{E4F28F84-DFB0-428C-E555-B4A82C1EEE34}"/>
              </a:ext>
            </a:extLst>
          </p:cNvPr>
          <p:cNvSpPr/>
          <p:nvPr/>
        </p:nvSpPr>
        <p:spPr>
          <a:xfrm rot="3404395">
            <a:off x="10407933" y="4906638"/>
            <a:ext cx="170252" cy="150800"/>
          </a:xfrm>
          <a:prstGeom prst="rect">
            <a:avLst/>
          </a:prstGeom>
          <a:solidFill>
            <a:srgbClr val="00BF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Dikdörtgen 25">
            <a:extLst>
              <a:ext uri="{FF2B5EF4-FFF2-40B4-BE49-F238E27FC236}">
                <a16:creationId xmlns:a16="http://schemas.microsoft.com/office/drawing/2014/main" id="{960556EA-0746-55B2-32D3-7240160357D3}"/>
              </a:ext>
            </a:extLst>
          </p:cNvPr>
          <p:cNvSpPr/>
          <p:nvPr/>
        </p:nvSpPr>
        <p:spPr>
          <a:xfrm rot="5400000">
            <a:off x="9506005" y="4891964"/>
            <a:ext cx="520345" cy="831203"/>
          </a:xfrm>
          <a:prstGeom prst="rect">
            <a:avLst/>
          </a:prstGeom>
          <a:solidFill>
            <a:srgbClr val="00BF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Metin kutusu 26">
            <a:extLst>
              <a:ext uri="{FF2B5EF4-FFF2-40B4-BE49-F238E27FC236}">
                <a16:creationId xmlns:a16="http://schemas.microsoft.com/office/drawing/2014/main" id="{B9CE6B4D-2CA0-AE19-35D4-BC3106EA3A6F}"/>
              </a:ext>
            </a:extLst>
          </p:cNvPr>
          <p:cNvSpPr txBox="1"/>
          <p:nvPr/>
        </p:nvSpPr>
        <p:spPr>
          <a:xfrm>
            <a:off x="9098600" y="4903029"/>
            <a:ext cx="136344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050" b="1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Araştırma soruları</a:t>
            </a:r>
          </a:p>
          <a:p>
            <a:pPr algn="ctr"/>
            <a:r>
              <a:rPr lang="tr-TR" sz="1050" b="1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(soruların değerlendirilmesinin ardından)</a:t>
            </a:r>
            <a:endParaRPr lang="en-GB" sz="1050" b="1" dirty="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4614682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FDE0746-4987-7558-838E-83F936525C3C}"/>
              </a:ext>
            </a:extLst>
          </p:cNvPr>
          <p:cNvSpPr txBox="1"/>
          <p:nvPr/>
        </p:nvSpPr>
        <p:spPr>
          <a:xfrm>
            <a:off x="0" y="1212378"/>
            <a:ext cx="12192000" cy="46166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ctr" rtl="0"/>
            <a:r>
              <a:rPr lang="tr" sz="2400" b="1" i="0" u="none" strike="noStrike" dirty="0">
                <a:solidFill>
                  <a:srgbClr val="036B9F"/>
                </a:solidFill>
                <a:highlight>
                  <a:srgbClr val="000000">
                    <a:alpha val="0"/>
                  </a:srgbClr>
                </a:highlight>
                <a:latin typeface="Calibri"/>
                <a:cs typeface="Poppins"/>
              </a:rPr>
              <a:t>İYİ ARAŞTIRMA SORULARI İÇİN ÖLÇÜTLER</a:t>
            </a:r>
            <a:endParaRPr lang="en-US"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6EA2A8B-6930-57BF-A909-D7F3911BE66C}"/>
              </a:ext>
            </a:extLst>
          </p:cNvPr>
          <p:cNvSpPr txBox="1"/>
          <p:nvPr/>
        </p:nvSpPr>
        <p:spPr>
          <a:xfrm>
            <a:off x="948519" y="1826857"/>
            <a:ext cx="4911261" cy="357020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 rtl="0">
              <a:spcAft>
                <a:spcPts val="1200"/>
              </a:spcAft>
            </a:pPr>
            <a:r>
              <a:rPr lang="tr" sz="2000" b="1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 ”FINER" ölçütleri</a:t>
            </a:r>
            <a:endParaRPr lang="lt-LT" sz="2000" b="1" dirty="0"/>
          </a:p>
          <a:p>
            <a:pPr marL="285750" indent="-285750" algn="just" rtl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tr" sz="1600" b="1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F - Uygulanabilir:</a:t>
            </a:r>
            <a:r>
              <a:rPr lang="tr" sz="16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 Araştırmacının araştırma yeteneği kapsamında</a:t>
            </a:r>
            <a:endParaRPr lang="lt-LT" sz="1600" dirty="0"/>
          </a:p>
          <a:p>
            <a:pPr marL="285750" indent="-285750" algn="just" rtl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tr" sz="1600" b="1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I - İlginç:</a:t>
            </a:r>
            <a:r>
              <a:rPr lang="tr" sz="16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 Sadece araştırmacı için değil, meslektaşları ve toplulukları için de ilginç olan</a:t>
            </a:r>
            <a:endParaRPr lang="lt-LT" sz="1600" dirty="0"/>
          </a:p>
          <a:p>
            <a:pPr marL="285750" indent="-285750" algn="just" rtl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tr" sz="1600" b="1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N - Yeni:</a:t>
            </a:r>
            <a:r>
              <a:rPr lang="tr" sz="16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 Araştırmakta olduğunuz çalışma alanına yeni bakış açıları getirmek için geliştirilen</a:t>
            </a:r>
            <a:endParaRPr lang="lt-LT" sz="1600" dirty="0"/>
          </a:p>
          <a:p>
            <a:pPr marL="285750" indent="-285750" algn="just" rtl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tr" sz="1600" b="1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E - Etik:</a:t>
            </a:r>
            <a:r>
              <a:rPr lang="tr" sz="16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 Etik ilke ve yönergeleri dikkate alan</a:t>
            </a:r>
            <a:endParaRPr lang="lt-LT" sz="1600" dirty="0"/>
          </a:p>
          <a:p>
            <a:pPr marL="285750" indent="-285750" algn="just" rtl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tr" sz="1600" b="1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R - İlgili:</a:t>
            </a:r>
            <a:r>
              <a:rPr lang="tr" sz="16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 Bilimsel toplulukla, çalışma alanınızda yer alan kişilerle ve kamu yararı ile ilgili olan</a:t>
            </a:r>
            <a:endParaRPr lang="lt-LT" sz="1600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3D16744-F464-3B05-4E5D-7786A5A8F851}"/>
              </a:ext>
            </a:extLst>
          </p:cNvPr>
          <p:cNvSpPr/>
          <p:nvPr/>
        </p:nvSpPr>
        <p:spPr>
          <a:xfrm>
            <a:off x="398741" y="1826857"/>
            <a:ext cx="432000" cy="432000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lt-LT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BEF71F-2D94-340A-97D1-264CBBB0736F}"/>
              </a:ext>
            </a:extLst>
          </p:cNvPr>
          <p:cNvSpPr txBox="1"/>
          <p:nvPr/>
        </p:nvSpPr>
        <p:spPr>
          <a:xfrm>
            <a:off x="6645779" y="1826857"/>
            <a:ext cx="4735774" cy="209288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rtl="0">
              <a:spcAft>
                <a:spcPts val="1200"/>
              </a:spcAft>
            </a:pPr>
            <a:r>
              <a:rPr lang="tr" sz="2000" b="1" i="0" u="none" strike="noStrike" dirty="0">
                <a:solidFill>
                  <a:srgbClr val="767171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PICOT çerçevesi</a:t>
            </a:r>
            <a:endParaRPr lang="lt-LT" sz="2000" b="1" dirty="0">
              <a:solidFill>
                <a:schemeClr val="bg2">
                  <a:lumMod val="50000"/>
                </a:schemeClr>
              </a:solidFill>
            </a:endParaRPr>
          </a:p>
          <a:p>
            <a:pPr marL="285750" indent="-285750" rtl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tr" sz="1600" b="1" i="0" u="none" strike="noStrike" dirty="0">
                <a:solidFill>
                  <a:srgbClr val="767171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P</a:t>
            </a:r>
            <a:r>
              <a:rPr lang="tr" sz="1600" b="0" i="0" u="none" strike="noStrike" dirty="0">
                <a:solidFill>
                  <a:srgbClr val="767171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- nüfus, kullanıcılar veya sorun</a:t>
            </a:r>
            <a:endParaRPr lang="lt-LT" sz="1600" dirty="0">
              <a:solidFill>
                <a:schemeClr val="bg2">
                  <a:lumMod val="50000"/>
                </a:schemeClr>
              </a:solidFill>
            </a:endParaRPr>
          </a:p>
          <a:p>
            <a:pPr marL="285750" indent="-285750" rtl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tr" sz="1600" b="1" i="0" u="none" strike="noStrike" dirty="0">
                <a:solidFill>
                  <a:srgbClr val="767171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I</a:t>
            </a:r>
            <a:r>
              <a:rPr lang="tr" sz="1600" b="0" i="0" u="none" strike="noStrike" dirty="0">
                <a:solidFill>
                  <a:srgbClr val="767171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- üzerinde çalışılan tedbir veya gösterge</a:t>
            </a:r>
          </a:p>
          <a:p>
            <a:pPr marL="285750" indent="-285750" rtl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tr" sz="1600" b="1" i="0" u="none" strike="noStrike" dirty="0">
                <a:solidFill>
                  <a:srgbClr val="767171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C</a:t>
            </a:r>
            <a:r>
              <a:rPr lang="tr" sz="1600" b="0" i="0" u="none" strike="noStrike" dirty="0">
                <a:solidFill>
                  <a:srgbClr val="767171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- karşılaştırma grubu</a:t>
            </a:r>
          </a:p>
          <a:p>
            <a:pPr marL="285750" indent="-285750" rtl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tr" sz="1600" b="1" i="0" u="none" strike="noStrike" dirty="0">
                <a:solidFill>
                  <a:srgbClr val="767171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O</a:t>
            </a:r>
            <a:r>
              <a:rPr lang="tr" sz="1600" b="0" i="0" u="none" strike="noStrike" dirty="0">
                <a:solidFill>
                  <a:srgbClr val="767171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r>
              <a:rPr lang="tr" sz="1600" dirty="0">
                <a:solidFill>
                  <a:srgbClr val="767171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- odak alanı</a:t>
            </a:r>
            <a:r>
              <a:rPr lang="tr" sz="1600" b="0" i="0" u="none" strike="noStrike" dirty="0">
                <a:solidFill>
                  <a:srgbClr val="767171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çıktıları</a:t>
            </a:r>
          </a:p>
          <a:p>
            <a:pPr marL="285750" indent="-285750" rtl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tr" sz="1600" b="1" i="0" u="none" strike="noStrike" dirty="0">
                <a:solidFill>
                  <a:srgbClr val="767171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T</a:t>
            </a:r>
            <a:r>
              <a:rPr lang="tr" sz="1600" b="0" i="0" u="none" strike="noStrike" dirty="0">
                <a:solidFill>
                  <a:srgbClr val="767171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r>
              <a:rPr lang="tr" sz="1600" dirty="0">
                <a:solidFill>
                  <a:srgbClr val="767171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- odak alanına ayrılan</a:t>
            </a:r>
            <a:r>
              <a:rPr lang="tr" sz="1600" b="0" i="0" u="none" strike="noStrike" dirty="0">
                <a:solidFill>
                  <a:srgbClr val="767171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zaman dilimi</a:t>
            </a:r>
            <a:endParaRPr lang="lt-LT" sz="1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58FACAC-4A5B-9F78-DEDB-3EED74986317}"/>
              </a:ext>
            </a:extLst>
          </p:cNvPr>
          <p:cNvSpPr/>
          <p:nvPr/>
        </p:nvSpPr>
        <p:spPr>
          <a:xfrm>
            <a:off x="6096000" y="1826857"/>
            <a:ext cx="432000" cy="4320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lt-LT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61923F64-AF79-0736-B9B3-8084CD680218}"/>
              </a:ext>
            </a:extLst>
          </p:cNvPr>
          <p:cNvSpPr/>
          <p:nvPr/>
        </p:nvSpPr>
        <p:spPr>
          <a:xfrm>
            <a:off x="6528000" y="4072553"/>
            <a:ext cx="5488740" cy="179484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40" tIns="45720" rIns="91440" bIns="45720" rtlCol="0" anchor="t" anchorCtr="0">
            <a:noAutofit/>
          </a:bodyPr>
          <a:lstStyle/>
          <a:p>
            <a:pPr algn="just" rtl="0">
              <a:spcAft>
                <a:spcPts val="600"/>
              </a:spcAft>
            </a:pPr>
            <a:r>
              <a:rPr lang="tr" sz="1600" b="0" i="0" u="none" strike="noStrike" dirty="0">
                <a:solidFill>
                  <a:srgbClr val="FFFFFF"/>
                </a:solidFill>
                <a:highlight>
                  <a:srgbClr val="000000">
                    <a:alpha val="0"/>
                  </a:srgbClr>
                </a:highlight>
                <a:latin typeface="Calibri"/>
                <a:cs typeface="Poppins"/>
              </a:rPr>
              <a:t>PICOT çerçevesi öncelikli olarak klinik araştırmalar için tasarlanır. Bu yüzden de çerçeveyi SKUp'u geliştirmek için oluşturulan araştırma sorularına uyarlamak biraz zor olabilir. Nitekim, </a:t>
            </a:r>
            <a:r>
              <a:rPr lang="tr" sz="1600" b="1" i="0" u="none" strike="noStrike" dirty="0">
                <a:solidFill>
                  <a:srgbClr val="FFFFFF"/>
                </a:solidFill>
                <a:highlight>
                  <a:srgbClr val="000000">
                    <a:alpha val="0"/>
                  </a:srgbClr>
                </a:highlight>
                <a:latin typeface="Calibri"/>
                <a:cs typeface="Poppins"/>
              </a:rPr>
              <a:t>netlik sağlamak için PICOT çerçevesinin değiştirilmiş </a:t>
            </a:r>
            <a:r>
              <a:rPr lang="tr" sz="1600" b="1" i="0" u="none" strike="noStrike">
                <a:solidFill>
                  <a:srgbClr val="FFFFFF"/>
                </a:solidFill>
                <a:highlight>
                  <a:srgbClr val="000000">
                    <a:alpha val="0"/>
                  </a:srgbClr>
                </a:highlight>
                <a:latin typeface="Calibri"/>
                <a:cs typeface="Poppins"/>
              </a:rPr>
              <a:t>bir </a:t>
            </a:r>
            <a:r>
              <a:rPr lang="tr" sz="1600" b="1">
                <a:solidFill>
                  <a:srgbClr val="FFFFFF"/>
                </a:solidFill>
                <a:highlight>
                  <a:srgbClr val="000000">
                    <a:alpha val="0"/>
                  </a:srgbClr>
                </a:highlight>
                <a:latin typeface="Calibri"/>
                <a:cs typeface="Poppins"/>
              </a:rPr>
              <a:t>sürümü</a:t>
            </a:r>
            <a:r>
              <a:rPr lang="tr" sz="1600" b="1" i="0" u="none" strike="noStrike">
                <a:solidFill>
                  <a:srgbClr val="FFFFFF"/>
                </a:solidFill>
                <a:highlight>
                  <a:srgbClr val="000000">
                    <a:alpha val="0"/>
                  </a:srgbClr>
                </a:highlight>
                <a:latin typeface="Calibri"/>
                <a:cs typeface="Poppins"/>
              </a:rPr>
              <a:t> kullanılabilir. Böylece, SKUp'u geliştirmek için </a:t>
            </a:r>
            <a:r>
              <a:rPr lang="tr" sz="1600" b="1" i="0" u="none" strike="noStrike" dirty="0">
                <a:solidFill>
                  <a:srgbClr val="FFFFFF"/>
                </a:solidFill>
                <a:highlight>
                  <a:srgbClr val="000000">
                    <a:alpha val="0"/>
                  </a:srgbClr>
                </a:highlight>
                <a:latin typeface="Calibri"/>
                <a:cs typeface="Poppins"/>
              </a:rPr>
              <a:t>iyi yapılandırılmış bir araştırma sorusu oluşturabilirsiniz</a:t>
            </a:r>
            <a:r>
              <a:rPr lang="tr" sz="1600" b="0" i="0" u="none" strike="noStrike" dirty="0">
                <a:solidFill>
                  <a:srgbClr val="FFFFFF"/>
                </a:solidFill>
                <a:highlight>
                  <a:srgbClr val="000000">
                    <a:alpha val="0"/>
                  </a:srgbClr>
                </a:highlight>
                <a:latin typeface="Calibri"/>
                <a:cs typeface="Poppins"/>
              </a:rPr>
              <a:t>.</a:t>
            </a:r>
            <a:endParaRPr lang="en-GB" sz="1400" dirty="0">
              <a:solidFill>
                <a:schemeClr val="bg1"/>
              </a:solidFill>
              <a:cs typeface="Poppins" panose="00000500000000000000" pitchFamily="2" charset="-70"/>
            </a:endParaRPr>
          </a:p>
        </p:txBody>
      </p:sp>
    </p:spTree>
    <p:extLst>
      <p:ext uri="{BB962C8B-B14F-4D97-AF65-F5344CB8AC3E}">
        <p14:creationId xmlns:p14="http://schemas.microsoft.com/office/powerpoint/2010/main" val="3631042432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FDE0746-4987-7558-838E-83F936525C3C}"/>
              </a:ext>
            </a:extLst>
          </p:cNvPr>
          <p:cNvSpPr txBox="1"/>
          <p:nvPr/>
        </p:nvSpPr>
        <p:spPr>
          <a:xfrm>
            <a:off x="0" y="1059785"/>
            <a:ext cx="12192000" cy="46166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ctr" rtl="0"/>
            <a:r>
              <a:rPr lang="tr" sz="2400" b="1" i="0" u="none" strike="noStrike" dirty="0">
                <a:solidFill>
                  <a:srgbClr val="036B9F"/>
                </a:solidFill>
                <a:highlight>
                  <a:srgbClr val="000000">
                    <a:alpha val="0"/>
                  </a:srgbClr>
                </a:highlight>
                <a:latin typeface="Calibri"/>
                <a:cs typeface="Poppins"/>
              </a:rPr>
              <a:t>ARAŞTIRMA SORULARININ OLUŞTURULMASI</a:t>
            </a:r>
            <a:endParaRPr lang="en-US"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6EA2A8B-6930-57BF-A909-D7F3911BE66C}"/>
              </a:ext>
            </a:extLst>
          </p:cNvPr>
          <p:cNvSpPr txBox="1"/>
          <p:nvPr/>
        </p:nvSpPr>
        <p:spPr>
          <a:xfrm>
            <a:off x="971365" y="1510278"/>
            <a:ext cx="9338481" cy="461664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pPr rtl="0">
              <a:spcAft>
                <a:spcPts val="1800"/>
              </a:spcAft>
            </a:pPr>
            <a:r>
              <a:rPr lang="tr" sz="1500" b="1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ARAŞTIRMA SORULARI TÜRLERİ</a:t>
            </a:r>
          </a:p>
          <a:p>
            <a:pPr marL="457200" indent="-457200" rtl="0">
              <a:spcAft>
                <a:spcPts val="600"/>
              </a:spcAft>
              <a:buFont typeface="+mj-lt"/>
              <a:buAutoNum type="alphaLcParenR"/>
            </a:pPr>
            <a:r>
              <a:rPr lang="tr" sz="1500" b="1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NİCEL</a:t>
            </a:r>
            <a:r>
              <a:rPr lang="tr" sz="15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: Bu sorular </a:t>
            </a:r>
            <a:r>
              <a:rPr lang="tr" sz="1500" dirty="0">
                <a:highlight>
                  <a:srgbClr val="000000">
                    <a:alpha val="0"/>
                  </a:srgbClr>
                </a:highlight>
                <a:latin typeface="Calibri"/>
              </a:rPr>
              <a:t>genelde </a:t>
            </a:r>
            <a:r>
              <a:rPr lang="tr" sz="15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çalışılacak nüfus, alan vb. ile bağımlı ve bağımsız değişkenleri içermektedir. </a:t>
            </a:r>
            <a:r>
              <a:rPr lang="tr" sz="1500" b="1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Nicel araştırma soruları kesindir. </a:t>
            </a:r>
          </a:p>
          <a:p>
            <a:pPr marL="715645" lvl="1" indent="-258445" rtl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tr" sz="1500" b="0" i="1" u="none" strike="noStrike" dirty="0">
                <a:solidFill>
                  <a:srgbClr val="1D4381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Örnek: Elektrikli araç (EA) şarj altyapısının mevcut olması ile bir kentsel alanda elektrikli araçların kullanım oranı arasındaki ilişki nedir?</a:t>
            </a:r>
            <a:endParaRPr lang="lt-LT" sz="1500" i="1" dirty="0">
              <a:solidFill>
                <a:srgbClr val="1D4381"/>
              </a:solidFill>
            </a:endParaRPr>
          </a:p>
          <a:p>
            <a:pPr marL="715645" lvl="1" indent="-258445" rtl="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tr" sz="1500" b="0" i="1" u="none" strike="noStrike" dirty="0">
                <a:solidFill>
                  <a:srgbClr val="1D4381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Örnek: Yaş, gelir ve yerleşim yeri gibi demografik faktörler, bir metropol bölgesinde aktif hareketlilik seçimlerini (örneğin yürüme ve bisiklete binme) nasıl etkiler?</a:t>
            </a:r>
            <a:endParaRPr lang="lt-LT" sz="1500" i="1" dirty="0">
              <a:solidFill>
                <a:srgbClr val="1D4381"/>
              </a:solidFill>
            </a:endParaRPr>
          </a:p>
          <a:p>
            <a:pPr marL="457200" indent="-457200" rtl="0">
              <a:spcAft>
                <a:spcPts val="600"/>
              </a:spcAft>
              <a:buFont typeface="+mj-lt"/>
              <a:buAutoNum type="alphaLcParenR"/>
            </a:pPr>
            <a:r>
              <a:rPr lang="tr" sz="1500" b="1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NİTEL:</a:t>
            </a:r>
            <a:r>
              <a:rPr lang="tr" sz="15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 Bu sorular, sürdürülebilir kentsel hareketlilik planlamasının insan deneyimleri, algıları ve nitel yönleri hakkında daha derin bir anlayış sağlamayı amaçlamaktadır</a:t>
            </a:r>
            <a:r>
              <a:rPr lang="tr" sz="1500" b="1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. Nicel araştırma soruları uyarlanabilir, her zaman amaca yönelik olmayabilir ve daha esnek sorulardır. </a:t>
            </a:r>
          </a:p>
          <a:p>
            <a:pPr marL="715645" lvl="1" indent="-25844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tr" sz="1500" b="0" i="1" u="none" strike="noStrike" dirty="0">
                <a:solidFill>
                  <a:srgbClr val="1D4381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Örnek: Belirli bir kentsel alanda sürdürülebilir ulaşım seçeneklerini (örneğin bisiklete binme, yürüme, </a:t>
            </a:r>
            <a:r>
              <a:rPr lang="tr" sz="1500" i="1" dirty="0">
                <a:solidFill>
                  <a:srgbClr val="1D4381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özel araç kullanma</a:t>
            </a:r>
            <a:r>
              <a:rPr lang="tr" sz="1500" b="0" i="1" u="none" strike="noStrike" dirty="0">
                <a:solidFill>
                  <a:srgbClr val="1D4381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) benimsemede bölge sakinleri ve yolcular tarafından farkına varılan kilit engeller ve kolaylaştırıcılar nelerdir?</a:t>
            </a:r>
            <a:endParaRPr lang="lt-LT" sz="1500" i="1" dirty="0">
              <a:solidFill>
                <a:srgbClr val="1D4381"/>
              </a:solidFill>
            </a:endParaRPr>
          </a:p>
          <a:p>
            <a:pPr marL="715645" lvl="1" indent="-25844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tr" sz="1500" b="0" i="1" u="none" strike="noStrike" dirty="0">
                <a:solidFill>
                  <a:srgbClr val="1D4381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Örnek: </a:t>
            </a:r>
            <a:r>
              <a:rPr lang="tr" sz="1500" i="1" dirty="0">
                <a:solidFill>
                  <a:srgbClr val="1D4381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Özel araç</a:t>
            </a:r>
            <a:r>
              <a:rPr lang="tr" sz="1500" b="0" i="1" u="none" strike="noStrike" dirty="0">
                <a:solidFill>
                  <a:srgbClr val="1D4381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kullanıcıları, belirli bir kentsel alanda özel araç kullanımına kıyasla toplu taşımanın rahatlığı, güvenilirliği ve karşılanabilirliği ayrımına nasıl varmaktadır? Bu ulaşım türleri arasında geçiş yapma kararlarını hangi faktörler etkiler?</a:t>
            </a:r>
            <a:endParaRPr lang="lt-LT" sz="1500" i="1" dirty="0">
              <a:solidFill>
                <a:srgbClr val="1D4381"/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3D16744-F464-3B05-4E5D-7786A5A8F851}"/>
              </a:ext>
            </a:extLst>
          </p:cNvPr>
          <p:cNvSpPr/>
          <p:nvPr/>
        </p:nvSpPr>
        <p:spPr>
          <a:xfrm>
            <a:off x="434023" y="1633786"/>
            <a:ext cx="432000" cy="432000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lt-LT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78FE675-27BA-5879-9F30-47A95A2BE3CD}"/>
              </a:ext>
            </a:extLst>
          </p:cNvPr>
          <p:cNvSpPr/>
          <p:nvPr/>
        </p:nvSpPr>
        <p:spPr>
          <a:xfrm>
            <a:off x="10404778" y="2261477"/>
            <a:ext cx="1680314" cy="977023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 rtl="0"/>
            <a:r>
              <a:rPr lang="tr" sz="18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cs typeface="Poppins"/>
              </a:rPr>
              <a:t>"</a:t>
            </a:r>
            <a:r>
              <a:rPr lang="tr" sz="14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cs typeface="Poppins"/>
              </a:rPr>
              <a:t>Evet" veya "Hayır" cevapları ile yanıtlanamaz</a:t>
            </a:r>
            <a:endParaRPr lang="en-GB" sz="1400" dirty="0">
              <a:cs typeface="Poppins" panose="00000500000000000000" pitchFamily="2" charset="-70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4CB99E0-6380-0883-0C36-D7B311268039}"/>
              </a:ext>
            </a:extLst>
          </p:cNvPr>
          <p:cNvSpPr/>
          <p:nvPr/>
        </p:nvSpPr>
        <p:spPr>
          <a:xfrm>
            <a:off x="10392065" y="3513455"/>
            <a:ext cx="1680314" cy="61029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 rtl="0"/>
            <a:r>
              <a:rPr lang="tr" sz="1800" b="0" i="0" u="none" strike="noStrike">
                <a:highlight>
                  <a:srgbClr val="000000">
                    <a:alpha val="0"/>
                  </a:srgbClr>
                </a:highlight>
                <a:latin typeface="Calibri"/>
                <a:cs typeface="Poppins"/>
              </a:rPr>
              <a:t>Değerlendirin</a:t>
            </a:r>
            <a:endParaRPr lang="en-GB">
              <a:cs typeface="Poppins" panose="00000500000000000000" pitchFamily="2" charset="-70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1195BC03-A6A8-34B9-357D-2A4BE3A2297C}"/>
              </a:ext>
            </a:extLst>
          </p:cNvPr>
          <p:cNvSpPr/>
          <p:nvPr/>
        </p:nvSpPr>
        <p:spPr>
          <a:xfrm>
            <a:off x="10404778" y="4398705"/>
            <a:ext cx="1680314" cy="61029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 rtl="0"/>
            <a:r>
              <a:rPr lang="tr" sz="1800" b="0" i="0" u="none" strike="noStrike">
                <a:highlight>
                  <a:srgbClr val="000000">
                    <a:alpha val="0"/>
                  </a:srgbClr>
                </a:highlight>
                <a:latin typeface="Calibri"/>
                <a:cs typeface="Poppins"/>
              </a:rPr>
              <a:t>Fikirler arayın</a:t>
            </a:r>
            <a:endParaRPr lang="en-GB">
              <a:cs typeface="Poppins" panose="00000500000000000000" pitchFamily="2" charset="-7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B44EF9E-C06A-9964-CC9F-AE38745AC8BC}"/>
              </a:ext>
            </a:extLst>
          </p:cNvPr>
          <p:cNvCxnSpPr/>
          <p:nvPr/>
        </p:nvCxnSpPr>
        <p:spPr>
          <a:xfrm flipH="1">
            <a:off x="10251440" y="1889760"/>
            <a:ext cx="0" cy="434526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9133405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>
            <a:extLst>
              <a:ext uri="{FF2B5EF4-FFF2-40B4-BE49-F238E27FC236}">
                <a16:creationId xmlns:a16="http://schemas.microsoft.com/office/drawing/2014/main" id="{AFB0BBB6-F83D-D11C-5C82-0C64271007EB}"/>
              </a:ext>
            </a:extLst>
          </p:cNvPr>
          <p:cNvGrpSpPr/>
          <p:nvPr/>
        </p:nvGrpSpPr>
        <p:grpSpPr>
          <a:xfrm>
            <a:off x="86590" y="2646618"/>
            <a:ext cx="12018820" cy="2333561"/>
            <a:chOff x="282706" y="2641483"/>
            <a:chExt cx="12018820" cy="2333561"/>
          </a:xfrm>
        </p:grpSpPr>
        <p:pic>
          <p:nvPicPr>
            <p:cNvPr id="32" name="Picture 4" descr="City line illustration design">
              <a:extLst>
                <a:ext uri="{FF2B5EF4-FFF2-40B4-BE49-F238E27FC236}">
                  <a16:creationId xmlns:a16="http://schemas.microsoft.com/office/drawing/2014/main" id="{B74E58E7-9FCD-C234-6834-3EB7B399D8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25"/>
            <a:stretch>
              <a:fillRect/>
            </a:stretch>
          </p:blipFill>
          <p:spPr bwMode="auto">
            <a:xfrm>
              <a:off x="8240983" y="2641483"/>
              <a:ext cx="4060543" cy="23309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B5786F50-EE2B-86E2-34B6-FD2A66256610}"/>
                </a:ext>
              </a:extLst>
            </p:cNvPr>
            <p:cNvGrpSpPr/>
            <p:nvPr/>
          </p:nvGrpSpPr>
          <p:grpSpPr>
            <a:xfrm>
              <a:off x="282706" y="2644050"/>
              <a:ext cx="7980986" cy="2330994"/>
              <a:chOff x="1026360" y="3634844"/>
              <a:chExt cx="8749921" cy="2646982"/>
            </a:xfrm>
          </p:grpSpPr>
          <p:pic>
            <p:nvPicPr>
              <p:cNvPr id="2052" name="Picture 4" descr="City line illustration design">
                <a:extLst>
                  <a:ext uri="{FF2B5EF4-FFF2-40B4-BE49-F238E27FC236}">
                    <a16:creationId xmlns:a16="http://schemas.microsoft.com/office/drawing/2014/main" id="{E6D97EBA-7F5E-6ED9-071B-80EEE20F9E3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1026360" y="3634844"/>
                <a:ext cx="4667636" cy="264698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" name="Picture 4" descr="City line illustration design">
                <a:extLst>
                  <a:ext uri="{FF2B5EF4-FFF2-40B4-BE49-F238E27FC236}">
                    <a16:creationId xmlns:a16="http://schemas.microsoft.com/office/drawing/2014/main" id="{FDC66F81-5F03-4FC6-7B1A-9A2944ABFFA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625" r="4040"/>
              <a:stretch>
                <a:fillRect/>
              </a:stretch>
            </p:blipFill>
            <p:spPr bwMode="auto">
              <a:xfrm>
                <a:off x="5513109" y="3634844"/>
                <a:ext cx="4263172" cy="264698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6CC27D31-8881-ADB7-E3CE-AC8586FE243A}"/>
              </a:ext>
            </a:extLst>
          </p:cNvPr>
          <p:cNvSpPr txBox="1"/>
          <p:nvPr/>
        </p:nvSpPr>
        <p:spPr>
          <a:xfrm>
            <a:off x="0" y="1174712"/>
            <a:ext cx="12192000" cy="46166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ctr" rtl="0"/>
            <a:r>
              <a:rPr lang="tr" sz="2400" b="1" i="0" u="none" strike="noStrike">
                <a:solidFill>
                  <a:srgbClr val="036B9F"/>
                </a:solidFill>
                <a:highlight>
                  <a:srgbClr val="000000">
                    <a:alpha val="0"/>
                  </a:srgbClr>
                </a:highlight>
                <a:latin typeface="Calibri"/>
                <a:cs typeface="Poppins"/>
              </a:rPr>
              <a:t>ARAŞTIRMA SORULARININ SKUp'UN GELİŞTİRİLMESİ BAĞLAMINDAKİ ROLÜ</a:t>
            </a:r>
            <a:endParaRPr lang="en-US" sz="240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FDB61022-36CA-1FEC-A6FE-F34F700AD2EB}"/>
              </a:ext>
            </a:extLst>
          </p:cNvPr>
          <p:cNvSpPr/>
          <p:nvPr/>
        </p:nvSpPr>
        <p:spPr>
          <a:xfrm>
            <a:off x="611421" y="4159669"/>
            <a:ext cx="1192036" cy="1167616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0" tIns="45720" rIns="0" bIns="45720" rtlCol="0" anchor="ctr" anchorCtr="1">
            <a:noAutofit/>
          </a:bodyPr>
          <a:lstStyle/>
          <a:p>
            <a:pPr algn="ctr">
              <a:spcAft>
                <a:spcPts val="600"/>
              </a:spcAft>
            </a:pPr>
            <a:r>
              <a:rPr lang="tr" sz="1600" b="1" dirty="0">
                <a:solidFill>
                  <a:srgbClr val="FFFFFF"/>
                </a:solidFill>
                <a:highlight>
                  <a:srgbClr val="000000">
                    <a:alpha val="0"/>
                  </a:srgbClr>
                </a:highlight>
                <a:latin typeface="Calibri"/>
                <a:cs typeface="Poppins"/>
              </a:rPr>
              <a:t>MEVCUT DURUM</a:t>
            </a:r>
            <a:endParaRPr lang="en-GB" sz="1600" b="1" dirty="0">
              <a:solidFill>
                <a:schemeClr val="bg1"/>
              </a:solidFill>
              <a:cs typeface="Poppins" panose="00000500000000000000" pitchFamily="2" charset="-7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78CE5B4-EAFB-6FC6-E0C4-CC79FCCB60AF}"/>
              </a:ext>
            </a:extLst>
          </p:cNvPr>
          <p:cNvGrpSpPr/>
          <p:nvPr/>
        </p:nvGrpSpPr>
        <p:grpSpPr>
          <a:xfrm>
            <a:off x="3018086" y="2353489"/>
            <a:ext cx="2155562" cy="2141241"/>
            <a:chOff x="2977920" y="3142469"/>
            <a:chExt cx="3200400" cy="3200400"/>
          </a:xfrm>
        </p:grpSpPr>
        <p:pic>
          <p:nvPicPr>
            <p:cNvPr id="2050" name="Picture 2" descr="Hot Air Balloon Simple Clipart transparent PNG - StickPNG">
              <a:extLst>
                <a:ext uri="{FF2B5EF4-FFF2-40B4-BE49-F238E27FC236}">
                  <a16:creationId xmlns:a16="http://schemas.microsoft.com/office/drawing/2014/main" id="{9A05CC6A-0CB1-78D0-40E2-5E44F1D9DD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977920" y="3142469"/>
              <a:ext cx="3200400" cy="3200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1F9EA66B-B62B-D0CB-A37F-49E04129ECF8}"/>
                </a:ext>
              </a:extLst>
            </p:cNvPr>
            <p:cNvSpPr/>
            <p:nvPr/>
          </p:nvSpPr>
          <p:spPr>
            <a:xfrm>
              <a:off x="3678120" y="3356272"/>
              <a:ext cx="1800000" cy="180000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lIns="0" rIns="0" rtlCol="0" anchor="ctr" anchorCtr="1">
              <a:noAutofit/>
            </a:bodyPr>
            <a:lstStyle/>
            <a:p>
              <a:pPr algn="just" rtl="0">
                <a:spcAft>
                  <a:spcPts val="600"/>
                </a:spcAft>
              </a:pPr>
              <a:r>
                <a:rPr lang="tr" sz="1500" b="1" i="0" u="none" strike="noStrike" dirty="0">
                  <a:solidFill>
                    <a:srgbClr val="FFFFFF"/>
                  </a:solidFill>
                  <a:highlight>
                    <a:srgbClr val="000000">
                      <a:alpha val="0"/>
                    </a:srgbClr>
                  </a:highlight>
                  <a:latin typeface="Calibri"/>
                  <a:cs typeface="Poppins"/>
                </a:rPr>
                <a:t>SKUp HEDEFLERİ</a:t>
              </a:r>
              <a:endParaRPr lang="en-GB" sz="1500" b="1" dirty="0">
                <a:solidFill>
                  <a:schemeClr val="bg1"/>
                </a:solidFill>
                <a:cs typeface="Poppins" panose="00000500000000000000" pitchFamily="2" charset="-70"/>
              </a:endParaRPr>
            </a:p>
          </p:txBody>
        </p:sp>
      </p:grp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74A64AB-D8C2-7070-B513-BB58F9AD1E1F}"/>
              </a:ext>
            </a:extLst>
          </p:cNvPr>
          <p:cNvSpPr/>
          <p:nvPr/>
        </p:nvSpPr>
        <p:spPr>
          <a:xfrm>
            <a:off x="3172207" y="4531450"/>
            <a:ext cx="1855430" cy="514863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0" rIns="0" rtlCol="0" anchor="ctr" anchorCtr="1">
            <a:noAutofit/>
          </a:bodyPr>
          <a:lstStyle/>
          <a:p>
            <a:pPr algn="ctr" rtl="0"/>
            <a:r>
              <a:rPr lang="tr" sz="1600" b="1" i="0" u="none" strike="noStrike">
                <a:solidFill>
                  <a:srgbClr val="FFFFFF"/>
                </a:solidFill>
                <a:highlight>
                  <a:srgbClr val="000000">
                    <a:alpha val="0"/>
                  </a:srgbClr>
                </a:highlight>
                <a:latin typeface="Calibri"/>
                <a:cs typeface="Poppins"/>
              </a:rPr>
              <a:t>SORUNLAR</a:t>
            </a:r>
          </a:p>
          <a:p>
            <a:pPr algn="ctr" rtl="0"/>
            <a:r>
              <a:rPr lang="tr" sz="1600" b="1" i="0" u="none" strike="noStrike">
                <a:solidFill>
                  <a:srgbClr val="FFFFFF"/>
                </a:solidFill>
                <a:highlight>
                  <a:srgbClr val="000000">
                    <a:alpha val="0"/>
                  </a:srgbClr>
                </a:highlight>
                <a:latin typeface="Calibri"/>
                <a:cs typeface="Poppins"/>
              </a:rPr>
              <a:t>ENGELLER</a:t>
            </a:r>
            <a:endParaRPr lang="en-GB" sz="1600" b="1">
              <a:solidFill>
                <a:schemeClr val="bg1"/>
              </a:solidFill>
              <a:cs typeface="Poppins" panose="00000500000000000000" pitchFamily="2" charset="-7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25FF54F-5F08-A98D-CAB3-A6A833B981B3}"/>
              </a:ext>
            </a:extLst>
          </p:cNvPr>
          <p:cNvCxnSpPr/>
          <p:nvPr/>
        </p:nvCxnSpPr>
        <p:spPr>
          <a:xfrm flipH="1">
            <a:off x="4095867" y="4407029"/>
            <a:ext cx="0" cy="134827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35E9FC5-3BAD-367E-C874-DDF974450A6E}"/>
              </a:ext>
            </a:extLst>
          </p:cNvPr>
          <p:cNvGrpSpPr/>
          <p:nvPr/>
        </p:nvGrpSpPr>
        <p:grpSpPr>
          <a:xfrm>
            <a:off x="6471095" y="1582900"/>
            <a:ext cx="2155562" cy="2141241"/>
            <a:chOff x="2977920" y="3142469"/>
            <a:chExt cx="3200400" cy="3200400"/>
          </a:xfrm>
        </p:grpSpPr>
        <p:pic>
          <p:nvPicPr>
            <p:cNvPr id="19" name="Picture 2" descr="Hot Air Balloon Simple Clipart transparent PNG - StickPNG">
              <a:extLst>
                <a:ext uri="{FF2B5EF4-FFF2-40B4-BE49-F238E27FC236}">
                  <a16:creationId xmlns:a16="http://schemas.microsoft.com/office/drawing/2014/main" id="{12078CE8-9935-3FCD-F750-00512491DAB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977920" y="3142469"/>
              <a:ext cx="3200400" cy="3200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4D23E1F-2523-9E2E-16FC-80D4F32A4BF0}"/>
                </a:ext>
              </a:extLst>
            </p:cNvPr>
            <p:cNvSpPr/>
            <p:nvPr/>
          </p:nvSpPr>
          <p:spPr>
            <a:xfrm>
              <a:off x="3678120" y="3356272"/>
              <a:ext cx="1800000" cy="180000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lIns="0" rIns="0" rtlCol="0" anchor="ctr" anchorCtr="1">
              <a:noAutofit/>
            </a:bodyPr>
            <a:lstStyle/>
            <a:p>
              <a:pPr algn="just" rtl="0">
                <a:spcAft>
                  <a:spcPts val="600"/>
                </a:spcAft>
              </a:pPr>
              <a:r>
                <a:rPr lang="tr" sz="1500" b="1" i="0" u="none" strike="noStrike" dirty="0">
                  <a:solidFill>
                    <a:srgbClr val="FFFFFF"/>
                  </a:solidFill>
                  <a:highlight>
                    <a:srgbClr val="000000">
                      <a:alpha val="0"/>
                    </a:srgbClr>
                  </a:highlight>
                  <a:latin typeface="Calibri"/>
                  <a:cs typeface="Poppins"/>
                </a:rPr>
                <a:t>SKUp HEDEFLERİ</a:t>
              </a:r>
              <a:endParaRPr lang="en-GB" sz="1500" b="1" dirty="0">
                <a:solidFill>
                  <a:schemeClr val="bg1"/>
                </a:solidFill>
                <a:cs typeface="Poppins" panose="00000500000000000000" pitchFamily="2" charset="-70"/>
              </a:endParaRPr>
            </a:p>
          </p:txBody>
        </p:sp>
      </p:grp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839F0A9F-0C6E-216A-10B2-7A49BAB99AAC}"/>
              </a:ext>
            </a:extLst>
          </p:cNvPr>
          <p:cNvSpPr/>
          <p:nvPr/>
        </p:nvSpPr>
        <p:spPr>
          <a:xfrm>
            <a:off x="6627661" y="4494730"/>
            <a:ext cx="1855430" cy="514863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0" rIns="0" rtlCol="0" anchor="ctr" anchorCtr="1">
            <a:noAutofit/>
          </a:bodyPr>
          <a:lstStyle/>
          <a:p>
            <a:pPr algn="ctr" rtl="0"/>
            <a:r>
              <a:rPr lang="tr" sz="1600" b="1" i="0" u="none" strike="noStrike">
                <a:solidFill>
                  <a:srgbClr val="FFFFFF"/>
                </a:solidFill>
                <a:highlight>
                  <a:srgbClr val="000000">
                    <a:alpha val="0"/>
                  </a:srgbClr>
                </a:highlight>
                <a:latin typeface="Calibri"/>
                <a:cs typeface="Poppins"/>
              </a:rPr>
              <a:t>SORUNLAR</a:t>
            </a:r>
          </a:p>
          <a:p>
            <a:pPr algn="ctr" rtl="0"/>
            <a:r>
              <a:rPr lang="tr" sz="1600" b="1" i="0" u="none" strike="noStrike">
                <a:solidFill>
                  <a:srgbClr val="FFFFFF"/>
                </a:solidFill>
                <a:highlight>
                  <a:srgbClr val="000000">
                    <a:alpha val="0"/>
                  </a:srgbClr>
                </a:highlight>
                <a:latin typeface="Calibri"/>
                <a:cs typeface="Poppins"/>
              </a:rPr>
              <a:t>ENGELLER</a:t>
            </a:r>
            <a:endParaRPr lang="en-GB" sz="1600" b="1">
              <a:solidFill>
                <a:schemeClr val="bg1"/>
              </a:solidFill>
              <a:cs typeface="Poppins" panose="00000500000000000000" pitchFamily="2" charset="-70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7D39A68-CE0C-3611-D29A-3F68B63D2EBE}"/>
              </a:ext>
            </a:extLst>
          </p:cNvPr>
          <p:cNvCxnSpPr/>
          <p:nvPr/>
        </p:nvCxnSpPr>
        <p:spPr>
          <a:xfrm flipH="1">
            <a:off x="7552197" y="3632761"/>
            <a:ext cx="0" cy="380429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8048F9E-823C-72C5-5753-88D262B23C30}"/>
              </a:ext>
            </a:extLst>
          </p:cNvPr>
          <p:cNvCxnSpPr/>
          <p:nvPr/>
        </p:nvCxnSpPr>
        <p:spPr>
          <a:xfrm flipH="1">
            <a:off x="7548876" y="4341239"/>
            <a:ext cx="0" cy="134827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6" name="Graphic 25" descr="Scissors">
            <a:extLst>
              <a:ext uri="{FF2B5EF4-FFF2-40B4-BE49-F238E27FC236}">
                <a16:creationId xmlns:a16="http://schemas.microsoft.com/office/drawing/2014/main" id="{CFB8CF7C-12B9-B390-1026-E7CC25D99E9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2689430">
            <a:off x="7603342" y="3881461"/>
            <a:ext cx="473729" cy="473729"/>
          </a:xfrm>
          <a:prstGeom prst="rect">
            <a:avLst/>
          </a:prstGeom>
        </p:spPr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id="{946EF65A-0F68-74B0-0C7D-3E5DB3404CA3}"/>
              </a:ext>
            </a:extLst>
          </p:cNvPr>
          <p:cNvGrpSpPr/>
          <p:nvPr/>
        </p:nvGrpSpPr>
        <p:grpSpPr>
          <a:xfrm>
            <a:off x="0" y="5422893"/>
            <a:ext cx="2235301" cy="623218"/>
            <a:chOff x="0" y="5422893"/>
            <a:chExt cx="2235301" cy="623218"/>
          </a:xfrm>
        </p:grpSpPr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D47D4ED0-FE38-5649-DC88-0190668CFD08}"/>
                </a:ext>
              </a:extLst>
            </p:cNvPr>
            <p:cNvSpPr/>
            <p:nvPr/>
          </p:nvSpPr>
          <p:spPr>
            <a:xfrm>
              <a:off x="216000" y="5422893"/>
              <a:ext cx="2019301" cy="623218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lIns="91440" tIns="45720" rIns="91440" bIns="45720" rtlCol="0" anchor="ctr">
              <a:noAutofit/>
            </a:bodyPr>
            <a:lstStyle/>
            <a:p>
              <a:pPr algn="ctr"/>
              <a:r>
                <a:rPr lang="tr" sz="1600" dirty="0">
                  <a:solidFill>
                    <a:srgbClr val="000000"/>
                  </a:solidFill>
                  <a:highlight>
                    <a:srgbClr val="000000">
                      <a:alpha val="0"/>
                    </a:srgbClr>
                  </a:highlight>
                  <a:latin typeface="Calibri"/>
                  <a:cs typeface="Poppins"/>
                </a:rPr>
                <a:t>Mevcut durum değerlendirmesi</a:t>
              </a:r>
              <a:endParaRPr lang="en-GB" sz="1600" dirty="0">
                <a:solidFill>
                  <a:schemeClr val="tx1"/>
                </a:solidFill>
                <a:cs typeface="Poppins" panose="00000500000000000000" pitchFamily="2" charset="-70"/>
              </a:endParaRP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807D7F08-186B-B020-4B5D-EFDA5F88AA4A}"/>
                </a:ext>
              </a:extLst>
            </p:cNvPr>
            <p:cNvSpPr/>
            <p:nvPr/>
          </p:nvSpPr>
          <p:spPr>
            <a:xfrm>
              <a:off x="0" y="5518502"/>
              <a:ext cx="432000" cy="43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 rtl="0"/>
              <a:r>
                <a:rPr lang="tr" sz="1800" b="0" i="0" u="none" strike="noStrike">
                  <a:highlight>
                    <a:srgbClr val="000000">
                      <a:alpha val="0"/>
                    </a:srgbClr>
                  </a:highlight>
                  <a:latin typeface="Calibri"/>
                </a:rPr>
                <a:t>1</a:t>
              </a:r>
            </a:p>
          </p:txBody>
        </p:sp>
      </p:grp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ED862470-80C4-A2B7-6B8B-BFDD6028BD70}"/>
              </a:ext>
            </a:extLst>
          </p:cNvPr>
          <p:cNvSpPr/>
          <p:nvPr/>
        </p:nvSpPr>
        <p:spPr>
          <a:xfrm>
            <a:off x="3490839" y="5441584"/>
            <a:ext cx="4664213" cy="604527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40" tIns="45720" rIns="91440" bIns="45720" rtlCol="0" anchor="ctr">
            <a:noAutofit/>
          </a:bodyPr>
          <a:lstStyle/>
          <a:p>
            <a:pPr algn="ctr" rtl="0"/>
            <a:r>
              <a:rPr lang="tr" sz="1600" b="0" i="0" u="none" strike="noStrike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  <a:cs typeface="Poppins"/>
              </a:rPr>
              <a:t>SKUp amaç ve hedeflerine ulaşma </a:t>
            </a:r>
            <a:r>
              <a:rPr lang="tr" sz="1600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  <a:cs typeface="Poppins"/>
              </a:rPr>
              <a:t>yetkinliğinin</a:t>
            </a:r>
            <a:r>
              <a:rPr lang="tr" sz="1600" b="0" i="0" u="none" strike="noStrike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  <a:cs typeface="Poppins"/>
              </a:rPr>
              <a:t> değerlendirilmesine yönelik araç</a:t>
            </a:r>
            <a:endParaRPr lang="en-GB" sz="1600" dirty="0">
              <a:solidFill>
                <a:schemeClr val="tx1"/>
              </a:solidFill>
              <a:cs typeface="Poppins" panose="00000500000000000000" pitchFamily="2" charset="-70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E9FB6605-7ED3-B187-AA78-2271F57120D3}"/>
              </a:ext>
            </a:extLst>
          </p:cNvPr>
          <p:cNvSpPr/>
          <p:nvPr/>
        </p:nvSpPr>
        <p:spPr>
          <a:xfrm>
            <a:off x="9484782" y="1582899"/>
            <a:ext cx="2048356" cy="2104019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0" rIns="0" rtlCol="0" anchor="ctr" anchorCtr="1">
            <a:noAutofit/>
          </a:bodyPr>
          <a:lstStyle/>
          <a:p>
            <a:pPr algn="ctr" rtl="0">
              <a:spcAft>
                <a:spcPts val="600"/>
              </a:spcAft>
            </a:pPr>
            <a:r>
              <a:rPr lang="tr" sz="1600" b="1" i="0" u="none" strike="noStrike" dirty="0">
                <a:solidFill>
                  <a:srgbClr val="FFFFFF"/>
                </a:solidFill>
                <a:highlight>
                  <a:srgbClr val="000000">
                    <a:alpha val="0"/>
                  </a:srgbClr>
                </a:highlight>
                <a:latin typeface="Calibri"/>
                <a:cs typeface="Poppins"/>
              </a:rPr>
              <a:t>SENARYO, POLİTİKALAR, ÖLÇÜ PAKETLERİ, EYLEM PLANI</a:t>
            </a:r>
            <a:endParaRPr lang="en-GB" sz="1600" b="1" dirty="0">
              <a:solidFill>
                <a:schemeClr val="bg1"/>
              </a:solidFill>
              <a:cs typeface="Poppins" panose="00000500000000000000" pitchFamily="2" charset="-70"/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49F91D20-D1EB-7352-C1CA-36C40A0D8358}"/>
              </a:ext>
            </a:extLst>
          </p:cNvPr>
          <p:cNvGrpSpPr/>
          <p:nvPr/>
        </p:nvGrpSpPr>
        <p:grpSpPr>
          <a:xfrm>
            <a:off x="8555558" y="5417011"/>
            <a:ext cx="3539782" cy="623218"/>
            <a:chOff x="0" y="5422893"/>
            <a:chExt cx="3539782" cy="623218"/>
          </a:xfrm>
        </p:grpSpPr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B4116DD6-BB94-B587-3039-51C5429CC22F}"/>
                </a:ext>
              </a:extLst>
            </p:cNvPr>
            <p:cNvSpPr/>
            <p:nvPr/>
          </p:nvSpPr>
          <p:spPr>
            <a:xfrm>
              <a:off x="216000" y="5422893"/>
              <a:ext cx="3323782" cy="623218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 rtl="0"/>
              <a:r>
                <a:rPr lang="tr" sz="1400" b="0" i="0" u="none" strike="noStrike" dirty="0">
                  <a:solidFill>
                    <a:srgbClr val="000000"/>
                  </a:solidFill>
                  <a:highlight>
                    <a:srgbClr val="000000">
                      <a:alpha val="0"/>
                    </a:srgbClr>
                  </a:highlight>
                  <a:latin typeface="Calibri"/>
                  <a:cs typeface="Poppins"/>
                </a:rPr>
                <a:t>SKUp politikalarının ve temel tedbirlerin tanımlanmasında esas alınan temel</a:t>
              </a:r>
              <a:endParaRPr lang="en-GB" sz="1400" dirty="0">
                <a:solidFill>
                  <a:schemeClr val="tx1"/>
                </a:solidFill>
                <a:cs typeface="Poppins" panose="00000500000000000000" pitchFamily="2" charset="-70"/>
              </a:endParaRPr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88C2A206-F6F0-249A-1045-17D9F216F122}"/>
                </a:ext>
              </a:extLst>
            </p:cNvPr>
            <p:cNvSpPr/>
            <p:nvPr/>
          </p:nvSpPr>
          <p:spPr>
            <a:xfrm>
              <a:off x="0" y="5518502"/>
              <a:ext cx="432000" cy="43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 rtl="0"/>
              <a:r>
                <a:rPr lang="tr" sz="1800" b="0" i="0" u="none" strike="noStrike">
                  <a:highlight>
                    <a:srgbClr val="000000">
                      <a:alpha val="0"/>
                    </a:srgbClr>
                  </a:highlight>
                  <a:latin typeface="Calibri"/>
                </a:rPr>
                <a:t>3</a:t>
              </a:r>
              <a:endParaRPr lang="lt-LT"/>
            </a:p>
          </p:txBody>
        </p:sp>
      </p:grpSp>
      <p:sp>
        <p:nvSpPr>
          <p:cNvPr id="40" name="Oval 39">
            <a:extLst>
              <a:ext uri="{FF2B5EF4-FFF2-40B4-BE49-F238E27FC236}">
                <a16:creationId xmlns:a16="http://schemas.microsoft.com/office/drawing/2014/main" id="{3DA74088-8E1E-FE76-BCA1-579A7A9AFCC6}"/>
              </a:ext>
            </a:extLst>
          </p:cNvPr>
          <p:cNvSpPr/>
          <p:nvPr/>
        </p:nvSpPr>
        <p:spPr>
          <a:xfrm>
            <a:off x="3256050" y="5537193"/>
            <a:ext cx="432000" cy="4320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 rtl="0"/>
            <a:r>
              <a:rPr lang="tr" sz="18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2</a:t>
            </a:r>
            <a:endParaRPr lang="lt-LT"/>
          </a:p>
        </p:txBody>
      </p:sp>
      <p:pic>
        <p:nvPicPr>
          <p:cNvPr id="42" name="Graphic 41" descr="Question mark">
            <a:extLst>
              <a:ext uri="{FF2B5EF4-FFF2-40B4-BE49-F238E27FC236}">
                <a16:creationId xmlns:a16="http://schemas.microsoft.com/office/drawing/2014/main" id="{48614047-F3C2-8D2B-43C8-7EA5D0F0EF2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188098" y="3424109"/>
            <a:ext cx="1266879" cy="1266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296935"/>
      </p:ext>
    </p:extLst>
  </p:cSld>
  <p:clrMapOvr>
    <a:masterClrMapping/>
  </p:clrMapOvr>
  <p:transition/>
  <p:extLst>
    <p:ext uri="{6950BFC3-D8DA-4A85-94F7-54DA5524770B}">
      <p188:commentRel xmlns:p188="http://schemas.microsoft.com/office/powerpoint/2018/8/main" r:id="rId2"/>
    </p:ext>
  </p:extLs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CC27D31-8881-ADB7-E3CE-AC8586FE243A}"/>
              </a:ext>
            </a:extLst>
          </p:cNvPr>
          <p:cNvSpPr txBox="1"/>
          <p:nvPr/>
        </p:nvSpPr>
        <p:spPr>
          <a:xfrm>
            <a:off x="0" y="1174712"/>
            <a:ext cx="12192000" cy="46166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ctr" rtl="0"/>
            <a:r>
              <a:rPr lang="tr" sz="2400" b="1" i="0" u="none" strike="noStrike">
                <a:solidFill>
                  <a:srgbClr val="036B9F"/>
                </a:solidFill>
                <a:highlight>
                  <a:srgbClr val="000000">
                    <a:alpha val="0"/>
                  </a:srgbClr>
                </a:highlight>
                <a:latin typeface="Calibri"/>
                <a:cs typeface="Poppins"/>
              </a:rPr>
              <a:t>SMART ANKARA PROJESİ</a:t>
            </a:r>
            <a:endParaRPr lang="en-US" sz="240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1480FF4-DD14-76E4-5CC4-EE8B47052B23}"/>
              </a:ext>
            </a:extLst>
          </p:cNvPr>
          <p:cNvGrpSpPr/>
          <p:nvPr/>
        </p:nvGrpSpPr>
        <p:grpSpPr>
          <a:xfrm>
            <a:off x="1016684" y="4339417"/>
            <a:ext cx="2054221" cy="983486"/>
            <a:chOff x="263386" y="1962602"/>
            <a:chExt cx="2054221" cy="1119655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E75B33EE-6DD0-D3D7-C859-00A57ED4A97A}"/>
                </a:ext>
              </a:extLst>
            </p:cNvPr>
            <p:cNvSpPr txBox="1"/>
            <p:nvPr/>
          </p:nvSpPr>
          <p:spPr>
            <a:xfrm>
              <a:off x="263386" y="1962602"/>
              <a:ext cx="1157715" cy="64633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 rtl="0"/>
              <a:r>
                <a:rPr lang="tr" sz="1800" b="1" i="0" u="none" strike="noStrike">
                  <a:highlight>
                    <a:srgbClr val="000000">
                      <a:alpha val="0"/>
                    </a:srgbClr>
                  </a:highlight>
                  <a:latin typeface="Calibri"/>
                </a:rPr>
                <a:t>Seyahat davranışı</a:t>
              </a:r>
              <a:endParaRPr lang="en-GB"/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02179E9D-077F-F113-2674-9003CEE262D9}"/>
                </a:ext>
              </a:extLst>
            </p:cNvPr>
            <p:cNvCxnSpPr/>
            <p:nvPr/>
          </p:nvCxnSpPr>
          <p:spPr>
            <a:xfrm flipH="1">
              <a:off x="1390855" y="2283124"/>
              <a:ext cx="92675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E0A7807-2C7A-B49A-B6FF-B98D1E593889}"/>
                </a:ext>
              </a:extLst>
            </p:cNvPr>
            <p:cNvSpPr txBox="1"/>
            <p:nvPr/>
          </p:nvSpPr>
          <p:spPr>
            <a:xfrm>
              <a:off x="339467" y="2712925"/>
              <a:ext cx="1514764" cy="369332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rtl="0"/>
              <a:r>
                <a:rPr lang="tr" sz="1800" b="0" i="0" u="none" strike="noStrike">
                  <a:highlight>
                    <a:srgbClr val="000000">
                      <a:alpha val="0"/>
                    </a:srgbClr>
                  </a:highlight>
                  <a:latin typeface="Calibri"/>
                </a:rPr>
                <a:t>Cevaplar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16AFF8B9-838D-4E15-D0E3-B11947617E4B}"/>
                </a:ext>
              </a:extLst>
            </p:cNvPr>
            <p:cNvCxnSpPr/>
            <p:nvPr/>
          </p:nvCxnSpPr>
          <p:spPr>
            <a:xfrm flipH="1">
              <a:off x="855636" y="2572707"/>
              <a:ext cx="0" cy="22984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A36BB53-5657-A25D-1280-B3891405EDBE}"/>
              </a:ext>
            </a:extLst>
          </p:cNvPr>
          <p:cNvGrpSpPr/>
          <p:nvPr/>
        </p:nvGrpSpPr>
        <p:grpSpPr>
          <a:xfrm>
            <a:off x="1036806" y="5336505"/>
            <a:ext cx="2054221" cy="1018211"/>
            <a:chOff x="721582" y="3296774"/>
            <a:chExt cx="2054221" cy="1143850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C05DDAA-0CAB-107E-4DE0-C4982BC04C92}"/>
                </a:ext>
              </a:extLst>
            </p:cNvPr>
            <p:cNvSpPr txBox="1"/>
            <p:nvPr/>
          </p:nvSpPr>
          <p:spPr>
            <a:xfrm>
              <a:off x="721582" y="3794293"/>
              <a:ext cx="1154545" cy="64633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 rtl="0"/>
              <a:r>
                <a:rPr lang="tr" sz="1800" b="1" i="0" u="none" strike="noStrike" dirty="0">
                  <a:highlight>
                    <a:srgbClr val="000000">
                      <a:alpha val="0"/>
                    </a:srgbClr>
                  </a:highlight>
                  <a:latin typeface="Calibri"/>
                </a:rPr>
                <a:t>Analiz soruları</a:t>
              </a:r>
              <a:endParaRPr lang="en-GB" dirty="0"/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8657F3E4-983D-520A-CD4C-A2823D2FF28A}"/>
                </a:ext>
              </a:extLst>
            </p:cNvPr>
            <p:cNvCxnSpPr/>
            <p:nvPr/>
          </p:nvCxnSpPr>
          <p:spPr>
            <a:xfrm flipH="1">
              <a:off x="1878034" y="4114096"/>
              <a:ext cx="89776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A390A8C-4EAD-2DD6-8563-DC01E8D6D928}"/>
                </a:ext>
              </a:extLst>
            </p:cNvPr>
            <p:cNvSpPr txBox="1"/>
            <p:nvPr/>
          </p:nvSpPr>
          <p:spPr>
            <a:xfrm>
              <a:off x="797663" y="3296774"/>
              <a:ext cx="1514764" cy="369332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rtl="0"/>
              <a:r>
                <a:rPr lang="tr" sz="1800" b="0" i="0" u="none" strike="noStrike">
                  <a:highlight>
                    <a:srgbClr val="000000">
                      <a:alpha val="0"/>
                    </a:srgbClr>
                  </a:highlight>
                  <a:latin typeface="Calibri"/>
                </a:rPr>
                <a:t>Cevaplar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2ED0823D-8DE0-9344-2446-C73893D26AD2}"/>
                </a:ext>
              </a:extLst>
            </p:cNvPr>
            <p:cNvCxnSpPr/>
            <p:nvPr/>
          </p:nvCxnSpPr>
          <p:spPr>
            <a:xfrm flipH="1" flipV="1">
              <a:off x="1307613" y="3635359"/>
              <a:ext cx="0" cy="22984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2590128-C2D8-285B-2432-630230E4A2F8}"/>
              </a:ext>
            </a:extLst>
          </p:cNvPr>
          <p:cNvGrpSpPr/>
          <p:nvPr/>
        </p:nvGrpSpPr>
        <p:grpSpPr>
          <a:xfrm>
            <a:off x="2822841" y="4219450"/>
            <a:ext cx="2207876" cy="2124460"/>
            <a:chOff x="2502667" y="1734691"/>
            <a:chExt cx="2207876" cy="2667243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F3AA781C-804F-D61C-3E71-6BF5F696799A}"/>
                </a:ext>
              </a:extLst>
            </p:cNvPr>
            <p:cNvGrpSpPr/>
            <p:nvPr/>
          </p:nvGrpSpPr>
          <p:grpSpPr>
            <a:xfrm>
              <a:off x="2629363" y="1854224"/>
              <a:ext cx="1963651" cy="2369030"/>
              <a:chOff x="1246909" y="1598557"/>
              <a:chExt cx="1963651" cy="2369030"/>
            </a:xfrm>
          </p:grpSpPr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33563AFE-EBDA-627C-24FA-E85B2FF2F38F}"/>
                  </a:ext>
                </a:extLst>
              </p:cNvPr>
              <p:cNvSpPr txBox="1"/>
              <p:nvPr/>
            </p:nvSpPr>
            <p:spPr>
              <a:xfrm>
                <a:off x="1246909" y="1598557"/>
                <a:ext cx="1963651" cy="923330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algn="ctr" rtl="0"/>
                <a:r>
                  <a:rPr lang="tr" sz="1800" b="1" i="0" u="none" strike="noStrike" dirty="0">
                    <a:highlight>
                      <a:srgbClr val="000000">
                        <a:alpha val="0"/>
                      </a:srgbClr>
                    </a:highlight>
                    <a:latin typeface="Calibri"/>
                  </a:rPr>
                  <a:t>Birincil veriler</a:t>
                </a:r>
                <a:br>
                  <a:rPr lang="tr" sz="1800" b="1" i="0" u="none" strike="noStrike" dirty="0">
                    <a:highlight>
                      <a:srgbClr val="000000">
                        <a:alpha val="0"/>
                      </a:srgbClr>
                    </a:highlight>
                    <a:latin typeface="Calibri"/>
                  </a:rPr>
                </a:br>
                <a:r>
                  <a:rPr lang="tr" sz="1800" b="0" i="0" u="none" strike="noStrike" dirty="0">
                    <a:highlight>
                      <a:srgbClr val="000000">
                        <a:alpha val="0"/>
                      </a:srgbClr>
                    </a:highlight>
                    <a:latin typeface="Calibri"/>
                  </a:rPr>
                  <a:t> (örn. Hanehalkı anketleri ve diğer anketler)</a:t>
                </a: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8913AF46-65CC-A7A7-533C-4A14118833C3}"/>
                  </a:ext>
                </a:extLst>
              </p:cNvPr>
              <p:cNvSpPr txBox="1"/>
              <p:nvPr/>
            </p:nvSpPr>
            <p:spPr>
              <a:xfrm>
                <a:off x="1246909" y="3598255"/>
                <a:ext cx="1963651" cy="369332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algn="ctr" rtl="0"/>
                <a:r>
                  <a:rPr lang="tr" sz="1800" b="1" i="0" u="none" strike="noStrike">
                    <a:highlight>
                      <a:srgbClr val="000000">
                        <a:alpha val="0"/>
                      </a:srgbClr>
                    </a:highlight>
                    <a:latin typeface="Calibri"/>
                  </a:rPr>
                  <a:t>İkincil veriler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DC7EA3AB-3253-BA94-DF9B-AD60E1F55F03}"/>
                  </a:ext>
                </a:extLst>
              </p:cNvPr>
              <p:cNvSpPr txBox="1"/>
              <p:nvPr/>
            </p:nvSpPr>
            <p:spPr>
              <a:xfrm>
                <a:off x="1958085" y="2999568"/>
                <a:ext cx="528320" cy="523220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rtl="0"/>
                <a:r>
                  <a:rPr lang="tr" sz="2800" b="1" i="0" u="none" strike="noStrike">
                    <a:highlight>
                      <a:srgbClr val="000000">
                        <a:alpha val="0"/>
                      </a:srgbClr>
                    </a:highlight>
                    <a:latin typeface="Calibri"/>
                  </a:rPr>
                  <a:t>+</a:t>
                </a:r>
              </a:p>
            </p:txBody>
          </p:sp>
        </p:grp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889B3AC7-52D1-6B0C-C5E5-8554B25601E1}"/>
                </a:ext>
              </a:extLst>
            </p:cNvPr>
            <p:cNvSpPr/>
            <p:nvPr/>
          </p:nvSpPr>
          <p:spPr>
            <a:xfrm>
              <a:off x="2502667" y="1734691"/>
              <a:ext cx="2207876" cy="2667243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GB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145CBFB1-B3E5-C7D3-8F8F-CBC416EA75D9}"/>
              </a:ext>
            </a:extLst>
          </p:cNvPr>
          <p:cNvGrpSpPr/>
          <p:nvPr/>
        </p:nvGrpSpPr>
        <p:grpSpPr>
          <a:xfrm>
            <a:off x="1031104" y="2250474"/>
            <a:ext cx="3997080" cy="1861350"/>
            <a:chOff x="1347341" y="4914481"/>
            <a:chExt cx="3997080" cy="1861350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C956530F-3266-5FAB-A8D5-E30CFA78C719}"/>
                </a:ext>
              </a:extLst>
            </p:cNvPr>
            <p:cNvGrpSpPr/>
            <p:nvPr/>
          </p:nvGrpSpPr>
          <p:grpSpPr>
            <a:xfrm>
              <a:off x="1357158" y="4979581"/>
              <a:ext cx="3987263" cy="1796250"/>
              <a:chOff x="1200727" y="5402031"/>
              <a:chExt cx="3987263" cy="1796250"/>
            </a:xfrm>
          </p:grpSpPr>
          <p:grpSp>
            <p:nvGrpSpPr>
              <p:cNvPr id="52" name="Group 51">
                <a:extLst>
                  <a:ext uri="{FF2B5EF4-FFF2-40B4-BE49-F238E27FC236}">
                    <a16:creationId xmlns:a16="http://schemas.microsoft.com/office/drawing/2014/main" id="{32EF76A2-B559-C134-3F8F-D55FAD1C1556}"/>
                  </a:ext>
                </a:extLst>
              </p:cNvPr>
              <p:cNvGrpSpPr/>
              <p:nvPr/>
            </p:nvGrpSpPr>
            <p:grpSpPr>
              <a:xfrm>
                <a:off x="1200727" y="6051428"/>
                <a:ext cx="3987263" cy="1146853"/>
                <a:chOff x="1200727" y="6051428"/>
                <a:chExt cx="3987263" cy="1146853"/>
              </a:xfrm>
            </p:grpSpPr>
            <p:cxnSp>
              <p:nvCxnSpPr>
                <p:cNvPr id="56" name="Straight Arrow Connector 55">
                  <a:extLst>
                    <a:ext uri="{FF2B5EF4-FFF2-40B4-BE49-F238E27FC236}">
                      <a16:creationId xmlns:a16="http://schemas.microsoft.com/office/drawing/2014/main" id="{C9256F07-92E2-65E4-A2AE-83A348C1A062}"/>
                    </a:ext>
                  </a:extLst>
                </p:cNvPr>
                <p:cNvCxnSpPr/>
                <p:nvPr/>
              </p:nvCxnSpPr>
              <p:spPr>
                <a:xfrm flipH="1" flipV="1">
                  <a:off x="2041421" y="6778694"/>
                  <a:ext cx="1304887" cy="419587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105EF8F6-2826-D211-9334-A9F8C17981CE}"/>
                    </a:ext>
                  </a:extLst>
                </p:cNvPr>
                <p:cNvSpPr txBox="1"/>
                <p:nvPr/>
              </p:nvSpPr>
              <p:spPr>
                <a:xfrm>
                  <a:off x="1200727" y="6051428"/>
                  <a:ext cx="3987263" cy="646331"/>
                </a:xfrm>
                <a:prstGeom prst="rect">
                  <a:avLst/>
                </a:prstGeom>
                <a:noFill/>
              </p:spPr>
              <p:txBody>
                <a:bodyPr wrap="square" numCol="3">
                  <a:noAutofit/>
                </a:bodyPr>
                <a:lstStyle/>
                <a:p>
                  <a:pPr algn="ctr" rtl="0"/>
                  <a:r>
                    <a:rPr lang="tr" sz="1800" b="0" i="0" u="none" strike="noStrike">
                      <a:highlight>
                        <a:srgbClr val="000000">
                          <a:alpha val="0"/>
                        </a:srgbClr>
                      </a:highlight>
                      <a:latin typeface="Calibri"/>
                    </a:rPr>
                    <a:t>Sorunlu sayılar</a:t>
                  </a:r>
                  <a:br>
                    <a:rPr lang="tr" sz="1800" b="0" i="0" u="none" strike="noStrike">
                      <a:highlight>
                        <a:srgbClr val="000000">
                          <a:alpha val="0"/>
                        </a:srgbClr>
                      </a:highlight>
                      <a:latin typeface="Calibri"/>
                    </a:rPr>
                  </a:br>
                  <a:r>
                    <a:rPr lang="tr" sz="1800" b="0" i="0" u="none" strike="noStrike">
                      <a:highlight>
                        <a:srgbClr val="000000">
                          <a:alpha val="0"/>
                        </a:srgbClr>
                      </a:highlight>
                      <a:latin typeface="Calibri"/>
                    </a:rPr>
                    <a:t> Sorunlu durumlar Sorunlu konumlar </a:t>
                  </a:r>
                </a:p>
              </p:txBody>
            </p:sp>
            <p:cxnSp>
              <p:nvCxnSpPr>
                <p:cNvPr id="58" name="Straight Arrow Connector 57">
                  <a:extLst>
                    <a:ext uri="{FF2B5EF4-FFF2-40B4-BE49-F238E27FC236}">
                      <a16:creationId xmlns:a16="http://schemas.microsoft.com/office/drawing/2014/main" id="{E9FA220D-F751-1B52-122F-163A7B85EB61}"/>
                    </a:ext>
                  </a:extLst>
                </p:cNvPr>
                <p:cNvCxnSpPr>
                  <a:endCxn id="51" idx="0"/>
                </p:cNvCxnSpPr>
                <p:nvPr/>
              </p:nvCxnSpPr>
              <p:spPr>
                <a:xfrm flipH="1" flipV="1">
                  <a:off x="3184541" y="6768481"/>
                  <a:ext cx="717733" cy="406959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Arrow Connector 58">
                  <a:extLst>
                    <a:ext uri="{FF2B5EF4-FFF2-40B4-BE49-F238E27FC236}">
                      <a16:creationId xmlns:a16="http://schemas.microsoft.com/office/drawing/2014/main" id="{81B4B189-32E1-0C78-8896-BC9A8F92702C}"/>
                    </a:ext>
                  </a:extLst>
                </p:cNvPr>
                <p:cNvCxnSpPr/>
                <p:nvPr/>
              </p:nvCxnSpPr>
              <p:spPr>
                <a:xfrm flipH="1" flipV="1">
                  <a:off x="4477628" y="6768481"/>
                  <a:ext cx="0" cy="406959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F9A929C0-2C25-4905-793C-A1286942A7A8}"/>
                  </a:ext>
                </a:extLst>
              </p:cNvPr>
              <p:cNvSpPr txBox="1"/>
              <p:nvPr/>
            </p:nvSpPr>
            <p:spPr>
              <a:xfrm>
                <a:off x="2704582" y="5402031"/>
                <a:ext cx="1514764" cy="369332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rtl="0"/>
                <a:r>
                  <a:rPr lang="tr" sz="1800" b="0" i="0" u="none" strike="noStrike">
                    <a:highlight>
                      <a:srgbClr val="000000">
                        <a:alpha val="0"/>
                      </a:srgbClr>
                    </a:highlight>
                    <a:latin typeface="Calibri"/>
                  </a:rPr>
                  <a:t>Cevaplar</a:t>
                </a:r>
              </a:p>
            </p:txBody>
          </p:sp>
          <p:cxnSp>
            <p:nvCxnSpPr>
              <p:cNvPr id="54" name="Straight Arrow Connector 53">
                <a:extLst>
                  <a:ext uri="{FF2B5EF4-FFF2-40B4-BE49-F238E27FC236}">
                    <a16:creationId xmlns:a16="http://schemas.microsoft.com/office/drawing/2014/main" id="{2E4D9CBF-91F2-02E1-8BE7-109FA4AEAA7D}"/>
                  </a:ext>
                </a:extLst>
              </p:cNvPr>
              <p:cNvCxnSpPr/>
              <p:nvPr/>
            </p:nvCxnSpPr>
            <p:spPr>
              <a:xfrm flipH="1" flipV="1">
                <a:off x="3194358" y="5755090"/>
                <a:ext cx="0" cy="28578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>
                <a:extLst>
                  <a:ext uri="{FF2B5EF4-FFF2-40B4-BE49-F238E27FC236}">
                    <a16:creationId xmlns:a16="http://schemas.microsoft.com/office/drawing/2014/main" id="{42DF200E-CE1B-FA32-18E2-C5ED695639AE}"/>
                  </a:ext>
                </a:extLst>
              </p:cNvPr>
              <p:cNvCxnSpPr/>
              <p:nvPr/>
            </p:nvCxnSpPr>
            <p:spPr>
              <a:xfrm flipH="1">
                <a:off x="1361440" y="6040873"/>
                <a:ext cx="3644459" cy="0"/>
              </a:xfrm>
              <a:prstGeom prst="straightConnector1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62B4A185-806C-84AA-B224-21B9B840678D}"/>
                </a:ext>
              </a:extLst>
            </p:cNvPr>
            <p:cNvSpPr/>
            <p:nvPr/>
          </p:nvSpPr>
          <p:spPr>
            <a:xfrm flipV="1">
              <a:off x="1347341" y="4914481"/>
              <a:ext cx="3987262" cy="14315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8161FBAA-DDB8-029F-2F0E-513F8E921033}"/>
              </a:ext>
            </a:extLst>
          </p:cNvPr>
          <p:cNvGrpSpPr/>
          <p:nvPr/>
        </p:nvGrpSpPr>
        <p:grpSpPr>
          <a:xfrm>
            <a:off x="5238745" y="4116881"/>
            <a:ext cx="6770941" cy="644588"/>
            <a:chOff x="4761186" y="2189742"/>
            <a:chExt cx="6950520" cy="644588"/>
          </a:xfrm>
        </p:grpSpPr>
        <p:sp>
          <p:nvSpPr>
            <p:cNvPr id="62" name="Arrow: Striped Right 61">
              <a:extLst>
                <a:ext uri="{FF2B5EF4-FFF2-40B4-BE49-F238E27FC236}">
                  <a16:creationId xmlns:a16="http://schemas.microsoft.com/office/drawing/2014/main" id="{5514D537-D9F7-256C-A17B-5292356E14A5}"/>
                </a:ext>
              </a:extLst>
            </p:cNvPr>
            <p:cNvSpPr/>
            <p:nvPr/>
          </p:nvSpPr>
          <p:spPr>
            <a:xfrm>
              <a:off x="4761186" y="2277398"/>
              <a:ext cx="612485" cy="527268"/>
            </a:xfrm>
            <a:prstGeom prst="stripedRightArrow">
              <a:avLst>
                <a:gd name="adj1" fmla="val 42143"/>
                <a:gd name="adj2" fmla="val 65070"/>
              </a:avLst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lt-LT"/>
            </a:p>
          </p:txBody>
        </p: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6D1DD25E-5ADE-F1ED-693E-7F656ED49AD5}"/>
                </a:ext>
              </a:extLst>
            </p:cNvPr>
            <p:cNvGrpSpPr/>
            <p:nvPr/>
          </p:nvGrpSpPr>
          <p:grpSpPr>
            <a:xfrm>
              <a:off x="8457526" y="2189742"/>
              <a:ext cx="3254180" cy="644588"/>
              <a:chOff x="7607784" y="2146950"/>
              <a:chExt cx="3254180" cy="644588"/>
            </a:xfrm>
          </p:grpSpPr>
          <p:sp>
            <p:nvSpPr>
              <p:cNvPr id="2048" name="Rectangle 2047">
                <a:extLst>
                  <a:ext uri="{FF2B5EF4-FFF2-40B4-BE49-F238E27FC236}">
                    <a16:creationId xmlns:a16="http://schemas.microsoft.com/office/drawing/2014/main" id="{2C84981A-095F-A6F8-0A23-B84600CE4C1F}"/>
                  </a:ext>
                </a:extLst>
              </p:cNvPr>
              <p:cNvSpPr/>
              <p:nvPr/>
            </p:nvSpPr>
            <p:spPr>
              <a:xfrm>
                <a:off x="7607784" y="2146950"/>
                <a:ext cx="3254180" cy="644588"/>
              </a:xfrm>
              <a:prstGeom prst="rect">
                <a:avLst/>
              </a:prstGeom>
              <a:solidFill>
                <a:schemeClr val="accent6">
                  <a:alpha val="1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Autofit/>
              </a:bodyPr>
              <a:lstStyle/>
              <a:p>
                <a:pPr algn="ctr"/>
                <a:endParaRPr lang="en-GB"/>
              </a:p>
            </p:txBody>
          </p:sp>
          <p:sp>
            <p:nvSpPr>
              <p:cNvPr id="2051" name="Rectangle 3">
                <a:extLst>
                  <a:ext uri="{FF2B5EF4-FFF2-40B4-BE49-F238E27FC236}">
                    <a16:creationId xmlns:a16="http://schemas.microsoft.com/office/drawing/2014/main" id="{4E6E8523-D090-A71A-07B5-1F30BA6C1B2F}"/>
                  </a:ext>
                </a:extLst>
              </p:cNvPr>
              <p:cNvSpPr txBox="1">
                <a:spLocks noChangeArrowheads="1"/>
              </p:cNvSpPr>
              <p:nvPr/>
            </p:nvSpPr>
            <p:spPr>
              <a:xfrm>
                <a:off x="8281000" y="2173606"/>
                <a:ext cx="2401385" cy="362604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rtl="0">
                  <a:spcAft>
                    <a:spcPts val="1800"/>
                  </a:spcAft>
                  <a:buNone/>
                </a:pPr>
                <a:r>
                  <a:rPr lang="tr" sz="1800" b="0" i="0" u="none" strike="noStrike" dirty="0">
                    <a:highlight>
                      <a:srgbClr val="000000">
                        <a:alpha val="0"/>
                      </a:srgbClr>
                    </a:highlight>
                    <a:latin typeface="Calibri"/>
                  </a:rPr>
                  <a:t>Tedbirler, tedbir paketleri, eylemler</a:t>
                </a:r>
                <a:endParaRPr lang="en-GB" altLang="en-US" sz="1800" i="1" dirty="0"/>
              </a:p>
              <a:p>
                <a:pPr marL="0" indent="0">
                  <a:spcAft>
                    <a:spcPts val="1800"/>
                  </a:spcAft>
                  <a:buNone/>
                </a:pPr>
                <a:endParaRPr lang="en-GB" altLang="en-US" sz="1800" dirty="0"/>
              </a:p>
            </p:txBody>
          </p:sp>
        </p:grpSp>
      </p:grpSp>
      <p:grpSp>
        <p:nvGrpSpPr>
          <p:cNvPr id="2053" name="Group 2052">
            <a:extLst>
              <a:ext uri="{FF2B5EF4-FFF2-40B4-BE49-F238E27FC236}">
                <a16:creationId xmlns:a16="http://schemas.microsoft.com/office/drawing/2014/main" id="{5F5AD32C-1C88-7B49-535F-DA7A3BFB4859}"/>
              </a:ext>
            </a:extLst>
          </p:cNvPr>
          <p:cNvGrpSpPr/>
          <p:nvPr/>
        </p:nvGrpSpPr>
        <p:grpSpPr>
          <a:xfrm>
            <a:off x="5246553" y="2015058"/>
            <a:ext cx="6942710" cy="1815882"/>
            <a:chOff x="5248943" y="4822364"/>
            <a:chExt cx="6942710" cy="1815882"/>
          </a:xfrm>
        </p:grpSpPr>
        <p:grpSp>
          <p:nvGrpSpPr>
            <p:cNvPr id="2054" name="Group 2053">
              <a:extLst>
                <a:ext uri="{FF2B5EF4-FFF2-40B4-BE49-F238E27FC236}">
                  <a16:creationId xmlns:a16="http://schemas.microsoft.com/office/drawing/2014/main" id="{F40BFE69-4A6B-894A-7650-57A9C4EFC6E9}"/>
                </a:ext>
              </a:extLst>
            </p:cNvPr>
            <p:cNvGrpSpPr/>
            <p:nvPr/>
          </p:nvGrpSpPr>
          <p:grpSpPr>
            <a:xfrm>
              <a:off x="8780413" y="5200061"/>
              <a:ext cx="3411240" cy="644588"/>
              <a:chOff x="6901656" y="1450336"/>
              <a:chExt cx="3411240" cy="644588"/>
            </a:xfrm>
          </p:grpSpPr>
          <p:sp>
            <p:nvSpPr>
              <p:cNvPr id="2058" name="Rectangle 2057">
                <a:extLst>
                  <a:ext uri="{FF2B5EF4-FFF2-40B4-BE49-F238E27FC236}">
                    <a16:creationId xmlns:a16="http://schemas.microsoft.com/office/drawing/2014/main" id="{93C5A8C6-643C-AB0C-A4AB-D5605BCACE69}"/>
                  </a:ext>
                </a:extLst>
              </p:cNvPr>
              <p:cNvSpPr/>
              <p:nvPr/>
            </p:nvSpPr>
            <p:spPr>
              <a:xfrm>
                <a:off x="6901656" y="1450336"/>
                <a:ext cx="3231663" cy="644588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  <a:alpha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Autofit/>
              </a:bodyPr>
              <a:lstStyle/>
              <a:p>
                <a:pPr algn="ctr"/>
                <a:endParaRPr lang="en-GB"/>
              </a:p>
            </p:txBody>
          </p:sp>
          <p:sp>
            <p:nvSpPr>
              <p:cNvPr id="2059" name="Rectangle 3">
                <a:extLst>
                  <a:ext uri="{FF2B5EF4-FFF2-40B4-BE49-F238E27FC236}">
                    <a16:creationId xmlns:a16="http://schemas.microsoft.com/office/drawing/2014/main" id="{083C46F5-4E52-2105-CA9C-ED17FD3958A7}"/>
                  </a:ext>
                </a:extLst>
              </p:cNvPr>
              <p:cNvSpPr txBox="1">
                <a:spLocks noChangeArrowheads="1"/>
              </p:cNvSpPr>
              <p:nvPr/>
            </p:nvSpPr>
            <p:spPr>
              <a:xfrm>
                <a:off x="7281081" y="1471644"/>
                <a:ext cx="3031815" cy="362604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rtl="0">
                  <a:spcAft>
                    <a:spcPts val="1800"/>
                  </a:spcAft>
                  <a:buNone/>
                </a:pPr>
                <a:r>
                  <a:rPr lang="tr" sz="1800" b="0" i="0" u="none" strike="noStrike">
                    <a:highlight>
                      <a:srgbClr val="000000">
                        <a:alpha val="0"/>
                      </a:srgbClr>
                    </a:highlight>
                    <a:latin typeface="Calibri"/>
                  </a:rPr>
                  <a:t>Amaçları, göstergeleri ve hedefleri olan senaryolar</a:t>
                </a:r>
                <a:endParaRPr lang="en-GB" altLang="en-US" sz="1800" i="1"/>
              </a:p>
              <a:p>
                <a:pPr marL="0" indent="0">
                  <a:spcAft>
                    <a:spcPts val="1800"/>
                  </a:spcAft>
                  <a:buNone/>
                </a:pPr>
                <a:endParaRPr lang="en-GB" altLang="en-US" sz="1800"/>
              </a:p>
            </p:txBody>
          </p:sp>
        </p:grpSp>
        <p:sp>
          <p:nvSpPr>
            <p:cNvPr id="2056" name="Arrow: Striped Right 2055">
              <a:extLst>
                <a:ext uri="{FF2B5EF4-FFF2-40B4-BE49-F238E27FC236}">
                  <a16:creationId xmlns:a16="http://schemas.microsoft.com/office/drawing/2014/main" id="{338009D9-8E10-6001-D90B-22B715619FF4}"/>
                </a:ext>
              </a:extLst>
            </p:cNvPr>
            <p:cNvSpPr/>
            <p:nvPr/>
          </p:nvSpPr>
          <p:spPr>
            <a:xfrm>
              <a:off x="5248943" y="5313701"/>
              <a:ext cx="612000" cy="529200"/>
            </a:xfrm>
            <a:prstGeom prst="stripedRightArrow">
              <a:avLst>
                <a:gd name="adj1" fmla="val 42143"/>
                <a:gd name="adj2" fmla="val 65070"/>
              </a:avLst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lt-LT"/>
            </a:p>
          </p:txBody>
        </p:sp>
        <p:sp>
          <p:nvSpPr>
            <p:cNvPr id="2057" name="TextBox 2056">
              <a:extLst>
                <a:ext uri="{FF2B5EF4-FFF2-40B4-BE49-F238E27FC236}">
                  <a16:creationId xmlns:a16="http://schemas.microsoft.com/office/drawing/2014/main" id="{44B6761E-4260-4967-CCB0-953C03118044}"/>
                </a:ext>
              </a:extLst>
            </p:cNvPr>
            <p:cNvSpPr txBox="1"/>
            <p:nvPr/>
          </p:nvSpPr>
          <p:spPr>
            <a:xfrm>
              <a:off x="5820285" y="4822364"/>
              <a:ext cx="2130487" cy="1815882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noAutofit/>
            </a:bodyPr>
            <a:lstStyle/>
            <a:p>
              <a:pPr rtl="0"/>
              <a:r>
                <a:rPr lang="tr" sz="1600" b="1" i="1" u="sng" strike="noStrike" dirty="0">
                  <a:solidFill>
                    <a:srgbClr val="BF9000"/>
                  </a:solidFill>
                  <a:highlight>
                    <a:srgbClr val="000000">
                      <a:alpha val="0"/>
                    </a:srgbClr>
                  </a:highlight>
                  <a:latin typeface="Calibri"/>
                </a:rPr>
                <a:t>Mekansal veriler ve sektörel varsayımlar:</a:t>
              </a:r>
              <a:endParaRPr lang="en-GB" sz="1600" b="1" i="1" u="sng" dirty="0">
                <a:solidFill>
                  <a:schemeClr val="accent4">
                    <a:lumMod val="75000"/>
                  </a:schemeClr>
                </a:solidFill>
              </a:endParaRPr>
            </a:p>
            <a:p>
              <a:pPr marL="285750" indent="-285750" rtl="0">
                <a:buFont typeface="Arial" panose="020B0604020202020204" pitchFamily="34" charset="0"/>
                <a:buChar char="•"/>
              </a:pPr>
              <a:r>
                <a:rPr lang="tr" sz="1400" b="0" i="1" u="none" strike="noStrike" dirty="0">
                  <a:highlight>
                    <a:srgbClr val="000000">
                      <a:alpha val="0"/>
                    </a:srgbClr>
                  </a:highlight>
                  <a:latin typeface="Calibri"/>
                </a:rPr>
                <a:t>İş yerleri</a:t>
              </a:r>
            </a:p>
            <a:p>
              <a:pPr marL="285750" indent="-285750" rtl="0">
                <a:buFont typeface="Arial" panose="020B0604020202020204" pitchFamily="34" charset="0"/>
                <a:buChar char="•"/>
              </a:pPr>
              <a:r>
                <a:rPr lang="tr" sz="1400" b="0" i="1" u="none" strike="noStrike" dirty="0">
                  <a:highlight>
                    <a:srgbClr val="000000">
                      <a:alpha val="0"/>
                    </a:srgbClr>
                  </a:highlight>
                  <a:latin typeface="Calibri"/>
                </a:rPr>
                <a:t>Trafik</a:t>
              </a:r>
            </a:p>
            <a:p>
              <a:pPr marL="285750" indent="-285750" rtl="0">
                <a:buFont typeface="Arial" panose="020B0604020202020204" pitchFamily="34" charset="0"/>
                <a:buChar char="•"/>
              </a:pPr>
              <a:r>
                <a:rPr lang="tr" sz="1400" b="0" i="1" u="none" strike="noStrike" dirty="0">
                  <a:highlight>
                    <a:srgbClr val="000000">
                      <a:alpha val="0"/>
                    </a:srgbClr>
                  </a:highlight>
                  <a:latin typeface="Calibri"/>
                </a:rPr>
                <a:t>Kirlilik ve gürültü</a:t>
              </a:r>
            </a:p>
            <a:p>
              <a:pPr marL="285750" indent="-285750" rtl="0">
                <a:buFont typeface="Arial" panose="020B0604020202020204" pitchFamily="34" charset="0"/>
                <a:buChar char="•"/>
              </a:pPr>
              <a:r>
                <a:rPr lang="tr" sz="1400" b="0" i="1" u="none" strike="noStrike">
                  <a:highlight>
                    <a:srgbClr val="000000">
                      <a:alpha val="0"/>
                    </a:srgbClr>
                  </a:highlight>
                  <a:latin typeface="Calibri"/>
                </a:rPr>
                <a:t>(Her çeşit) </a:t>
              </a:r>
              <a:r>
                <a:rPr lang="tr" sz="1400" i="1">
                  <a:highlight>
                    <a:srgbClr val="000000">
                      <a:alpha val="0"/>
                    </a:srgbClr>
                  </a:highlight>
                  <a:latin typeface="Calibri"/>
                </a:rPr>
                <a:t>toplu</a:t>
              </a:r>
              <a:r>
                <a:rPr lang="tr" sz="1400" b="0" i="1" u="none" strike="noStrike">
                  <a:highlight>
                    <a:srgbClr val="000000">
                      <a:alpha val="0"/>
                    </a:srgbClr>
                  </a:highlight>
                  <a:latin typeface="Calibri"/>
                </a:rPr>
                <a:t> </a:t>
              </a:r>
              <a:r>
                <a:rPr lang="tr" sz="1400" i="1">
                  <a:highlight>
                    <a:srgbClr val="000000">
                      <a:alpha val="0"/>
                    </a:srgbClr>
                  </a:highlight>
                  <a:latin typeface="Calibri"/>
                </a:rPr>
                <a:t>taşıma</a:t>
              </a:r>
              <a:r>
                <a:rPr lang="tr" sz="1400" b="0" i="1" u="none" strike="noStrike">
                  <a:highlight>
                    <a:srgbClr val="000000">
                      <a:alpha val="0"/>
                    </a:srgbClr>
                  </a:highlight>
                  <a:latin typeface="Calibri"/>
                </a:rPr>
                <a:t> </a:t>
              </a:r>
              <a:r>
                <a:rPr lang="tr" sz="1400" i="1">
                  <a:highlight>
                    <a:srgbClr val="000000">
                      <a:alpha val="0"/>
                    </a:srgbClr>
                  </a:highlight>
                  <a:latin typeface="Calibri"/>
                </a:rPr>
                <a:t>güzergâhı</a:t>
              </a:r>
              <a:endParaRPr lang="tr" sz="1400" b="0" i="1" u="none" strike="noStrike">
                <a:highlight>
                  <a:srgbClr val="000000">
                    <a:alpha val="0"/>
                  </a:srgbClr>
                </a:highlight>
                <a:latin typeface="Calibri"/>
              </a:endParaRPr>
            </a:p>
            <a:p>
              <a:pPr marL="285750" indent="-285750" rtl="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tr" sz="1400" b="0" i="1" u="none" strike="noStrike" dirty="0">
                  <a:highlight>
                    <a:srgbClr val="000000">
                      <a:alpha val="0"/>
                    </a:srgbClr>
                  </a:highlight>
                  <a:latin typeface="Calibri"/>
                </a:rPr>
                <a:t>vb...</a:t>
              </a:r>
              <a:endParaRPr lang="lt-LT" sz="1400" i="1" dirty="0"/>
            </a:p>
          </p:txBody>
        </p:sp>
      </p:grpSp>
      <p:sp>
        <p:nvSpPr>
          <p:cNvPr id="2061" name="Arrow: Striped Right 2060">
            <a:extLst>
              <a:ext uri="{FF2B5EF4-FFF2-40B4-BE49-F238E27FC236}">
                <a16:creationId xmlns:a16="http://schemas.microsoft.com/office/drawing/2014/main" id="{6606E1E0-5B27-5C7A-E363-10AC90E3F0B6}"/>
              </a:ext>
            </a:extLst>
          </p:cNvPr>
          <p:cNvSpPr/>
          <p:nvPr/>
        </p:nvSpPr>
        <p:spPr>
          <a:xfrm rot="5400000">
            <a:off x="10106460" y="3236038"/>
            <a:ext cx="671054" cy="913585"/>
          </a:xfrm>
          <a:prstGeom prst="stripedRightArrow">
            <a:avLst>
              <a:gd name="adj1" fmla="val 61873"/>
              <a:gd name="adj2" fmla="val 51524"/>
            </a:avLst>
          </a:prstGeom>
          <a:noFill/>
          <a:ln>
            <a:solidFill>
              <a:schemeClr val="accent6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lt-LT"/>
          </a:p>
        </p:txBody>
      </p:sp>
      <p:sp>
        <p:nvSpPr>
          <p:cNvPr id="2062" name="Rectangle: Rounded Corners 2061">
            <a:extLst>
              <a:ext uri="{FF2B5EF4-FFF2-40B4-BE49-F238E27FC236}">
                <a16:creationId xmlns:a16="http://schemas.microsoft.com/office/drawing/2014/main" id="{051AA05B-98D0-6B82-7CD1-412A47FF89A5}"/>
              </a:ext>
            </a:extLst>
          </p:cNvPr>
          <p:cNvSpPr/>
          <p:nvPr/>
        </p:nvSpPr>
        <p:spPr>
          <a:xfrm>
            <a:off x="5610823" y="5367073"/>
            <a:ext cx="6334401" cy="884232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 rtl="0"/>
            <a:r>
              <a:rPr lang="tr" sz="19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cs typeface="Poppins"/>
              </a:rPr>
              <a:t>Mevcut durum analizinin hedefi, </a:t>
            </a:r>
            <a:r>
              <a:rPr lang="tr" sz="1900" b="1" i="0" u="sng" strike="noStrike" dirty="0">
                <a:highlight>
                  <a:srgbClr val="000000">
                    <a:alpha val="0"/>
                  </a:srgbClr>
                </a:highlight>
                <a:latin typeface="Calibri"/>
                <a:cs typeface="Poppins"/>
              </a:rPr>
              <a:t>stratejik hedeflerin nasıl </a:t>
            </a:r>
            <a:r>
              <a:rPr lang="tr" sz="1900" b="1" u="sng" dirty="0">
                <a:highlight>
                  <a:srgbClr val="000000">
                    <a:alpha val="0"/>
                  </a:srgbClr>
                </a:highlight>
                <a:latin typeface="Calibri"/>
                <a:cs typeface="Poppins"/>
              </a:rPr>
              <a:t>gerçekleştirileceğine dair bir</a:t>
            </a:r>
            <a:r>
              <a:rPr lang="tr" sz="1900" b="1" i="0" u="sng" strike="noStrike" dirty="0">
                <a:highlight>
                  <a:srgbClr val="000000">
                    <a:alpha val="0"/>
                  </a:srgbClr>
                </a:highlight>
                <a:latin typeface="Calibri"/>
                <a:cs typeface="Poppins"/>
              </a:rPr>
              <a:t> içgörü sağlamaktır</a:t>
            </a:r>
            <a:r>
              <a:rPr lang="tr" sz="1900" dirty="0">
                <a:highlight>
                  <a:srgbClr val="000000">
                    <a:alpha val="0"/>
                  </a:srgbClr>
                </a:highlight>
                <a:latin typeface="Calibri"/>
                <a:cs typeface="Poppins"/>
              </a:rPr>
              <a:t>. Buna dair sadece </a:t>
            </a:r>
            <a:r>
              <a:rPr lang="tr" sz="19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cs typeface="Poppins"/>
              </a:rPr>
              <a:t>10 adet bölüm oluşturmaktan ibaret değildir.</a:t>
            </a:r>
            <a:endParaRPr lang="en-GB" sz="1900" dirty="0">
              <a:cs typeface="Poppins" panose="00000500000000000000" pitchFamily="2" charset="-70"/>
            </a:endParaRPr>
          </a:p>
        </p:txBody>
      </p:sp>
      <p:sp>
        <p:nvSpPr>
          <p:cNvPr id="2063" name="Arrow: Chevron 2062">
            <a:extLst>
              <a:ext uri="{FF2B5EF4-FFF2-40B4-BE49-F238E27FC236}">
                <a16:creationId xmlns:a16="http://schemas.microsoft.com/office/drawing/2014/main" id="{7800D2D5-B7C4-CD44-09AD-5AE5C1EAD729}"/>
              </a:ext>
            </a:extLst>
          </p:cNvPr>
          <p:cNvSpPr/>
          <p:nvPr/>
        </p:nvSpPr>
        <p:spPr>
          <a:xfrm>
            <a:off x="8066718" y="2258957"/>
            <a:ext cx="578818" cy="1130752"/>
          </a:xfrm>
          <a:prstGeom prst="chevron">
            <a:avLst>
              <a:gd name="adj" fmla="val 44735"/>
            </a:avLst>
          </a:prstGeom>
          <a:gradFill flip="none" rotWithShape="1">
            <a:gsLst>
              <a:gs pos="44000">
                <a:schemeClr val="accent4">
                  <a:lumMod val="60000"/>
                  <a:lumOff val="40000"/>
                </a:schemeClr>
              </a:gs>
              <a:gs pos="75000">
                <a:srgbClr val="A6DE74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lt-LT">
              <a:solidFill>
                <a:schemeClr val="tx1"/>
              </a:solidFill>
            </a:endParaRPr>
          </a:p>
        </p:txBody>
      </p:sp>
      <p:sp>
        <p:nvSpPr>
          <p:cNvPr id="2064" name="TextBox 2063">
            <a:extLst>
              <a:ext uri="{FF2B5EF4-FFF2-40B4-BE49-F238E27FC236}">
                <a16:creationId xmlns:a16="http://schemas.microsoft.com/office/drawing/2014/main" id="{152086E0-AF35-0BAF-2896-18F35590F7EB}"/>
              </a:ext>
            </a:extLst>
          </p:cNvPr>
          <p:cNvSpPr txBox="1"/>
          <p:nvPr/>
        </p:nvSpPr>
        <p:spPr>
          <a:xfrm>
            <a:off x="9093938" y="3028046"/>
            <a:ext cx="2740809" cy="33855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rtl="0"/>
            <a:r>
              <a:rPr lang="tr" sz="1600" b="1" i="1" u="sng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+ Çok sektörlü varsayımlar</a:t>
            </a:r>
            <a:endParaRPr lang="en-GB" sz="1600" b="1" i="1" u="sng"/>
          </a:p>
        </p:txBody>
      </p:sp>
      <p:sp>
        <p:nvSpPr>
          <p:cNvPr id="2065" name="TextBox 2064">
            <a:extLst>
              <a:ext uri="{FF2B5EF4-FFF2-40B4-BE49-F238E27FC236}">
                <a16:creationId xmlns:a16="http://schemas.microsoft.com/office/drawing/2014/main" id="{D711ECCE-BC3F-88F2-6DB9-6E1DBB948FD3}"/>
              </a:ext>
            </a:extLst>
          </p:cNvPr>
          <p:cNvSpPr txBox="1"/>
          <p:nvPr/>
        </p:nvSpPr>
        <p:spPr>
          <a:xfrm>
            <a:off x="5829766" y="3940760"/>
            <a:ext cx="2221501" cy="13442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rtl="0"/>
            <a:r>
              <a:rPr lang="tr" sz="1600" b="1" i="1" u="sng" strike="noStrike" dirty="0">
                <a:solidFill>
                  <a:srgbClr val="548235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Sektörel varsayımlar</a:t>
            </a:r>
            <a:endParaRPr lang="lt-LT" sz="1600" b="1" i="1" u="sng" dirty="0">
              <a:solidFill>
                <a:schemeClr val="accent6">
                  <a:lumMod val="75000"/>
                </a:schemeClr>
              </a:solidFill>
            </a:endParaRP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tr" sz="1400" i="1" dirty="0">
                <a:highlight>
                  <a:srgbClr val="000000">
                    <a:alpha val="0"/>
                  </a:srgbClr>
                </a:highlight>
                <a:latin typeface="Calibri"/>
              </a:rPr>
              <a:t>Türel dağılım</a:t>
            </a:r>
            <a:endParaRPr lang="lt-LT" sz="1400" i="1" dirty="0"/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tr" sz="1400" b="0" i="1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Ulaşım bağlantıları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tr" sz="1400" b="0" i="1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Davranışsal modeller</a:t>
            </a:r>
            <a:endParaRPr lang="lt-LT" sz="1400" i="1" dirty="0"/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tr" sz="1400" b="0" i="1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vb.</a:t>
            </a:r>
          </a:p>
          <a:p>
            <a:endParaRPr lang="en-GB" sz="1600" i="1" dirty="0"/>
          </a:p>
        </p:txBody>
      </p:sp>
      <p:sp>
        <p:nvSpPr>
          <p:cNvPr id="2066" name="Arrow: Striped Right 2065">
            <a:extLst>
              <a:ext uri="{FF2B5EF4-FFF2-40B4-BE49-F238E27FC236}">
                <a16:creationId xmlns:a16="http://schemas.microsoft.com/office/drawing/2014/main" id="{48069EC9-7871-6187-3CE7-0E57770605FF}"/>
              </a:ext>
            </a:extLst>
          </p:cNvPr>
          <p:cNvSpPr/>
          <p:nvPr/>
        </p:nvSpPr>
        <p:spPr>
          <a:xfrm>
            <a:off x="8054491" y="4204537"/>
            <a:ext cx="591045" cy="527268"/>
          </a:xfrm>
          <a:prstGeom prst="stripedRightArrow">
            <a:avLst>
              <a:gd name="adj1" fmla="val 42143"/>
              <a:gd name="adj2" fmla="val 6507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lt-LT"/>
          </a:p>
        </p:txBody>
      </p:sp>
      <p:sp>
        <p:nvSpPr>
          <p:cNvPr id="2071" name="Left Brace 2070">
            <a:extLst>
              <a:ext uri="{FF2B5EF4-FFF2-40B4-BE49-F238E27FC236}">
                <a16:creationId xmlns:a16="http://schemas.microsoft.com/office/drawing/2014/main" id="{8F01A671-A03B-6316-94D2-E8E9678275FC}"/>
              </a:ext>
            </a:extLst>
          </p:cNvPr>
          <p:cNvSpPr/>
          <p:nvPr/>
        </p:nvSpPr>
        <p:spPr>
          <a:xfrm rot="5400000">
            <a:off x="2856807" y="-229361"/>
            <a:ext cx="185460" cy="4509434"/>
          </a:xfrm>
          <a:prstGeom prst="lef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>
            <a:noAutofit/>
          </a:bodyPr>
          <a:lstStyle/>
          <a:p>
            <a:pPr algn="ctr"/>
            <a:endParaRPr lang="lt-LT"/>
          </a:p>
        </p:txBody>
      </p:sp>
      <p:sp>
        <p:nvSpPr>
          <p:cNvPr id="2072" name="Rectangle: Rounded Corners 2071">
            <a:extLst>
              <a:ext uri="{FF2B5EF4-FFF2-40B4-BE49-F238E27FC236}">
                <a16:creationId xmlns:a16="http://schemas.microsoft.com/office/drawing/2014/main" id="{1823009A-5996-FCE4-A52F-3F4AF6CEE24C}"/>
              </a:ext>
            </a:extLst>
          </p:cNvPr>
          <p:cNvSpPr/>
          <p:nvPr/>
        </p:nvSpPr>
        <p:spPr>
          <a:xfrm>
            <a:off x="833120" y="1617229"/>
            <a:ext cx="4297679" cy="312610"/>
          </a:xfrm>
          <a:prstGeom prst="roundRect">
            <a:avLst/>
          </a:prstGeom>
          <a:solidFill>
            <a:srgbClr val="1D438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0" rIns="0" rtlCol="0" anchor="ctr" anchorCtr="1">
            <a:noAutofit/>
          </a:bodyPr>
          <a:lstStyle/>
          <a:p>
            <a:pPr algn="ctr" rtl="0"/>
            <a:r>
              <a:rPr lang="tr" sz="1600" b="1" i="0" u="none" strike="noStrike">
                <a:solidFill>
                  <a:srgbClr val="FFFFFF"/>
                </a:solidFill>
                <a:highlight>
                  <a:srgbClr val="000000">
                    <a:alpha val="0"/>
                  </a:srgbClr>
                </a:highlight>
                <a:latin typeface="Calibri"/>
                <a:cs typeface="Poppins"/>
              </a:rPr>
              <a:t>SORULAR VE ARAŞTIRMA</a:t>
            </a:r>
          </a:p>
        </p:txBody>
      </p:sp>
      <p:sp>
        <p:nvSpPr>
          <p:cNvPr id="2073" name="Left Brace 2072">
            <a:extLst>
              <a:ext uri="{FF2B5EF4-FFF2-40B4-BE49-F238E27FC236}">
                <a16:creationId xmlns:a16="http://schemas.microsoft.com/office/drawing/2014/main" id="{CDBDBF26-FEE9-1C9D-8D50-5BF437CF2B1C}"/>
              </a:ext>
            </a:extLst>
          </p:cNvPr>
          <p:cNvSpPr/>
          <p:nvPr/>
        </p:nvSpPr>
        <p:spPr>
          <a:xfrm rot="5400000">
            <a:off x="6753679" y="923387"/>
            <a:ext cx="185463" cy="2203942"/>
          </a:xfrm>
          <a:prstGeom prst="lef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>
            <a:noAutofit/>
          </a:bodyPr>
          <a:lstStyle/>
          <a:p>
            <a:pPr algn="ctr"/>
            <a:endParaRPr lang="lt-LT"/>
          </a:p>
        </p:txBody>
      </p:sp>
      <p:sp>
        <p:nvSpPr>
          <p:cNvPr id="2074" name="Rectangle: Rounded Corners 2073">
            <a:extLst>
              <a:ext uri="{FF2B5EF4-FFF2-40B4-BE49-F238E27FC236}">
                <a16:creationId xmlns:a16="http://schemas.microsoft.com/office/drawing/2014/main" id="{AF09DC5D-403F-C312-09C0-62EAA3B05C84}"/>
              </a:ext>
            </a:extLst>
          </p:cNvPr>
          <p:cNvSpPr/>
          <p:nvPr/>
        </p:nvSpPr>
        <p:spPr>
          <a:xfrm>
            <a:off x="5817895" y="1617229"/>
            <a:ext cx="2086586" cy="302130"/>
          </a:xfrm>
          <a:prstGeom prst="roundRect">
            <a:avLst/>
          </a:prstGeom>
          <a:solidFill>
            <a:srgbClr val="1D438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0" rIns="0" rtlCol="0" anchor="ctr" anchorCtr="1">
            <a:noAutofit/>
          </a:bodyPr>
          <a:lstStyle/>
          <a:p>
            <a:pPr algn="ctr" rtl="0"/>
            <a:r>
              <a:rPr lang="tr" sz="1600" b="1" i="0" u="none" strike="noStrike">
                <a:solidFill>
                  <a:srgbClr val="FFFFFF"/>
                </a:solidFill>
                <a:highlight>
                  <a:srgbClr val="000000">
                    <a:alpha val="0"/>
                  </a:srgbClr>
                </a:highlight>
                <a:latin typeface="Calibri"/>
                <a:cs typeface="Poppins"/>
              </a:rPr>
              <a:t>CEVAPLAR</a:t>
            </a:r>
          </a:p>
        </p:txBody>
      </p:sp>
      <p:sp>
        <p:nvSpPr>
          <p:cNvPr id="2075" name="Left Brace 2074">
            <a:extLst>
              <a:ext uri="{FF2B5EF4-FFF2-40B4-BE49-F238E27FC236}">
                <a16:creationId xmlns:a16="http://schemas.microsoft.com/office/drawing/2014/main" id="{5FC2B1A5-A927-8331-0FB7-73ADE1368D57}"/>
              </a:ext>
            </a:extLst>
          </p:cNvPr>
          <p:cNvSpPr/>
          <p:nvPr/>
        </p:nvSpPr>
        <p:spPr>
          <a:xfrm rot="5400000">
            <a:off x="10272060" y="378751"/>
            <a:ext cx="192821" cy="3282430"/>
          </a:xfrm>
          <a:prstGeom prst="lef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>
            <a:noAutofit/>
          </a:bodyPr>
          <a:lstStyle/>
          <a:p>
            <a:pPr algn="ctr"/>
            <a:endParaRPr lang="lt-LT"/>
          </a:p>
        </p:txBody>
      </p:sp>
      <p:sp>
        <p:nvSpPr>
          <p:cNvPr id="2076" name="Rectangle: Rounded Corners 2075">
            <a:extLst>
              <a:ext uri="{FF2B5EF4-FFF2-40B4-BE49-F238E27FC236}">
                <a16:creationId xmlns:a16="http://schemas.microsoft.com/office/drawing/2014/main" id="{5982FC0D-11A9-1114-532D-2BADF6E8B912}"/>
              </a:ext>
            </a:extLst>
          </p:cNvPr>
          <p:cNvSpPr/>
          <p:nvPr/>
        </p:nvSpPr>
        <p:spPr>
          <a:xfrm>
            <a:off x="8778023" y="1576556"/>
            <a:ext cx="3139655" cy="343036"/>
          </a:xfrm>
          <a:prstGeom prst="roundRect">
            <a:avLst/>
          </a:prstGeom>
          <a:solidFill>
            <a:srgbClr val="1D438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0" rIns="0" rtlCol="0" anchor="ctr" anchorCtr="1">
            <a:noAutofit/>
          </a:bodyPr>
          <a:lstStyle/>
          <a:p>
            <a:pPr algn="ctr" rtl="0"/>
            <a:r>
              <a:rPr lang="tr" sz="1400" b="1" i="0" u="none" strike="noStrike" dirty="0">
                <a:solidFill>
                  <a:srgbClr val="FFFFFF"/>
                </a:solidFill>
                <a:highlight>
                  <a:srgbClr val="000000">
                    <a:alpha val="0"/>
                  </a:srgbClr>
                </a:highlight>
                <a:latin typeface="Calibri"/>
                <a:cs typeface="Poppins"/>
              </a:rPr>
              <a:t>CEVAPLARIN / SONUÇLARIN KULLANIMI</a:t>
            </a:r>
          </a:p>
        </p:txBody>
      </p:sp>
    </p:spTree>
    <p:extLst>
      <p:ext uri="{BB962C8B-B14F-4D97-AF65-F5344CB8AC3E}">
        <p14:creationId xmlns:p14="http://schemas.microsoft.com/office/powerpoint/2010/main" val="2280313328"/>
      </p:ext>
    </p:extLst>
  </p:cSld>
  <p:clrMapOvr>
    <a:masterClrMapping/>
  </p:clrMapOvr>
  <p:transition/>
  <p:extLst>
    <p:ext uri="{6950BFC3-D8DA-4A85-94F7-54DA5524770B}">
      <p188:commentRel xmlns:p188="http://schemas.microsoft.com/office/powerpoint/2018/8/main" r:id="rId2"/>
    </p:ext>
  </p:extLs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3.1.12"/>
  <p:tag name="AS_OS" val="Unix 5.4.209.116"/>
  <p:tag name="AS_RELEASE_DATE" val="2020.03.14"/>
  <p:tag name="AS_TITLE" val="Aspose.Slides for .NET Standard 2.0"/>
  <p:tag name="AS_VERSION" val="20.3"/>
</p:tagLst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7AE9AADD9055F48A76998BB8EEE9D03" ma:contentTypeVersion="17" ma:contentTypeDescription="Create a new document." ma:contentTypeScope="" ma:versionID="13181b6ec5663c980b5ac9d42ca256bb">
  <xsd:schema xmlns:xsd="http://www.w3.org/2001/XMLSchema" xmlns:xs="http://www.w3.org/2001/XMLSchema" xmlns:p="http://schemas.microsoft.com/office/2006/metadata/properties" xmlns:ns2="11876741-4e3d-41e4-924e-432c5fed92e0" xmlns:ns3="0fb846bb-49da-442d-ac44-1711760f675e" targetNamespace="http://schemas.microsoft.com/office/2006/metadata/properties" ma:root="true" ma:fieldsID="0351a9cc308d48ad4ee4aa9a73dd37d7" ns2:_="" ns3:_="">
    <xsd:import namespace="11876741-4e3d-41e4-924e-432c5fed92e0"/>
    <xsd:import namespace="0fb846bb-49da-442d-ac44-1711760f675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Test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876741-4e3d-41e4-924e-432c5fed92e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43e14187-b4d4-4fc9-8c4a-20dc3ccbfd5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Test" ma:index="21" nillable="true" ma:displayName="Test" ma:format="Dropdown" ma:internalName="Test">
      <xsd:simpleType>
        <xsd:restriction base="dms:Note">
          <xsd:maxLength value="255"/>
        </xsd:restriction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fb846bb-49da-442d-ac44-1711760f675e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95cadf01-7365-4aa7-ab17-dc142bd71c8a}" ma:internalName="TaxCatchAll" ma:showField="CatchAllData" ma:web="0fb846bb-49da-442d-ac44-1711760f675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1876741-4e3d-41e4-924e-432c5fed92e0">
      <Terms xmlns="http://schemas.microsoft.com/office/infopath/2007/PartnerControls"/>
    </lcf76f155ced4ddcb4097134ff3c332f>
    <TaxCatchAll xmlns="0fb846bb-49da-442d-ac44-1711760f675e" xsi:nil="true"/>
    <Test xmlns="11876741-4e3d-41e4-924e-432c5fed92e0" xsi:nil="true"/>
  </documentManagement>
</p:properties>
</file>

<file path=customXml/itemProps1.xml><?xml version="1.0" encoding="utf-8"?>
<ds:datastoreItem xmlns:ds="http://schemas.openxmlformats.org/officeDocument/2006/customXml" ds:itemID="{5E60709E-8B66-4B96-8E87-E7855A4C53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1876741-4e3d-41e4-924e-432c5fed92e0"/>
    <ds:schemaRef ds:uri="0fb846bb-49da-442d-ac44-1711760f675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DEF6EE1-CC66-4703-9FBA-4E60550AB2D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364E724-E9EA-42A2-9943-6EB4ABFB2F37}">
  <ds:schemaRefs>
    <ds:schemaRef ds:uri="http://schemas.microsoft.com/office/2006/documentManagement/types"/>
    <ds:schemaRef ds:uri="http://purl.org/dc/dcmitype/"/>
    <ds:schemaRef ds:uri="http://purl.org/dc/elements/1.1/"/>
    <ds:schemaRef ds:uri="http://schemas.microsoft.com/office/infopath/2007/PartnerControls"/>
    <ds:schemaRef ds:uri="http://purl.org/dc/terms/"/>
    <ds:schemaRef ds:uri="98fb1052-efce-47a9-af7c-c36567212bfc"/>
    <ds:schemaRef ds:uri="http://www.w3.org/XML/1998/namespace"/>
    <ds:schemaRef ds:uri="http://schemas.openxmlformats.org/package/2006/metadata/core-properties"/>
    <ds:schemaRef ds:uri="f800e531-2d2f-4cf8-ae34-1d6c9d9d5188"/>
    <ds:schemaRef ds:uri="http://schemas.microsoft.com/office/2006/metadata/properties"/>
    <ds:schemaRef ds:uri="11876741-4e3d-41e4-924e-432c5fed92e0"/>
    <ds:schemaRef ds:uri="0fb846bb-49da-442d-ac44-1711760f675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3673</TotalTime>
  <Words>1536</Words>
  <Application>Microsoft Office PowerPoint</Application>
  <PresentationFormat>Widescreen</PresentationFormat>
  <Paragraphs>244</Paragraphs>
  <Slides>17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1_Office Theme</vt:lpstr>
      <vt:lpstr>1_Office Theme</vt:lpstr>
      <vt:lpstr>Ankara için Hareketlilik Anlayışı  ve Tedbir Paketlerinin Değerlendirilmesi</vt:lpstr>
      <vt:lpstr>DR KRISTINA GAUČĖ KISA BİYOGRAFİ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2022 yılında bin özel araç başına ölüm veya yaralanmayla sonuçlanan trafik kazası sayısında ilk ve son 5. sıralamada yer alan il: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COVER SLIDE</dc:title>
  <dc:creator>Marija Frolova</dc:creator>
  <cp:lastModifiedBy>Melihcan Fidanboy</cp:lastModifiedBy>
  <cp:revision>254</cp:revision>
  <cp:lastPrinted>2023-05-19T11:14:16Z</cp:lastPrinted>
  <dcterms:created xsi:type="dcterms:W3CDTF">2023-05-11T09:31:37Z</dcterms:created>
  <dcterms:modified xsi:type="dcterms:W3CDTF">2023-09-20T11:52:15Z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0x01010007AE9AADD9055F48A76998BB8EEE9D03</vt:lpwstr>
  </property>
  <property fmtid="{D5CDD505-2E9C-101B-9397-08002B2CF9AE}" pid="3" name="MediaServiceImageTags">
    <vt:lpwstr/>
  </property>
</Properties>
</file>