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Override PartName="/customXml/item1.xml" ContentType="application/xml"/>
  <Override PartName="/customXml/item2.xml" ContentType="application/xml"/>
  <Override PartName="/customXml/item3.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uthors.xml" ContentType="application/vnd.ms-powerpoint.author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3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3" r:id="rId5"/>
    <p:sldMasterId id="2147483675" r:id="rId6"/>
  </p:sldMasterIdLst>
  <p:notesMasterIdLst>
    <p:notesMasterId r:id="rId7"/>
  </p:notesMasterIdLst>
  <p:sldIdLst>
    <p:sldId id="1579" r:id="rId8"/>
    <p:sldId id="1635" r:id="rId9"/>
    <p:sldId id="1658" r:id="rId10"/>
    <p:sldId id="1655" r:id="rId11"/>
    <p:sldId id="1636" r:id="rId12"/>
    <p:sldId id="1653" r:id="rId13"/>
    <p:sldId id="1651" r:id="rId14"/>
    <p:sldId id="1638" r:id="rId15"/>
    <p:sldId id="1652" r:id="rId16"/>
    <p:sldId id="1639" r:id="rId17"/>
    <p:sldId id="1640" r:id="rId18"/>
    <p:sldId id="1641" r:id="rId19"/>
    <p:sldId id="1642" r:id="rId20"/>
    <p:sldId id="1643" r:id="rId21"/>
    <p:sldId id="1654" r:id="rId22"/>
    <p:sldId id="1644" r:id="rId23"/>
    <p:sldId id="1645" r:id="rId24"/>
    <p:sldId id="1646" r:id="rId25"/>
    <p:sldId id="1647" r:id="rId26"/>
    <p:sldId id="1648" r:id="rId27"/>
    <p:sldId id="1649" r:id="rId28"/>
  </p:sldIdLst>
  <p:sldSz cx="12192000" cy="6858000"/>
  <p:notesSz cx="6797675" cy="9926638"/>
  <p:custDataLst>
    <p:tags r:id="rId29"/>
  </p:custDataLst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CB182B-35D9-DF12-CB5F-85BEF5349532}" name="Monika Parafinaitytė" initials="MP" userId="S::monika@gauce.lt::2b182fd3-f2cc-4ce6-bcdb-0411a6866d72" providerId="AD"/>
  <p188:author id="{78DBF653-BFE8-A119-25C2-F56A7A9E3081}" name="Marija Frolova" initials="MF" userId="S::Marija@gauce.lt::990ef6ab-ad50-491d-98c1-30100579bc75" providerId="AD"/>
  <p188:author id="{42827A91-221C-447A-0CA8-B7E85539D40B}" name="Kristina Gaučė" initials="KG" userId="S::kristina@gauce.lt::aa3c1df0-d001-49a3-95d5-089bc37002ed" providerId="AD"/>
</p188:authorLst>
</file>

<file path=ppt/commentAuthors.xml><?xml version="1.0" encoding="utf-8"?>
<p:cmAuthorLst xmlns:p="http://schemas.openxmlformats.org/presentationml/2006/main">
  <p:cmAuthor id="1" name="Marija Frolova" initials="MF" lastIdx="0" clrIdx="0">
    <p:extLst>
      <p:ext uri="{19B8F6BF-5375-455C-9EA6-DF929625EA0E}">
        <p15:presenceInfo xmlns:p15="http://schemas.microsoft.com/office/powerpoint/2012/main" userId="S::Marija@gauce.lt::990ef6ab-ad50-491d-98c1-30100579bc75" providerId="AD"/>
      </p:ext>
    </p:extLst>
  </p:cmAuthor>
  <p:cmAuthor id="2" name="Kristina Gaučė" initials="KG" lastIdx="0" clrIdx="1">
    <p:extLst>
      <p:ext uri="{19B8F6BF-5375-455C-9EA6-DF929625EA0E}">
        <p15:presenceInfo xmlns:p15="http://schemas.microsoft.com/office/powerpoint/2012/main" userId="S::kristina@gauce.lt::aa3c1df0-d001-49a3-95d5-089bc37002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C7A"/>
    <a:srgbClr val="9797FB"/>
    <a:srgbClr val="FFFF3F"/>
    <a:srgbClr val="532476"/>
    <a:srgbClr val="4F7921"/>
    <a:srgbClr val="6B6BF9"/>
    <a:srgbClr val="1D4381"/>
    <a:srgbClr val="3A1953"/>
    <a:srgbClr val="3737F7"/>
    <a:srgbClr val="0F22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918A38-0A70-4588-BE23-052117FD6252}" v="332" dt="2023-06-14T03:58:06.621"/>
  </p1510:revLst>
</p1510:revInfo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fill>
          <a:solidFill>
            <a:schemeClr val="accent6">
              <a:tint val="40000"/>
            </a:schemeClr>
          </a:solidFill>
        </a:fill>
      </a:tcStyle>
    </a:band1H>
    <a:band1V>
      <a:tcStyle>
        <a:fill>
          <a:solidFill>
            <a:schemeClr val="accent6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customXml" Target="../customXml/item2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slide" Target="slides/slide18.xml" /><Relationship Id="rId26" Type="http://schemas.openxmlformats.org/officeDocument/2006/relationships/slide" Target="slides/slide19.xml" /><Relationship Id="rId27" Type="http://schemas.openxmlformats.org/officeDocument/2006/relationships/slide" Target="slides/slide20.xml" /><Relationship Id="rId28" Type="http://schemas.openxmlformats.org/officeDocument/2006/relationships/slide" Target="slides/slide21.xml" /><Relationship Id="rId29" Type="http://schemas.openxmlformats.org/officeDocument/2006/relationships/tags" Target="tags/tag1.xml" /><Relationship Id="rId3" Type="http://schemas.openxmlformats.org/officeDocument/2006/relationships/customXml" Target="../customXml/item3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microsoft.com/office/2016/11/relationships/changesInfo" Target="changesInfos/changesInfo1.xml" /><Relationship Id="rId34" Type="http://schemas.microsoft.com/office/2015/10/relationships/revisionInfo" Target="revisionInfo.xml" /><Relationship Id="rId35" Type="http://schemas.microsoft.com/office/2018/10/relationships/authors" Target="authors.xml" /><Relationship Id="rId36" Type="http://schemas.openxmlformats.org/officeDocument/2006/relationships/tableStyles" Target="tableStyles.xml" /><Relationship Id="rId4" Type="http://schemas.openxmlformats.org/officeDocument/2006/relationships/commentAuthors" Target="commentAuthors.xml" /><Relationship Id="rId5" Type="http://schemas.openxmlformats.org/officeDocument/2006/relationships/slideMaster" Target="slideMasters/slideMaster1.xml" /><Relationship Id="rId6" Type="http://schemas.openxmlformats.org/officeDocument/2006/relationships/slideMaster" Target="slideMasters/slideMaster2.xml" /><Relationship Id="rId7" Type="http://schemas.openxmlformats.org/officeDocument/2006/relationships/notesMaster" Target="notesMasters/notes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ija Skripkaitė" userId="80c32e79-2c0c-4838-8979-42aedaf91641" providerId="ADAL" clId="{ECB13DB1-5C8B-4E80-B7DD-A4C6913F5A94}"/>
    <pc:docChg chg="undo custSel addSld modSld sldOrd">
      <pc:chgData name="Silvija Skripkaitė" userId="80c32e79-2c0c-4838-8979-42aedaf91641" providerId="ADAL" clId="{ECB13DB1-5C8B-4E80-B7DD-A4C6913F5A94}" dt="2023-06-13T08:21:03.843" v="2507" actId="1035"/>
      <pc:docMkLst>
        <pc:docMk/>
      </pc:docMkLst>
      <pc:sldChg chg="addSp delSp modSp mod">
        <pc:chgData name="Silvija Skripkaitė" userId="80c32e79-2c0c-4838-8979-42aedaf91641" providerId="ADAL" clId="{ECB13DB1-5C8B-4E80-B7DD-A4C6913F5A94}" dt="2023-06-13T06:50:01.797" v="377" actId="207"/>
        <pc:sldMkLst>
          <pc:docMk/>
          <pc:sldMk cId="919193510" sldId="1301"/>
        </pc:sldMkLst>
        <pc:spChg chg="add del">
          <ac:chgData name="Silvija Skripkaitė" userId="80c32e79-2c0c-4838-8979-42aedaf91641" providerId="ADAL" clId="{ECB13DB1-5C8B-4E80-B7DD-A4C6913F5A94}" dt="2023-06-13T06:41:46.545" v="166" actId="478"/>
          <ac:spMkLst>
            <pc:docMk/>
            <pc:sldMk cId="919193510" sldId="1301"/>
            <ac:spMk id="4" creationId="{F73A2CA2-A1F8-EF2D-7628-B99A5B516377}"/>
          </ac:spMkLst>
        </pc:spChg>
        <pc:spChg chg="add mod ord">
          <ac:chgData name="Silvija Skripkaitė" userId="80c32e79-2c0c-4838-8979-42aedaf91641" providerId="ADAL" clId="{ECB13DB1-5C8B-4E80-B7DD-A4C6913F5A94}" dt="2023-06-13T06:50:01.797" v="377" actId="207"/>
          <ac:spMkLst>
            <pc:docMk/>
            <pc:sldMk cId="919193510" sldId="1301"/>
            <ac:spMk id="6" creationId="{0A4EA1BC-64D8-70AC-CE6F-5493F9B99096}"/>
          </ac:spMkLst>
        </pc:spChg>
        <pc:spChg chg="add mod">
          <ac:chgData name="Silvija Skripkaitė" userId="80c32e79-2c0c-4838-8979-42aedaf91641" providerId="ADAL" clId="{ECB13DB1-5C8B-4E80-B7DD-A4C6913F5A94}" dt="2023-06-13T06:48:54.561" v="372" actId="207"/>
          <ac:spMkLst>
            <pc:docMk/>
            <pc:sldMk cId="919193510" sldId="1301"/>
            <ac:spMk id="7" creationId="{B6CA2A8D-3F2B-DD0E-AD3B-6F7E5C908E63}"/>
          </ac:spMkLst>
        </pc:spChg>
        <pc:picChg chg="add del mod">
          <ac:chgData name="Silvija Skripkaitė" userId="80c32e79-2c0c-4838-8979-42aedaf91641" providerId="ADAL" clId="{ECB13DB1-5C8B-4E80-B7DD-A4C6913F5A94}" dt="2023-06-13T06:43:34.931" v="244" actId="1076"/>
          <ac:picMkLst>
            <pc:docMk/>
            <pc:sldMk cId="919193510" sldId="1301"/>
            <ac:picMk id="3" creationId="{A2539494-949B-6565-E327-9C35911293CE}"/>
          </ac:picMkLst>
        </pc:picChg>
      </pc:sldChg>
      <pc:sldChg chg="addSp delSp modSp mod">
        <pc:chgData name="Silvija Skripkaitė" userId="80c32e79-2c0c-4838-8979-42aedaf91641" providerId="ADAL" clId="{ECB13DB1-5C8B-4E80-B7DD-A4C6913F5A94}" dt="2023-06-13T08:18:13.309" v="2480" actId="1076"/>
        <pc:sldMkLst>
          <pc:docMk/>
          <pc:sldMk cId="7666667" sldId="1579"/>
        </pc:sldMkLst>
        <pc:spChg chg="mod">
          <ac:chgData name="Silvija Skripkaitė" userId="80c32e79-2c0c-4838-8979-42aedaf91641" providerId="ADAL" clId="{ECB13DB1-5C8B-4E80-B7DD-A4C6913F5A94}" dt="2023-06-13T06:39:22" v="142" actId="14100"/>
          <ac:spMkLst>
            <pc:docMk/>
            <pc:sldMk cId="7666667" sldId="1579"/>
            <ac:spMk id="4" creationId="{7F0CF571-A8EE-4FA5-E96A-7D3DEFE6F2F3}"/>
          </ac:spMkLst>
        </pc:spChg>
        <pc:spChg chg="mod">
          <ac:chgData name="Silvija Skripkaitė" userId="80c32e79-2c0c-4838-8979-42aedaf91641" providerId="ADAL" clId="{ECB13DB1-5C8B-4E80-B7DD-A4C6913F5A94}" dt="2023-06-13T08:18:13.309" v="2480" actId="1076"/>
          <ac:spMkLst>
            <pc:docMk/>
            <pc:sldMk cId="7666667" sldId="1579"/>
            <ac:spMk id="44" creationId="{DCC21368-8087-2C4F-A455-415132BC13EF}"/>
          </ac:spMkLst>
        </pc:spChg>
        <pc:graphicFrameChg chg="mod modGraphic">
          <ac:chgData name="Silvija Skripkaitė" userId="80c32e79-2c0c-4838-8979-42aedaf91641" providerId="ADAL" clId="{ECB13DB1-5C8B-4E80-B7DD-A4C6913F5A94}" dt="2023-06-13T08:18:09.256" v="2479" actId="1076"/>
          <ac:graphicFrameMkLst>
            <pc:docMk/>
            <pc:sldMk cId="7666667" sldId="1579"/>
            <ac:graphicFrameMk id="3" creationId="{0E4417CA-5C34-4428-941D-C4FDFC60091B}"/>
          </ac:graphicFrameMkLst>
        </pc:graphicFrameChg>
        <pc:graphicFrameChg chg="add del mod">
          <ac:chgData name="Silvija Skripkaitė" userId="80c32e79-2c0c-4838-8979-42aedaf91641" providerId="ADAL" clId="{ECB13DB1-5C8B-4E80-B7DD-A4C6913F5A94}" dt="2023-06-13T06:33:18.475" v="2" actId="478"/>
          <ac:graphicFrameMkLst>
            <pc:docMk/>
            <pc:sldMk cId="7666667" sldId="1579"/>
            <ac:graphicFrameMk id="8" creationId="{D1755E07-141F-3FCE-91FB-65DF52F4D47A}"/>
          </ac:graphicFrameMkLst>
        </pc:graphicFrameChg>
      </pc:sldChg>
      <pc:sldChg chg="add">
        <pc:chgData name="Silvija Skripkaitė" userId="80c32e79-2c0c-4838-8979-42aedaf91641" providerId="ADAL" clId="{ECB13DB1-5C8B-4E80-B7DD-A4C6913F5A94}" dt="2023-06-13T06:40:31.311" v="154" actId="2890"/>
        <pc:sldMkLst>
          <pc:docMk/>
          <pc:sldMk cId="4074356557" sldId="1634"/>
        </pc:sldMkLst>
      </pc:sldChg>
      <pc:sldChg chg="addSp delSp modSp add mod ord">
        <pc:chgData name="Silvija Skripkaitė" userId="80c32e79-2c0c-4838-8979-42aedaf91641" providerId="ADAL" clId="{ECB13DB1-5C8B-4E80-B7DD-A4C6913F5A94}" dt="2023-06-13T08:19:10.344" v="2502" actId="1076"/>
        <pc:sldMkLst>
          <pc:docMk/>
          <pc:sldMk cId="989009101" sldId="1635"/>
        </pc:sldMkLst>
        <pc:spChg chg="add mod">
          <ac:chgData name="Silvija Skripkaitė" userId="80c32e79-2c0c-4838-8979-42aedaf91641" providerId="ADAL" clId="{ECB13DB1-5C8B-4E80-B7DD-A4C6913F5A94}" dt="2023-06-13T06:50:35.114" v="382"/>
          <ac:spMkLst>
            <pc:docMk/>
            <pc:sldMk cId="989009101" sldId="1635"/>
            <ac:spMk id="2" creationId="{211E1CE1-2654-44CB-35F2-D1417ABFC6F6}"/>
          </ac:spMkLst>
        </pc:spChg>
        <pc:spChg chg="mod">
          <ac:chgData name="Silvija Skripkaitė" userId="80c32e79-2c0c-4838-8979-42aedaf91641" providerId="ADAL" clId="{ECB13DB1-5C8B-4E80-B7DD-A4C6913F5A94}" dt="2023-06-13T08:18:49.438" v="2496" actId="1038"/>
          <ac:spMkLst>
            <pc:docMk/>
            <pc:sldMk cId="989009101" sldId="1635"/>
            <ac:spMk id="6" creationId="{9C52E445-2E52-F30E-16C0-1162DDDF8A48}"/>
          </ac:spMkLst>
        </pc:spChg>
        <pc:spChg chg="mod">
          <ac:chgData name="Silvija Skripkaitė" userId="80c32e79-2c0c-4838-8979-42aedaf91641" providerId="ADAL" clId="{ECB13DB1-5C8B-4E80-B7DD-A4C6913F5A94}" dt="2023-06-13T08:18:49.438" v="2496" actId="1038"/>
          <ac:spMkLst>
            <pc:docMk/>
            <pc:sldMk cId="989009101" sldId="1635"/>
            <ac:spMk id="10" creationId="{63745C5C-A2A7-E6D8-A36A-06ACEA967AF6}"/>
          </ac:spMkLst>
        </pc:spChg>
        <pc:spChg chg="add mod">
          <ac:chgData name="Silvija Skripkaitė" userId="80c32e79-2c0c-4838-8979-42aedaf91641" providerId="ADAL" clId="{ECB13DB1-5C8B-4E80-B7DD-A4C6913F5A94}" dt="2023-06-13T06:51:18.608" v="410" actId="1035"/>
          <ac:spMkLst>
            <pc:docMk/>
            <pc:sldMk cId="989009101" sldId="1635"/>
            <ac:spMk id="16" creationId="{286EAED6-2B86-A5F3-897C-AD2FF563FA84}"/>
          </ac:spMkLst>
        </pc:spChg>
        <pc:spChg chg="add mod">
          <ac:chgData name="Silvija Skripkaitė" userId="80c32e79-2c0c-4838-8979-42aedaf91641" providerId="ADAL" clId="{ECB13DB1-5C8B-4E80-B7DD-A4C6913F5A94}" dt="2023-06-13T08:19:10.344" v="2502" actId="1076"/>
          <ac:spMkLst>
            <pc:docMk/>
            <pc:sldMk cId="989009101" sldId="1635"/>
            <ac:spMk id="17" creationId="{B8B4ACE8-0CFC-0671-9F9C-C2E510C77C2A}"/>
          </ac:spMkLst>
        </pc:spChg>
        <pc:grpChg chg="add mod">
          <ac:chgData name="Silvija Skripkaitė" userId="80c32e79-2c0c-4838-8979-42aedaf91641" providerId="ADAL" clId="{ECB13DB1-5C8B-4E80-B7DD-A4C6913F5A94}" dt="2023-06-13T08:18:49.438" v="2496" actId="1038"/>
          <ac:grpSpMkLst>
            <pc:docMk/>
            <pc:sldMk cId="989009101" sldId="1635"/>
            <ac:grpSpMk id="4" creationId="{89594FD5-09E7-4F39-6540-B5F4FD0BC3CF}"/>
          </ac:grpSpMkLst>
        </pc:grpChg>
        <pc:grpChg chg="mod">
          <ac:chgData name="Silvija Skripkaitė" userId="80c32e79-2c0c-4838-8979-42aedaf91641" providerId="ADAL" clId="{ECB13DB1-5C8B-4E80-B7DD-A4C6913F5A94}" dt="2023-06-13T08:18:49.438" v="2496" actId="1038"/>
          <ac:grpSpMkLst>
            <pc:docMk/>
            <pc:sldMk cId="989009101" sldId="1635"/>
            <ac:grpSpMk id="5" creationId="{BDBCC8E5-12F7-5650-A6DD-7D990AA351B4}"/>
          </ac:grpSpMkLst>
        </pc:grpChg>
        <pc:grpChg chg="mod">
          <ac:chgData name="Silvija Skripkaitė" userId="80c32e79-2c0c-4838-8979-42aedaf91641" providerId="ADAL" clId="{ECB13DB1-5C8B-4E80-B7DD-A4C6913F5A94}" dt="2023-06-13T08:18:49.438" v="2496" actId="1038"/>
          <ac:grpSpMkLst>
            <pc:docMk/>
            <pc:sldMk cId="989009101" sldId="1635"/>
            <ac:grpSpMk id="7" creationId="{0CFE639D-194A-2D2A-5A5D-1F26AB962248}"/>
          </ac:grpSpMkLst>
        </pc:grpChg>
        <pc:picChg chg="del">
          <ac:chgData name="Silvija Skripkaitė" userId="80c32e79-2c0c-4838-8979-42aedaf91641" providerId="ADAL" clId="{ECB13DB1-5C8B-4E80-B7DD-A4C6913F5A94}" dt="2023-06-13T06:50:22.597" v="381" actId="478"/>
          <ac:picMkLst>
            <pc:docMk/>
            <pc:sldMk cId="989009101" sldId="1635"/>
            <ac:picMk id="3" creationId="{28DA1B40-45FC-EDEB-D5B2-125218D0F275}"/>
          </ac:picMkLst>
        </pc:picChg>
        <pc:picChg chg="mod">
          <ac:chgData name="Silvija Skripkaitė" userId="80c32e79-2c0c-4838-8979-42aedaf91641" providerId="ADAL" clId="{ECB13DB1-5C8B-4E80-B7DD-A4C6913F5A94}" dt="2023-06-13T08:18:49.438" v="2496" actId="1038"/>
          <ac:picMkLst>
            <pc:docMk/>
            <pc:sldMk cId="989009101" sldId="1635"/>
            <ac:picMk id="8" creationId="{63B93DF5-3625-A5DF-2EB2-9FE5759ED925}"/>
          </ac:picMkLst>
        </pc:picChg>
        <pc:picChg chg="mod">
          <ac:chgData name="Silvija Skripkaitė" userId="80c32e79-2c0c-4838-8979-42aedaf91641" providerId="ADAL" clId="{ECB13DB1-5C8B-4E80-B7DD-A4C6913F5A94}" dt="2023-06-13T08:18:49.438" v="2496" actId="1038"/>
          <ac:picMkLst>
            <pc:docMk/>
            <pc:sldMk cId="989009101" sldId="1635"/>
            <ac:picMk id="9" creationId="{16027CF8-7663-8B57-FD4E-4F5427BB4A93}"/>
          </ac:picMkLst>
        </pc:picChg>
        <pc:picChg chg="add mod">
          <ac:chgData name="Silvija Skripkaitė" userId="80c32e79-2c0c-4838-8979-42aedaf91641" providerId="ADAL" clId="{ECB13DB1-5C8B-4E80-B7DD-A4C6913F5A94}" dt="2023-06-13T08:18:49.438" v="2496" actId="1038"/>
          <ac:picMkLst>
            <pc:docMk/>
            <pc:sldMk cId="989009101" sldId="1635"/>
            <ac:picMk id="11" creationId="{58575BF2-FB79-FAF8-245C-D23A907DEA31}"/>
          </ac:picMkLst>
        </pc:picChg>
        <pc:cxnChg chg="add mod">
          <ac:chgData name="Silvija Skripkaitė" userId="80c32e79-2c0c-4838-8979-42aedaf91641" providerId="ADAL" clId="{ECB13DB1-5C8B-4E80-B7DD-A4C6913F5A94}" dt="2023-06-13T08:18:49.438" v="2496" actId="1038"/>
          <ac:cxnSpMkLst>
            <pc:docMk/>
            <pc:sldMk cId="989009101" sldId="1635"/>
            <ac:cxnSpMk id="12" creationId="{01A0A3BC-4C37-0F98-9768-68FA9CDB6B1A}"/>
          </ac:cxnSpMkLst>
        </pc:cxnChg>
        <pc:cxnChg chg="add mod">
          <ac:chgData name="Silvija Skripkaitė" userId="80c32e79-2c0c-4838-8979-42aedaf91641" providerId="ADAL" clId="{ECB13DB1-5C8B-4E80-B7DD-A4C6913F5A94}" dt="2023-06-13T08:18:49.438" v="2496" actId="1038"/>
          <ac:cxnSpMkLst>
            <pc:docMk/>
            <pc:sldMk cId="989009101" sldId="1635"/>
            <ac:cxnSpMk id="13" creationId="{9286D29A-32C7-C10B-1788-737258E77AA4}"/>
          </ac:cxnSpMkLst>
        </pc:cxnChg>
        <pc:cxnChg chg="add mod">
          <ac:chgData name="Silvija Skripkaitė" userId="80c32e79-2c0c-4838-8979-42aedaf91641" providerId="ADAL" clId="{ECB13DB1-5C8B-4E80-B7DD-A4C6913F5A94}" dt="2023-06-13T08:18:49.438" v="2496" actId="1038"/>
          <ac:cxnSpMkLst>
            <pc:docMk/>
            <pc:sldMk cId="989009101" sldId="1635"/>
            <ac:cxnSpMk id="14" creationId="{53B5EFDD-DF61-E66C-26DD-974040CDD31E}"/>
          </ac:cxnSpMkLst>
        </pc:cxnChg>
        <pc:cxnChg chg="add mod">
          <ac:chgData name="Silvija Skripkaitė" userId="80c32e79-2c0c-4838-8979-42aedaf91641" providerId="ADAL" clId="{ECB13DB1-5C8B-4E80-B7DD-A4C6913F5A94}" dt="2023-06-13T08:18:49.438" v="2496" actId="1038"/>
          <ac:cxnSpMkLst>
            <pc:docMk/>
            <pc:sldMk cId="989009101" sldId="1635"/>
            <ac:cxnSpMk id="15" creationId="{AC8F5436-52EE-DA00-95B8-63D5AD722F58}"/>
          </ac:cxnSpMkLst>
        </pc:cxnChg>
      </pc:sldChg>
      <pc:sldChg chg="addSp delSp modSp add mod">
        <pc:chgData name="Silvija Skripkaitė" userId="80c32e79-2c0c-4838-8979-42aedaf91641" providerId="ADAL" clId="{ECB13DB1-5C8B-4E80-B7DD-A4C6913F5A94}" dt="2023-06-13T07:12:43.247" v="1143" actId="20577"/>
        <pc:sldMkLst>
          <pc:docMk/>
          <pc:sldMk cId="2662138807" sldId="1636"/>
        </pc:sldMkLst>
        <pc:spChg chg="add mod">
          <ac:chgData name="Silvija Skripkaitė" userId="80c32e79-2c0c-4838-8979-42aedaf91641" providerId="ADAL" clId="{ECB13DB1-5C8B-4E80-B7DD-A4C6913F5A94}" dt="2023-06-13T06:52:23.138" v="443" actId="1076"/>
          <ac:spMkLst>
            <pc:docMk/>
            <pc:sldMk cId="2662138807" sldId="1636"/>
            <ac:spMk id="3" creationId="{FBD0B12F-5943-4B1D-FF16-C8BD8A2C47FD}"/>
          </ac:spMkLst>
        </pc:spChg>
        <pc:spChg chg="mod">
          <ac:chgData name="Silvija Skripkaitė" userId="80c32e79-2c0c-4838-8979-42aedaf91641" providerId="ADAL" clId="{ECB13DB1-5C8B-4E80-B7DD-A4C6913F5A94}" dt="2023-06-13T06:52:00.562" v="437" actId="20577"/>
          <ac:spMkLst>
            <pc:docMk/>
            <pc:sldMk cId="2662138807" sldId="1636"/>
            <ac:spMk id="16" creationId="{286EAED6-2B86-A5F3-897C-AD2FF563FA84}"/>
          </ac:spMkLst>
        </pc:spChg>
        <pc:spChg chg="del">
          <ac:chgData name="Silvija Skripkaitė" userId="80c32e79-2c0c-4838-8979-42aedaf91641" providerId="ADAL" clId="{ECB13DB1-5C8B-4E80-B7DD-A4C6913F5A94}" dt="2023-06-13T06:52:09.711" v="439" actId="478"/>
          <ac:spMkLst>
            <pc:docMk/>
            <pc:sldMk cId="2662138807" sldId="1636"/>
            <ac:spMk id="17" creationId="{B8B4ACE8-0CFC-0671-9F9C-C2E510C77C2A}"/>
          </ac:spMkLst>
        </pc:spChg>
        <pc:spChg chg="add mod">
          <ac:chgData name="Silvija Skripkaitė" userId="80c32e79-2c0c-4838-8979-42aedaf91641" providerId="ADAL" clId="{ECB13DB1-5C8B-4E80-B7DD-A4C6913F5A94}" dt="2023-06-13T07:01:04.722" v="695" actId="207"/>
          <ac:spMkLst>
            <pc:docMk/>
            <pc:sldMk cId="2662138807" sldId="1636"/>
            <ac:spMk id="18" creationId="{76C18110-0764-4228-D0FD-A7F096777661}"/>
          </ac:spMkLst>
        </pc:spChg>
        <pc:spChg chg="add mod">
          <ac:chgData name="Silvija Skripkaitė" userId="80c32e79-2c0c-4838-8979-42aedaf91641" providerId="ADAL" clId="{ECB13DB1-5C8B-4E80-B7DD-A4C6913F5A94}" dt="2023-06-13T07:01:37.176" v="704" actId="208"/>
          <ac:spMkLst>
            <pc:docMk/>
            <pc:sldMk cId="2662138807" sldId="1636"/>
            <ac:spMk id="19" creationId="{A3C649F3-73FF-A37E-904C-B737B5556F47}"/>
          </ac:spMkLst>
        </pc:spChg>
        <pc:spChg chg="add mod">
          <ac:chgData name="Silvija Skripkaitė" userId="80c32e79-2c0c-4838-8979-42aedaf91641" providerId="ADAL" clId="{ECB13DB1-5C8B-4E80-B7DD-A4C6913F5A94}" dt="2023-06-13T07:01:37.176" v="704" actId="208"/>
          <ac:spMkLst>
            <pc:docMk/>
            <pc:sldMk cId="2662138807" sldId="1636"/>
            <ac:spMk id="20" creationId="{B4F922CE-AB2D-D45B-A2D3-33AF4D785D86}"/>
          </ac:spMkLst>
        </pc:spChg>
        <pc:spChg chg="add mod">
          <ac:chgData name="Silvija Skripkaitė" userId="80c32e79-2c0c-4838-8979-42aedaf91641" providerId="ADAL" clId="{ECB13DB1-5C8B-4E80-B7DD-A4C6913F5A94}" dt="2023-06-13T07:05:17.378" v="884" actId="1035"/>
          <ac:spMkLst>
            <pc:docMk/>
            <pc:sldMk cId="2662138807" sldId="1636"/>
            <ac:spMk id="21" creationId="{C7717AD0-6E5E-BD20-3F37-79B46185CC9C}"/>
          </ac:spMkLst>
        </pc:spChg>
        <pc:spChg chg="add mod">
          <ac:chgData name="Silvija Skripkaitė" userId="80c32e79-2c0c-4838-8979-42aedaf91641" providerId="ADAL" clId="{ECB13DB1-5C8B-4E80-B7DD-A4C6913F5A94}" dt="2023-06-13T07:12:03.542" v="1095" actId="1076"/>
          <ac:spMkLst>
            <pc:docMk/>
            <pc:sldMk cId="2662138807" sldId="1636"/>
            <ac:spMk id="22" creationId="{6D7890AD-9761-3672-F3C6-E9F6325A9834}"/>
          </ac:spMkLst>
        </pc:spChg>
        <pc:spChg chg="add mod">
          <ac:chgData name="Silvija Skripkaitė" userId="80c32e79-2c0c-4838-8979-42aedaf91641" providerId="ADAL" clId="{ECB13DB1-5C8B-4E80-B7DD-A4C6913F5A94}" dt="2023-06-13T07:05:28.167" v="888" actId="1035"/>
          <ac:spMkLst>
            <pc:docMk/>
            <pc:sldMk cId="2662138807" sldId="1636"/>
            <ac:spMk id="23" creationId="{A2407ABB-1B08-0E32-BD35-0495475086C1}"/>
          </ac:spMkLst>
        </pc:spChg>
        <pc:spChg chg="add mod">
          <ac:chgData name="Silvija Skripkaitė" userId="80c32e79-2c0c-4838-8979-42aedaf91641" providerId="ADAL" clId="{ECB13DB1-5C8B-4E80-B7DD-A4C6913F5A94}" dt="2023-06-13T07:08:32.689" v="928" actId="404"/>
          <ac:spMkLst>
            <pc:docMk/>
            <pc:sldMk cId="2662138807" sldId="1636"/>
            <ac:spMk id="24" creationId="{C54DA35D-5A82-AFFE-BD2C-5FFF14F1D579}"/>
          </ac:spMkLst>
        </pc:spChg>
        <pc:spChg chg="add del mod">
          <ac:chgData name="Silvija Skripkaitė" userId="80c32e79-2c0c-4838-8979-42aedaf91641" providerId="ADAL" clId="{ECB13DB1-5C8B-4E80-B7DD-A4C6913F5A94}" dt="2023-06-13T07:01:30.378" v="703" actId="478"/>
          <ac:spMkLst>
            <pc:docMk/>
            <pc:sldMk cId="2662138807" sldId="1636"/>
            <ac:spMk id="25" creationId="{6206FDB9-A898-8F31-4FCA-9D31D99E46B8}"/>
          </ac:spMkLst>
        </pc:spChg>
        <pc:spChg chg="add mod">
          <ac:chgData name="Silvija Skripkaitė" userId="80c32e79-2c0c-4838-8979-42aedaf91641" providerId="ADAL" clId="{ECB13DB1-5C8B-4E80-B7DD-A4C6913F5A94}" dt="2023-06-13T07:09:54.605" v="994" actId="403"/>
          <ac:spMkLst>
            <pc:docMk/>
            <pc:sldMk cId="2662138807" sldId="1636"/>
            <ac:spMk id="26" creationId="{87470CFE-327D-B575-30AC-D37764958767}"/>
          </ac:spMkLst>
        </pc:spChg>
        <pc:spChg chg="add del mod">
          <ac:chgData name="Silvija Skripkaitė" userId="80c32e79-2c0c-4838-8979-42aedaf91641" providerId="ADAL" clId="{ECB13DB1-5C8B-4E80-B7DD-A4C6913F5A94}" dt="2023-06-13T07:03:02.055" v="775" actId="478"/>
          <ac:spMkLst>
            <pc:docMk/>
            <pc:sldMk cId="2662138807" sldId="1636"/>
            <ac:spMk id="27" creationId="{D2CAB0C1-736F-378E-5816-0F625B4A558E}"/>
          </ac:spMkLst>
        </pc:spChg>
        <pc:spChg chg="add del mod">
          <ac:chgData name="Silvija Skripkaitė" userId="80c32e79-2c0c-4838-8979-42aedaf91641" providerId="ADAL" clId="{ECB13DB1-5C8B-4E80-B7DD-A4C6913F5A94}" dt="2023-06-13T07:03:05.108" v="777" actId="478"/>
          <ac:spMkLst>
            <pc:docMk/>
            <pc:sldMk cId="2662138807" sldId="1636"/>
            <ac:spMk id="28" creationId="{13921006-3F26-D8B6-1D0F-C4E9376A60AD}"/>
          </ac:spMkLst>
        </pc:spChg>
        <pc:spChg chg="add mod">
          <ac:chgData name="Silvija Skripkaitė" userId="80c32e79-2c0c-4838-8979-42aedaf91641" providerId="ADAL" clId="{ECB13DB1-5C8B-4E80-B7DD-A4C6913F5A94}" dt="2023-06-13T07:09:09.909" v="938" actId="404"/>
          <ac:spMkLst>
            <pc:docMk/>
            <pc:sldMk cId="2662138807" sldId="1636"/>
            <ac:spMk id="29" creationId="{F004EC80-54F1-95D9-20D9-ECA2CFE721EF}"/>
          </ac:spMkLst>
        </pc:spChg>
        <pc:spChg chg="add mod">
          <ac:chgData name="Silvija Skripkaitė" userId="80c32e79-2c0c-4838-8979-42aedaf91641" providerId="ADAL" clId="{ECB13DB1-5C8B-4E80-B7DD-A4C6913F5A94}" dt="2023-06-13T07:09:49.819" v="991" actId="404"/>
          <ac:spMkLst>
            <pc:docMk/>
            <pc:sldMk cId="2662138807" sldId="1636"/>
            <ac:spMk id="30" creationId="{22B84948-7F6C-72D4-E6CB-C408F828207E}"/>
          </ac:spMkLst>
        </pc:spChg>
        <pc:spChg chg="add mod">
          <ac:chgData name="Silvija Skripkaitė" userId="80c32e79-2c0c-4838-8979-42aedaf91641" providerId="ADAL" clId="{ECB13DB1-5C8B-4E80-B7DD-A4C6913F5A94}" dt="2023-06-13T07:11:51.450" v="1090" actId="403"/>
          <ac:spMkLst>
            <pc:docMk/>
            <pc:sldMk cId="2662138807" sldId="1636"/>
            <ac:spMk id="31" creationId="{BAC58B38-E825-BC9B-B583-F6AEEF52B95D}"/>
          </ac:spMkLst>
        </pc:spChg>
        <pc:spChg chg="add mod">
          <ac:chgData name="Silvija Skripkaitė" userId="80c32e79-2c0c-4838-8979-42aedaf91641" providerId="ADAL" clId="{ECB13DB1-5C8B-4E80-B7DD-A4C6913F5A94}" dt="2023-06-13T07:12:43.247" v="1143" actId="20577"/>
          <ac:spMkLst>
            <pc:docMk/>
            <pc:sldMk cId="2662138807" sldId="1636"/>
            <ac:spMk id="32" creationId="{A724FF33-AA90-8042-00CC-98E173F0F4D5}"/>
          </ac:spMkLst>
        </pc:spChg>
        <pc:grpChg chg="del">
          <ac:chgData name="Silvija Skripkaitė" userId="80c32e79-2c0c-4838-8979-42aedaf91641" providerId="ADAL" clId="{ECB13DB1-5C8B-4E80-B7DD-A4C6913F5A94}" dt="2023-06-13T06:51:50.535" v="416" actId="478"/>
          <ac:grpSpMkLst>
            <pc:docMk/>
            <pc:sldMk cId="2662138807" sldId="1636"/>
            <ac:grpSpMk id="4" creationId="{89594FD5-09E7-4F39-6540-B5F4FD0BC3CF}"/>
          </ac:grpSpMkLst>
        </pc:grpChg>
        <pc:picChg chg="del">
          <ac:chgData name="Silvija Skripkaitė" userId="80c32e79-2c0c-4838-8979-42aedaf91641" providerId="ADAL" clId="{ECB13DB1-5C8B-4E80-B7DD-A4C6913F5A94}" dt="2023-06-13T06:51:49.642" v="415" actId="478"/>
          <ac:picMkLst>
            <pc:docMk/>
            <pc:sldMk cId="2662138807" sldId="1636"/>
            <ac:picMk id="11" creationId="{58575BF2-FB79-FAF8-245C-D23A907DEA31}"/>
          </ac:picMkLst>
        </pc:picChg>
        <pc:cxnChg chg="del">
          <ac:chgData name="Silvija Skripkaitė" userId="80c32e79-2c0c-4838-8979-42aedaf91641" providerId="ADAL" clId="{ECB13DB1-5C8B-4E80-B7DD-A4C6913F5A94}" dt="2023-06-13T06:51:53.672" v="419" actId="478"/>
          <ac:cxnSpMkLst>
            <pc:docMk/>
            <pc:sldMk cId="2662138807" sldId="1636"/>
            <ac:cxnSpMk id="12" creationId="{01A0A3BC-4C37-0F98-9768-68FA9CDB6B1A}"/>
          </ac:cxnSpMkLst>
        </pc:cxnChg>
        <pc:cxnChg chg="del">
          <ac:chgData name="Silvija Skripkaitė" userId="80c32e79-2c0c-4838-8979-42aedaf91641" providerId="ADAL" clId="{ECB13DB1-5C8B-4E80-B7DD-A4C6913F5A94}" dt="2023-06-13T06:51:54.343" v="420" actId="478"/>
          <ac:cxnSpMkLst>
            <pc:docMk/>
            <pc:sldMk cId="2662138807" sldId="1636"/>
            <ac:cxnSpMk id="13" creationId="{9286D29A-32C7-C10B-1788-737258E77AA4}"/>
          </ac:cxnSpMkLst>
        </pc:cxnChg>
        <pc:cxnChg chg="del">
          <ac:chgData name="Silvija Skripkaitė" userId="80c32e79-2c0c-4838-8979-42aedaf91641" providerId="ADAL" clId="{ECB13DB1-5C8B-4E80-B7DD-A4C6913F5A94}" dt="2023-06-13T06:51:51.791" v="417" actId="478"/>
          <ac:cxnSpMkLst>
            <pc:docMk/>
            <pc:sldMk cId="2662138807" sldId="1636"/>
            <ac:cxnSpMk id="14" creationId="{53B5EFDD-DF61-E66C-26DD-974040CDD31E}"/>
          </ac:cxnSpMkLst>
        </pc:cxnChg>
        <pc:cxnChg chg="del">
          <ac:chgData name="Silvija Skripkaitė" userId="80c32e79-2c0c-4838-8979-42aedaf91641" providerId="ADAL" clId="{ECB13DB1-5C8B-4E80-B7DD-A4C6913F5A94}" dt="2023-06-13T06:51:53.108" v="418" actId="478"/>
          <ac:cxnSpMkLst>
            <pc:docMk/>
            <pc:sldMk cId="2662138807" sldId="1636"/>
            <ac:cxnSpMk id="15" creationId="{AC8F5436-52EE-DA00-95B8-63D5AD722F58}"/>
          </ac:cxnSpMkLst>
        </pc:cxnChg>
      </pc:sldChg>
      <pc:sldChg chg="addSp delSp modSp add mod">
        <pc:chgData name="Silvija Skripkaitė" userId="80c32e79-2c0c-4838-8979-42aedaf91641" providerId="ADAL" clId="{ECB13DB1-5C8B-4E80-B7DD-A4C6913F5A94}" dt="2023-06-13T07:18:23.960" v="1263" actId="11"/>
        <pc:sldMkLst>
          <pc:docMk/>
          <pc:sldMk cId="641865577" sldId="1637"/>
        </pc:sldMkLst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2" creationId="{211E1CE1-2654-44CB-35F2-D1417ABFC6F6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3" creationId="{FBD0B12F-5943-4B1D-FF16-C8BD8A2C47FD}"/>
          </ac:spMkLst>
        </pc:spChg>
        <pc:spChg chg="add mod">
          <ac:chgData name="Silvija Skripkaitė" userId="80c32e79-2c0c-4838-8979-42aedaf91641" providerId="ADAL" clId="{ECB13DB1-5C8B-4E80-B7DD-A4C6913F5A94}" dt="2023-06-13T07:14:10.855" v="1154" actId="255"/>
          <ac:spMkLst>
            <pc:docMk/>
            <pc:sldMk cId="641865577" sldId="1637"/>
            <ac:spMk id="4" creationId="{440F651D-46B8-31E5-04B0-71A0C8FFA4D3}"/>
          </ac:spMkLst>
        </pc:spChg>
        <pc:spChg chg="add mod">
          <ac:chgData name="Silvija Skripkaitė" userId="80c32e79-2c0c-4838-8979-42aedaf91641" providerId="ADAL" clId="{ECB13DB1-5C8B-4E80-B7DD-A4C6913F5A94}" dt="2023-06-13T07:17:30.305" v="1256" actId="1076"/>
          <ac:spMkLst>
            <pc:docMk/>
            <pc:sldMk cId="641865577" sldId="1637"/>
            <ac:spMk id="5" creationId="{E8643FF7-CFB6-237D-99AF-CFF2FE477B9B}"/>
          </ac:spMkLst>
        </pc:spChg>
        <pc:spChg chg="add mod">
          <ac:chgData name="Silvija Skripkaitė" userId="80c32e79-2c0c-4838-8979-42aedaf91641" providerId="ADAL" clId="{ECB13DB1-5C8B-4E80-B7DD-A4C6913F5A94}" dt="2023-06-13T07:18:23.960" v="1263" actId="11"/>
          <ac:spMkLst>
            <pc:docMk/>
            <pc:sldMk cId="641865577" sldId="1637"/>
            <ac:spMk id="6" creationId="{FDABD62A-3649-CB5B-83C1-6641D3A92063}"/>
          </ac:spMkLst>
        </pc:spChg>
        <pc:spChg chg="mod">
          <ac:chgData name="Silvija Skripkaitė" userId="80c32e79-2c0c-4838-8979-42aedaf91641" providerId="ADAL" clId="{ECB13DB1-5C8B-4E80-B7DD-A4C6913F5A94}" dt="2023-06-13T07:13:33.773" v="1150" actId="20577"/>
          <ac:spMkLst>
            <pc:docMk/>
            <pc:sldMk cId="641865577" sldId="1637"/>
            <ac:spMk id="16" creationId="{286EAED6-2B86-A5F3-897C-AD2FF563FA84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18" creationId="{76C18110-0764-4228-D0FD-A7F096777661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19" creationId="{A3C649F3-73FF-A37E-904C-B737B5556F47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20" creationId="{B4F922CE-AB2D-D45B-A2D3-33AF4D785D86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21" creationId="{C7717AD0-6E5E-BD20-3F37-79B46185CC9C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22" creationId="{6D7890AD-9761-3672-F3C6-E9F6325A9834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23" creationId="{A2407ABB-1B08-0E32-BD35-0495475086C1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24" creationId="{C54DA35D-5A82-AFFE-BD2C-5FFF14F1D579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26" creationId="{87470CFE-327D-B575-30AC-D37764958767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29" creationId="{F004EC80-54F1-95D9-20D9-ECA2CFE721EF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30" creationId="{22B84948-7F6C-72D4-E6CB-C408F828207E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31" creationId="{BAC58B38-E825-BC9B-B583-F6AEEF52B95D}"/>
          </ac:spMkLst>
        </pc:spChg>
        <pc:spChg chg="del">
          <ac:chgData name="Silvija Skripkaitė" userId="80c32e79-2c0c-4838-8979-42aedaf91641" providerId="ADAL" clId="{ECB13DB1-5C8B-4E80-B7DD-A4C6913F5A94}" dt="2023-06-13T07:13:10.960" v="1145" actId="478"/>
          <ac:spMkLst>
            <pc:docMk/>
            <pc:sldMk cId="641865577" sldId="1637"/>
            <ac:spMk id="32" creationId="{A724FF33-AA90-8042-00CC-98E173F0F4D5}"/>
          </ac:spMkLst>
        </pc:spChg>
      </pc:sldChg>
      <pc:sldChg chg="addSp delSp modSp add mod">
        <pc:chgData name="Silvija Skripkaitė" userId="80c32e79-2c0c-4838-8979-42aedaf91641" providerId="ADAL" clId="{ECB13DB1-5C8B-4E80-B7DD-A4C6913F5A94}" dt="2023-06-13T07:23:46.638" v="1350" actId="207"/>
        <pc:sldMkLst>
          <pc:docMk/>
          <pc:sldMk cId="43750212" sldId="1638"/>
        </pc:sldMkLst>
        <pc:spChg chg="add mod">
          <ac:chgData name="Silvija Skripkaitė" userId="80c32e79-2c0c-4838-8979-42aedaf91641" providerId="ADAL" clId="{ECB13DB1-5C8B-4E80-B7DD-A4C6913F5A94}" dt="2023-06-13T07:20:56.558" v="1323" actId="1036"/>
          <ac:spMkLst>
            <pc:docMk/>
            <pc:sldMk cId="43750212" sldId="1638"/>
            <ac:spMk id="2" creationId="{4815252C-67C0-7E24-2713-D02D561D56E5}"/>
          </ac:spMkLst>
        </pc:spChg>
        <pc:spChg chg="add mod">
          <ac:chgData name="Silvija Skripkaitė" userId="80c32e79-2c0c-4838-8979-42aedaf91641" providerId="ADAL" clId="{ECB13DB1-5C8B-4E80-B7DD-A4C6913F5A94}" dt="2023-06-13T07:22:22.319" v="1335" actId="207"/>
          <ac:spMkLst>
            <pc:docMk/>
            <pc:sldMk cId="43750212" sldId="1638"/>
            <ac:spMk id="3" creationId="{007B831B-C615-58DF-C0B8-2650B7C8B476}"/>
          </ac:spMkLst>
        </pc:spChg>
        <pc:spChg chg="del">
          <ac:chgData name="Silvija Skripkaitė" userId="80c32e79-2c0c-4838-8979-42aedaf91641" providerId="ADAL" clId="{ECB13DB1-5C8B-4E80-B7DD-A4C6913F5A94}" dt="2023-06-13T07:19:13.356" v="1268" actId="478"/>
          <ac:spMkLst>
            <pc:docMk/>
            <pc:sldMk cId="43750212" sldId="1638"/>
            <ac:spMk id="5" creationId="{E8643FF7-CFB6-237D-99AF-CFF2FE477B9B}"/>
          </ac:spMkLst>
        </pc:spChg>
        <pc:spChg chg="del">
          <ac:chgData name="Silvija Skripkaitė" userId="80c32e79-2c0c-4838-8979-42aedaf91641" providerId="ADAL" clId="{ECB13DB1-5C8B-4E80-B7DD-A4C6913F5A94}" dt="2023-06-13T07:19:11.383" v="1267" actId="478"/>
          <ac:spMkLst>
            <pc:docMk/>
            <pc:sldMk cId="43750212" sldId="1638"/>
            <ac:spMk id="6" creationId="{FDABD62A-3649-CB5B-83C1-6641D3A92063}"/>
          </ac:spMkLst>
        </pc:spChg>
        <pc:spChg chg="add mod">
          <ac:chgData name="Silvija Skripkaitė" userId="80c32e79-2c0c-4838-8979-42aedaf91641" providerId="ADAL" clId="{ECB13DB1-5C8B-4E80-B7DD-A4C6913F5A94}" dt="2023-06-13T07:23:46.638" v="1350" actId="207"/>
          <ac:spMkLst>
            <pc:docMk/>
            <pc:sldMk cId="43750212" sldId="1638"/>
            <ac:spMk id="7" creationId="{31668E61-2A53-A6B2-BAB0-83A3506E6012}"/>
          </ac:spMkLst>
        </pc:spChg>
        <pc:spChg chg="add mod">
          <ac:chgData name="Silvija Skripkaitė" userId="80c32e79-2c0c-4838-8979-42aedaf91641" providerId="ADAL" clId="{ECB13DB1-5C8B-4E80-B7DD-A4C6913F5A94}" dt="2023-06-13T07:22:44.481" v="1338" actId="207"/>
          <ac:spMkLst>
            <pc:docMk/>
            <pc:sldMk cId="43750212" sldId="1638"/>
            <ac:spMk id="8" creationId="{705033B7-06E7-3833-8AB6-45C2232BBC34}"/>
          </ac:spMkLst>
        </pc:spChg>
        <pc:spChg chg="add mod">
          <ac:chgData name="Silvija Skripkaitė" userId="80c32e79-2c0c-4838-8979-42aedaf91641" providerId="ADAL" clId="{ECB13DB1-5C8B-4E80-B7DD-A4C6913F5A94}" dt="2023-06-13T07:23:46.638" v="1350" actId="207"/>
          <ac:spMkLst>
            <pc:docMk/>
            <pc:sldMk cId="43750212" sldId="1638"/>
            <ac:spMk id="9" creationId="{3CE7B2D1-974C-ECD4-70F4-CBCC5887797D}"/>
          </ac:spMkLst>
        </pc:spChg>
        <pc:spChg chg="add mod">
          <ac:chgData name="Silvija Skripkaitė" userId="80c32e79-2c0c-4838-8979-42aedaf91641" providerId="ADAL" clId="{ECB13DB1-5C8B-4E80-B7DD-A4C6913F5A94}" dt="2023-06-13T07:23:46.638" v="1350" actId="207"/>
          <ac:spMkLst>
            <pc:docMk/>
            <pc:sldMk cId="43750212" sldId="1638"/>
            <ac:spMk id="10" creationId="{D0E35451-1CED-F5C1-1050-0030BB630AEC}"/>
          </ac:spMkLst>
        </pc:spChg>
        <pc:spChg chg="add mod">
          <ac:chgData name="Silvija Skripkaitė" userId="80c32e79-2c0c-4838-8979-42aedaf91641" providerId="ADAL" clId="{ECB13DB1-5C8B-4E80-B7DD-A4C6913F5A94}" dt="2023-06-13T07:23:46.638" v="1350" actId="207"/>
          <ac:spMkLst>
            <pc:docMk/>
            <pc:sldMk cId="43750212" sldId="1638"/>
            <ac:spMk id="11" creationId="{CB5FC5A1-67BC-9092-AD13-E74B8D0D29D7}"/>
          </ac:spMkLst>
        </pc:spChg>
        <pc:spChg chg="add mod">
          <ac:chgData name="Silvija Skripkaitė" userId="80c32e79-2c0c-4838-8979-42aedaf91641" providerId="ADAL" clId="{ECB13DB1-5C8B-4E80-B7DD-A4C6913F5A94}" dt="2023-06-13T07:20:56.558" v="1323" actId="1036"/>
          <ac:spMkLst>
            <pc:docMk/>
            <pc:sldMk cId="43750212" sldId="1638"/>
            <ac:spMk id="12" creationId="{E606ED36-F9B4-8E2B-8374-0CAB27B9442F}"/>
          </ac:spMkLst>
        </pc:spChg>
        <pc:spChg chg="add mod">
          <ac:chgData name="Silvija Skripkaitė" userId="80c32e79-2c0c-4838-8979-42aedaf91641" providerId="ADAL" clId="{ECB13DB1-5C8B-4E80-B7DD-A4C6913F5A94}" dt="2023-06-13T07:20:56.558" v="1323" actId="1036"/>
          <ac:spMkLst>
            <pc:docMk/>
            <pc:sldMk cId="43750212" sldId="1638"/>
            <ac:spMk id="13" creationId="{8E85D947-8995-9A9E-91B8-A2E540E90DBB}"/>
          </ac:spMkLst>
        </pc:spChg>
        <pc:spChg chg="add mod">
          <ac:chgData name="Silvija Skripkaitė" userId="80c32e79-2c0c-4838-8979-42aedaf91641" providerId="ADAL" clId="{ECB13DB1-5C8B-4E80-B7DD-A4C6913F5A94}" dt="2023-06-13T07:20:56.558" v="1323" actId="1036"/>
          <ac:spMkLst>
            <pc:docMk/>
            <pc:sldMk cId="43750212" sldId="1638"/>
            <ac:spMk id="14" creationId="{B66E5AED-1CA2-8184-86CF-93EC9670422A}"/>
          </ac:spMkLst>
        </pc:spChg>
        <pc:spChg chg="mod">
          <ac:chgData name="Silvija Skripkaitė" userId="80c32e79-2c0c-4838-8979-42aedaf91641" providerId="ADAL" clId="{ECB13DB1-5C8B-4E80-B7DD-A4C6913F5A94}" dt="2023-06-13T07:20:04.238" v="1279" actId="948"/>
          <ac:spMkLst>
            <pc:docMk/>
            <pc:sldMk cId="43750212" sldId="1638"/>
            <ac:spMk id="16" creationId="{286EAED6-2B86-A5F3-897C-AD2FF563FA84}"/>
          </ac:spMkLst>
        </pc:spChg>
        <pc:spChg chg="mod">
          <ac:chgData name="Silvija Skripkaitė" userId="80c32e79-2c0c-4838-8979-42aedaf91641" providerId="ADAL" clId="{ECB13DB1-5C8B-4E80-B7DD-A4C6913F5A94}" dt="2023-06-13T07:21:01.143" v="1324"/>
          <ac:spMkLst>
            <pc:docMk/>
            <pc:sldMk cId="43750212" sldId="1638"/>
            <ac:spMk id="18" creationId="{0B72DFE2-E4EC-C5E8-147B-BD9C91A4B1E9}"/>
          </ac:spMkLst>
        </pc:spChg>
        <pc:spChg chg="mod">
          <ac:chgData name="Silvija Skripkaitė" userId="80c32e79-2c0c-4838-8979-42aedaf91641" providerId="ADAL" clId="{ECB13DB1-5C8B-4E80-B7DD-A4C6913F5A94}" dt="2023-06-13T07:21:01.143" v="1324"/>
          <ac:spMkLst>
            <pc:docMk/>
            <pc:sldMk cId="43750212" sldId="1638"/>
            <ac:spMk id="20" creationId="{56B9D460-49F8-2547-90DC-7E10BBE66340}"/>
          </ac:spMkLst>
        </pc:spChg>
        <pc:spChg chg="add del mod">
          <ac:chgData name="Silvija Skripkaitė" userId="80c32e79-2c0c-4838-8979-42aedaf91641" providerId="ADAL" clId="{ECB13DB1-5C8B-4E80-B7DD-A4C6913F5A94}" dt="2023-06-13T07:21:22.435" v="1326"/>
          <ac:spMkLst>
            <pc:docMk/>
            <pc:sldMk cId="43750212" sldId="1638"/>
            <ac:spMk id="22" creationId="{139C7353-34F7-633C-CB0E-5461B41821C2}"/>
          </ac:spMkLst>
        </pc:spChg>
        <pc:spChg chg="add del mod">
          <ac:chgData name="Silvija Skripkaitė" userId="80c32e79-2c0c-4838-8979-42aedaf91641" providerId="ADAL" clId="{ECB13DB1-5C8B-4E80-B7DD-A4C6913F5A94}" dt="2023-06-13T07:21:22.435" v="1326"/>
          <ac:spMkLst>
            <pc:docMk/>
            <pc:sldMk cId="43750212" sldId="1638"/>
            <ac:spMk id="23" creationId="{0D74A3E9-1840-5D75-C57A-3891F95E01AF}"/>
          </ac:spMkLst>
        </pc:spChg>
        <pc:spChg chg="mod">
          <ac:chgData name="Silvija Skripkaitė" userId="80c32e79-2c0c-4838-8979-42aedaf91641" providerId="ADAL" clId="{ECB13DB1-5C8B-4E80-B7DD-A4C6913F5A94}" dt="2023-06-13T07:21:43.798" v="1329"/>
          <ac:spMkLst>
            <pc:docMk/>
            <pc:sldMk cId="43750212" sldId="1638"/>
            <ac:spMk id="25" creationId="{BFBA9976-CD3F-9688-9362-B980AA6E142E}"/>
          </ac:spMkLst>
        </pc:spChg>
        <pc:spChg chg="mod">
          <ac:chgData name="Silvija Skripkaitė" userId="80c32e79-2c0c-4838-8979-42aedaf91641" providerId="ADAL" clId="{ECB13DB1-5C8B-4E80-B7DD-A4C6913F5A94}" dt="2023-06-13T07:21:43.798" v="1329"/>
          <ac:spMkLst>
            <pc:docMk/>
            <pc:sldMk cId="43750212" sldId="1638"/>
            <ac:spMk id="26" creationId="{D85D885B-2FA2-D317-FF3D-53BCCD1C4EFA}"/>
          </ac:spMkLst>
        </pc:spChg>
        <pc:spChg chg="mod">
          <ac:chgData name="Silvija Skripkaitė" userId="80c32e79-2c0c-4838-8979-42aedaf91641" providerId="ADAL" clId="{ECB13DB1-5C8B-4E80-B7DD-A4C6913F5A94}" dt="2023-06-13T07:21:43.798" v="1329"/>
          <ac:spMkLst>
            <pc:docMk/>
            <pc:sldMk cId="43750212" sldId="1638"/>
            <ac:spMk id="27" creationId="{C3A73723-83D4-DA1F-D38D-BBD2228CC36F}"/>
          </ac:spMkLst>
        </pc:spChg>
        <pc:spChg chg="mod">
          <ac:chgData name="Silvija Skripkaitė" userId="80c32e79-2c0c-4838-8979-42aedaf91641" providerId="ADAL" clId="{ECB13DB1-5C8B-4E80-B7DD-A4C6913F5A94}" dt="2023-06-13T07:21:43.798" v="1329"/>
          <ac:spMkLst>
            <pc:docMk/>
            <pc:sldMk cId="43750212" sldId="1638"/>
            <ac:spMk id="28" creationId="{AE097763-824E-F05A-4F52-BE75F6E85183}"/>
          </ac:spMkLst>
        </pc:spChg>
        <pc:spChg chg="mod">
          <ac:chgData name="Silvija Skripkaitė" userId="80c32e79-2c0c-4838-8979-42aedaf91641" providerId="ADAL" clId="{ECB13DB1-5C8B-4E80-B7DD-A4C6913F5A94}" dt="2023-06-13T07:21:43.798" v="1329"/>
          <ac:spMkLst>
            <pc:docMk/>
            <pc:sldMk cId="43750212" sldId="1638"/>
            <ac:spMk id="29" creationId="{0449685A-0532-F24D-3497-EEE2BB007A8E}"/>
          </ac:spMkLst>
        </pc:spChg>
        <pc:spChg chg="mod">
          <ac:chgData name="Silvija Skripkaitė" userId="80c32e79-2c0c-4838-8979-42aedaf91641" providerId="ADAL" clId="{ECB13DB1-5C8B-4E80-B7DD-A4C6913F5A94}" dt="2023-06-13T07:21:43.798" v="1329"/>
          <ac:spMkLst>
            <pc:docMk/>
            <pc:sldMk cId="43750212" sldId="1638"/>
            <ac:spMk id="30" creationId="{5B248405-2670-1501-E438-17FAE742C621}"/>
          </ac:spMkLst>
        </pc:spChg>
        <pc:spChg chg="mod">
          <ac:chgData name="Silvija Skripkaitė" userId="80c32e79-2c0c-4838-8979-42aedaf91641" providerId="ADAL" clId="{ECB13DB1-5C8B-4E80-B7DD-A4C6913F5A94}" dt="2023-06-13T07:21:43.798" v="1329"/>
          <ac:spMkLst>
            <pc:docMk/>
            <pc:sldMk cId="43750212" sldId="1638"/>
            <ac:spMk id="33" creationId="{FDB734DF-F162-9DFE-598F-F2CC5A87FDBE}"/>
          </ac:spMkLst>
        </pc:spChg>
        <pc:spChg chg="mod">
          <ac:chgData name="Silvija Skripkaitė" userId="80c32e79-2c0c-4838-8979-42aedaf91641" providerId="ADAL" clId="{ECB13DB1-5C8B-4E80-B7DD-A4C6913F5A94}" dt="2023-06-13T07:21:43.798" v="1329"/>
          <ac:spMkLst>
            <pc:docMk/>
            <pc:sldMk cId="43750212" sldId="1638"/>
            <ac:spMk id="35" creationId="{B9B5B1D9-2AE2-DC86-A693-3EDA158FC10D}"/>
          </ac:spMkLst>
        </pc:spChg>
        <pc:spChg chg="add mod">
          <ac:chgData name="Silvija Skripkaitė" userId="80c32e79-2c0c-4838-8979-42aedaf91641" providerId="ADAL" clId="{ECB13DB1-5C8B-4E80-B7DD-A4C6913F5A94}" dt="2023-06-13T07:21:51.709" v="1332" actId="1076"/>
          <ac:spMkLst>
            <pc:docMk/>
            <pc:sldMk cId="43750212" sldId="1638"/>
            <ac:spMk id="36" creationId="{A8A6C248-05D2-4B56-4F19-4AC677A0D02A}"/>
          </ac:spMkLst>
        </pc:spChg>
        <pc:grpChg chg="add del mod">
          <ac:chgData name="Silvija Skripkaitė" userId="80c32e79-2c0c-4838-8979-42aedaf91641" providerId="ADAL" clId="{ECB13DB1-5C8B-4E80-B7DD-A4C6913F5A94}" dt="2023-06-13T07:21:25.886" v="1328" actId="478"/>
          <ac:grpSpMkLst>
            <pc:docMk/>
            <pc:sldMk cId="43750212" sldId="1638"/>
            <ac:grpSpMk id="15" creationId="{6615BFF8-B00E-6D63-E401-A88E502F3959}"/>
          </ac:grpSpMkLst>
        </pc:grpChg>
        <pc:grpChg chg="mod">
          <ac:chgData name="Silvija Skripkaitė" userId="80c32e79-2c0c-4838-8979-42aedaf91641" providerId="ADAL" clId="{ECB13DB1-5C8B-4E80-B7DD-A4C6913F5A94}" dt="2023-06-13T07:21:01.143" v="1324"/>
          <ac:grpSpMkLst>
            <pc:docMk/>
            <pc:sldMk cId="43750212" sldId="1638"/>
            <ac:grpSpMk id="17" creationId="{BDB0117E-3103-8EFD-88ED-415D48A888BA}"/>
          </ac:grpSpMkLst>
        </pc:grpChg>
        <pc:grpChg chg="add mod">
          <ac:chgData name="Silvija Skripkaitė" userId="80c32e79-2c0c-4838-8979-42aedaf91641" providerId="ADAL" clId="{ECB13DB1-5C8B-4E80-B7DD-A4C6913F5A94}" dt="2023-06-13T07:21:51.709" v="1332" actId="1076"/>
          <ac:grpSpMkLst>
            <pc:docMk/>
            <pc:sldMk cId="43750212" sldId="1638"/>
            <ac:grpSpMk id="24" creationId="{8B27BAB3-5402-9D75-2514-E5AC65F3D86D}"/>
          </ac:grpSpMkLst>
        </pc:grpChg>
        <pc:grpChg chg="add mod">
          <ac:chgData name="Silvija Skripkaitė" userId="80c32e79-2c0c-4838-8979-42aedaf91641" providerId="ADAL" clId="{ECB13DB1-5C8B-4E80-B7DD-A4C6913F5A94}" dt="2023-06-13T07:21:51.709" v="1332" actId="1076"/>
          <ac:grpSpMkLst>
            <pc:docMk/>
            <pc:sldMk cId="43750212" sldId="1638"/>
            <ac:grpSpMk id="31" creationId="{BB1823B2-C8A6-34F7-9FC1-2F9769E31E01}"/>
          </ac:grpSpMkLst>
        </pc:grpChg>
        <pc:grpChg chg="mod">
          <ac:chgData name="Silvija Skripkaitė" userId="80c32e79-2c0c-4838-8979-42aedaf91641" providerId="ADAL" clId="{ECB13DB1-5C8B-4E80-B7DD-A4C6913F5A94}" dt="2023-06-13T07:21:43.798" v="1329"/>
          <ac:grpSpMkLst>
            <pc:docMk/>
            <pc:sldMk cId="43750212" sldId="1638"/>
            <ac:grpSpMk id="32" creationId="{0AF1FF5B-37A8-551A-665C-FB7C502193B3}"/>
          </ac:grpSpMkLst>
        </pc:grpChg>
        <pc:picChg chg="mod">
          <ac:chgData name="Silvija Skripkaitė" userId="80c32e79-2c0c-4838-8979-42aedaf91641" providerId="ADAL" clId="{ECB13DB1-5C8B-4E80-B7DD-A4C6913F5A94}" dt="2023-06-13T07:21:01.143" v="1324"/>
          <ac:picMkLst>
            <pc:docMk/>
            <pc:sldMk cId="43750212" sldId="1638"/>
            <ac:picMk id="19" creationId="{E9974656-DB39-E7FE-91E2-5F15F75336CC}"/>
          </ac:picMkLst>
        </pc:picChg>
        <pc:picChg chg="add del mod">
          <ac:chgData name="Silvija Skripkaitė" userId="80c32e79-2c0c-4838-8979-42aedaf91641" providerId="ADAL" clId="{ECB13DB1-5C8B-4E80-B7DD-A4C6913F5A94}" dt="2023-06-13T07:21:22.435" v="1326"/>
          <ac:picMkLst>
            <pc:docMk/>
            <pc:sldMk cId="43750212" sldId="1638"/>
            <ac:picMk id="21" creationId="{A8C5F9CE-B648-0DE5-38B3-6478DC0245FE}"/>
          </ac:picMkLst>
        </pc:picChg>
        <pc:picChg chg="mod">
          <ac:chgData name="Silvija Skripkaitė" userId="80c32e79-2c0c-4838-8979-42aedaf91641" providerId="ADAL" clId="{ECB13DB1-5C8B-4E80-B7DD-A4C6913F5A94}" dt="2023-06-13T07:22:08.538" v="1334" actId="1076"/>
          <ac:picMkLst>
            <pc:docMk/>
            <pc:sldMk cId="43750212" sldId="1638"/>
            <ac:picMk id="34" creationId="{0FA12A32-3379-1A80-298C-E36463442E6D}"/>
          </ac:picMkLst>
        </pc:picChg>
      </pc:sldChg>
      <pc:sldChg chg="addSp delSp modSp add mod">
        <pc:chgData name="Silvija Skripkaitė" userId="80c32e79-2c0c-4838-8979-42aedaf91641" providerId="ADAL" clId="{ECB13DB1-5C8B-4E80-B7DD-A4C6913F5A94}" dt="2023-06-13T07:29:05.156" v="1538" actId="1037"/>
        <pc:sldMkLst>
          <pc:docMk/>
          <pc:sldMk cId="2635395449" sldId="1639"/>
        </pc:sldMkLst>
        <pc:spChg chg="del">
          <ac:chgData name="Silvija Skripkaitė" userId="80c32e79-2c0c-4838-8979-42aedaf91641" providerId="ADAL" clId="{ECB13DB1-5C8B-4E80-B7DD-A4C6913F5A94}" dt="2023-06-13T07:24:39.522" v="1352" actId="478"/>
          <ac:spMkLst>
            <pc:docMk/>
            <pc:sldMk cId="2635395449" sldId="1639"/>
            <ac:spMk id="2" creationId="{4815252C-67C0-7E24-2713-D02D561D56E5}"/>
          </ac:spMkLst>
        </pc:spChg>
        <pc:spChg chg="del">
          <ac:chgData name="Silvija Skripkaitė" userId="80c32e79-2c0c-4838-8979-42aedaf91641" providerId="ADAL" clId="{ECB13DB1-5C8B-4E80-B7DD-A4C6913F5A94}" dt="2023-06-13T07:24:39.522" v="1352" actId="478"/>
          <ac:spMkLst>
            <pc:docMk/>
            <pc:sldMk cId="2635395449" sldId="1639"/>
            <ac:spMk id="3" creationId="{007B831B-C615-58DF-C0B8-2650B7C8B476}"/>
          </ac:spMkLst>
        </pc:spChg>
        <pc:spChg chg="mod">
          <ac:chgData name="Silvija Skripkaitė" userId="80c32e79-2c0c-4838-8979-42aedaf91641" providerId="ADAL" clId="{ECB13DB1-5C8B-4E80-B7DD-A4C6913F5A94}" dt="2023-06-13T07:29:05.156" v="1538" actId="1037"/>
          <ac:spMkLst>
            <pc:docMk/>
            <pc:sldMk cId="2635395449" sldId="1639"/>
            <ac:spMk id="4" creationId="{440F651D-46B8-31E5-04B0-71A0C8FFA4D3}"/>
          </ac:spMkLst>
        </pc:spChg>
        <pc:spChg chg="add del mod">
          <ac:chgData name="Silvija Skripkaitė" userId="80c32e79-2c0c-4838-8979-42aedaf91641" providerId="ADAL" clId="{ECB13DB1-5C8B-4E80-B7DD-A4C6913F5A94}" dt="2023-06-13T07:24:41.746" v="1353" actId="478"/>
          <ac:spMkLst>
            <pc:docMk/>
            <pc:sldMk cId="2635395449" sldId="1639"/>
            <ac:spMk id="6" creationId="{D69E27FA-BAAB-02EE-806D-886FFEB4E2EB}"/>
          </ac:spMkLst>
        </pc:spChg>
        <pc:spChg chg="del">
          <ac:chgData name="Silvija Skripkaitė" userId="80c32e79-2c0c-4838-8979-42aedaf91641" providerId="ADAL" clId="{ECB13DB1-5C8B-4E80-B7DD-A4C6913F5A94}" dt="2023-06-13T07:24:39.522" v="1352" actId="478"/>
          <ac:spMkLst>
            <pc:docMk/>
            <pc:sldMk cId="2635395449" sldId="1639"/>
            <ac:spMk id="7" creationId="{31668E61-2A53-A6B2-BAB0-83A3506E6012}"/>
          </ac:spMkLst>
        </pc:spChg>
        <pc:spChg chg="del">
          <ac:chgData name="Silvija Skripkaitė" userId="80c32e79-2c0c-4838-8979-42aedaf91641" providerId="ADAL" clId="{ECB13DB1-5C8B-4E80-B7DD-A4C6913F5A94}" dt="2023-06-13T07:24:39.522" v="1352" actId="478"/>
          <ac:spMkLst>
            <pc:docMk/>
            <pc:sldMk cId="2635395449" sldId="1639"/>
            <ac:spMk id="8" creationId="{705033B7-06E7-3833-8AB6-45C2232BBC34}"/>
          </ac:spMkLst>
        </pc:spChg>
        <pc:spChg chg="del">
          <ac:chgData name="Silvija Skripkaitė" userId="80c32e79-2c0c-4838-8979-42aedaf91641" providerId="ADAL" clId="{ECB13DB1-5C8B-4E80-B7DD-A4C6913F5A94}" dt="2023-06-13T07:24:39.522" v="1352" actId="478"/>
          <ac:spMkLst>
            <pc:docMk/>
            <pc:sldMk cId="2635395449" sldId="1639"/>
            <ac:spMk id="9" creationId="{3CE7B2D1-974C-ECD4-70F4-CBCC5887797D}"/>
          </ac:spMkLst>
        </pc:spChg>
        <pc:spChg chg="del">
          <ac:chgData name="Silvija Skripkaitė" userId="80c32e79-2c0c-4838-8979-42aedaf91641" providerId="ADAL" clId="{ECB13DB1-5C8B-4E80-B7DD-A4C6913F5A94}" dt="2023-06-13T07:24:39.522" v="1352" actId="478"/>
          <ac:spMkLst>
            <pc:docMk/>
            <pc:sldMk cId="2635395449" sldId="1639"/>
            <ac:spMk id="10" creationId="{D0E35451-1CED-F5C1-1050-0030BB630AEC}"/>
          </ac:spMkLst>
        </pc:spChg>
        <pc:spChg chg="del">
          <ac:chgData name="Silvija Skripkaitė" userId="80c32e79-2c0c-4838-8979-42aedaf91641" providerId="ADAL" clId="{ECB13DB1-5C8B-4E80-B7DD-A4C6913F5A94}" dt="2023-06-13T07:24:39.522" v="1352" actId="478"/>
          <ac:spMkLst>
            <pc:docMk/>
            <pc:sldMk cId="2635395449" sldId="1639"/>
            <ac:spMk id="11" creationId="{CB5FC5A1-67BC-9092-AD13-E74B8D0D29D7}"/>
          </ac:spMkLst>
        </pc:spChg>
        <pc:spChg chg="del">
          <ac:chgData name="Silvija Skripkaitė" userId="80c32e79-2c0c-4838-8979-42aedaf91641" providerId="ADAL" clId="{ECB13DB1-5C8B-4E80-B7DD-A4C6913F5A94}" dt="2023-06-13T07:24:39.522" v="1352" actId="478"/>
          <ac:spMkLst>
            <pc:docMk/>
            <pc:sldMk cId="2635395449" sldId="1639"/>
            <ac:spMk id="12" creationId="{E606ED36-F9B4-8E2B-8374-0CAB27B9442F}"/>
          </ac:spMkLst>
        </pc:spChg>
        <pc:spChg chg="del">
          <ac:chgData name="Silvija Skripkaitė" userId="80c32e79-2c0c-4838-8979-42aedaf91641" providerId="ADAL" clId="{ECB13DB1-5C8B-4E80-B7DD-A4C6913F5A94}" dt="2023-06-13T07:24:39.522" v="1352" actId="478"/>
          <ac:spMkLst>
            <pc:docMk/>
            <pc:sldMk cId="2635395449" sldId="1639"/>
            <ac:spMk id="13" creationId="{8E85D947-8995-9A9E-91B8-A2E540E90DBB}"/>
          </ac:spMkLst>
        </pc:spChg>
        <pc:spChg chg="del">
          <ac:chgData name="Silvija Skripkaitė" userId="80c32e79-2c0c-4838-8979-42aedaf91641" providerId="ADAL" clId="{ECB13DB1-5C8B-4E80-B7DD-A4C6913F5A94}" dt="2023-06-13T07:24:39.522" v="1352" actId="478"/>
          <ac:spMkLst>
            <pc:docMk/>
            <pc:sldMk cId="2635395449" sldId="1639"/>
            <ac:spMk id="14" creationId="{B66E5AED-1CA2-8184-86CF-93EC9670422A}"/>
          </ac:spMkLst>
        </pc:spChg>
        <pc:spChg chg="add mod">
          <ac:chgData name="Silvija Skripkaitė" userId="80c32e79-2c0c-4838-8979-42aedaf91641" providerId="ADAL" clId="{ECB13DB1-5C8B-4E80-B7DD-A4C6913F5A94}" dt="2023-06-13T07:25:15.349" v="1370" actId="1076"/>
          <ac:spMkLst>
            <pc:docMk/>
            <pc:sldMk cId="2635395449" sldId="1639"/>
            <ac:spMk id="15" creationId="{1BA894C9-A232-1D6C-62BB-10B38799E3FF}"/>
          </ac:spMkLst>
        </pc:spChg>
        <pc:spChg chg="del">
          <ac:chgData name="Silvija Skripkaitė" userId="80c32e79-2c0c-4838-8979-42aedaf91641" providerId="ADAL" clId="{ECB13DB1-5C8B-4E80-B7DD-A4C6913F5A94}" dt="2023-06-13T07:24:39.522" v="1352" actId="478"/>
          <ac:spMkLst>
            <pc:docMk/>
            <pc:sldMk cId="2635395449" sldId="1639"/>
            <ac:spMk id="16" creationId="{286EAED6-2B86-A5F3-897C-AD2FF563FA84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18" creationId="{3E4E5C00-DC0A-0AC9-524D-FB36134A4CF2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19" creationId="{3C8A21E8-B89D-01F3-D9F9-55060CC143D2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20" creationId="{28E77057-2015-79FF-BDC1-7075176C0C1E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21" creationId="{1E379673-E116-B0CD-D600-45CFF935322E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22" creationId="{638A94A2-9BD2-9BDA-21AE-56B9F5FC0E70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23" creationId="{6B22330A-1846-7758-E9EE-7D51334A04AF}"/>
          </ac:spMkLst>
        </pc:spChg>
        <pc:spChg chg="del">
          <ac:chgData name="Silvija Skripkaitė" userId="80c32e79-2c0c-4838-8979-42aedaf91641" providerId="ADAL" clId="{ECB13DB1-5C8B-4E80-B7DD-A4C6913F5A94}" dt="2023-06-13T07:24:39.522" v="1352" actId="478"/>
          <ac:spMkLst>
            <pc:docMk/>
            <pc:sldMk cId="2635395449" sldId="1639"/>
            <ac:spMk id="36" creationId="{A8A6C248-05D2-4B56-4F19-4AC677A0D02A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39" creationId="{CACE57D3-98BD-8D7E-D6A2-8541EED4223A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41" creationId="{4FEDF5F0-E8F2-3D28-4FA6-15BE2B1B49A9}"/>
          </ac:spMkLst>
        </pc:spChg>
        <pc:spChg chg="add del mod">
          <ac:chgData name="Silvija Skripkaitė" userId="80c32e79-2c0c-4838-8979-42aedaf91641" providerId="ADAL" clId="{ECB13DB1-5C8B-4E80-B7DD-A4C6913F5A94}" dt="2023-06-13T07:25:25.129" v="1372" actId="478"/>
          <ac:spMkLst>
            <pc:docMk/>
            <pc:sldMk cId="2635395449" sldId="1639"/>
            <ac:spMk id="42" creationId="{29BED64D-2920-C93C-1C59-05AD2E3445F9}"/>
          </ac:spMkLst>
        </pc:spChg>
        <pc:spChg chg="add mod">
          <ac:chgData name="Silvija Skripkaitė" userId="80c32e79-2c0c-4838-8979-42aedaf91641" providerId="ADAL" clId="{ECB13DB1-5C8B-4E80-B7DD-A4C6913F5A94}" dt="2023-06-13T07:29:05.156" v="1538" actId="1037"/>
          <ac:spMkLst>
            <pc:docMk/>
            <pc:sldMk cId="2635395449" sldId="1639"/>
            <ac:spMk id="43" creationId="{E02B496E-F10C-7BCE-FAA8-D881B6A8C89C}"/>
          </ac:spMkLst>
        </pc:spChg>
        <pc:spChg chg="add mod">
          <ac:chgData name="Silvija Skripkaitė" userId="80c32e79-2c0c-4838-8979-42aedaf91641" providerId="ADAL" clId="{ECB13DB1-5C8B-4E80-B7DD-A4C6913F5A94}" dt="2023-06-13T07:29:05.156" v="1538" actId="1037"/>
          <ac:spMkLst>
            <pc:docMk/>
            <pc:sldMk cId="2635395449" sldId="1639"/>
            <ac:spMk id="44" creationId="{554449C1-9BBA-C555-F078-8CB3F82F9AAC}"/>
          </ac:spMkLst>
        </pc:spChg>
        <pc:spChg chg="add mod">
          <ac:chgData name="Silvija Skripkaitė" userId="80c32e79-2c0c-4838-8979-42aedaf91641" providerId="ADAL" clId="{ECB13DB1-5C8B-4E80-B7DD-A4C6913F5A94}" dt="2023-06-13T07:29:05.156" v="1538" actId="1037"/>
          <ac:spMkLst>
            <pc:docMk/>
            <pc:sldMk cId="2635395449" sldId="1639"/>
            <ac:spMk id="45" creationId="{F4BC0D06-BD25-A272-E84C-5E7EDE32499A}"/>
          </ac:spMkLst>
        </pc:spChg>
        <pc:spChg chg="add mod">
          <ac:chgData name="Silvija Skripkaitė" userId="80c32e79-2c0c-4838-8979-42aedaf91641" providerId="ADAL" clId="{ECB13DB1-5C8B-4E80-B7DD-A4C6913F5A94}" dt="2023-06-13T07:29:05.156" v="1538" actId="1037"/>
          <ac:spMkLst>
            <pc:docMk/>
            <pc:sldMk cId="2635395449" sldId="1639"/>
            <ac:spMk id="46" creationId="{3A960DAB-A528-2595-7CCE-9945E9A7820E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48" creationId="{BB9B85E2-3F24-838E-A838-91B7AA4A3842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49" creationId="{1F137172-A113-28F3-8023-D30AAD3EACAC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50" creationId="{BEEE7FC8-82CC-EFA3-0706-946A9CACB633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51" creationId="{A8E36CB9-7083-6253-DE1A-D2EF24775350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52" creationId="{1BCF7C82-F60D-3458-4165-2DB59E329FCC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53" creationId="{6FA792D0-1646-4F57-E375-7E1FA7F79940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56" creationId="{E79BE0B4-3CED-A5C7-30BF-71F44E65CDB6}"/>
          </ac:spMkLst>
        </pc:spChg>
        <pc:spChg chg="mod">
          <ac:chgData name="Silvija Skripkaitė" userId="80c32e79-2c0c-4838-8979-42aedaf91641" providerId="ADAL" clId="{ECB13DB1-5C8B-4E80-B7DD-A4C6913F5A94}" dt="2023-06-13T07:25:03.930" v="1366"/>
          <ac:spMkLst>
            <pc:docMk/>
            <pc:sldMk cId="2635395449" sldId="1639"/>
            <ac:spMk id="58" creationId="{517F7F9C-54BF-D1DB-A2A0-E7468FAB0A8D}"/>
          </ac:spMkLst>
        </pc:spChg>
        <pc:spChg chg="add del mod">
          <ac:chgData name="Silvija Skripkaitė" userId="80c32e79-2c0c-4838-8979-42aedaf91641" providerId="ADAL" clId="{ECB13DB1-5C8B-4E80-B7DD-A4C6913F5A94}" dt="2023-06-13T07:27:44.561" v="1441" actId="478"/>
          <ac:spMkLst>
            <pc:docMk/>
            <pc:sldMk cId="2635395449" sldId="1639"/>
            <ac:spMk id="61" creationId="{E76B2E03-37EF-8FC2-09AC-5EF5A9351809}"/>
          </ac:spMkLst>
        </pc:spChg>
        <pc:spChg chg="add mod">
          <ac:chgData name="Silvija Skripkaitė" userId="80c32e79-2c0c-4838-8979-42aedaf91641" providerId="ADAL" clId="{ECB13DB1-5C8B-4E80-B7DD-A4C6913F5A94}" dt="2023-06-13T07:29:05.156" v="1538" actId="1037"/>
          <ac:spMkLst>
            <pc:docMk/>
            <pc:sldMk cId="2635395449" sldId="1639"/>
            <ac:spMk id="62" creationId="{F207789F-67DB-BA73-C816-8070551BCBBB}"/>
          </ac:spMkLst>
        </pc:spChg>
        <pc:spChg chg="add mod">
          <ac:chgData name="Silvija Skripkaitė" userId="80c32e79-2c0c-4838-8979-42aedaf91641" providerId="ADAL" clId="{ECB13DB1-5C8B-4E80-B7DD-A4C6913F5A94}" dt="2023-06-13T07:29:05.156" v="1538" actId="1037"/>
          <ac:spMkLst>
            <pc:docMk/>
            <pc:sldMk cId="2635395449" sldId="1639"/>
            <ac:spMk id="63" creationId="{5C8991AD-EB20-531D-BFA3-8B348B57E903}"/>
          </ac:spMkLst>
        </pc:spChg>
        <pc:grpChg chg="add mod">
          <ac:chgData name="Silvija Skripkaitė" userId="80c32e79-2c0c-4838-8979-42aedaf91641" providerId="ADAL" clId="{ECB13DB1-5C8B-4E80-B7DD-A4C6913F5A94}" dt="2023-06-13T07:29:05.156" v="1538" actId="1037"/>
          <ac:grpSpMkLst>
            <pc:docMk/>
            <pc:sldMk cId="2635395449" sldId="1639"/>
            <ac:grpSpMk id="17" creationId="{686ACA03-6132-CEF1-E765-D85320275C14}"/>
          </ac:grpSpMkLst>
        </pc:grpChg>
        <pc:grpChg chg="del">
          <ac:chgData name="Silvija Skripkaitė" userId="80c32e79-2c0c-4838-8979-42aedaf91641" providerId="ADAL" clId="{ECB13DB1-5C8B-4E80-B7DD-A4C6913F5A94}" dt="2023-06-13T07:24:39.522" v="1352" actId="478"/>
          <ac:grpSpMkLst>
            <pc:docMk/>
            <pc:sldMk cId="2635395449" sldId="1639"/>
            <ac:grpSpMk id="24" creationId="{8B27BAB3-5402-9D75-2514-E5AC65F3D86D}"/>
          </ac:grpSpMkLst>
        </pc:grpChg>
        <pc:grpChg chg="del">
          <ac:chgData name="Silvija Skripkaitė" userId="80c32e79-2c0c-4838-8979-42aedaf91641" providerId="ADAL" clId="{ECB13DB1-5C8B-4E80-B7DD-A4C6913F5A94}" dt="2023-06-13T07:24:39.522" v="1352" actId="478"/>
          <ac:grpSpMkLst>
            <pc:docMk/>
            <pc:sldMk cId="2635395449" sldId="1639"/>
            <ac:grpSpMk id="31" creationId="{BB1823B2-C8A6-34F7-9FC1-2F9769E31E01}"/>
          </ac:grpSpMkLst>
        </pc:grpChg>
        <pc:grpChg chg="add mod">
          <ac:chgData name="Silvija Skripkaitė" userId="80c32e79-2c0c-4838-8979-42aedaf91641" providerId="ADAL" clId="{ECB13DB1-5C8B-4E80-B7DD-A4C6913F5A94}" dt="2023-06-13T07:29:05.156" v="1538" actId="1037"/>
          <ac:grpSpMkLst>
            <pc:docMk/>
            <pc:sldMk cId="2635395449" sldId="1639"/>
            <ac:grpSpMk id="37" creationId="{36E61216-6091-8564-BC8C-BEB602AA19AB}"/>
          </ac:grpSpMkLst>
        </pc:grpChg>
        <pc:grpChg chg="mod">
          <ac:chgData name="Silvija Skripkaitė" userId="80c32e79-2c0c-4838-8979-42aedaf91641" providerId="ADAL" clId="{ECB13DB1-5C8B-4E80-B7DD-A4C6913F5A94}" dt="2023-06-13T07:25:03.930" v="1366"/>
          <ac:grpSpMkLst>
            <pc:docMk/>
            <pc:sldMk cId="2635395449" sldId="1639"/>
            <ac:grpSpMk id="38" creationId="{F6D0C936-1E2F-4784-6FBA-B1F9B5E7EEDF}"/>
          </ac:grpSpMkLst>
        </pc:grpChg>
        <pc:grpChg chg="add mod">
          <ac:chgData name="Silvija Skripkaitė" userId="80c32e79-2c0c-4838-8979-42aedaf91641" providerId="ADAL" clId="{ECB13DB1-5C8B-4E80-B7DD-A4C6913F5A94}" dt="2023-06-13T07:29:05.156" v="1538" actId="1037"/>
          <ac:grpSpMkLst>
            <pc:docMk/>
            <pc:sldMk cId="2635395449" sldId="1639"/>
            <ac:grpSpMk id="47" creationId="{EF766FA5-B44B-28E4-56D2-76ED6020A76D}"/>
          </ac:grpSpMkLst>
        </pc:grpChg>
        <pc:grpChg chg="add mod">
          <ac:chgData name="Silvija Skripkaitė" userId="80c32e79-2c0c-4838-8979-42aedaf91641" providerId="ADAL" clId="{ECB13DB1-5C8B-4E80-B7DD-A4C6913F5A94}" dt="2023-06-13T07:29:05.156" v="1538" actId="1037"/>
          <ac:grpSpMkLst>
            <pc:docMk/>
            <pc:sldMk cId="2635395449" sldId="1639"/>
            <ac:grpSpMk id="54" creationId="{E456E4DC-C0B7-0EAC-EF89-D34265C391F0}"/>
          </ac:grpSpMkLst>
        </pc:grpChg>
        <pc:grpChg chg="mod">
          <ac:chgData name="Silvija Skripkaitė" userId="80c32e79-2c0c-4838-8979-42aedaf91641" providerId="ADAL" clId="{ECB13DB1-5C8B-4E80-B7DD-A4C6913F5A94}" dt="2023-06-13T07:25:03.930" v="1366"/>
          <ac:grpSpMkLst>
            <pc:docMk/>
            <pc:sldMk cId="2635395449" sldId="1639"/>
            <ac:grpSpMk id="55" creationId="{EF94A155-30AD-1734-ECFE-4A4634ED2B09}"/>
          </ac:grpSpMkLst>
        </pc:grpChg>
        <pc:picChg chg="mod">
          <ac:chgData name="Silvija Skripkaitė" userId="80c32e79-2c0c-4838-8979-42aedaf91641" providerId="ADAL" clId="{ECB13DB1-5C8B-4E80-B7DD-A4C6913F5A94}" dt="2023-06-13T07:25:03.930" v="1366"/>
          <ac:picMkLst>
            <pc:docMk/>
            <pc:sldMk cId="2635395449" sldId="1639"/>
            <ac:picMk id="40" creationId="{E5B3AEB9-0D35-82FE-9246-E98E370E0505}"/>
          </ac:picMkLst>
        </pc:picChg>
        <pc:picChg chg="mod">
          <ac:chgData name="Silvija Skripkaitė" userId="80c32e79-2c0c-4838-8979-42aedaf91641" providerId="ADAL" clId="{ECB13DB1-5C8B-4E80-B7DD-A4C6913F5A94}" dt="2023-06-13T07:25:03.930" v="1366"/>
          <ac:picMkLst>
            <pc:docMk/>
            <pc:sldMk cId="2635395449" sldId="1639"/>
            <ac:picMk id="57" creationId="{BCC9A4D3-867F-EA68-C004-D31DF2550C6C}"/>
          </ac:picMkLst>
        </pc:picChg>
        <pc:picChg chg="add mod">
          <ac:chgData name="Silvija Skripkaitė" userId="80c32e79-2c0c-4838-8979-42aedaf91641" providerId="ADAL" clId="{ECB13DB1-5C8B-4E80-B7DD-A4C6913F5A94}" dt="2023-06-13T07:29:05.156" v="1538" actId="1037"/>
          <ac:picMkLst>
            <pc:docMk/>
            <pc:sldMk cId="2635395449" sldId="1639"/>
            <ac:picMk id="59" creationId="{6B36933D-EBAE-881C-F318-9445F61EB0B6}"/>
          </ac:picMkLst>
        </pc:picChg>
        <pc:picChg chg="add mod">
          <ac:chgData name="Silvija Skripkaitė" userId="80c32e79-2c0c-4838-8979-42aedaf91641" providerId="ADAL" clId="{ECB13DB1-5C8B-4E80-B7DD-A4C6913F5A94}" dt="2023-06-13T07:29:05.156" v="1538" actId="1037"/>
          <ac:picMkLst>
            <pc:docMk/>
            <pc:sldMk cId="2635395449" sldId="1639"/>
            <ac:picMk id="60" creationId="{A5F69828-93F5-2B8B-3530-61E7825E4BDA}"/>
          </ac:picMkLst>
        </pc:picChg>
      </pc:sldChg>
      <pc:sldChg chg="addSp delSp modSp add mod">
        <pc:chgData name="Silvija Skripkaitė" userId="80c32e79-2c0c-4838-8979-42aedaf91641" providerId="ADAL" clId="{ECB13DB1-5C8B-4E80-B7DD-A4C6913F5A94}" dt="2023-06-13T08:19:57.576" v="2504" actId="14100"/>
        <pc:sldMkLst>
          <pc:docMk/>
          <pc:sldMk cId="3259808386" sldId="1640"/>
        </pc:sldMkLst>
        <pc:spChg chg="mod">
          <ac:chgData name="Silvija Skripkaitė" userId="80c32e79-2c0c-4838-8979-42aedaf91641" providerId="ADAL" clId="{ECB13DB1-5C8B-4E80-B7DD-A4C6913F5A94}" dt="2023-06-13T07:29:57.605" v="1557" actId="14100"/>
          <ac:spMkLst>
            <pc:docMk/>
            <pc:sldMk cId="3259808386" sldId="1640"/>
            <ac:spMk id="5" creationId="{308640F4-6A90-659F-FC4D-6603F3067BCD}"/>
          </ac:spMkLst>
        </pc:spChg>
        <pc:spChg chg="mod">
          <ac:chgData name="Silvija Skripkaitė" userId="80c32e79-2c0c-4838-8979-42aedaf91641" providerId="ADAL" clId="{ECB13DB1-5C8B-4E80-B7DD-A4C6913F5A94}" dt="2023-06-13T07:29:57.605" v="1557" actId="14100"/>
          <ac:spMkLst>
            <pc:docMk/>
            <pc:sldMk cId="3259808386" sldId="1640"/>
            <ac:spMk id="6" creationId="{1E66C756-096C-F65B-0C26-9218339DB416}"/>
          </ac:spMkLst>
        </pc:spChg>
        <pc:spChg chg="mod">
          <ac:chgData name="Silvija Skripkaitė" userId="80c32e79-2c0c-4838-8979-42aedaf91641" providerId="ADAL" clId="{ECB13DB1-5C8B-4E80-B7DD-A4C6913F5A94}" dt="2023-06-13T07:29:57.605" v="1557" actId="14100"/>
          <ac:spMkLst>
            <pc:docMk/>
            <pc:sldMk cId="3259808386" sldId="1640"/>
            <ac:spMk id="7" creationId="{3D2E134D-5786-D61E-30BE-167E4DDD7BCA}"/>
          </ac:spMkLst>
        </pc:spChg>
        <pc:spChg chg="mod">
          <ac:chgData name="Silvija Skripkaitė" userId="80c32e79-2c0c-4838-8979-42aedaf91641" providerId="ADAL" clId="{ECB13DB1-5C8B-4E80-B7DD-A4C6913F5A94}" dt="2023-06-13T07:29:57.605" v="1557" actId="14100"/>
          <ac:spMkLst>
            <pc:docMk/>
            <pc:sldMk cId="3259808386" sldId="1640"/>
            <ac:spMk id="8" creationId="{26B4C84F-C8F4-615B-6071-3CACEC23C32D}"/>
          </ac:spMkLst>
        </pc:spChg>
        <pc:spChg chg="mod">
          <ac:chgData name="Silvija Skripkaitė" userId="80c32e79-2c0c-4838-8979-42aedaf91641" providerId="ADAL" clId="{ECB13DB1-5C8B-4E80-B7DD-A4C6913F5A94}" dt="2023-06-13T07:29:57.605" v="1557" actId="14100"/>
          <ac:spMkLst>
            <pc:docMk/>
            <pc:sldMk cId="3259808386" sldId="1640"/>
            <ac:spMk id="9" creationId="{135E6D3B-A6FC-3331-8860-04AB80727273}"/>
          </ac:spMkLst>
        </pc:spChg>
        <pc:spChg chg="mod">
          <ac:chgData name="Silvija Skripkaitė" userId="80c32e79-2c0c-4838-8979-42aedaf91641" providerId="ADAL" clId="{ECB13DB1-5C8B-4E80-B7DD-A4C6913F5A94}" dt="2023-06-13T07:29:57.605" v="1557" actId="14100"/>
          <ac:spMkLst>
            <pc:docMk/>
            <pc:sldMk cId="3259808386" sldId="1640"/>
            <ac:spMk id="10" creationId="{E4128FC3-AE0C-7E83-B3BF-D0EEE9807396}"/>
          </ac:spMkLst>
        </pc:spChg>
        <pc:spChg chg="mod">
          <ac:chgData name="Silvija Skripkaitė" userId="80c32e79-2c0c-4838-8979-42aedaf91641" providerId="ADAL" clId="{ECB13DB1-5C8B-4E80-B7DD-A4C6913F5A94}" dt="2023-06-13T07:30:41.026" v="1569" actId="1076"/>
          <ac:spMkLst>
            <pc:docMk/>
            <pc:sldMk cId="3259808386" sldId="1640"/>
            <ac:spMk id="13" creationId="{C8AB3C39-7B44-7778-2F66-83BFA7983BFA}"/>
          </ac:spMkLst>
        </pc:spChg>
        <pc:spChg chg="mod">
          <ac:chgData name="Silvija Skripkaitė" userId="80c32e79-2c0c-4838-8979-42aedaf91641" providerId="ADAL" clId="{ECB13DB1-5C8B-4E80-B7DD-A4C6913F5A94}" dt="2023-06-13T07:29:37.531" v="1553" actId="20577"/>
          <ac:spMkLst>
            <pc:docMk/>
            <pc:sldMk cId="3259808386" sldId="1640"/>
            <ac:spMk id="15" creationId="{1BA894C9-A232-1D6C-62BB-10B38799E3FF}"/>
          </ac:spMkLst>
        </pc:spChg>
        <pc:spChg chg="mod">
          <ac:chgData name="Silvija Skripkaitė" userId="80c32e79-2c0c-4838-8979-42aedaf91641" providerId="ADAL" clId="{ECB13DB1-5C8B-4E80-B7DD-A4C6913F5A94}" dt="2023-06-13T07:30:41.026" v="1569" actId="1076"/>
          <ac:spMkLst>
            <pc:docMk/>
            <pc:sldMk cId="3259808386" sldId="1640"/>
            <ac:spMk id="16" creationId="{5359BF3C-26FF-C375-4A73-1E1E9EB9E200}"/>
          </ac:spMkLst>
        </pc:spChg>
        <pc:spChg chg="add mod">
          <ac:chgData name="Silvija Skripkaitė" userId="80c32e79-2c0c-4838-8979-42aedaf91641" providerId="ADAL" clId="{ECB13DB1-5C8B-4E80-B7DD-A4C6913F5A94}" dt="2023-06-13T07:32:05.661" v="1585" actId="1076"/>
          <ac:spMkLst>
            <pc:docMk/>
            <pc:sldMk cId="3259808386" sldId="1640"/>
            <ac:spMk id="24" creationId="{746C3A71-D0CB-D1B8-F53B-7CA52E3DF134}"/>
          </ac:spMkLst>
        </pc:spChg>
        <pc:spChg chg="add del mod">
          <ac:chgData name="Silvija Skripkaitė" userId="80c32e79-2c0c-4838-8979-42aedaf91641" providerId="ADAL" clId="{ECB13DB1-5C8B-4E80-B7DD-A4C6913F5A94}" dt="2023-06-13T07:32:12.877" v="1587" actId="478"/>
          <ac:spMkLst>
            <pc:docMk/>
            <pc:sldMk cId="3259808386" sldId="1640"/>
            <ac:spMk id="25" creationId="{3E7FD8BB-AD34-DD88-F093-D519756E333E}"/>
          </ac:spMkLst>
        </pc:spChg>
        <pc:spChg chg="add mod">
          <ac:chgData name="Silvija Skripkaitė" userId="80c32e79-2c0c-4838-8979-42aedaf91641" providerId="ADAL" clId="{ECB13DB1-5C8B-4E80-B7DD-A4C6913F5A94}" dt="2023-06-13T07:32:37.157" v="1594" actId="1076"/>
          <ac:spMkLst>
            <pc:docMk/>
            <pc:sldMk cId="3259808386" sldId="1640"/>
            <ac:spMk id="26" creationId="{5612B16C-19A4-899D-4EAB-147A5D201896}"/>
          </ac:spMkLst>
        </pc:spChg>
        <pc:spChg chg="add mod">
          <ac:chgData name="Silvija Skripkaitė" userId="80c32e79-2c0c-4838-8979-42aedaf91641" providerId="ADAL" clId="{ECB13DB1-5C8B-4E80-B7DD-A4C6913F5A94}" dt="2023-06-13T07:32:37.157" v="1594" actId="1076"/>
          <ac:spMkLst>
            <pc:docMk/>
            <pc:sldMk cId="3259808386" sldId="1640"/>
            <ac:spMk id="27" creationId="{6048626C-3131-FE6F-CE68-F5D52A2C8998}"/>
          </ac:spMkLst>
        </pc:spChg>
        <pc:spChg chg="add mod">
          <ac:chgData name="Silvija Skripkaitė" userId="80c32e79-2c0c-4838-8979-42aedaf91641" providerId="ADAL" clId="{ECB13DB1-5C8B-4E80-B7DD-A4C6913F5A94}" dt="2023-06-13T07:32:37.157" v="1594" actId="1076"/>
          <ac:spMkLst>
            <pc:docMk/>
            <pc:sldMk cId="3259808386" sldId="1640"/>
            <ac:spMk id="28" creationId="{E70E19AE-1992-D063-27D6-97E4BB4D3488}"/>
          </ac:spMkLst>
        </pc:spChg>
        <pc:spChg chg="mod">
          <ac:chgData name="Silvija Skripkaitė" userId="80c32e79-2c0c-4838-8979-42aedaf91641" providerId="ADAL" clId="{ECB13DB1-5C8B-4E80-B7DD-A4C6913F5A94}" dt="2023-06-13T07:31:35.147" v="1577"/>
          <ac:spMkLst>
            <pc:docMk/>
            <pc:sldMk cId="3259808386" sldId="1640"/>
            <ac:spMk id="32" creationId="{3051D821-A747-D94E-4A5D-65D1AE6F0AE8}"/>
          </ac:spMkLst>
        </pc:spChg>
        <pc:spChg chg="mod">
          <ac:chgData name="Silvija Skripkaitė" userId="80c32e79-2c0c-4838-8979-42aedaf91641" providerId="ADAL" clId="{ECB13DB1-5C8B-4E80-B7DD-A4C6913F5A94}" dt="2023-06-13T07:31:35.147" v="1577"/>
          <ac:spMkLst>
            <pc:docMk/>
            <pc:sldMk cId="3259808386" sldId="1640"/>
            <ac:spMk id="33" creationId="{A03C486C-0C5F-CC57-7D8B-282EC550D72F}"/>
          </ac:spMkLst>
        </pc:spChg>
        <pc:spChg chg="mod">
          <ac:chgData name="Silvija Skripkaitė" userId="80c32e79-2c0c-4838-8979-42aedaf91641" providerId="ADAL" clId="{ECB13DB1-5C8B-4E80-B7DD-A4C6913F5A94}" dt="2023-06-13T07:31:35.147" v="1577"/>
          <ac:spMkLst>
            <pc:docMk/>
            <pc:sldMk cId="3259808386" sldId="1640"/>
            <ac:spMk id="34" creationId="{92FAF64D-0AD9-5731-3E9D-99117309D0AD}"/>
          </ac:spMkLst>
        </pc:spChg>
        <pc:spChg chg="mod">
          <ac:chgData name="Silvija Skripkaitė" userId="80c32e79-2c0c-4838-8979-42aedaf91641" providerId="ADAL" clId="{ECB13DB1-5C8B-4E80-B7DD-A4C6913F5A94}" dt="2023-06-13T07:31:35.147" v="1577"/>
          <ac:spMkLst>
            <pc:docMk/>
            <pc:sldMk cId="3259808386" sldId="1640"/>
            <ac:spMk id="35" creationId="{8AED5C26-DA1B-B2CE-C79D-B6B25E6EF450}"/>
          </ac:spMkLst>
        </pc:spChg>
        <pc:spChg chg="mod">
          <ac:chgData name="Silvija Skripkaitė" userId="80c32e79-2c0c-4838-8979-42aedaf91641" providerId="ADAL" clId="{ECB13DB1-5C8B-4E80-B7DD-A4C6913F5A94}" dt="2023-06-13T07:31:35.147" v="1577"/>
          <ac:spMkLst>
            <pc:docMk/>
            <pc:sldMk cId="3259808386" sldId="1640"/>
            <ac:spMk id="36" creationId="{437D02DF-BCCC-3773-AC5F-8EBEF3E9B6A6}"/>
          </ac:spMkLst>
        </pc:spChg>
        <pc:spChg chg="mod">
          <ac:chgData name="Silvija Skripkaitė" userId="80c32e79-2c0c-4838-8979-42aedaf91641" providerId="ADAL" clId="{ECB13DB1-5C8B-4E80-B7DD-A4C6913F5A94}" dt="2023-06-13T07:31:35.147" v="1577"/>
          <ac:spMkLst>
            <pc:docMk/>
            <pc:sldMk cId="3259808386" sldId="1640"/>
            <ac:spMk id="42" creationId="{45291F4E-E7F2-4502-1B26-BACD4DEBF774}"/>
          </ac:spMkLst>
        </pc:spChg>
        <pc:spChg chg="del">
          <ac:chgData name="Silvija Skripkaitė" userId="80c32e79-2c0c-4838-8979-42aedaf91641" providerId="ADAL" clId="{ECB13DB1-5C8B-4E80-B7DD-A4C6913F5A94}" dt="2023-06-13T07:29:41.646" v="1554" actId="478"/>
          <ac:spMkLst>
            <pc:docMk/>
            <pc:sldMk cId="3259808386" sldId="1640"/>
            <ac:spMk id="43" creationId="{E02B496E-F10C-7BCE-FAA8-D881B6A8C89C}"/>
          </ac:spMkLst>
        </pc:spChg>
        <pc:spChg chg="del">
          <ac:chgData name="Silvija Skripkaitė" userId="80c32e79-2c0c-4838-8979-42aedaf91641" providerId="ADAL" clId="{ECB13DB1-5C8B-4E80-B7DD-A4C6913F5A94}" dt="2023-06-13T07:29:41.646" v="1554" actId="478"/>
          <ac:spMkLst>
            <pc:docMk/>
            <pc:sldMk cId="3259808386" sldId="1640"/>
            <ac:spMk id="44" creationId="{554449C1-9BBA-C555-F078-8CB3F82F9AAC}"/>
          </ac:spMkLst>
        </pc:spChg>
        <pc:spChg chg="del">
          <ac:chgData name="Silvija Skripkaitė" userId="80c32e79-2c0c-4838-8979-42aedaf91641" providerId="ADAL" clId="{ECB13DB1-5C8B-4E80-B7DD-A4C6913F5A94}" dt="2023-06-13T07:29:41.646" v="1554" actId="478"/>
          <ac:spMkLst>
            <pc:docMk/>
            <pc:sldMk cId="3259808386" sldId="1640"/>
            <ac:spMk id="45" creationId="{F4BC0D06-BD25-A272-E84C-5E7EDE32499A}"/>
          </ac:spMkLst>
        </pc:spChg>
        <pc:spChg chg="del">
          <ac:chgData name="Silvija Skripkaitė" userId="80c32e79-2c0c-4838-8979-42aedaf91641" providerId="ADAL" clId="{ECB13DB1-5C8B-4E80-B7DD-A4C6913F5A94}" dt="2023-06-13T07:29:41.646" v="1554" actId="478"/>
          <ac:spMkLst>
            <pc:docMk/>
            <pc:sldMk cId="3259808386" sldId="1640"/>
            <ac:spMk id="46" creationId="{3A960DAB-A528-2595-7CCE-9945E9A7820E}"/>
          </ac:spMkLst>
        </pc:spChg>
        <pc:spChg chg="del">
          <ac:chgData name="Silvija Skripkaitė" userId="80c32e79-2c0c-4838-8979-42aedaf91641" providerId="ADAL" clId="{ECB13DB1-5C8B-4E80-B7DD-A4C6913F5A94}" dt="2023-06-13T07:29:41.646" v="1554" actId="478"/>
          <ac:spMkLst>
            <pc:docMk/>
            <pc:sldMk cId="3259808386" sldId="1640"/>
            <ac:spMk id="62" creationId="{F207789F-67DB-BA73-C816-8070551BCBBB}"/>
          </ac:spMkLst>
        </pc:spChg>
        <pc:spChg chg="del">
          <ac:chgData name="Silvija Skripkaitė" userId="80c32e79-2c0c-4838-8979-42aedaf91641" providerId="ADAL" clId="{ECB13DB1-5C8B-4E80-B7DD-A4C6913F5A94}" dt="2023-06-13T07:29:41.646" v="1554" actId="478"/>
          <ac:spMkLst>
            <pc:docMk/>
            <pc:sldMk cId="3259808386" sldId="1640"/>
            <ac:spMk id="63" creationId="{5C8991AD-EB20-531D-BFA3-8B348B57E903}"/>
          </ac:spMkLst>
        </pc:spChg>
        <pc:spChg chg="mod">
          <ac:chgData name="Silvija Skripkaitė" userId="80c32e79-2c0c-4838-8979-42aedaf91641" providerId="ADAL" clId="{ECB13DB1-5C8B-4E80-B7DD-A4C6913F5A94}" dt="2023-06-13T07:31:35.147" v="1577"/>
          <ac:spMkLst>
            <pc:docMk/>
            <pc:sldMk cId="3259808386" sldId="1640"/>
            <ac:spMk id="65" creationId="{11E45C1C-EA2B-5028-D4B5-19F9A8C5E151}"/>
          </ac:spMkLst>
        </pc:spChg>
        <pc:spChg chg="mod">
          <ac:chgData name="Silvija Skripkaitė" userId="80c32e79-2c0c-4838-8979-42aedaf91641" providerId="ADAL" clId="{ECB13DB1-5C8B-4E80-B7DD-A4C6913F5A94}" dt="2023-06-13T07:31:35.147" v="1577"/>
          <ac:spMkLst>
            <pc:docMk/>
            <pc:sldMk cId="3259808386" sldId="1640"/>
            <ac:spMk id="67" creationId="{3DA8DDFC-FAD8-E608-0816-02C57149899F}"/>
          </ac:spMkLst>
        </pc:spChg>
        <pc:spChg chg="add del mod">
          <ac:chgData name="Silvija Skripkaitė" userId="80c32e79-2c0c-4838-8979-42aedaf91641" providerId="ADAL" clId="{ECB13DB1-5C8B-4E80-B7DD-A4C6913F5A94}" dt="2023-06-13T07:32:24.519" v="1592" actId="478"/>
          <ac:spMkLst>
            <pc:docMk/>
            <pc:sldMk cId="3259808386" sldId="1640"/>
            <ac:spMk id="68" creationId="{39AC2D81-5219-D998-405A-D6C86759F16E}"/>
          </ac:spMkLst>
        </pc:spChg>
        <pc:spChg chg="add del mod">
          <ac:chgData name="Silvija Skripkaitė" userId="80c32e79-2c0c-4838-8979-42aedaf91641" providerId="ADAL" clId="{ECB13DB1-5C8B-4E80-B7DD-A4C6913F5A94}" dt="2023-06-13T07:32:23.618" v="1591" actId="478"/>
          <ac:spMkLst>
            <pc:docMk/>
            <pc:sldMk cId="3259808386" sldId="1640"/>
            <ac:spMk id="69" creationId="{BDBEB1C1-318D-1768-9E5F-A1FD32432BD7}"/>
          </ac:spMkLst>
        </pc:spChg>
        <pc:spChg chg="add del mod">
          <ac:chgData name="Silvija Skripkaitė" userId="80c32e79-2c0c-4838-8979-42aedaf91641" providerId="ADAL" clId="{ECB13DB1-5C8B-4E80-B7DD-A4C6913F5A94}" dt="2023-06-13T07:32:25.404" v="1593" actId="478"/>
          <ac:spMkLst>
            <pc:docMk/>
            <pc:sldMk cId="3259808386" sldId="1640"/>
            <ac:spMk id="70" creationId="{A59B2FA4-0B0F-34D8-D265-5A128EEE1107}"/>
          </ac:spMkLst>
        </pc:spChg>
        <pc:spChg chg="mod">
          <ac:chgData name="Silvija Skripkaitė" userId="80c32e79-2c0c-4838-8979-42aedaf91641" providerId="ADAL" clId="{ECB13DB1-5C8B-4E80-B7DD-A4C6913F5A94}" dt="2023-06-13T07:33:01.978" v="1598"/>
          <ac:spMkLst>
            <pc:docMk/>
            <pc:sldMk cId="3259808386" sldId="1640"/>
            <ac:spMk id="73" creationId="{6BFDD504-E7DA-C6A4-4DB9-F1DF29674544}"/>
          </ac:spMkLst>
        </pc:spChg>
        <pc:spChg chg="mod">
          <ac:chgData name="Silvija Skripkaitė" userId="80c32e79-2c0c-4838-8979-42aedaf91641" providerId="ADAL" clId="{ECB13DB1-5C8B-4E80-B7DD-A4C6913F5A94}" dt="2023-06-13T07:33:01.978" v="1598"/>
          <ac:spMkLst>
            <pc:docMk/>
            <pc:sldMk cId="3259808386" sldId="1640"/>
            <ac:spMk id="74" creationId="{37DD1545-C2EE-B69B-E4DD-3AFAC8B48C28}"/>
          </ac:spMkLst>
        </pc:spChg>
        <pc:spChg chg="mod">
          <ac:chgData name="Silvija Skripkaitė" userId="80c32e79-2c0c-4838-8979-42aedaf91641" providerId="ADAL" clId="{ECB13DB1-5C8B-4E80-B7DD-A4C6913F5A94}" dt="2023-06-13T07:33:01.978" v="1598"/>
          <ac:spMkLst>
            <pc:docMk/>
            <pc:sldMk cId="3259808386" sldId="1640"/>
            <ac:spMk id="75" creationId="{F7826BCA-5631-3688-E9ED-8E27B69A63DF}"/>
          </ac:spMkLst>
        </pc:spChg>
        <pc:spChg chg="mod">
          <ac:chgData name="Silvija Skripkaitė" userId="80c32e79-2c0c-4838-8979-42aedaf91641" providerId="ADAL" clId="{ECB13DB1-5C8B-4E80-B7DD-A4C6913F5A94}" dt="2023-06-13T07:33:01.978" v="1598"/>
          <ac:spMkLst>
            <pc:docMk/>
            <pc:sldMk cId="3259808386" sldId="1640"/>
            <ac:spMk id="76" creationId="{D0079090-F979-42E9-25FD-849FAFEFD227}"/>
          </ac:spMkLst>
        </pc:spChg>
        <pc:spChg chg="mod">
          <ac:chgData name="Silvija Skripkaitė" userId="80c32e79-2c0c-4838-8979-42aedaf91641" providerId="ADAL" clId="{ECB13DB1-5C8B-4E80-B7DD-A4C6913F5A94}" dt="2023-06-13T07:33:01.978" v="1598"/>
          <ac:spMkLst>
            <pc:docMk/>
            <pc:sldMk cId="3259808386" sldId="1640"/>
            <ac:spMk id="77" creationId="{5E5E2320-5FBA-FAE3-9694-F55D2F0FB5C2}"/>
          </ac:spMkLst>
        </pc:spChg>
        <pc:spChg chg="mod">
          <ac:chgData name="Silvija Skripkaitė" userId="80c32e79-2c0c-4838-8979-42aedaf91641" providerId="ADAL" clId="{ECB13DB1-5C8B-4E80-B7DD-A4C6913F5A94}" dt="2023-06-13T07:33:01.978" v="1598"/>
          <ac:spMkLst>
            <pc:docMk/>
            <pc:sldMk cId="3259808386" sldId="1640"/>
            <ac:spMk id="78" creationId="{D8AA8CFD-A3F2-3119-FBBB-236BB774A6D0}"/>
          </ac:spMkLst>
        </pc:spChg>
        <pc:spChg chg="mod">
          <ac:chgData name="Silvija Skripkaitė" userId="80c32e79-2c0c-4838-8979-42aedaf91641" providerId="ADAL" clId="{ECB13DB1-5C8B-4E80-B7DD-A4C6913F5A94}" dt="2023-06-13T07:33:01.978" v="1598"/>
          <ac:spMkLst>
            <pc:docMk/>
            <pc:sldMk cId="3259808386" sldId="1640"/>
            <ac:spMk id="81" creationId="{5A823482-E876-2116-37BD-E88D8299AB00}"/>
          </ac:spMkLst>
        </pc:spChg>
        <pc:spChg chg="mod">
          <ac:chgData name="Silvija Skripkaitė" userId="80c32e79-2c0c-4838-8979-42aedaf91641" providerId="ADAL" clId="{ECB13DB1-5C8B-4E80-B7DD-A4C6913F5A94}" dt="2023-06-13T07:33:01.978" v="1598"/>
          <ac:spMkLst>
            <pc:docMk/>
            <pc:sldMk cId="3259808386" sldId="1640"/>
            <ac:spMk id="83" creationId="{EF4980F7-348B-05E2-B779-EB72C7BA7192}"/>
          </ac:spMkLst>
        </pc:spChg>
        <pc:grpChg chg="add del mod">
          <ac:chgData name="Silvija Skripkaitė" userId="80c32e79-2c0c-4838-8979-42aedaf91641" providerId="ADAL" clId="{ECB13DB1-5C8B-4E80-B7DD-A4C6913F5A94}" dt="2023-06-13T07:31:14.710" v="1576" actId="478"/>
          <ac:grpSpMkLst>
            <pc:docMk/>
            <pc:sldMk cId="3259808386" sldId="1640"/>
            <ac:grpSpMk id="3" creationId="{FF3AE84A-1E81-58A6-67C1-60A961F04129}"/>
          </ac:grpSpMkLst>
        </pc:grpChg>
        <pc:grpChg chg="add del mod">
          <ac:chgData name="Silvija Skripkaitė" userId="80c32e79-2c0c-4838-8979-42aedaf91641" providerId="ADAL" clId="{ECB13DB1-5C8B-4E80-B7DD-A4C6913F5A94}" dt="2023-06-13T07:31:13.345" v="1575" actId="478"/>
          <ac:grpSpMkLst>
            <pc:docMk/>
            <pc:sldMk cId="3259808386" sldId="1640"/>
            <ac:grpSpMk id="11" creationId="{C693AC70-5D6C-29EB-C686-35CF021E388B}"/>
          </ac:grpSpMkLst>
        </pc:grpChg>
        <pc:grpChg chg="mod">
          <ac:chgData name="Silvija Skripkaitė" userId="80c32e79-2c0c-4838-8979-42aedaf91641" providerId="ADAL" clId="{ECB13DB1-5C8B-4E80-B7DD-A4C6913F5A94}" dt="2023-06-13T07:29:57.605" v="1557" actId="14100"/>
          <ac:grpSpMkLst>
            <pc:docMk/>
            <pc:sldMk cId="3259808386" sldId="1640"/>
            <ac:grpSpMk id="12" creationId="{EC1D8E93-7F87-286F-9F00-485261CF3B69}"/>
          </ac:grpSpMkLst>
        </pc:grpChg>
        <pc:grpChg chg="del">
          <ac:chgData name="Silvija Skripkaitė" userId="80c32e79-2c0c-4838-8979-42aedaf91641" providerId="ADAL" clId="{ECB13DB1-5C8B-4E80-B7DD-A4C6913F5A94}" dt="2023-06-13T07:29:41.646" v="1554" actId="478"/>
          <ac:grpSpMkLst>
            <pc:docMk/>
            <pc:sldMk cId="3259808386" sldId="1640"/>
            <ac:grpSpMk id="17" creationId="{686ACA03-6132-CEF1-E765-D85320275C14}"/>
          </ac:grpSpMkLst>
        </pc:grpChg>
        <pc:grpChg chg="add del mod">
          <ac:chgData name="Silvija Skripkaitė" userId="80c32e79-2c0c-4838-8979-42aedaf91641" providerId="ADAL" clId="{ECB13DB1-5C8B-4E80-B7DD-A4C6913F5A94}" dt="2023-06-13T07:32:21.058" v="1590" actId="478"/>
          <ac:grpSpMkLst>
            <pc:docMk/>
            <pc:sldMk cId="3259808386" sldId="1640"/>
            <ac:grpSpMk id="31" creationId="{881B0FB8-D047-3D51-7BDF-2BB1FA66FE04}"/>
          </ac:grpSpMkLst>
        </pc:grpChg>
        <pc:grpChg chg="del">
          <ac:chgData name="Silvija Skripkaitė" userId="80c32e79-2c0c-4838-8979-42aedaf91641" providerId="ADAL" clId="{ECB13DB1-5C8B-4E80-B7DD-A4C6913F5A94}" dt="2023-06-13T07:29:41.646" v="1554" actId="478"/>
          <ac:grpSpMkLst>
            <pc:docMk/>
            <pc:sldMk cId="3259808386" sldId="1640"/>
            <ac:grpSpMk id="37" creationId="{36E61216-6091-8564-BC8C-BEB602AA19AB}"/>
          </ac:grpSpMkLst>
        </pc:grpChg>
        <pc:grpChg chg="del">
          <ac:chgData name="Silvija Skripkaitė" userId="80c32e79-2c0c-4838-8979-42aedaf91641" providerId="ADAL" clId="{ECB13DB1-5C8B-4E80-B7DD-A4C6913F5A94}" dt="2023-06-13T07:29:41.646" v="1554" actId="478"/>
          <ac:grpSpMkLst>
            <pc:docMk/>
            <pc:sldMk cId="3259808386" sldId="1640"/>
            <ac:grpSpMk id="47" creationId="{EF766FA5-B44B-28E4-56D2-76ED6020A76D}"/>
          </ac:grpSpMkLst>
        </pc:grpChg>
        <pc:grpChg chg="del">
          <ac:chgData name="Silvija Skripkaitė" userId="80c32e79-2c0c-4838-8979-42aedaf91641" providerId="ADAL" clId="{ECB13DB1-5C8B-4E80-B7DD-A4C6913F5A94}" dt="2023-06-13T07:29:41.646" v="1554" actId="478"/>
          <ac:grpSpMkLst>
            <pc:docMk/>
            <pc:sldMk cId="3259808386" sldId="1640"/>
            <ac:grpSpMk id="54" creationId="{E456E4DC-C0B7-0EAC-EF89-D34265C391F0}"/>
          </ac:grpSpMkLst>
        </pc:grpChg>
        <pc:grpChg chg="add del mod">
          <ac:chgData name="Silvija Skripkaitė" userId="80c32e79-2c0c-4838-8979-42aedaf91641" providerId="ADAL" clId="{ECB13DB1-5C8B-4E80-B7DD-A4C6913F5A94}" dt="2023-06-13T07:32:20.519" v="1589" actId="478"/>
          <ac:grpSpMkLst>
            <pc:docMk/>
            <pc:sldMk cId="3259808386" sldId="1640"/>
            <ac:grpSpMk id="61" creationId="{91E8FBEF-6AFB-03F9-044A-1FE5040C39A7}"/>
          </ac:grpSpMkLst>
        </pc:grpChg>
        <pc:grpChg chg="mod">
          <ac:chgData name="Silvija Skripkaitė" userId="80c32e79-2c0c-4838-8979-42aedaf91641" providerId="ADAL" clId="{ECB13DB1-5C8B-4E80-B7DD-A4C6913F5A94}" dt="2023-06-13T07:31:35.147" v="1577"/>
          <ac:grpSpMkLst>
            <pc:docMk/>
            <pc:sldMk cId="3259808386" sldId="1640"/>
            <ac:grpSpMk id="64" creationId="{32A14274-63A4-2717-2177-F905FD49A22D}"/>
          </ac:grpSpMkLst>
        </pc:grpChg>
        <pc:grpChg chg="add mod">
          <ac:chgData name="Silvija Skripkaitė" userId="80c32e79-2c0c-4838-8979-42aedaf91641" providerId="ADAL" clId="{ECB13DB1-5C8B-4E80-B7DD-A4C6913F5A94}" dt="2023-06-13T07:33:25.353" v="1608" actId="1035"/>
          <ac:grpSpMkLst>
            <pc:docMk/>
            <pc:sldMk cId="3259808386" sldId="1640"/>
            <ac:grpSpMk id="72" creationId="{0305A002-EC0B-324F-4FD8-00F2554C80DC}"/>
          </ac:grpSpMkLst>
        </pc:grpChg>
        <pc:grpChg chg="add mod">
          <ac:chgData name="Silvija Skripkaitė" userId="80c32e79-2c0c-4838-8979-42aedaf91641" providerId="ADAL" clId="{ECB13DB1-5C8B-4E80-B7DD-A4C6913F5A94}" dt="2023-06-13T07:33:25.353" v="1608" actId="1035"/>
          <ac:grpSpMkLst>
            <pc:docMk/>
            <pc:sldMk cId="3259808386" sldId="1640"/>
            <ac:grpSpMk id="79" creationId="{3A3F6FB8-C6D9-5907-A7A6-9DBBE18478AD}"/>
          </ac:grpSpMkLst>
        </pc:grpChg>
        <pc:grpChg chg="mod">
          <ac:chgData name="Silvija Skripkaitė" userId="80c32e79-2c0c-4838-8979-42aedaf91641" providerId="ADAL" clId="{ECB13DB1-5C8B-4E80-B7DD-A4C6913F5A94}" dt="2023-06-13T07:33:01.978" v="1598"/>
          <ac:grpSpMkLst>
            <pc:docMk/>
            <pc:sldMk cId="3259808386" sldId="1640"/>
            <ac:grpSpMk id="80" creationId="{2CE297E2-B5D1-C8B5-9788-2A2EED1B084C}"/>
          </ac:grpSpMkLst>
        </pc:grpChg>
        <pc:picChg chg="add mod">
          <ac:chgData name="Silvija Skripkaitė" userId="80c32e79-2c0c-4838-8979-42aedaf91641" providerId="ADAL" clId="{ECB13DB1-5C8B-4E80-B7DD-A4C6913F5A94}" dt="2023-06-13T08:19:57.576" v="2504" actId="14100"/>
          <ac:picMkLst>
            <pc:docMk/>
            <pc:sldMk cId="3259808386" sldId="1640"/>
            <ac:picMk id="2" creationId="{74A0F99B-402D-9EE5-02F4-36B6E2E687A8}"/>
          </ac:picMkLst>
        </pc:picChg>
        <pc:picChg chg="mod">
          <ac:chgData name="Silvija Skripkaitė" userId="80c32e79-2c0c-4838-8979-42aedaf91641" providerId="ADAL" clId="{ECB13DB1-5C8B-4E80-B7DD-A4C6913F5A94}" dt="2023-06-13T07:30:41.026" v="1569" actId="1076"/>
          <ac:picMkLst>
            <pc:docMk/>
            <pc:sldMk cId="3259808386" sldId="1640"/>
            <ac:picMk id="14" creationId="{C5C1F966-182F-F7E9-865B-3D8D3E2EF75F}"/>
          </ac:picMkLst>
        </pc:picChg>
        <pc:picChg chg="add mod">
          <ac:chgData name="Silvija Skripkaitė" userId="80c32e79-2c0c-4838-8979-42aedaf91641" providerId="ADAL" clId="{ECB13DB1-5C8B-4E80-B7DD-A4C6913F5A94}" dt="2023-06-13T08:19:54.272" v="2503" actId="1076"/>
          <ac:picMkLst>
            <pc:docMk/>
            <pc:sldMk cId="3259808386" sldId="1640"/>
            <ac:picMk id="29" creationId="{090BC3E7-A3B6-DBF8-DAF5-57FC9DAF5005}"/>
          </ac:picMkLst>
        </pc:picChg>
        <pc:picChg chg="add mod">
          <ac:chgData name="Silvija Skripkaitė" userId="80c32e79-2c0c-4838-8979-42aedaf91641" providerId="ADAL" clId="{ECB13DB1-5C8B-4E80-B7DD-A4C6913F5A94}" dt="2023-06-13T08:19:54.272" v="2503" actId="1076"/>
          <ac:picMkLst>
            <pc:docMk/>
            <pc:sldMk cId="3259808386" sldId="1640"/>
            <ac:picMk id="30" creationId="{3722BD46-11D7-67A3-A196-87B6DF7CFE5B}"/>
          </ac:picMkLst>
        </pc:picChg>
        <pc:picChg chg="del">
          <ac:chgData name="Silvija Skripkaitė" userId="80c32e79-2c0c-4838-8979-42aedaf91641" providerId="ADAL" clId="{ECB13DB1-5C8B-4E80-B7DD-A4C6913F5A94}" dt="2023-06-13T07:29:41.646" v="1554" actId="478"/>
          <ac:picMkLst>
            <pc:docMk/>
            <pc:sldMk cId="3259808386" sldId="1640"/>
            <ac:picMk id="59" creationId="{6B36933D-EBAE-881C-F318-9445F61EB0B6}"/>
          </ac:picMkLst>
        </pc:picChg>
        <pc:picChg chg="del">
          <ac:chgData name="Silvija Skripkaitė" userId="80c32e79-2c0c-4838-8979-42aedaf91641" providerId="ADAL" clId="{ECB13DB1-5C8B-4E80-B7DD-A4C6913F5A94}" dt="2023-06-13T07:29:41.646" v="1554" actId="478"/>
          <ac:picMkLst>
            <pc:docMk/>
            <pc:sldMk cId="3259808386" sldId="1640"/>
            <ac:picMk id="60" creationId="{A5F69828-93F5-2B8B-3530-61E7825E4BDA}"/>
          </ac:picMkLst>
        </pc:picChg>
        <pc:picChg chg="mod">
          <ac:chgData name="Silvija Skripkaitė" userId="80c32e79-2c0c-4838-8979-42aedaf91641" providerId="ADAL" clId="{ECB13DB1-5C8B-4E80-B7DD-A4C6913F5A94}" dt="2023-06-13T07:31:35.147" v="1577"/>
          <ac:picMkLst>
            <pc:docMk/>
            <pc:sldMk cId="3259808386" sldId="1640"/>
            <ac:picMk id="66" creationId="{2B1B2C95-25F5-C5EC-E7A0-61BB8A172947}"/>
          </ac:picMkLst>
        </pc:picChg>
        <pc:picChg chg="add del mod">
          <ac:chgData name="Silvija Skripkaitė" userId="80c32e79-2c0c-4838-8979-42aedaf91641" providerId="ADAL" clId="{ECB13DB1-5C8B-4E80-B7DD-A4C6913F5A94}" dt="2023-06-13T07:32:20.024" v="1588" actId="478"/>
          <ac:picMkLst>
            <pc:docMk/>
            <pc:sldMk cId="3259808386" sldId="1640"/>
            <ac:picMk id="71" creationId="{8D33EE65-6C2F-69D5-B4F8-F5F3016EB25C}"/>
          </ac:picMkLst>
        </pc:picChg>
        <pc:picChg chg="mod">
          <ac:chgData name="Silvija Skripkaitė" userId="80c32e79-2c0c-4838-8979-42aedaf91641" providerId="ADAL" clId="{ECB13DB1-5C8B-4E80-B7DD-A4C6913F5A94}" dt="2023-06-13T07:33:01.978" v="1598"/>
          <ac:picMkLst>
            <pc:docMk/>
            <pc:sldMk cId="3259808386" sldId="1640"/>
            <ac:picMk id="82" creationId="{346C9077-9560-FB74-869C-B690C299D6A2}"/>
          </ac:picMkLst>
        </pc:picChg>
        <pc:picChg chg="add mod">
          <ac:chgData name="Silvija Skripkaitė" userId="80c32e79-2c0c-4838-8979-42aedaf91641" providerId="ADAL" clId="{ECB13DB1-5C8B-4E80-B7DD-A4C6913F5A94}" dt="2023-06-13T07:33:25.353" v="1608" actId="1035"/>
          <ac:picMkLst>
            <pc:docMk/>
            <pc:sldMk cId="3259808386" sldId="1640"/>
            <ac:picMk id="84" creationId="{31173E27-4FE1-021B-183E-CBF98774D0C3}"/>
          </ac:picMkLst>
        </pc:picChg>
      </pc:sldChg>
      <pc:sldChg chg="addSp delSp modSp add mod ord">
        <pc:chgData name="Silvija Skripkaitė" userId="80c32e79-2c0c-4838-8979-42aedaf91641" providerId="ADAL" clId="{ECB13DB1-5C8B-4E80-B7DD-A4C6913F5A94}" dt="2023-06-13T07:56:25.577" v="1803" actId="1036"/>
        <pc:sldMkLst>
          <pc:docMk/>
          <pc:sldMk cId="1832198450" sldId="1641"/>
        </pc:sldMkLst>
        <pc:spChg chg="mod">
          <ac:chgData name="Silvija Skripkaitė" userId="80c32e79-2c0c-4838-8979-42aedaf91641" providerId="ADAL" clId="{ECB13DB1-5C8B-4E80-B7DD-A4C6913F5A94}" dt="2023-06-13T07:37:26.040" v="1675" actId="1037"/>
          <ac:spMkLst>
            <pc:docMk/>
            <pc:sldMk cId="1832198450" sldId="1641"/>
            <ac:spMk id="2" creationId="{4815252C-67C0-7E24-2713-D02D561D56E5}"/>
          </ac:spMkLst>
        </pc:spChg>
        <pc:spChg chg="del">
          <ac:chgData name="Silvija Skripkaitė" userId="80c32e79-2c0c-4838-8979-42aedaf91641" providerId="ADAL" clId="{ECB13DB1-5C8B-4E80-B7DD-A4C6913F5A94}" dt="2023-06-13T07:34:59.414" v="1624" actId="478"/>
          <ac:spMkLst>
            <pc:docMk/>
            <pc:sldMk cId="1832198450" sldId="1641"/>
            <ac:spMk id="3" creationId="{007B831B-C615-58DF-C0B8-2650B7C8B476}"/>
          </ac:spMkLst>
        </pc:spChg>
        <pc:spChg chg="del">
          <ac:chgData name="Silvija Skripkaitė" userId="80c32e79-2c0c-4838-8979-42aedaf91641" providerId="ADAL" clId="{ECB13DB1-5C8B-4E80-B7DD-A4C6913F5A94}" dt="2023-06-13T07:34:57.404" v="1623" actId="478"/>
          <ac:spMkLst>
            <pc:docMk/>
            <pc:sldMk cId="1832198450" sldId="1641"/>
            <ac:spMk id="4" creationId="{440F651D-46B8-31E5-04B0-71A0C8FFA4D3}"/>
          </ac:spMkLst>
        </pc:spChg>
        <pc:spChg chg="mod">
          <ac:chgData name="Silvija Skripkaitė" userId="80c32e79-2c0c-4838-8979-42aedaf91641" providerId="ADAL" clId="{ECB13DB1-5C8B-4E80-B7DD-A4C6913F5A94}" dt="2023-06-13T07:35:20.165" v="1625"/>
          <ac:spMkLst>
            <pc:docMk/>
            <pc:sldMk cId="1832198450" sldId="1641"/>
            <ac:spMk id="6" creationId="{49C5D979-2525-D188-4C95-1D6569DDC73C}"/>
          </ac:spMkLst>
        </pc:spChg>
        <pc:spChg chg="del">
          <ac:chgData name="Silvija Skripkaitė" userId="80c32e79-2c0c-4838-8979-42aedaf91641" providerId="ADAL" clId="{ECB13DB1-5C8B-4E80-B7DD-A4C6913F5A94}" dt="2023-06-13T07:34:59.414" v="1624" actId="478"/>
          <ac:spMkLst>
            <pc:docMk/>
            <pc:sldMk cId="1832198450" sldId="1641"/>
            <ac:spMk id="7" creationId="{31668E61-2A53-A6B2-BAB0-83A3506E6012}"/>
          </ac:spMkLst>
        </pc:spChg>
        <pc:spChg chg="del">
          <ac:chgData name="Silvija Skripkaitė" userId="80c32e79-2c0c-4838-8979-42aedaf91641" providerId="ADAL" clId="{ECB13DB1-5C8B-4E80-B7DD-A4C6913F5A94}" dt="2023-06-13T07:34:59.414" v="1624" actId="478"/>
          <ac:spMkLst>
            <pc:docMk/>
            <pc:sldMk cId="1832198450" sldId="1641"/>
            <ac:spMk id="8" creationId="{705033B7-06E7-3833-8AB6-45C2232BBC34}"/>
          </ac:spMkLst>
        </pc:spChg>
        <pc:spChg chg="del">
          <ac:chgData name="Silvija Skripkaitė" userId="80c32e79-2c0c-4838-8979-42aedaf91641" providerId="ADAL" clId="{ECB13DB1-5C8B-4E80-B7DD-A4C6913F5A94}" dt="2023-06-13T07:34:59.414" v="1624" actId="478"/>
          <ac:spMkLst>
            <pc:docMk/>
            <pc:sldMk cId="1832198450" sldId="1641"/>
            <ac:spMk id="9" creationId="{3CE7B2D1-974C-ECD4-70F4-CBCC5887797D}"/>
          </ac:spMkLst>
        </pc:spChg>
        <pc:spChg chg="del">
          <ac:chgData name="Silvija Skripkaitė" userId="80c32e79-2c0c-4838-8979-42aedaf91641" providerId="ADAL" clId="{ECB13DB1-5C8B-4E80-B7DD-A4C6913F5A94}" dt="2023-06-13T07:34:59.414" v="1624" actId="478"/>
          <ac:spMkLst>
            <pc:docMk/>
            <pc:sldMk cId="1832198450" sldId="1641"/>
            <ac:spMk id="10" creationId="{D0E35451-1CED-F5C1-1050-0030BB630AEC}"/>
          </ac:spMkLst>
        </pc:spChg>
        <pc:spChg chg="del">
          <ac:chgData name="Silvija Skripkaitė" userId="80c32e79-2c0c-4838-8979-42aedaf91641" providerId="ADAL" clId="{ECB13DB1-5C8B-4E80-B7DD-A4C6913F5A94}" dt="2023-06-13T07:34:59.414" v="1624" actId="478"/>
          <ac:spMkLst>
            <pc:docMk/>
            <pc:sldMk cId="1832198450" sldId="1641"/>
            <ac:spMk id="11" creationId="{CB5FC5A1-67BC-9092-AD13-E74B8D0D29D7}"/>
          </ac:spMkLst>
        </pc:spChg>
        <pc:spChg chg="del">
          <ac:chgData name="Silvija Skripkaitė" userId="80c32e79-2c0c-4838-8979-42aedaf91641" providerId="ADAL" clId="{ECB13DB1-5C8B-4E80-B7DD-A4C6913F5A94}" dt="2023-06-13T07:34:57.404" v="1623" actId="478"/>
          <ac:spMkLst>
            <pc:docMk/>
            <pc:sldMk cId="1832198450" sldId="1641"/>
            <ac:spMk id="12" creationId="{E606ED36-F9B4-8E2B-8374-0CAB27B9442F}"/>
          </ac:spMkLst>
        </pc:spChg>
        <pc:spChg chg="del">
          <ac:chgData name="Silvija Skripkaitė" userId="80c32e79-2c0c-4838-8979-42aedaf91641" providerId="ADAL" clId="{ECB13DB1-5C8B-4E80-B7DD-A4C6913F5A94}" dt="2023-06-13T07:34:57.404" v="1623" actId="478"/>
          <ac:spMkLst>
            <pc:docMk/>
            <pc:sldMk cId="1832198450" sldId="1641"/>
            <ac:spMk id="13" creationId="{8E85D947-8995-9A9E-91B8-A2E540E90DBB}"/>
          </ac:spMkLst>
        </pc:spChg>
        <pc:spChg chg="del">
          <ac:chgData name="Silvija Skripkaitė" userId="80c32e79-2c0c-4838-8979-42aedaf91641" providerId="ADAL" clId="{ECB13DB1-5C8B-4E80-B7DD-A4C6913F5A94}" dt="2023-06-13T07:34:57.404" v="1623" actId="478"/>
          <ac:spMkLst>
            <pc:docMk/>
            <pc:sldMk cId="1832198450" sldId="1641"/>
            <ac:spMk id="14" creationId="{B66E5AED-1CA2-8184-86CF-93EC9670422A}"/>
          </ac:spMkLst>
        </pc:spChg>
        <pc:spChg chg="mod">
          <ac:chgData name="Silvija Skripkaitė" userId="80c32e79-2c0c-4838-8979-42aedaf91641" providerId="ADAL" clId="{ECB13DB1-5C8B-4E80-B7DD-A4C6913F5A94}" dt="2023-06-13T07:35:20.165" v="1625"/>
          <ac:spMkLst>
            <pc:docMk/>
            <pc:sldMk cId="1832198450" sldId="1641"/>
            <ac:spMk id="15" creationId="{321B484A-6F26-3BAC-C75A-F0D06B4CE194}"/>
          </ac:spMkLst>
        </pc:spChg>
        <pc:spChg chg="mod">
          <ac:chgData name="Silvija Skripkaitė" userId="80c32e79-2c0c-4838-8979-42aedaf91641" providerId="ADAL" clId="{ECB13DB1-5C8B-4E80-B7DD-A4C6913F5A94}" dt="2023-06-13T07:34:47.084" v="1620"/>
          <ac:spMkLst>
            <pc:docMk/>
            <pc:sldMk cId="1832198450" sldId="1641"/>
            <ac:spMk id="16" creationId="{286EAED6-2B86-A5F3-897C-AD2FF563FA84}"/>
          </ac:spMkLst>
        </pc:spChg>
        <pc:spChg chg="mod">
          <ac:chgData name="Silvija Skripkaitė" userId="80c32e79-2c0c-4838-8979-42aedaf91641" providerId="ADAL" clId="{ECB13DB1-5C8B-4E80-B7DD-A4C6913F5A94}" dt="2023-06-13T07:35:20.165" v="1625"/>
          <ac:spMkLst>
            <pc:docMk/>
            <pc:sldMk cId="1832198450" sldId="1641"/>
            <ac:spMk id="17" creationId="{64454486-07A5-5852-034F-5CD97BF3CC42}"/>
          </ac:spMkLst>
        </pc:spChg>
        <pc:spChg chg="mod">
          <ac:chgData name="Silvija Skripkaitė" userId="80c32e79-2c0c-4838-8979-42aedaf91641" providerId="ADAL" clId="{ECB13DB1-5C8B-4E80-B7DD-A4C6913F5A94}" dt="2023-06-13T07:35:20.165" v="1625"/>
          <ac:spMkLst>
            <pc:docMk/>
            <pc:sldMk cId="1832198450" sldId="1641"/>
            <ac:spMk id="18" creationId="{992EE940-05D8-44ED-4368-F63122B1C7FA}"/>
          </ac:spMkLst>
        </pc:spChg>
        <pc:spChg chg="mod">
          <ac:chgData name="Silvija Skripkaitė" userId="80c32e79-2c0c-4838-8979-42aedaf91641" providerId="ADAL" clId="{ECB13DB1-5C8B-4E80-B7DD-A4C6913F5A94}" dt="2023-06-13T07:35:20.165" v="1625"/>
          <ac:spMkLst>
            <pc:docMk/>
            <pc:sldMk cId="1832198450" sldId="1641"/>
            <ac:spMk id="19" creationId="{F0FB74BA-2A23-CEB5-B8AD-76487FE919ED}"/>
          </ac:spMkLst>
        </pc:spChg>
        <pc:spChg chg="mod">
          <ac:chgData name="Silvija Skripkaitė" userId="80c32e79-2c0c-4838-8979-42aedaf91641" providerId="ADAL" clId="{ECB13DB1-5C8B-4E80-B7DD-A4C6913F5A94}" dt="2023-06-13T07:35:20.165" v="1625"/>
          <ac:spMkLst>
            <pc:docMk/>
            <pc:sldMk cId="1832198450" sldId="1641"/>
            <ac:spMk id="20" creationId="{5B35FD65-2DAC-F156-929D-BF090277DA66}"/>
          </ac:spMkLst>
        </pc:spChg>
        <pc:spChg chg="mod">
          <ac:chgData name="Silvija Skripkaitė" userId="80c32e79-2c0c-4838-8979-42aedaf91641" providerId="ADAL" clId="{ECB13DB1-5C8B-4E80-B7DD-A4C6913F5A94}" dt="2023-06-13T07:35:20.165" v="1625"/>
          <ac:spMkLst>
            <pc:docMk/>
            <pc:sldMk cId="1832198450" sldId="1641"/>
            <ac:spMk id="23" creationId="{99260456-6784-65F9-CFCD-0FAAAB18E1FA}"/>
          </ac:spMkLst>
        </pc:spChg>
        <pc:spChg chg="del">
          <ac:chgData name="Silvija Skripkaitė" userId="80c32e79-2c0c-4838-8979-42aedaf91641" providerId="ADAL" clId="{ECB13DB1-5C8B-4E80-B7DD-A4C6913F5A94}" dt="2023-06-13T07:35:43.165" v="1629" actId="478"/>
          <ac:spMkLst>
            <pc:docMk/>
            <pc:sldMk cId="1832198450" sldId="1641"/>
            <ac:spMk id="36" creationId="{A8A6C248-05D2-4B56-4F19-4AC677A0D02A}"/>
          </ac:spMkLst>
        </pc:spChg>
        <pc:spChg chg="mod">
          <ac:chgData name="Silvija Skripkaitė" userId="80c32e79-2c0c-4838-8979-42aedaf91641" providerId="ADAL" clId="{ECB13DB1-5C8B-4E80-B7DD-A4C6913F5A94}" dt="2023-06-13T07:35:20.165" v="1625"/>
          <ac:spMkLst>
            <pc:docMk/>
            <pc:sldMk cId="1832198450" sldId="1641"/>
            <ac:spMk id="38" creationId="{3BFF1812-3B33-5339-17D7-A18ED67C446F}"/>
          </ac:spMkLst>
        </pc:spChg>
        <pc:spChg chg="add mod">
          <ac:chgData name="Silvija Skripkaitė" userId="80c32e79-2c0c-4838-8979-42aedaf91641" providerId="ADAL" clId="{ECB13DB1-5C8B-4E80-B7DD-A4C6913F5A94}" dt="2023-06-13T07:35:27.642" v="1626" actId="14100"/>
          <ac:spMkLst>
            <pc:docMk/>
            <pc:sldMk cId="1832198450" sldId="1641"/>
            <ac:spMk id="39" creationId="{DDCB0D5B-3620-FFCA-5C9E-14677E354A7B}"/>
          </ac:spMkLst>
        </pc:spChg>
        <pc:spChg chg="add mod">
          <ac:chgData name="Silvija Skripkaitė" userId="80c32e79-2c0c-4838-8979-42aedaf91641" providerId="ADAL" clId="{ECB13DB1-5C8B-4E80-B7DD-A4C6913F5A94}" dt="2023-06-13T07:56:19.263" v="1801" actId="1036"/>
          <ac:spMkLst>
            <pc:docMk/>
            <pc:sldMk cId="1832198450" sldId="1641"/>
            <ac:spMk id="40" creationId="{672AA116-2142-7E4C-54CE-A7095D3E9202}"/>
          </ac:spMkLst>
        </pc:spChg>
        <pc:spChg chg="add mod">
          <ac:chgData name="Silvija Skripkaitė" userId="80c32e79-2c0c-4838-8979-42aedaf91641" providerId="ADAL" clId="{ECB13DB1-5C8B-4E80-B7DD-A4C6913F5A94}" dt="2023-06-13T07:56:25.577" v="1803" actId="1036"/>
          <ac:spMkLst>
            <pc:docMk/>
            <pc:sldMk cId="1832198450" sldId="1641"/>
            <ac:spMk id="41" creationId="{C6299145-6004-2ADC-FE9A-848A866DE02E}"/>
          </ac:spMkLst>
        </pc:spChg>
        <pc:spChg chg="add mod">
          <ac:chgData name="Silvija Skripkaitė" userId="80c32e79-2c0c-4838-8979-42aedaf91641" providerId="ADAL" clId="{ECB13DB1-5C8B-4E80-B7DD-A4C6913F5A94}" dt="2023-06-13T07:37:19.318" v="1669" actId="1038"/>
          <ac:spMkLst>
            <pc:docMk/>
            <pc:sldMk cId="1832198450" sldId="1641"/>
            <ac:spMk id="42" creationId="{B6976B9E-AFF4-F917-A8CA-C6D55C64C273}"/>
          </ac:spMkLst>
        </pc:spChg>
        <pc:grpChg chg="add mod">
          <ac:chgData name="Silvija Skripkaitė" userId="80c32e79-2c0c-4838-8979-42aedaf91641" providerId="ADAL" clId="{ECB13DB1-5C8B-4E80-B7DD-A4C6913F5A94}" dt="2023-06-13T07:37:19.318" v="1669" actId="1038"/>
          <ac:grpSpMkLst>
            <pc:docMk/>
            <pc:sldMk cId="1832198450" sldId="1641"/>
            <ac:grpSpMk id="5" creationId="{84A6FA37-8B38-C61D-2A9E-176057165104}"/>
          </ac:grpSpMkLst>
        </pc:grpChg>
        <pc:grpChg chg="add mod">
          <ac:chgData name="Silvija Skripkaitė" userId="80c32e79-2c0c-4838-8979-42aedaf91641" providerId="ADAL" clId="{ECB13DB1-5C8B-4E80-B7DD-A4C6913F5A94}" dt="2023-06-13T07:37:19.318" v="1669" actId="1038"/>
          <ac:grpSpMkLst>
            <pc:docMk/>
            <pc:sldMk cId="1832198450" sldId="1641"/>
            <ac:grpSpMk id="21" creationId="{0DD23EE0-1C29-1B15-02A9-D3082546E3FB}"/>
          </ac:grpSpMkLst>
        </pc:grpChg>
        <pc:grpChg chg="mod">
          <ac:chgData name="Silvija Skripkaitė" userId="80c32e79-2c0c-4838-8979-42aedaf91641" providerId="ADAL" clId="{ECB13DB1-5C8B-4E80-B7DD-A4C6913F5A94}" dt="2023-06-13T07:35:20.165" v="1625"/>
          <ac:grpSpMkLst>
            <pc:docMk/>
            <pc:sldMk cId="1832198450" sldId="1641"/>
            <ac:grpSpMk id="22" creationId="{2D353A4A-99BD-6697-83B8-0C23F850EF55}"/>
          </ac:grpSpMkLst>
        </pc:grpChg>
        <pc:grpChg chg="del">
          <ac:chgData name="Silvija Skripkaitė" userId="80c32e79-2c0c-4838-8979-42aedaf91641" providerId="ADAL" clId="{ECB13DB1-5C8B-4E80-B7DD-A4C6913F5A94}" dt="2023-06-13T07:34:55.989" v="1622" actId="478"/>
          <ac:grpSpMkLst>
            <pc:docMk/>
            <pc:sldMk cId="1832198450" sldId="1641"/>
            <ac:grpSpMk id="24" creationId="{8B27BAB3-5402-9D75-2514-E5AC65F3D86D}"/>
          </ac:grpSpMkLst>
        </pc:grpChg>
        <pc:grpChg chg="del">
          <ac:chgData name="Silvija Skripkaitė" userId="80c32e79-2c0c-4838-8979-42aedaf91641" providerId="ADAL" clId="{ECB13DB1-5C8B-4E80-B7DD-A4C6913F5A94}" dt="2023-06-13T07:34:55.484" v="1621" actId="478"/>
          <ac:grpSpMkLst>
            <pc:docMk/>
            <pc:sldMk cId="1832198450" sldId="1641"/>
            <ac:grpSpMk id="31" creationId="{BB1823B2-C8A6-34F7-9FC1-2F9769E31E01}"/>
          </ac:grpSpMkLst>
        </pc:grpChg>
        <pc:picChg chg="mod">
          <ac:chgData name="Silvija Skripkaitė" userId="80c32e79-2c0c-4838-8979-42aedaf91641" providerId="ADAL" clId="{ECB13DB1-5C8B-4E80-B7DD-A4C6913F5A94}" dt="2023-06-13T07:35:20.165" v="1625"/>
          <ac:picMkLst>
            <pc:docMk/>
            <pc:sldMk cId="1832198450" sldId="1641"/>
            <ac:picMk id="37" creationId="{05425D6B-1F59-7D8F-4B37-D67B63E9448C}"/>
          </ac:picMkLst>
        </pc:picChg>
        <pc:picChg chg="add mod">
          <ac:chgData name="Silvija Skripkaitė" userId="80c32e79-2c0c-4838-8979-42aedaf91641" providerId="ADAL" clId="{ECB13DB1-5C8B-4E80-B7DD-A4C6913F5A94}" dt="2023-06-13T07:37:19.318" v="1669" actId="1038"/>
          <ac:picMkLst>
            <pc:docMk/>
            <pc:sldMk cId="1832198450" sldId="1641"/>
            <ac:picMk id="43" creationId="{809A59E5-12B5-3AB4-0237-13E447E4AFC6}"/>
          </ac:picMkLst>
        </pc:picChg>
        <pc:picChg chg="add mod">
          <ac:chgData name="Silvija Skripkaitė" userId="80c32e79-2c0c-4838-8979-42aedaf91641" providerId="ADAL" clId="{ECB13DB1-5C8B-4E80-B7DD-A4C6913F5A94}" dt="2023-06-13T07:37:31.656" v="1678" actId="1076"/>
          <ac:picMkLst>
            <pc:docMk/>
            <pc:sldMk cId="1832198450" sldId="1641"/>
            <ac:picMk id="44" creationId="{138FE483-0295-8165-98D8-849D841BDCC3}"/>
          </ac:picMkLst>
        </pc:picChg>
        <pc:picChg chg="add mod">
          <ac:chgData name="Silvija Skripkaitė" userId="80c32e79-2c0c-4838-8979-42aedaf91641" providerId="ADAL" clId="{ECB13DB1-5C8B-4E80-B7DD-A4C6913F5A94}" dt="2023-06-13T07:37:26.040" v="1675" actId="1037"/>
          <ac:picMkLst>
            <pc:docMk/>
            <pc:sldMk cId="1832198450" sldId="1641"/>
            <ac:picMk id="45" creationId="{DD4AAA21-3484-3056-31F8-A2076ED222C8}"/>
          </ac:picMkLst>
        </pc:picChg>
        <pc:picChg chg="add mod ord">
          <ac:chgData name="Silvija Skripkaitė" userId="80c32e79-2c0c-4838-8979-42aedaf91641" providerId="ADAL" clId="{ECB13DB1-5C8B-4E80-B7DD-A4C6913F5A94}" dt="2023-06-13T07:37:42.010" v="1685" actId="1036"/>
          <ac:picMkLst>
            <pc:docMk/>
            <pc:sldMk cId="1832198450" sldId="1641"/>
            <ac:picMk id="46" creationId="{1D40F054-082D-1802-C8B3-BA9D61BF13F7}"/>
          </ac:picMkLst>
        </pc:picChg>
      </pc:sldChg>
      <pc:sldChg chg="addSp delSp modSp add mod modAnim">
        <pc:chgData name="Silvija Skripkaitė" userId="80c32e79-2c0c-4838-8979-42aedaf91641" providerId="ADAL" clId="{ECB13DB1-5C8B-4E80-B7DD-A4C6913F5A94}" dt="2023-06-13T07:43:19.477" v="1757" actId="1076"/>
        <pc:sldMkLst>
          <pc:docMk/>
          <pc:sldMk cId="2851615640" sldId="1642"/>
        </pc:sldMkLst>
        <pc:spChg chg="del">
          <ac:chgData name="Silvija Skripkaitė" userId="80c32e79-2c0c-4838-8979-42aedaf91641" providerId="ADAL" clId="{ECB13DB1-5C8B-4E80-B7DD-A4C6913F5A94}" dt="2023-06-13T07:37:56.261" v="1687" actId="478"/>
          <ac:spMkLst>
            <pc:docMk/>
            <pc:sldMk cId="2851615640" sldId="1642"/>
            <ac:spMk id="2" creationId="{4815252C-67C0-7E24-2713-D02D561D56E5}"/>
          </ac:spMkLst>
        </pc:spChg>
        <pc:spChg chg="add mod ord">
          <ac:chgData name="Silvija Skripkaitė" userId="80c32e79-2c0c-4838-8979-42aedaf91641" providerId="ADAL" clId="{ECB13DB1-5C8B-4E80-B7DD-A4C6913F5A94}" dt="2023-06-13T07:43:11.933" v="1756" actId="1076"/>
          <ac:spMkLst>
            <pc:docMk/>
            <pc:sldMk cId="2851615640" sldId="1642"/>
            <ac:spMk id="3" creationId="{CE4AD576-3B7E-0D71-78C9-5827FCB63D02}"/>
          </ac:spMkLst>
        </pc:spChg>
        <pc:spChg chg="add mod">
          <ac:chgData name="Silvija Skripkaitė" userId="80c32e79-2c0c-4838-8979-42aedaf91641" providerId="ADAL" clId="{ECB13DB1-5C8B-4E80-B7DD-A4C6913F5A94}" dt="2023-06-13T07:43:19.477" v="1757" actId="1076"/>
          <ac:spMkLst>
            <pc:docMk/>
            <pc:sldMk cId="2851615640" sldId="1642"/>
            <ac:spMk id="4" creationId="{C34DDB55-D689-79C5-3057-23FCBE690E5C}"/>
          </ac:spMkLst>
        </pc:spChg>
        <pc:spChg chg="add mod">
          <ac:chgData name="Silvija Skripkaitė" userId="80c32e79-2c0c-4838-8979-42aedaf91641" providerId="ADAL" clId="{ECB13DB1-5C8B-4E80-B7DD-A4C6913F5A94}" dt="2023-06-13T07:41:45.949" v="1735" actId="14100"/>
          <ac:spMkLst>
            <pc:docMk/>
            <pc:sldMk cId="2851615640" sldId="1642"/>
            <ac:spMk id="7" creationId="{28BD641B-AF8E-1E55-0BEE-CE309779212C}"/>
          </ac:spMkLst>
        </pc:spChg>
        <pc:spChg chg="mod">
          <ac:chgData name="Silvija Skripkaitė" userId="80c32e79-2c0c-4838-8979-42aedaf91641" providerId="ADAL" clId="{ECB13DB1-5C8B-4E80-B7DD-A4C6913F5A94}" dt="2023-06-13T07:38:47.183" v="1701"/>
          <ac:spMkLst>
            <pc:docMk/>
            <pc:sldMk cId="2851615640" sldId="1642"/>
            <ac:spMk id="9" creationId="{B56F283D-641A-1F7A-E6FC-1E009F6D9D0E}"/>
          </ac:spMkLst>
        </pc:spChg>
        <pc:spChg chg="mod">
          <ac:chgData name="Silvija Skripkaitė" userId="80c32e79-2c0c-4838-8979-42aedaf91641" providerId="ADAL" clId="{ECB13DB1-5C8B-4E80-B7DD-A4C6913F5A94}" dt="2023-06-13T07:38:47.183" v="1701"/>
          <ac:spMkLst>
            <pc:docMk/>
            <pc:sldMk cId="2851615640" sldId="1642"/>
            <ac:spMk id="10" creationId="{89237317-85DD-D26D-9093-145C6B91C274}"/>
          </ac:spMkLst>
        </pc:spChg>
        <pc:spChg chg="mod">
          <ac:chgData name="Silvija Skripkaitė" userId="80c32e79-2c0c-4838-8979-42aedaf91641" providerId="ADAL" clId="{ECB13DB1-5C8B-4E80-B7DD-A4C6913F5A94}" dt="2023-06-13T07:38:47.183" v="1701"/>
          <ac:spMkLst>
            <pc:docMk/>
            <pc:sldMk cId="2851615640" sldId="1642"/>
            <ac:spMk id="11" creationId="{0993BD42-FE66-1571-16F9-597690A1865C}"/>
          </ac:spMkLst>
        </pc:spChg>
        <pc:spChg chg="mod">
          <ac:chgData name="Silvija Skripkaitė" userId="80c32e79-2c0c-4838-8979-42aedaf91641" providerId="ADAL" clId="{ECB13DB1-5C8B-4E80-B7DD-A4C6913F5A94}" dt="2023-06-13T07:38:47.183" v="1701"/>
          <ac:spMkLst>
            <pc:docMk/>
            <pc:sldMk cId="2851615640" sldId="1642"/>
            <ac:spMk id="12" creationId="{89BCA2DE-93C2-94E0-15D3-B4184BA4CB63}"/>
          </ac:spMkLst>
        </pc:spChg>
        <pc:spChg chg="mod">
          <ac:chgData name="Silvija Skripkaitė" userId="80c32e79-2c0c-4838-8979-42aedaf91641" providerId="ADAL" clId="{ECB13DB1-5C8B-4E80-B7DD-A4C6913F5A94}" dt="2023-06-13T07:38:47.183" v="1701"/>
          <ac:spMkLst>
            <pc:docMk/>
            <pc:sldMk cId="2851615640" sldId="1642"/>
            <ac:spMk id="13" creationId="{F61096D4-73F0-1431-3A3A-548E7CF55590}"/>
          </ac:spMkLst>
        </pc:spChg>
        <pc:spChg chg="mod">
          <ac:chgData name="Silvija Skripkaitė" userId="80c32e79-2c0c-4838-8979-42aedaf91641" providerId="ADAL" clId="{ECB13DB1-5C8B-4E80-B7DD-A4C6913F5A94}" dt="2023-06-13T07:38:47.183" v="1701"/>
          <ac:spMkLst>
            <pc:docMk/>
            <pc:sldMk cId="2851615640" sldId="1642"/>
            <ac:spMk id="14" creationId="{D3812FC3-5951-22E7-A02E-B1F435EB86F1}"/>
          </ac:spMkLst>
        </pc:spChg>
        <pc:spChg chg="mod">
          <ac:chgData name="Silvija Skripkaitė" userId="80c32e79-2c0c-4838-8979-42aedaf91641" providerId="ADAL" clId="{ECB13DB1-5C8B-4E80-B7DD-A4C6913F5A94}" dt="2023-06-13T07:38:21.475" v="1700" actId="1036"/>
          <ac:spMkLst>
            <pc:docMk/>
            <pc:sldMk cId="2851615640" sldId="1642"/>
            <ac:spMk id="16" creationId="{286EAED6-2B86-A5F3-897C-AD2FF563FA84}"/>
          </ac:spMkLst>
        </pc:spChg>
        <pc:spChg chg="mod">
          <ac:chgData name="Silvija Skripkaitė" userId="80c32e79-2c0c-4838-8979-42aedaf91641" providerId="ADAL" clId="{ECB13DB1-5C8B-4E80-B7DD-A4C6913F5A94}" dt="2023-06-13T07:38:47.183" v="1701"/>
          <ac:spMkLst>
            <pc:docMk/>
            <pc:sldMk cId="2851615640" sldId="1642"/>
            <ac:spMk id="25" creationId="{32563BCB-587B-4915-C1DF-9441EDAA6BAE}"/>
          </ac:spMkLst>
        </pc:spChg>
        <pc:spChg chg="mod">
          <ac:chgData name="Silvija Skripkaitė" userId="80c32e79-2c0c-4838-8979-42aedaf91641" providerId="ADAL" clId="{ECB13DB1-5C8B-4E80-B7DD-A4C6913F5A94}" dt="2023-06-13T07:38:47.183" v="1701"/>
          <ac:spMkLst>
            <pc:docMk/>
            <pc:sldMk cId="2851615640" sldId="1642"/>
            <ac:spMk id="26" creationId="{A83A3B92-2016-EF53-738C-3608A7E9B68C}"/>
          </ac:spMkLst>
        </pc:spChg>
        <pc:spChg chg="add mod ord">
          <ac:chgData name="Silvija Skripkaitė" userId="80c32e79-2c0c-4838-8979-42aedaf91641" providerId="ADAL" clId="{ECB13DB1-5C8B-4E80-B7DD-A4C6913F5A94}" dt="2023-06-13T07:42:27.450" v="1746" actId="1036"/>
          <ac:spMkLst>
            <pc:docMk/>
            <pc:sldMk cId="2851615640" sldId="1642"/>
            <ac:spMk id="29" creationId="{59326573-9CC6-B5B0-EBDF-4DEB18981997}"/>
          </ac:spMkLst>
        </pc:spChg>
        <pc:spChg chg="del">
          <ac:chgData name="Silvija Skripkaitė" userId="80c32e79-2c0c-4838-8979-42aedaf91641" providerId="ADAL" clId="{ECB13DB1-5C8B-4E80-B7DD-A4C6913F5A94}" dt="2023-06-13T07:37:56.261" v="1687" actId="478"/>
          <ac:spMkLst>
            <pc:docMk/>
            <pc:sldMk cId="2851615640" sldId="1642"/>
            <ac:spMk id="39" creationId="{DDCB0D5B-3620-FFCA-5C9E-14677E354A7B}"/>
          </ac:spMkLst>
        </pc:spChg>
        <pc:spChg chg="del">
          <ac:chgData name="Silvija Skripkaitė" userId="80c32e79-2c0c-4838-8979-42aedaf91641" providerId="ADAL" clId="{ECB13DB1-5C8B-4E80-B7DD-A4C6913F5A94}" dt="2023-06-13T07:37:56.261" v="1687" actId="478"/>
          <ac:spMkLst>
            <pc:docMk/>
            <pc:sldMk cId="2851615640" sldId="1642"/>
            <ac:spMk id="40" creationId="{672AA116-2142-7E4C-54CE-A7095D3E9202}"/>
          </ac:spMkLst>
        </pc:spChg>
        <pc:spChg chg="del">
          <ac:chgData name="Silvija Skripkaitė" userId="80c32e79-2c0c-4838-8979-42aedaf91641" providerId="ADAL" clId="{ECB13DB1-5C8B-4E80-B7DD-A4C6913F5A94}" dt="2023-06-13T07:37:56.261" v="1687" actId="478"/>
          <ac:spMkLst>
            <pc:docMk/>
            <pc:sldMk cId="2851615640" sldId="1642"/>
            <ac:spMk id="41" creationId="{C6299145-6004-2ADC-FE9A-848A866DE02E}"/>
          </ac:spMkLst>
        </pc:spChg>
        <pc:spChg chg="del">
          <ac:chgData name="Silvija Skripkaitė" userId="80c32e79-2c0c-4838-8979-42aedaf91641" providerId="ADAL" clId="{ECB13DB1-5C8B-4E80-B7DD-A4C6913F5A94}" dt="2023-06-13T07:37:56.261" v="1687" actId="478"/>
          <ac:spMkLst>
            <pc:docMk/>
            <pc:sldMk cId="2851615640" sldId="1642"/>
            <ac:spMk id="42" creationId="{B6976B9E-AFF4-F917-A8CA-C6D55C64C273}"/>
          </ac:spMkLst>
        </pc:spChg>
        <pc:grpChg chg="del">
          <ac:chgData name="Silvija Skripkaitė" userId="80c32e79-2c0c-4838-8979-42aedaf91641" providerId="ADAL" clId="{ECB13DB1-5C8B-4E80-B7DD-A4C6913F5A94}" dt="2023-06-13T07:37:57.935" v="1689" actId="478"/>
          <ac:grpSpMkLst>
            <pc:docMk/>
            <pc:sldMk cId="2851615640" sldId="1642"/>
            <ac:grpSpMk id="5" creationId="{84A6FA37-8B38-C61D-2A9E-176057165104}"/>
          </ac:grpSpMkLst>
        </pc:grpChg>
        <pc:grpChg chg="add mod">
          <ac:chgData name="Silvija Skripkaitė" userId="80c32e79-2c0c-4838-8979-42aedaf91641" providerId="ADAL" clId="{ECB13DB1-5C8B-4E80-B7DD-A4C6913F5A94}" dt="2023-06-13T07:41:45.949" v="1735" actId="14100"/>
          <ac:grpSpMkLst>
            <pc:docMk/>
            <pc:sldMk cId="2851615640" sldId="1642"/>
            <ac:grpSpMk id="8" creationId="{1FDE8A3E-FE9C-4FB0-4B23-F0396162F46E}"/>
          </ac:grpSpMkLst>
        </pc:grpChg>
        <pc:grpChg chg="del">
          <ac:chgData name="Silvija Skripkaitė" userId="80c32e79-2c0c-4838-8979-42aedaf91641" providerId="ADAL" clId="{ECB13DB1-5C8B-4E80-B7DD-A4C6913F5A94}" dt="2023-06-13T07:37:57.635" v="1688" actId="478"/>
          <ac:grpSpMkLst>
            <pc:docMk/>
            <pc:sldMk cId="2851615640" sldId="1642"/>
            <ac:grpSpMk id="21" creationId="{0DD23EE0-1C29-1B15-02A9-D3082546E3FB}"/>
          </ac:grpSpMkLst>
        </pc:grpChg>
        <pc:grpChg chg="add mod">
          <ac:chgData name="Silvija Skripkaitė" userId="80c32e79-2c0c-4838-8979-42aedaf91641" providerId="ADAL" clId="{ECB13DB1-5C8B-4E80-B7DD-A4C6913F5A94}" dt="2023-06-13T07:41:45.949" v="1735" actId="14100"/>
          <ac:grpSpMkLst>
            <pc:docMk/>
            <pc:sldMk cId="2851615640" sldId="1642"/>
            <ac:grpSpMk id="24" creationId="{FEE27A4D-7B62-B2DA-2D6E-16AAF204627D}"/>
          </ac:grpSpMkLst>
        </pc:grpChg>
        <pc:picChg chg="add mod">
          <ac:chgData name="Silvija Skripkaitė" userId="80c32e79-2c0c-4838-8979-42aedaf91641" providerId="ADAL" clId="{ECB13DB1-5C8B-4E80-B7DD-A4C6913F5A94}" dt="2023-06-13T07:41:45.949" v="1735" actId="14100"/>
          <ac:picMkLst>
            <pc:docMk/>
            <pc:sldMk cId="2851615640" sldId="1642"/>
            <ac:picMk id="27" creationId="{7C440257-9578-0B52-B8EE-654BF77F0311}"/>
          </ac:picMkLst>
        </pc:picChg>
        <pc:picChg chg="add mod">
          <ac:chgData name="Silvija Skripkaitė" userId="80c32e79-2c0c-4838-8979-42aedaf91641" providerId="ADAL" clId="{ECB13DB1-5C8B-4E80-B7DD-A4C6913F5A94}" dt="2023-06-13T07:41:45.949" v="1735" actId="14100"/>
          <ac:picMkLst>
            <pc:docMk/>
            <pc:sldMk cId="2851615640" sldId="1642"/>
            <ac:picMk id="28" creationId="{4566F2ED-D86C-0194-83A8-BBA0F560F07C}"/>
          </ac:picMkLst>
        </pc:picChg>
        <pc:picChg chg="add mod modCrop">
          <ac:chgData name="Silvija Skripkaitė" userId="80c32e79-2c0c-4838-8979-42aedaf91641" providerId="ADAL" clId="{ECB13DB1-5C8B-4E80-B7DD-A4C6913F5A94}" dt="2023-06-13T07:42:38.666" v="1749" actId="1076"/>
          <ac:picMkLst>
            <pc:docMk/>
            <pc:sldMk cId="2851615640" sldId="1642"/>
            <ac:picMk id="30" creationId="{9DCBFBD3-20F9-3A45-B9AE-14AC5ACFCDCF}"/>
          </ac:picMkLst>
        </pc:picChg>
        <pc:picChg chg="add mod ord">
          <ac:chgData name="Silvija Skripkaitė" userId="80c32e79-2c0c-4838-8979-42aedaf91641" providerId="ADAL" clId="{ECB13DB1-5C8B-4E80-B7DD-A4C6913F5A94}" dt="2023-06-13T07:42:41.324" v="1750" actId="1076"/>
          <ac:picMkLst>
            <pc:docMk/>
            <pc:sldMk cId="2851615640" sldId="1642"/>
            <ac:picMk id="31" creationId="{EBAFAF46-7676-9E64-E917-C47485658B3B}"/>
          </ac:picMkLst>
        </pc:picChg>
        <pc:picChg chg="del">
          <ac:chgData name="Silvija Skripkaitė" userId="80c32e79-2c0c-4838-8979-42aedaf91641" providerId="ADAL" clId="{ECB13DB1-5C8B-4E80-B7DD-A4C6913F5A94}" dt="2023-06-13T07:37:56.261" v="1687" actId="478"/>
          <ac:picMkLst>
            <pc:docMk/>
            <pc:sldMk cId="2851615640" sldId="1642"/>
            <ac:picMk id="43" creationId="{809A59E5-12B5-3AB4-0237-13E447E4AFC6}"/>
          </ac:picMkLst>
        </pc:picChg>
        <pc:picChg chg="del">
          <ac:chgData name="Silvija Skripkaitė" userId="80c32e79-2c0c-4838-8979-42aedaf91641" providerId="ADAL" clId="{ECB13DB1-5C8B-4E80-B7DD-A4C6913F5A94}" dt="2023-06-13T07:37:56.261" v="1687" actId="478"/>
          <ac:picMkLst>
            <pc:docMk/>
            <pc:sldMk cId="2851615640" sldId="1642"/>
            <ac:picMk id="44" creationId="{138FE483-0295-8165-98D8-849D841BDCC3}"/>
          </ac:picMkLst>
        </pc:picChg>
        <pc:picChg chg="del">
          <ac:chgData name="Silvija Skripkaitė" userId="80c32e79-2c0c-4838-8979-42aedaf91641" providerId="ADAL" clId="{ECB13DB1-5C8B-4E80-B7DD-A4C6913F5A94}" dt="2023-06-13T07:37:56.261" v="1687" actId="478"/>
          <ac:picMkLst>
            <pc:docMk/>
            <pc:sldMk cId="2851615640" sldId="1642"/>
            <ac:picMk id="45" creationId="{DD4AAA21-3484-3056-31F8-A2076ED222C8}"/>
          </ac:picMkLst>
        </pc:picChg>
        <pc:picChg chg="del">
          <ac:chgData name="Silvija Skripkaitė" userId="80c32e79-2c0c-4838-8979-42aedaf91641" providerId="ADAL" clId="{ECB13DB1-5C8B-4E80-B7DD-A4C6913F5A94}" dt="2023-06-13T07:37:56.261" v="1687" actId="478"/>
          <ac:picMkLst>
            <pc:docMk/>
            <pc:sldMk cId="2851615640" sldId="1642"/>
            <ac:picMk id="46" creationId="{1D40F054-082D-1802-C8B3-BA9D61BF13F7}"/>
          </ac:picMkLst>
        </pc:picChg>
      </pc:sldChg>
      <pc:sldChg chg="addSp delSp modSp add mod delAnim modAnim">
        <pc:chgData name="Silvija Skripkaitė" userId="80c32e79-2c0c-4838-8979-42aedaf91641" providerId="ADAL" clId="{ECB13DB1-5C8B-4E80-B7DD-A4C6913F5A94}" dt="2023-06-13T07:47:28.958" v="1796" actId="1076"/>
        <pc:sldMkLst>
          <pc:docMk/>
          <pc:sldMk cId="1430996945" sldId="1643"/>
        </pc:sldMkLst>
        <pc:spChg chg="del">
          <ac:chgData name="Silvija Skripkaitė" userId="80c32e79-2c0c-4838-8979-42aedaf91641" providerId="ADAL" clId="{ECB13DB1-5C8B-4E80-B7DD-A4C6913F5A94}" dt="2023-06-13T07:44:20.149" v="1759" actId="478"/>
          <ac:spMkLst>
            <pc:docMk/>
            <pc:sldMk cId="1430996945" sldId="1643"/>
            <ac:spMk id="3" creationId="{CE4AD576-3B7E-0D71-78C9-5827FCB63D02}"/>
          </ac:spMkLst>
        </pc:spChg>
        <pc:spChg chg="del">
          <ac:chgData name="Silvija Skripkaitė" userId="80c32e79-2c0c-4838-8979-42aedaf91641" providerId="ADAL" clId="{ECB13DB1-5C8B-4E80-B7DD-A4C6913F5A94}" dt="2023-06-13T07:44:20.149" v="1759" actId="478"/>
          <ac:spMkLst>
            <pc:docMk/>
            <pc:sldMk cId="1430996945" sldId="1643"/>
            <ac:spMk id="4" creationId="{C34DDB55-D689-79C5-3057-23FCBE690E5C}"/>
          </ac:spMkLst>
        </pc:spChg>
        <pc:spChg chg="add mod">
          <ac:chgData name="Silvija Skripkaitė" userId="80c32e79-2c0c-4838-8979-42aedaf91641" providerId="ADAL" clId="{ECB13DB1-5C8B-4E80-B7DD-A4C6913F5A94}" dt="2023-06-13T07:47:25.297" v="1795" actId="1076"/>
          <ac:spMkLst>
            <pc:docMk/>
            <pc:sldMk cId="1430996945" sldId="1643"/>
            <ac:spMk id="5" creationId="{5FD1D6D7-1DBE-0C3F-1B20-5C3196DA2ECC}"/>
          </ac:spMkLst>
        </pc:spChg>
        <pc:spChg chg="add mod">
          <ac:chgData name="Silvija Skripkaitė" userId="80c32e79-2c0c-4838-8979-42aedaf91641" providerId="ADAL" clId="{ECB13DB1-5C8B-4E80-B7DD-A4C6913F5A94}" dt="2023-06-13T07:47:28.958" v="1796" actId="1076"/>
          <ac:spMkLst>
            <pc:docMk/>
            <pc:sldMk cId="1430996945" sldId="1643"/>
            <ac:spMk id="6" creationId="{EDC2B2F6-627B-8B40-0560-217636EB848C}"/>
          </ac:spMkLst>
        </pc:spChg>
        <pc:spChg chg="del">
          <ac:chgData name="Silvija Skripkaitė" userId="80c32e79-2c0c-4838-8979-42aedaf91641" providerId="ADAL" clId="{ECB13DB1-5C8B-4E80-B7DD-A4C6913F5A94}" dt="2023-06-13T07:44:20.149" v="1759" actId="478"/>
          <ac:spMkLst>
            <pc:docMk/>
            <pc:sldMk cId="1430996945" sldId="1643"/>
            <ac:spMk id="7" creationId="{28BD641B-AF8E-1E55-0BEE-CE309779212C}"/>
          </ac:spMkLst>
        </pc:spChg>
        <pc:spChg chg="add mod">
          <ac:chgData name="Silvija Skripkaitė" userId="80c32e79-2c0c-4838-8979-42aedaf91641" providerId="ADAL" clId="{ECB13DB1-5C8B-4E80-B7DD-A4C6913F5A94}" dt="2023-06-13T07:47:20.888" v="1794" actId="1036"/>
          <ac:spMkLst>
            <pc:docMk/>
            <pc:sldMk cId="1430996945" sldId="1643"/>
            <ac:spMk id="15" creationId="{CA2DF253-902A-1F78-15A5-EE6584AB086B}"/>
          </ac:spMkLst>
        </pc:spChg>
        <pc:spChg chg="mod">
          <ac:chgData name="Silvija Skripkaitė" userId="80c32e79-2c0c-4838-8979-42aedaf91641" providerId="ADAL" clId="{ECB13DB1-5C8B-4E80-B7DD-A4C6913F5A94}" dt="2023-06-13T07:44:39.961" v="1762"/>
          <ac:spMkLst>
            <pc:docMk/>
            <pc:sldMk cId="1430996945" sldId="1643"/>
            <ac:spMk id="16" creationId="{286EAED6-2B86-A5F3-897C-AD2FF563FA84}"/>
          </ac:spMkLst>
        </pc:spChg>
        <pc:spChg chg="add mod">
          <ac:chgData name="Silvija Skripkaitė" userId="80c32e79-2c0c-4838-8979-42aedaf91641" providerId="ADAL" clId="{ECB13DB1-5C8B-4E80-B7DD-A4C6913F5A94}" dt="2023-06-13T07:47:12.587" v="1789" actId="1076"/>
          <ac:spMkLst>
            <pc:docMk/>
            <pc:sldMk cId="1430996945" sldId="1643"/>
            <ac:spMk id="17" creationId="{83E587A1-37FF-44B2-6044-ECA2D80FC795}"/>
          </ac:spMkLst>
        </pc:spChg>
        <pc:spChg chg="add mod">
          <ac:chgData name="Silvija Skripkaitė" userId="80c32e79-2c0c-4838-8979-42aedaf91641" providerId="ADAL" clId="{ECB13DB1-5C8B-4E80-B7DD-A4C6913F5A94}" dt="2023-06-13T07:47:12.587" v="1789" actId="1076"/>
          <ac:spMkLst>
            <pc:docMk/>
            <pc:sldMk cId="1430996945" sldId="1643"/>
            <ac:spMk id="18" creationId="{23171598-3987-7819-C773-DC115F92DE69}"/>
          </ac:spMkLst>
        </pc:spChg>
        <pc:spChg chg="mod">
          <ac:chgData name="Silvija Skripkaitė" userId="80c32e79-2c0c-4838-8979-42aedaf91641" providerId="ADAL" clId="{ECB13DB1-5C8B-4E80-B7DD-A4C6913F5A94}" dt="2023-06-13T07:44:59.473" v="1763"/>
          <ac:spMkLst>
            <pc:docMk/>
            <pc:sldMk cId="1430996945" sldId="1643"/>
            <ac:spMk id="21" creationId="{B5DA97B4-DA02-F3AB-F180-DE054FC188B3}"/>
          </ac:spMkLst>
        </pc:spChg>
        <pc:spChg chg="mod">
          <ac:chgData name="Silvija Skripkaitė" userId="80c32e79-2c0c-4838-8979-42aedaf91641" providerId="ADAL" clId="{ECB13DB1-5C8B-4E80-B7DD-A4C6913F5A94}" dt="2023-06-13T07:44:59.473" v="1763"/>
          <ac:spMkLst>
            <pc:docMk/>
            <pc:sldMk cId="1430996945" sldId="1643"/>
            <ac:spMk id="22" creationId="{C4D18325-2309-4C6B-55FA-A8A886CD9546}"/>
          </ac:spMkLst>
        </pc:spChg>
        <pc:spChg chg="del">
          <ac:chgData name="Silvija Skripkaitė" userId="80c32e79-2c0c-4838-8979-42aedaf91641" providerId="ADAL" clId="{ECB13DB1-5C8B-4E80-B7DD-A4C6913F5A94}" dt="2023-06-13T07:44:21.236" v="1760" actId="478"/>
          <ac:spMkLst>
            <pc:docMk/>
            <pc:sldMk cId="1430996945" sldId="1643"/>
            <ac:spMk id="29" creationId="{59326573-9CC6-B5B0-EBDF-4DEB18981997}"/>
          </ac:spMkLst>
        </pc:spChg>
        <pc:spChg chg="add mod">
          <ac:chgData name="Silvija Skripkaitė" userId="80c32e79-2c0c-4838-8979-42aedaf91641" providerId="ADAL" clId="{ECB13DB1-5C8B-4E80-B7DD-A4C6913F5A94}" dt="2023-06-13T07:47:12.587" v="1789" actId="1076"/>
          <ac:spMkLst>
            <pc:docMk/>
            <pc:sldMk cId="1430996945" sldId="1643"/>
            <ac:spMk id="32" creationId="{8C34A706-696B-D51D-8404-6BE469BCB512}"/>
          </ac:spMkLst>
        </pc:spChg>
        <pc:spChg chg="add mod">
          <ac:chgData name="Silvija Skripkaitė" userId="80c32e79-2c0c-4838-8979-42aedaf91641" providerId="ADAL" clId="{ECB13DB1-5C8B-4E80-B7DD-A4C6913F5A94}" dt="2023-06-13T07:47:12.587" v="1789" actId="1076"/>
          <ac:spMkLst>
            <pc:docMk/>
            <pc:sldMk cId="1430996945" sldId="1643"/>
            <ac:spMk id="33" creationId="{232C1793-8310-F4C7-35B6-A0A3F0A0183E}"/>
          </ac:spMkLst>
        </pc:spChg>
        <pc:spChg chg="add mod">
          <ac:chgData name="Silvija Skripkaitė" userId="80c32e79-2c0c-4838-8979-42aedaf91641" providerId="ADAL" clId="{ECB13DB1-5C8B-4E80-B7DD-A4C6913F5A94}" dt="2023-06-13T07:47:12.587" v="1789" actId="1076"/>
          <ac:spMkLst>
            <pc:docMk/>
            <pc:sldMk cId="1430996945" sldId="1643"/>
            <ac:spMk id="36" creationId="{5B5690B4-26A3-C984-F41E-DAD1DE1537A4}"/>
          </ac:spMkLst>
        </pc:spChg>
        <pc:grpChg chg="del">
          <ac:chgData name="Silvija Skripkaitė" userId="80c32e79-2c0c-4838-8979-42aedaf91641" providerId="ADAL" clId="{ECB13DB1-5C8B-4E80-B7DD-A4C6913F5A94}" dt="2023-06-13T07:44:20.149" v="1759" actId="478"/>
          <ac:grpSpMkLst>
            <pc:docMk/>
            <pc:sldMk cId="1430996945" sldId="1643"/>
            <ac:grpSpMk id="8" creationId="{1FDE8A3E-FE9C-4FB0-4B23-F0396162F46E}"/>
          </ac:grpSpMkLst>
        </pc:grpChg>
        <pc:grpChg chg="add mod">
          <ac:chgData name="Silvija Skripkaitė" userId="80c32e79-2c0c-4838-8979-42aedaf91641" providerId="ADAL" clId="{ECB13DB1-5C8B-4E80-B7DD-A4C6913F5A94}" dt="2023-06-13T07:47:20.888" v="1794" actId="1036"/>
          <ac:grpSpMkLst>
            <pc:docMk/>
            <pc:sldMk cId="1430996945" sldId="1643"/>
            <ac:grpSpMk id="20" creationId="{C34185E2-974A-5EF4-F661-4290F97B1A4A}"/>
          </ac:grpSpMkLst>
        </pc:grpChg>
        <pc:grpChg chg="del">
          <ac:chgData name="Silvija Skripkaitė" userId="80c32e79-2c0c-4838-8979-42aedaf91641" providerId="ADAL" clId="{ECB13DB1-5C8B-4E80-B7DD-A4C6913F5A94}" dt="2023-06-13T07:44:20.149" v="1759" actId="478"/>
          <ac:grpSpMkLst>
            <pc:docMk/>
            <pc:sldMk cId="1430996945" sldId="1643"/>
            <ac:grpSpMk id="24" creationId="{FEE27A4D-7B62-B2DA-2D6E-16AAF204627D}"/>
          </ac:grpSpMkLst>
        </pc:grpChg>
        <pc:picChg chg="add mod">
          <ac:chgData name="Silvija Skripkaitė" userId="80c32e79-2c0c-4838-8979-42aedaf91641" providerId="ADAL" clId="{ECB13DB1-5C8B-4E80-B7DD-A4C6913F5A94}" dt="2023-06-13T07:47:20.888" v="1794" actId="1036"/>
          <ac:picMkLst>
            <pc:docMk/>
            <pc:sldMk cId="1430996945" sldId="1643"/>
            <ac:picMk id="2" creationId="{7B4E9670-B9B5-C2BE-7B49-6D14B207F79A}"/>
          </ac:picMkLst>
        </pc:picChg>
        <pc:picChg chg="add mod">
          <ac:chgData name="Silvija Skripkaitė" userId="80c32e79-2c0c-4838-8979-42aedaf91641" providerId="ADAL" clId="{ECB13DB1-5C8B-4E80-B7DD-A4C6913F5A94}" dt="2023-06-13T07:47:20.888" v="1794" actId="1036"/>
          <ac:picMkLst>
            <pc:docMk/>
            <pc:sldMk cId="1430996945" sldId="1643"/>
            <ac:picMk id="19" creationId="{A65D8001-E810-50B6-2775-2A5BCA5B8A14}"/>
          </ac:picMkLst>
        </pc:picChg>
        <pc:picChg chg="add mod">
          <ac:chgData name="Silvija Skripkaitė" userId="80c32e79-2c0c-4838-8979-42aedaf91641" providerId="ADAL" clId="{ECB13DB1-5C8B-4E80-B7DD-A4C6913F5A94}" dt="2023-06-13T07:47:20.888" v="1794" actId="1036"/>
          <ac:picMkLst>
            <pc:docMk/>
            <pc:sldMk cId="1430996945" sldId="1643"/>
            <ac:picMk id="23" creationId="{02929C97-F96F-56F9-E73B-8E71942E6515}"/>
          </ac:picMkLst>
        </pc:picChg>
        <pc:picChg chg="del">
          <ac:chgData name="Silvija Skripkaitė" userId="80c32e79-2c0c-4838-8979-42aedaf91641" providerId="ADAL" clId="{ECB13DB1-5C8B-4E80-B7DD-A4C6913F5A94}" dt="2023-06-13T07:44:20.149" v="1759" actId="478"/>
          <ac:picMkLst>
            <pc:docMk/>
            <pc:sldMk cId="1430996945" sldId="1643"/>
            <ac:picMk id="27" creationId="{7C440257-9578-0B52-B8EE-654BF77F0311}"/>
          </ac:picMkLst>
        </pc:picChg>
        <pc:picChg chg="del">
          <ac:chgData name="Silvija Skripkaitė" userId="80c32e79-2c0c-4838-8979-42aedaf91641" providerId="ADAL" clId="{ECB13DB1-5C8B-4E80-B7DD-A4C6913F5A94}" dt="2023-06-13T07:44:20.149" v="1759" actId="478"/>
          <ac:picMkLst>
            <pc:docMk/>
            <pc:sldMk cId="1430996945" sldId="1643"/>
            <ac:picMk id="28" creationId="{4566F2ED-D86C-0194-83A8-BBA0F560F07C}"/>
          </ac:picMkLst>
        </pc:picChg>
        <pc:picChg chg="del">
          <ac:chgData name="Silvija Skripkaitė" userId="80c32e79-2c0c-4838-8979-42aedaf91641" providerId="ADAL" clId="{ECB13DB1-5C8B-4E80-B7DD-A4C6913F5A94}" dt="2023-06-13T07:44:20.149" v="1759" actId="478"/>
          <ac:picMkLst>
            <pc:docMk/>
            <pc:sldMk cId="1430996945" sldId="1643"/>
            <ac:picMk id="30" creationId="{9DCBFBD3-20F9-3A45-B9AE-14AC5ACFCDCF}"/>
          </ac:picMkLst>
        </pc:picChg>
        <pc:picChg chg="del">
          <ac:chgData name="Silvija Skripkaitė" userId="80c32e79-2c0c-4838-8979-42aedaf91641" providerId="ADAL" clId="{ECB13DB1-5C8B-4E80-B7DD-A4C6913F5A94}" dt="2023-06-13T07:44:20.149" v="1759" actId="478"/>
          <ac:picMkLst>
            <pc:docMk/>
            <pc:sldMk cId="1430996945" sldId="1643"/>
            <ac:picMk id="31" creationId="{EBAFAF46-7676-9E64-E917-C47485658B3B}"/>
          </ac:picMkLst>
        </pc:picChg>
        <pc:picChg chg="add mod">
          <ac:chgData name="Silvija Skripkaitė" userId="80c32e79-2c0c-4838-8979-42aedaf91641" providerId="ADAL" clId="{ECB13DB1-5C8B-4E80-B7DD-A4C6913F5A94}" dt="2023-06-13T07:47:20.888" v="1794" actId="1036"/>
          <ac:picMkLst>
            <pc:docMk/>
            <pc:sldMk cId="1430996945" sldId="1643"/>
            <ac:picMk id="34" creationId="{8C1C3859-AC50-8901-D67F-13E4AFF3891D}"/>
          </ac:picMkLst>
        </pc:picChg>
        <pc:picChg chg="add mod">
          <ac:chgData name="Silvija Skripkaitė" userId="80c32e79-2c0c-4838-8979-42aedaf91641" providerId="ADAL" clId="{ECB13DB1-5C8B-4E80-B7DD-A4C6913F5A94}" dt="2023-06-13T07:47:20.888" v="1794" actId="1036"/>
          <ac:picMkLst>
            <pc:docMk/>
            <pc:sldMk cId="1430996945" sldId="1643"/>
            <ac:picMk id="35" creationId="{10591D60-9854-7E0D-BCD8-F665FCC08804}"/>
          </ac:picMkLst>
        </pc:picChg>
      </pc:sldChg>
      <pc:sldChg chg="addSp delSp modSp add mod ord">
        <pc:chgData name="Silvija Skripkaitė" userId="80c32e79-2c0c-4838-8979-42aedaf91641" providerId="ADAL" clId="{ECB13DB1-5C8B-4E80-B7DD-A4C6913F5A94}" dt="2023-06-13T08:00:25.407" v="1856" actId="14100"/>
        <pc:sldMkLst>
          <pc:docMk/>
          <pc:sldMk cId="3016365593" sldId="1644"/>
        </pc:sldMkLst>
        <pc:spChg chg="del">
          <ac:chgData name="Silvija Skripkaitė" userId="80c32e79-2c0c-4838-8979-42aedaf91641" providerId="ADAL" clId="{ECB13DB1-5C8B-4E80-B7DD-A4C6913F5A94}" dt="2023-06-13T07:57:22.368" v="1808" actId="478"/>
          <ac:spMkLst>
            <pc:docMk/>
            <pc:sldMk cId="3016365593" sldId="1644"/>
            <ac:spMk id="2" creationId="{4815252C-67C0-7E24-2713-D02D561D56E5}"/>
          </ac:spMkLst>
        </pc:spChg>
        <pc:spChg chg="mod">
          <ac:chgData name="Silvija Skripkaitė" userId="80c32e79-2c0c-4838-8979-42aedaf91641" providerId="ADAL" clId="{ECB13DB1-5C8B-4E80-B7DD-A4C6913F5A94}" dt="2023-06-13T07:58:43.495" v="1828" actId="1035"/>
          <ac:spMkLst>
            <pc:docMk/>
            <pc:sldMk cId="3016365593" sldId="1644"/>
            <ac:spMk id="7" creationId="{4BE7AC94-AD95-51FA-0F29-0D312A6395C8}"/>
          </ac:spMkLst>
        </pc:spChg>
        <pc:spChg chg="mod">
          <ac:chgData name="Silvija Skripkaitė" userId="80c32e79-2c0c-4838-8979-42aedaf91641" providerId="ADAL" clId="{ECB13DB1-5C8B-4E80-B7DD-A4C6913F5A94}" dt="2023-06-13T07:59:03.933" v="1832"/>
          <ac:spMkLst>
            <pc:docMk/>
            <pc:sldMk cId="3016365593" sldId="1644"/>
            <ac:spMk id="9" creationId="{6D9CB165-A8A4-68A3-9583-8DEB6FB43006}"/>
          </ac:spMkLst>
        </pc:spChg>
        <pc:spChg chg="mod">
          <ac:chgData name="Silvija Skripkaitė" userId="80c32e79-2c0c-4838-8979-42aedaf91641" providerId="ADAL" clId="{ECB13DB1-5C8B-4E80-B7DD-A4C6913F5A94}" dt="2023-06-13T07:59:55.910" v="1836" actId="207"/>
          <ac:spMkLst>
            <pc:docMk/>
            <pc:sldMk cId="3016365593" sldId="1644"/>
            <ac:spMk id="12" creationId="{32532033-D5DC-80F4-AEEA-0E74FB6A4BD4}"/>
          </ac:spMkLst>
        </pc:spChg>
        <pc:spChg chg="mod">
          <ac:chgData name="Silvija Skripkaitė" userId="80c32e79-2c0c-4838-8979-42aedaf91641" providerId="ADAL" clId="{ECB13DB1-5C8B-4E80-B7DD-A4C6913F5A94}" dt="2023-06-13T08:00:02.643" v="1838" actId="404"/>
          <ac:spMkLst>
            <pc:docMk/>
            <pc:sldMk cId="3016365593" sldId="1644"/>
            <ac:spMk id="13" creationId="{FD0F1EB5-B637-215A-8C16-8DA131351189}"/>
          </ac:spMkLst>
        </pc:spChg>
        <pc:spChg chg="mod">
          <ac:chgData name="Silvija Skripkaitė" userId="80c32e79-2c0c-4838-8979-42aedaf91641" providerId="ADAL" clId="{ECB13DB1-5C8B-4E80-B7DD-A4C6913F5A94}" dt="2023-06-13T07:57:40.098" v="1812"/>
          <ac:spMkLst>
            <pc:docMk/>
            <pc:sldMk cId="3016365593" sldId="1644"/>
            <ac:spMk id="16" creationId="{286EAED6-2B86-A5F3-897C-AD2FF563FA84}"/>
          </ac:spMkLst>
        </pc:spChg>
        <pc:spChg chg="mod">
          <ac:chgData name="Silvija Skripkaitė" userId="80c32e79-2c0c-4838-8979-42aedaf91641" providerId="ADAL" clId="{ECB13DB1-5C8B-4E80-B7DD-A4C6913F5A94}" dt="2023-06-13T07:59:03.933" v="1832"/>
          <ac:spMkLst>
            <pc:docMk/>
            <pc:sldMk cId="3016365593" sldId="1644"/>
            <ac:spMk id="24" creationId="{55BBB57C-A2ED-695B-B636-44F6BB88BDCC}"/>
          </ac:spMkLst>
        </pc:spChg>
        <pc:spChg chg="mod">
          <ac:chgData name="Silvija Skripkaitė" userId="80c32e79-2c0c-4838-8979-42aedaf91641" providerId="ADAL" clId="{ECB13DB1-5C8B-4E80-B7DD-A4C6913F5A94}" dt="2023-06-13T07:59:55.910" v="1836" actId="207"/>
          <ac:spMkLst>
            <pc:docMk/>
            <pc:sldMk cId="3016365593" sldId="1644"/>
            <ac:spMk id="27" creationId="{450074D5-F10C-014A-C7CC-F26C19B08966}"/>
          </ac:spMkLst>
        </pc:spChg>
        <pc:spChg chg="mod">
          <ac:chgData name="Silvija Skripkaitė" userId="80c32e79-2c0c-4838-8979-42aedaf91641" providerId="ADAL" clId="{ECB13DB1-5C8B-4E80-B7DD-A4C6913F5A94}" dt="2023-06-13T08:00:02.643" v="1838" actId="404"/>
          <ac:spMkLst>
            <pc:docMk/>
            <pc:sldMk cId="3016365593" sldId="1644"/>
            <ac:spMk id="28" creationId="{BFD52D90-4B7C-76B7-DD42-262C76499976}"/>
          </ac:spMkLst>
        </pc:spChg>
        <pc:spChg chg="del">
          <ac:chgData name="Silvija Skripkaitė" userId="80c32e79-2c0c-4838-8979-42aedaf91641" providerId="ADAL" clId="{ECB13DB1-5C8B-4E80-B7DD-A4C6913F5A94}" dt="2023-06-13T07:57:22.368" v="1808" actId="478"/>
          <ac:spMkLst>
            <pc:docMk/>
            <pc:sldMk cId="3016365593" sldId="1644"/>
            <ac:spMk id="39" creationId="{DDCB0D5B-3620-FFCA-5C9E-14677E354A7B}"/>
          </ac:spMkLst>
        </pc:spChg>
        <pc:spChg chg="del">
          <ac:chgData name="Silvija Skripkaitė" userId="80c32e79-2c0c-4838-8979-42aedaf91641" providerId="ADAL" clId="{ECB13DB1-5C8B-4E80-B7DD-A4C6913F5A94}" dt="2023-06-13T07:57:22.368" v="1808" actId="478"/>
          <ac:spMkLst>
            <pc:docMk/>
            <pc:sldMk cId="3016365593" sldId="1644"/>
            <ac:spMk id="40" creationId="{672AA116-2142-7E4C-54CE-A7095D3E9202}"/>
          </ac:spMkLst>
        </pc:spChg>
        <pc:spChg chg="del">
          <ac:chgData name="Silvija Skripkaitė" userId="80c32e79-2c0c-4838-8979-42aedaf91641" providerId="ADAL" clId="{ECB13DB1-5C8B-4E80-B7DD-A4C6913F5A94}" dt="2023-06-13T07:57:22.368" v="1808" actId="478"/>
          <ac:spMkLst>
            <pc:docMk/>
            <pc:sldMk cId="3016365593" sldId="1644"/>
            <ac:spMk id="41" creationId="{C6299145-6004-2ADC-FE9A-848A866DE02E}"/>
          </ac:spMkLst>
        </pc:spChg>
        <pc:spChg chg="del">
          <ac:chgData name="Silvija Skripkaitė" userId="80c32e79-2c0c-4838-8979-42aedaf91641" providerId="ADAL" clId="{ECB13DB1-5C8B-4E80-B7DD-A4C6913F5A94}" dt="2023-06-13T07:57:22.368" v="1808" actId="478"/>
          <ac:spMkLst>
            <pc:docMk/>
            <pc:sldMk cId="3016365593" sldId="1644"/>
            <ac:spMk id="42" creationId="{B6976B9E-AFF4-F917-A8CA-C6D55C64C273}"/>
          </ac:spMkLst>
        </pc:spChg>
        <pc:grpChg chg="add mod ord">
          <ac:chgData name="Silvija Skripkaitė" userId="80c32e79-2c0c-4838-8979-42aedaf91641" providerId="ADAL" clId="{ECB13DB1-5C8B-4E80-B7DD-A4C6913F5A94}" dt="2023-06-13T08:00:16.992" v="1855" actId="1038"/>
          <ac:grpSpMkLst>
            <pc:docMk/>
            <pc:sldMk cId="3016365593" sldId="1644"/>
            <ac:grpSpMk id="3" creationId="{E0911434-87B0-6D5F-1F32-DCAA6C5307D9}"/>
          </ac:grpSpMkLst>
        </pc:grpChg>
        <pc:grpChg chg="del">
          <ac:chgData name="Silvija Skripkaitė" userId="80c32e79-2c0c-4838-8979-42aedaf91641" providerId="ADAL" clId="{ECB13DB1-5C8B-4E80-B7DD-A4C6913F5A94}" dt="2023-06-13T07:57:26.494" v="1809" actId="478"/>
          <ac:grpSpMkLst>
            <pc:docMk/>
            <pc:sldMk cId="3016365593" sldId="1644"/>
            <ac:grpSpMk id="5" creationId="{84A6FA37-8B38-C61D-2A9E-176057165104}"/>
          </ac:grpSpMkLst>
        </pc:grpChg>
        <pc:grpChg chg="add mod">
          <ac:chgData name="Silvija Skripkaitė" userId="80c32e79-2c0c-4838-8979-42aedaf91641" providerId="ADAL" clId="{ECB13DB1-5C8B-4E80-B7DD-A4C6913F5A94}" dt="2023-06-13T08:00:25.407" v="1856" actId="14100"/>
          <ac:grpSpMkLst>
            <pc:docMk/>
            <pc:sldMk cId="3016365593" sldId="1644"/>
            <ac:grpSpMk id="8" creationId="{9B37DA40-A29D-5AF3-478F-4CA029ACA1D9}"/>
          </ac:grpSpMkLst>
        </pc:grpChg>
        <pc:grpChg chg="add mod">
          <ac:chgData name="Silvija Skripkaitė" userId="80c32e79-2c0c-4838-8979-42aedaf91641" providerId="ADAL" clId="{ECB13DB1-5C8B-4E80-B7DD-A4C6913F5A94}" dt="2023-06-13T08:00:25.407" v="1856" actId="14100"/>
          <ac:grpSpMkLst>
            <pc:docMk/>
            <pc:sldMk cId="3016365593" sldId="1644"/>
            <ac:grpSpMk id="11" creationId="{59D13B7B-5F8E-1268-0893-C19B087B3265}"/>
          </ac:grpSpMkLst>
        </pc:grpChg>
        <pc:grpChg chg="add mod">
          <ac:chgData name="Silvija Skripkaitė" userId="80c32e79-2c0c-4838-8979-42aedaf91641" providerId="ADAL" clId="{ECB13DB1-5C8B-4E80-B7DD-A4C6913F5A94}" dt="2023-06-13T08:00:25.407" v="1856" actId="14100"/>
          <ac:grpSpMkLst>
            <pc:docMk/>
            <pc:sldMk cId="3016365593" sldId="1644"/>
            <ac:grpSpMk id="14" creationId="{827373AC-EA9F-3528-5F09-59289BDD2AB6}"/>
          </ac:grpSpMkLst>
        </pc:grpChg>
        <pc:grpChg chg="del">
          <ac:chgData name="Silvija Skripkaitė" userId="80c32e79-2c0c-4838-8979-42aedaf91641" providerId="ADAL" clId="{ECB13DB1-5C8B-4E80-B7DD-A4C6913F5A94}" dt="2023-06-13T07:57:26.494" v="1809" actId="478"/>
          <ac:grpSpMkLst>
            <pc:docMk/>
            <pc:sldMk cId="3016365593" sldId="1644"/>
            <ac:grpSpMk id="21" creationId="{0DD23EE0-1C29-1B15-02A9-D3082546E3FB}"/>
          </ac:grpSpMkLst>
        </pc:grpChg>
        <pc:grpChg chg="add mod">
          <ac:chgData name="Silvija Skripkaitė" userId="80c32e79-2c0c-4838-8979-42aedaf91641" providerId="ADAL" clId="{ECB13DB1-5C8B-4E80-B7DD-A4C6913F5A94}" dt="2023-06-13T08:00:25.407" v="1856" actId="14100"/>
          <ac:grpSpMkLst>
            <pc:docMk/>
            <pc:sldMk cId="3016365593" sldId="1644"/>
            <ac:grpSpMk id="26" creationId="{B1EB56BD-B53B-7506-68C7-250ECEE87049}"/>
          </ac:grpSpMkLst>
        </pc:grpChg>
        <pc:picChg chg="mod modCrop">
          <ac:chgData name="Silvija Skripkaitė" userId="80c32e79-2c0c-4838-8979-42aedaf91641" providerId="ADAL" clId="{ECB13DB1-5C8B-4E80-B7DD-A4C6913F5A94}" dt="2023-06-13T07:58:10.113" v="1819" actId="732"/>
          <ac:picMkLst>
            <pc:docMk/>
            <pc:sldMk cId="3016365593" sldId="1644"/>
            <ac:picMk id="4" creationId="{6F25F6A0-F0F7-FEC5-5429-405BADDB5A4E}"/>
          </ac:picMkLst>
        </pc:picChg>
        <pc:picChg chg="mod">
          <ac:chgData name="Silvija Skripkaitė" userId="80c32e79-2c0c-4838-8979-42aedaf91641" providerId="ADAL" clId="{ECB13DB1-5C8B-4E80-B7DD-A4C6913F5A94}" dt="2023-06-13T07:59:03.933" v="1832"/>
          <ac:picMkLst>
            <pc:docMk/>
            <pc:sldMk cId="3016365593" sldId="1644"/>
            <ac:picMk id="10" creationId="{74D895A9-F6CC-41DC-CF3F-5280171A5043}"/>
          </ac:picMkLst>
        </pc:picChg>
        <pc:picChg chg="mod">
          <ac:chgData name="Silvija Skripkaitė" userId="80c32e79-2c0c-4838-8979-42aedaf91641" providerId="ADAL" clId="{ECB13DB1-5C8B-4E80-B7DD-A4C6913F5A94}" dt="2023-06-13T07:59:03.933" v="1832"/>
          <ac:picMkLst>
            <pc:docMk/>
            <pc:sldMk cId="3016365593" sldId="1644"/>
            <ac:picMk id="25" creationId="{298AE646-82F9-6426-8628-49BDEE3610CE}"/>
          </ac:picMkLst>
        </pc:picChg>
        <pc:picChg chg="del">
          <ac:chgData name="Silvija Skripkaitė" userId="80c32e79-2c0c-4838-8979-42aedaf91641" providerId="ADAL" clId="{ECB13DB1-5C8B-4E80-B7DD-A4C6913F5A94}" dt="2023-06-13T07:57:22.368" v="1808" actId="478"/>
          <ac:picMkLst>
            <pc:docMk/>
            <pc:sldMk cId="3016365593" sldId="1644"/>
            <ac:picMk id="43" creationId="{809A59E5-12B5-3AB4-0237-13E447E4AFC6}"/>
          </ac:picMkLst>
        </pc:picChg>
        <pc:picChg chg="del">
          <ac:chgData name="Silvija Skripkaitė" userId="80c32e79-2c0c-4838-8979-42aedaf91641" providerId="ADAL" clId="{ECB13DB1-5C8B-4E80-B7DD-A4C6913F5A94}" dt="2023-06-13T07:57:22.368" v="1808" actId="478"/>
          <ac:picMkLst>
            <pc:docMk/>
            <pc:sldMk cId="3016365593" sldId="1644"/>
            <ac:picMk id="44" creationId="{138FE483-0295-8165-98D8-849D841BDCC3}"/>
          </ac:picMkLst>
        </pc:picChg>
        <pc:picChg chg="del">
          <ac:chgData name="Silvija Skripkaitė" userId="80c32e79-2c0c-4838-8979-42aedaf91641" providerId="ADAL" clId="{ECB13DB1-5C8B-4E80-B7DD-A4C6913F5A94}" dt="2023-06-13T07:57:31.148" v="1811" actId="478"/>
          <ac:picMkLst>
            <pc:docMk/>
            <pc:sldMk cId="3016365593" sldId="1644"/>
            <ac:picMk id="45" creationId="{DD4AAA21-3484-3056-31F8-A2076ED222C8}"/>
          </ac:picMkLst>
        </pc:picChg>
        <pc:picChg chg="del">
          <ac:chgData name="Silvija Skripkaitė" userId="80c32e79-2c0c-4838-8979-42aedaf91641" providerId="ADAL" clId="{ECB13DB1-5C8B-4E80-B7DD-A4C6913F5A94}" dt="2023-06-13T07:57:29.814" v="1810" actId="478"/>
          <ac:picMkLst>
            <pc:docMk/>
            <pc:sldMk cId="3016365593" sldId="1644"/>
            <ac:picMk id="46" creationId="{1D40F054-082D-1802-C8B3-BA9D61BF13F7}"/>
          </ac:picMkLst>
        </pc:picChg>
      </pc:sldChg>
      <pc:sldChg chg="addSp delSp modSp add mod">
        <pc:chgData name="Silvija Skripkaitė" userId="80c32e79-2c0c-4838-8979-42aedaf91641" providerId="ADAL" clId="{ECB13DB1-5C8B-4E80-B7DD-A4C6913F5A94}" dt="2023-06-13T08:02:09.783" v="1965" actId="1038"/>
        <pc:sldMkLst>
          <pc:docMk/>
          <pc:sldMk cId="3564916766" sldId="1645"/>
        </pc:sldMkLst>
        <pc:spChg chg="add del mod">
          <ac:chgData name="Silvija Skripkaitė" userId="80c32e79-2c0c-4838-8979-42aedaf91641" providerId="ADAL" clId="{ECB13DB1-5C8B-4E80-B7DD-A4C6913F5A94}" dt="2023-06-13T08:00:53.092" v="1861" actId="478"/>
          <ac:spMkLst>
            <pc:docMk/>
            <pc:sldMk cId="3564916766" sldId="1645"/>
            <ac:spMk id="2" creationId="{6A33AD77-5E68-71BC-033F-4D6E49ED254D}"/>
          </ac:spMkLst>
        </pc:spChg>
        <pc:grpChg chg="del">
          <ac:chgData name="Silvija Skripkaitė" userId="80c32e79-2c0c-4838-8979-42aedaf91641" providerId="ADAL" clId="{ECB13DB1-5C8B-4E80-B7DD-A4C6913F5A94}" dt="2023-06-13T08:00:40.157" v="1859" actId="478"/>
          <ac:grpSpMkLst>
            <pc:docMk/>
            <pc:sldMk cId="3564916766" sldId="1645"/>
            <ac:grpSpMk id="3" creationId="{E0911434-87B0-6D5F-1F32-DCAA6C5307D9}"/>
          </ac:grpSpMkLst>
        </pc:grpChg>
        <pc:grpChg chg="del">
          <ac:chgData name="Silvija Skripkaitė" userId="80c32e79-2c0c-4838-8979-42aedaf91641" providerId="ADAL" clId="{ECB13DB1-5C8B-4E80-B7DD-A4C6913F5A94}" dt="2023-06-13T08:00:39.704" v="1858" actId="478"/>
          <ac:grpSpMkLst>
            <pc:docMk/>
            <pc:sldMk cId="3564916766" sldId="1645"/>
            <ac:grpSpMk id="8" creationId="{9B37DA40-A29D-5AF3-478F-4CA029ACA1D9}"/>
          </ac:grpSpMkLst>
        </pc:grpChg>
        <pc:grpChg chg="del">
          <ac:chgData name="Silvija Skripkaitė" userId="80c32e79-2c0c-4838-8979-42aedaf91641" providerId="ADAL" clId="{ECB13DB1-5C8B-4E80-B7DD-A4C6913F5A94}" dt="2023-06-13T08:00:39.704" v="1858" actId="478"/>
          <ac:grpSpMkLst>
            <pc:docMk/>
            <pc:sldMk cId="3564916766" sldId="1645"/>
            <ac:grpSpMk id="11" creationId="{59D13B7B-5F8E-1268-0893-C19B087B3265}"/>
          </ac:grpSpMkLst>
        </pc:grpChg>
        <pc:grpChg chg="del">
          <ac:chgData name="Silvija Skripkaitė" userId="80c32e79-2c0c-4838-8979-42aedaf91641" providerId="ADAL" clId="{ECB13DB1-5C8B-4E80-B7DD-A4C6913F5A94}" dt="2023-06-13T08:00:39.704" v="1858" actId="478"/>
          <ac:grpSpMkLst>
            <pc:docMk/>
            <pc:sldMk cId="3564916766" sldId="1645"/>
            <ac:grpSpMk id="14" creationId="{827373AC-EA9F-3528-5F09-59289BDD2AB6}"/>
          </ac:grpSpMkLst>
        </pc:grpChg>
        <pc:grpChg chg="del">
          <ac:chgData name="Silvija Skripkaitė" userId="80c32e79-2c0c-4838-8979-42aedaf91641" providerId="ADAL" clId="{ECB13DB1-5C8B-4E80-B7DD-A4C6913F5A94}" dt="2023-06-13T08:00:39.704" v="1858" actId="478"/>
          <ac:grpSpMkLst>
            <pc:docMk/>
            <pc:sldMk cId="3564916766" sldId="1645"/>
            <ac:grpSpMk id="26" creationId="{B1EB56BD-B53B-7506-68C7-250ECEE87049}"/>
          </ac:grpSpMkLst>
        </pc:grpChg>
        <pc:picChg chg="add mod modCrop">
          <ac:chgData name="Silvija Skripkaitė" userId="80c32e79-2c0c-4838-8979-42aedaf91641" providerId="ADAL" clId="{ECB13DB1-5C8B-4E80-B7DD-A4C6913F5A94}" dt="2023-06-13T08:02:09.783" v="1965" actId="1038"/>
          <ac:picMkLst>
            <pc:docMk/>
            <pc:sldMk cId="3564916766" sldId="1645"/>
            <ac:picMk id="5" creationId="{617748A6-134E-4022-635A-8746048A68AE}"/>
          </ac:picMkLst>
        </pc:picChg>
        <pc:picChg chg="add mod modCrop">
          <ac:chgData name="Silvija Skripkaitė" userId="80c32e79-2c0c-4838-8979-42aedaf91641" providerId="ADAL" clId="{ECB13DB1-5C8B-4E80-B7DD-A4C6913F5A94}" dt="2023-06-13T08:02:07.208" v="1955" actId="1038"/>
          <ac:picMkLst>
            <pc:docMk/>
            <pc:sldMk cId="3564916766" sldId="1645"/>
            <ac:picMk id="6" creationId="{760872ED-FE85-B05D-C8CA-7B8444AC2ABA}"/>
          </ac:picMkLst>
        </pc:picChg>
      </pc:sldChg>
      <pc:sldChg chg="addSp delSp modSp add mod">
        <pc:chgData name="Silvija Skripkaitė" userId="80c32e79-2c0c-4838-8979-42aedaf91641" providerId="ADAL" clId="{ECB13DB1-5C8B-4E80-B7DD-A4C6913F5A94}" dt="2023-06-13T08:03:42.503" v="1986" actId="1036"/>
        <pc:sldMkLst>
          <pc:docMk/>
          <pc:sldMk cId="720007573" sldId="1646"/>
        </pc:sldMkLst>
        <pc:spChg chg="mod">
          <ac:chgData name="Silvija Skripkaitė" userId="80c32e79-2c0c-4838-8979-42aedaf91641" providerId="ADAL" clId="{ECB13DB1-5C8B-4E80-B7DD-A4C6913F5A94}" dt="2023-06-13T08:02:54.512" v="1971" actId="207"/>
          <ac:spMkLst>
            <pc:docMk/>
            <pc:sldMk cId="720007573" sldId="1646"/>
            <ac:spMk id="16" creationId="{286EAED6-2B86-A5F3-897C-AD2FF563FA84}"/>
          </ac:spMkLst>
        </pc:spChg>
        <pc:picChg chg="add mod modCrop">
          <ac:chgData name="Silvija Skripkaitė" userId="80c32e79-2c0c-4838-8979-42aedaf91641" providerId="ADAL" clId="{ECB13DB1-5C8B-4E80-B7DD-A4C6913F5A94}" dt="2023-06-13T08:03:42.503" v="1986" actId="1036"/>
          <ac:picMkLst>
            <pc:docMk/>
            <pc:sldMk cId="720007573" sldId="1646"/>
            <ac:picMk id="2" creationId="{B6347D8D-98AB-6F0E-2856-486B5B922F1D}"/>
          </ac:picMkLst>
        </pc:picChg>
        <pc:picChg chg="del">
          <ac:chgData name="Silvija Skripkaitė" userId="80c32e79-2c0c-4838-8979-42aedaf91641" providerId="ADAL" clId="{ECB13DB1-5C8B-4E80-B7DD-A4C6913F5A94}" dt="2023-06-13T08:02:35.020" v="1969" actId="478"/>
          <ac:picMkLst>
            <pc:docMk/>
            <pc:sldMk cId="720007573" sldId="1646"/>
            <ac:picMk id="5" creationId="{617748A6-134E-4022-635A-8746048A68AE}"/>
          </ac:picMkLst>
        </pc:picChg>
        <pc:picChg chg="del">
          <ac:chgData name="Silvija Skripkaitė" userId="80c32e79-2c0c-4838-8979-42aedaf91641" providerId="ADAL" clId="{ECB13DB1-5C8B-4E80-B7DD-A4C6913F5A94}" dt="2023-06-13T08:02:34.719" v="1968" actId="478"/>
          <ac:picMkLst>
            <pc:docMk/>
            <pc:sldMk cId="720007573" sldId="1646"/>
            <ac:picMk id="6" creationId="{760872ED-FE85-B05D-C8CA-7B8444AC2ABA}"/>
          </ac:picMkLst>
        </pc:picChg>
      </pc:sldChg>
      <pc:sldChg chg="addSp delSp modSp add mod">
        <pc:chgData name="Silvija Skripkaitė" userId="80c32e79-2c0c-4838-8979-42aedaf91641" providerId="ADAL" clId="{ECB13DB1-5C8B-4E80-B7DD-A4C6913F5A94}" dt="2023-06-13T08:21:03.843" v="2507" actId="1035"/>
        <pc:sldMkLst>
          <pc:docMk/>
          <pc:sldMk cId="1798293163" sldId="1647"/>
        </pc:sldMkLst>
        <pc:spChg chg="mod">
          <ac:chgData name="Silvija Skripkaitė" userId="80c32e79-2c0c-4838-8979-42aedaf91641" providerId="ADAL" clId="{ECB13DB1-5C8B-4E80-B7DD-A4C6913F5A94}" dt="2023-06-13T08:03:59.985" v="1997" actId="20577"/>
          <ac:spMkLst>
            <pc:docMk/>
            <pc:sldMk cId="1798293163" sldId="1647"/>
            <ac:spMk id="16" creationId="{286EAED6-2B86-A5F3-897C-AD2FF563FA84}"/>
          </ac:spMkLst>
        </pc:spChg>
        <pc:picChg chg="del">
          <ac:chgData name="Silvija Skripkaitė" userId="80c32e79-2c0c-4838-8979-42aedaf91641" providerId="ADAL" clId="{ECB13DB1-5C8B-4E80-B7DD-A4C6913F5A94}" dt="2023-06-13T08:04:01.662" v="1998" actId="478"/>
          <ac:picMkLst>
            <pc:docMk/>
            <pc:sldMk cId="1798293163" sldId="1647"/>
            <ac:picMk id="2" creationId="{B6347D8D-98AB-6F0E-2856-486B5B922F1D}"/>
          </ac:picMkLst>
        </pc:picChg>
        <pc:picChg chg="add mod modCrop">
          <ac:chgData name="Silvija Skripkaitė" userId="80c32e79-2c0c-4838-8979-42aedaf91641" providerId="ADAL" clId="{ECB13DB1-5C8B-4E80-B7DD-A4C6913F5A94}" dt="2023-06-13T08:21:03.843" v="2507" actId="1035"/>
          <ac:picMkLst>
            <pc:docMk/>
            <pc:sldMk cId="1798293163" sldId="1647"/>
            <ac:picMk id="3" creationId="{0F75F9E2-1C7E-6E52-BA92-8AEAE84640E6}"/>
          </ac:picMkLst>
        </pc:picChg>
      </pc:sldChg>
      <pc:sldChg chg="addSp delSp modSp add mod">
        <pc:chgData name="Silvija Skripkaitė" userId="80c32e79-2c0c-4838-8979-42aedaf91641" providerId="ADAL" clId="{ECB13DB1-5C8B-4E80-B7DD-A4C6913F5A94}" dt="2023-06-13T08:05:55.832" v="2017" actId="1582"/>
        <pc:sldMkLst>
          <pc:docMk/>
          <pc:sldMk cId="2832744971" sldId="1648"/>
        </pc:sldMkLst>
        <pc:spChg chg="add mod">
          <ac:chgData name="Silvija Skripkaitė" userId="80c32e79-2c0c-4838-8979-42aedaf91641" providerId="ADAL" clId="{ECB13DB1-5C8B-4E80-B7DD-A4C6913F5A94}" dt="2023-06-13T08:05:10.435" v="2009"/>
          <ac:spMkLst>
            <pc:docMk/>
            <pc:sldMk cId="2832744971" sldId="1648"/>
            <ac:spMk id="2" creationId="{BB6D77BA-9101-1BE0-BF74-B8C0E7980D68}"/>
          </ac:spMkLst>
        </pc:spChg>
        <pc:spChg chg="mod">
          <ac:chgData name="Silvija Skripkaitė" userId="80c32e79-2c0c-4838-8979-42aedaf91641" providerId="ADAL" clId="{ECB13DB1-5C8B-4E80-B7DD-A4C6913F5A94}" dt="2023-06-13T08:05:55.832" v="2017" actId="1582"/>
          <ac:spMkLst>
            <pc:docMk/>
            <pc:sldMk cId="2832744971" sldId="1648"/>
            <ac:spMk id="6" creationId="{707888F8-B5C7-A983-D3EB-EAC28E2B7C95}"/>
          </ac:spMkLst>
        </pc:spChg>
        <pc:spChg chg="mod">
          <ac:chgData name="Silvija Skripkaitė" userId="80c32e79-2c0c-4838-8979-42aedaf91641" providerId="ADAL" clId="{ECB13DB1-5C8B-4E80-B7DD-A4C6913F5A94}" dt="2023-06-13T08:05:00.087" v="2007"/>
          <ac:spMkLst>
            <pc:docMk/>
            <pc:sldMk cId="2832744971" sldId="1648"/>
            <ac:spMk id="16" creationId="{286EAED6-2B86-A5F3-897C-AD2FF563FA84}"/>
          </ac:spMkLst>
        </pc:spChg>
        <pc:grpChg chg="add mod">
          <ac:chgData name="Silvija Skripkaitė" userId="80c32e79-2c0c-4838-8979-42aedaf91641" providerId="ADAL" clId="{ECB13DB1-5C8B-4E80-B7DD-A4C6913F5A94}" dt="2023-06-13T08:05:28.858" v="2013" actId="14100"/>
          <ac:grpSpMkLst>
            <pc:docMk/>
            <pc:sldMk cId="2832744971" sldId="1648"/>
            <ac:grpSpMk id="4" creationId="{B66AA02F-E775-A166-811E-6A7DFB3F7901}"/>
          </ac:grpSpMkLst>
        </pc:grpChg>
        <pc:picChg chg="del">
          <ac:chgData name="Silvija Skripkaitė" userId="80c32e79-2c0c-4838-8979-42aedaf91641" providerId="ADAL" clId="{ECB13DB1-5C8B-4E80-B7DD-A4C6913F5A94}" dt="2023-06-13T08:05:03.221" v="2008" actId="478"/>
          <ac:picMkLst>
            <pc:docMk/>
            <pc:sldMk cId="2832744971" sldId="1648"/>
            <ac:picMk id="3" creationId="{0F75F9E2-1C7E-6E52-BA92-8AEAE84640E6}"/>
          </ac:picMkLst>
        </pc:picChg>
        <pc:picChg chg="mod">
          <ac:chgData name="Silvija Skripkaitė" userId="80c32e79-2c0c-4838-8979-42aedaf91641" providerId="ADAL" clId="{ECB13DB1-5C8B-4E80-B7DD-A4C6913F5A94}" dt="2023-06-13T08:05:10.435" v="2009"/>
          <ac:picMkLst>
            <pc:docMk/>
            <pc:sldMk cId="2832744971" sldId="1648"/>
            <ac:picMk id="5" creationId="{22CC807D-D3DD-14A5-8B01-7FDE4789AF87}"/>
          </ac:picMkLst>
        </pc:picChg>
      </pc:sldChg>
      <pc:sldChg chg="addSp delSp modSp add mod">
        <pc:chgData name="Silvija Skripkaitė" userId="80c32e79-2c0c-4838-8979-42aedaf91641" providerId="ADAL" clId="{ECB13DB1-5C8B-4E80-B7DD-A4C6913F5A94}" dt="2023-06-13T08:16:45.403" v="2466" actId="1038"/>
        <pc:sldMkLst>
          <pc:docMk/>
          <pc:sldMk cId="3854157861" sldId="1649"/>
        </pc:sldMkLst>
        <pc:spChg chg="add del mod">
          <ac:chgData name="Silvija Skripkaitė" userId="80c32e79-2c0c-4838-8979-42aedaf91641" providerId="ADAL" clId="{ECB13DB1-5C8B-4E80-B7DD-A4C6913F5A94}" dt="2023-06-13T08:14:40.347" v="2435" actId="478"/>
          <ac:spMkLst>
            <pc:docMk/>
            <pc:sldMk cId="3854157861" sldId="1649"/>
            <ac:spMk id="10" creationId="{83653AD1-59F1-3DBB-998A-3F97F409B723}"/>
          </ac:spMkLst>
        </pc:spChg>
        <pc:spChg chg="add del mod">
          <ac:chgData name="Silvija Skripkaitė" userId="80c32e79-2c0c-4838-8979-42aedaf91641" providerId="ADAL" clId="{ECB13DB1-5C8B-4E80-B7DD-A4C6913F5A94}" dt="2023-06-13T08:12:49.724" v="2320" actId="478"/>
          <ac:spMkLst>
            <pc:docMk/>
            <pc:sldMk cId="3854157861" sldId="1649"/>
            <ac:spMk id="11" creationId="{39C33601-21DA-5227-A136-DE7ACD226C6F}"/>
          </ac:spMkLst>
        </pc:spChg>
        <pc:spChg chg="add del mod">
          <ac:chgData name="Silvija Skripkaitė" userId="80c32e79-2c0c-4838-8979-42aedaf91641" providerId="ADAL" clId="{ECB13DB1-5C8B-4E80-B7DD-A4C6913F5A94}" dt="2023-06-13T08:11:19.332" v="2227" actId="478"/>
          <ac:spMkLst>
            <pc:docMk/>
            <pc:sldMk cId="3854157861" sldId="1649"/>
            <ac:spMk id="12" creationId="{24EF4C8D-A644-5624-7B04-35E21CDC520E}"/>
          </ac:spMkLst>
        </pc:spChg>
        <pc:spChg chg="add mod">
          <ac:chgData name="Silvija Skripkaitė" userId="80c32e79-2c0c-4838-8979-42aedaf91641" providerId="ADAL" clId="{ECB13DB1-5C8B-4E80-B7DD-A4C6913F5A94}" dt="2023-06-13T08:15:17.562" v="2444" actId="1038"/>
          <ac:spMkLst>
            <pc:docMk/>
            <pc:sldMk cId="3854157861" sldId="1649"/>
            <ac:spMk id="13" creationId="{296AD956-F2E6-1B54-0E0C-DB3988AC6BDE}"/>
          </ac:spMkLst>
        </pc:spChg>
        <pc:spChg chg="add mod">
          <ac:chgData name="Silvija Skripkaitė" userId="80c32e79-2c0c-4838-8979-42aedaf91641" providerId="ADAL" clId="{ECB13DB1-5C8B-4E80-B7DD-A4C6913F5A94}" dt="2023-06-13T08:15:17.562" v="2444" actId="1038"/>
          <ac:spMkLst>
            <pc:docMk/>
            <pc:sldMk cId="3854157861" sldId="1649"/>
            <ac:spMk id="14" creationId="{60C79BD4-55F1-1080-394D-F705862279BA}"/>
          </ac:spMkLst>
        </pc:spChg>
        <pc:spChg chg="add mod">
          <ac:chgData name="Silvija Skripkaitė" userId="80c32e79-2c0c-4838-8979-42aedaf91641" providerId="ADAL" clId="{ECB13DB1-5C8B-4E80-B7DD-A4C6913F5A94}" dt="2023-06-13T08:15:17.562" v="2444" actId="1038"/>
          <ac:spMkLst>
            <pc:docMk/>
            <pc:sldMk cId="3854157861" sldId="1649"/>
            <ac:spMk id="15" creationId="{7187555B-B873-E9C9-8E83-B185A6DE5878}"/>
          </ac:spMkLst>
        </pc:spChg>
        <pc:spChg chg="mod">
          <ac:chgData name="Silvija Skripkaitė" userId="80c32e79-2c0c-4838-8979-42aedaf91641" providerId="ADAL" clId="{ECB13DB1-5C8B-4E80-B7DD-A4C6913F5A94}" dt="2023-06-13T08:06:35.013" v="2020"/>
          <ac:spMkLst>
            <pc:docMk/>
            <pc:sldMk cId="3854157861" sldId="1649"/>
            <ac:spMk id="16" creationId="{286EAED6-2B86-A5F3-897C-AD2FF563FA84}"/>
          </ac:spMkLst>
        </pc:spChg>
        <pc:spChg chg="add mod">
          <ac:chgData name="Silvija Skripkaitė" userId="80c32e79-2c0c-4838-8979-42aedaf91641" providerId="ADAL" clId="{ECB13DB1-5C8B-4E80-B7DD-A4C6913F5A94}" dt="2023-06-13T08:15:17.562" v="2444" actId="1038"/>
          <ac:spMkLst>
            <pc:docMk/>
            <pc:sldMk cId="3854157861" sldId="1649"/>
            <ac:spMk id="17" creationId="{04F510C5-4839-DF2F-DA87-54D2C2203679}"/>
          </ac:spMkLst>
        </pc:spChg>
        <pc:grpChg chg="add mod">
          <ac:chgData name="Silvija Skripkaitė" userId="80c32e79-2c0c-4838-8979-42aedaf91641" providerId="ADAL" clId="{ECB13DB1-5C8B-4E80-B7DD-A4C6913F5A94}" dt="2023-06-13T08:16:45.403" v="2466" actId="1038"/>
          <ac:grpSpMkLst>
            <pc:docMk/>
            <pc:sldMk cId="3854157861" sldId="1649"/>
            <ac:grpSpMk id="3" creationId="{70B354B9-1040-7CC5-71A5-A95CF4836F66}"/>
          </ac:grpSpMkLst>
        </pc:grpChg>
        <pc:grpChg chg="del">
          <ac:chgData name="Silvija Skripkaitė" userId="80c32e79-2c0c-4838-8979-42aedaf91641" providerId="ADAL" clId="{ECB13DB1-5C8B-4E80-B7DD-A4C6913F5A94}" dt="2023-06-13T08:06:38.768" v="2021" actId="478"/>
          <ac:grpSpMkLst>
            <pc:docMk/>
            <pc:sldMk cId="3854157861" sldId="1649"/>
            <ac:grpSpMk id="4" creationId="{B66AA02F-E775-A166-811E-6A7DFB3F7901}"/>
          </ac:grpSpMkLst>
        </pc:grpChg>
        <pc:picChg chg="mod">
          <ac:chgData name="Silvija Skripkaitė" userId="80c32e79-2c0c-4838-8979-42aedaf91641" providerId="ADAL" clId="{ECB13DB1-5C8B-4E80-B7DD-A4C6913F5A94}" dt="2023-06-13T08:16:38.490" v="2456" actId="14861"/>
          <ac:picMkLst>
            <pc:docMk/>
            <pc:sldMk cId="3854157861" sldId="1649"/>
            <ac:picMk id="7" creationId="{38BF5107-BFBB-0E14-29B1-75E53671D0D9}"/>
          </ac:picMkLst>
        </pc:picChg>
        <pc:picChg chg="mod">
          <ac:chgData name="Silvija Skripkaitė" userId="80c32e79-2c0c-4838-8979-42aedaf91641" providerId="ADAL" clId="{ECB13DB1-5C8B-4E80-B7DD-A4C6913F5A94}" dt="2023-06-13T08:16:33.609" v="2455" actId="14861"/>
          <ac:picMkLst>
            <pc:docMk/>
            <pc:sldMk cId="3854157861" sldId="1649"/>
            <ac:picMk id="8" creationId="{03D2F3D5-02EA-02EB-9A68-B169E0D21843}"/>
          </ac:picMkLst>
        </pc:picChg>
        <pc:picChg chg="mod">
          <ac:chgData name="Silvija Skripkaitė" userId="80c32e79-2c0c-4838-8979-42aedaf91641" providerId="ADAL" clId="{ECB13DB1-5C8B-4E80-B7DD-A4C6913F5A94}" dt="2023-06-13T08:16:29.138" v="2454" actId="14861"/>
          <ac:picMkLst>
            <pc:docMk/>
            <pc:sldMk cId="3854157861" sldId="1649"/>
            <ac:picMk id="9" creationId="{F96F3610-EC1C-2C74-3E6D-A4020D896331}"/>
          </ac:picMkLst>
        </pc:picChg>
      </pc:sldChg>
    </pc:docChg>
  </pc:docChgLst>
  <pc:docChgLst>
    <pc:chgData name="Kristina Gaučė" userId="aa3c1df0-d001-49a3-95d5-089bc37002ed" providerId="ADAL" clId="{5C918A38-0A70-4588-BE23-052117FD6252}"/>
    <pc:docChg chg="undo custSel addSld delSld modSld sldOrd">
      <pc:chgData name="Kristina Gaučė" userId="aa3c1df0-d001-49a3-95d5-089bc37002ed" providerId="ADAL" clId="{5C918A38-0A70-4588-BE23-052117FD6252}" dt="2023-06-14T03:58:06.621" v="344"/>
      <pc:docMkLst>
        <pc:docMk/>
      </pc:docMkLst>
      <pc:sldChg chg="del">
        <pc:chgData name="Kristina Gaučė" userId="aa3c1df0-d001-49a3-95d5-089bc37002ed" providerId="ADAL" clId="{5C918A38-0A70-4588-BE23-052117FD6252}" dt="2023-06-13T15:09:10.953" v="3" actId="47"/>
        <pc:sldMkLst>
          <pc:docMk/>
          <pc:sldMk cId="3659709254" sldId="295"/>
        </pc:sldMkLst>
      </pc:sldChg>
      <pc:sldChg chg="del">
        <pc:chgData name="Kristina Gaučė" userId="aa3c1df0-d001-49a3-95d5-089bc37002ed" providerId="ADAL" clId="{5C918A38-0A70-4588-BE23-052117FD6252}" dt="2023-06-13T15:10:14.945" v="4" actId="47"/>
        <pc:sldMkLst>
          <pc:docMk/>
          <pc:sldMk cId="3468636248" sldId="1300"/>
        </pc:sldMkLst>
      </pc:sldChg>
      <pc:sldChg chg="addSp delSp mod addCm">
        <pc:chgData name="Kristina Gaučė" userId="aa3c1df0-d001-49a3-95d5-089bc37002ed" providerId="ADAL" clId="{5C918A38-0A70-4588-BE23-052117FD6252}" dt="2023-06-13T15:14:54.764" v="7"/>
        <pc:sldMkLst>
          <pc:docMk/>
          <pc:sldMk cId="919193510" sldId="1301"/>
        </pc:sldMkLst>
        <pc:spChg chg="add del">
          <ac:chgData name="Kristina Gaučė" userId="aa3c1df0-d001-49a3-95d5-089bc37002ed" providerId="ADAL" clId="{5C918A38-0A70-4588-BE23-052117FD6252}" dt="2023-06-13T15:10:47.699" v="6" actId="478"/>
          <ac:spMkLst>
            <pc:docMk/>
            <pc:sldMk cId="919193510" sldId="1301"/>
            <ac:spMk id="7" creationId="{B6CA2A8D-3F2B-DD0E-AD3B-6F7E5C908E6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xmlns="" chg="add">
              <pc226:chgData name="Kristina Gaučė" userId="aa3c1df0-d001-49a3-95d5-089bc37002ed" providerId="ADAL" clId="{5C918A38-0A70-4588-BE23-052117FD6252}" dt="2023-06-13T15:14:54.764" v="7"/>
              <pc2:cmMkLst xmlns:pc2="http://schemas.microsoft.com/office/powerpoint/2019/9/main/command">
                <pc:docMk/>
                <pc:sldMk cId="919193510" sldId="1301"/>
                <pc2:cmMk id="{AD90AA9E-D389-4668-8675-D043892D3CE0}"/>
              </pc2:cmMkLst>
            </pc226:cmChg>
          </p:ext>
        </pc:extLst>
      </pc:sldChg>
      <pc:sldChg chg="del">
        <pc:chgData name="Kristina Gaučė" userId="aa3c1df0-d001-49a3-95d5-089bc37002ed" providerId="ADAL" clId="{5C918A38-0A70-4588-BE23-052117FD6252}" dt="2023-06-13T15:09:07.563" v="0" actId="47"/>
        <pc:sldMkLst>
          <pc:docMk/>
          <pc:sldMk cId="1985007799" sldId="1631"/>
        </pc:sldMkLst>
      </pc:sldChg>
      <pc:sldChg chg="del">
        <pc:chgData name="Kristina Gaučė" userId="aa3c1df0-d001-49a3-95d5-089bc37002ed" providerId="ADAL" clId="{5C918A38-0A70-4588-BE23-052117FD6252}" dt="2023-06-13T15:09:08.540" v="1" actId="47"/>
        <pc:sldMkLst>
          <pc:docMk/>
          <pc:sldMk cId="1336948690" sldId="1632"/>
        </pc:sldMkLst>
      </pc:sldChg>
      <pc:sldChg chg="del">
        <pc:chgData name="Kristina Gaučė" userId="aa3c1df0-d001-49a3-95d5-089bc37002ed" providerId="ADAL" clId="{5C918A38-0A70-4588-BE23-052117FD6252}" dt="2023-06-13T15:09:09.686" v="2" actId="47"/>
        <pc:sldMkLst>
          <pc:docMk/>
          <pc:sldMk cId="1017928032" sldId="1633"/>
        </pc:sldMkLst>
      </pc:sldChg>
      <pc:sldChg chg="addCm delCm">
        <pc:chgData name="Kristina Gaučė" userId="aa3c1df0-d001-49a3-95d5-089bc37002ed" providerId="ADAL" clId="{5C918A38-0A70-4588-BE23-052117FD6252}" dt="2023-06-14T02:50:08.934" v="284"/>
        <pc:sldMkLst>
          <pc:docMk/>
          <pc:sldMk cId="2662138807" sldId="16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xmlns="" chg="add del">
              <pc226:chgData name="Kristina Gaučė" userId="aa3c1df0-d001-49a3-95d5-089bc37002ed" providerId="ADAL" clId="{5C918A38-0A70-4588-BE23-052117FD6252}" dt="2023-06-14T02:50:08.934" v="284"/>
              <pc2:cmMkLst xmlns:pc2="http://schemas.microsoft.com/office/powerpoint/2019/9/main/command">
                <pc:docMk/>
                <pc:sldMk cId="2662138807" sldId="1636"/>
                <pc2:cmMk id="{91A7081C-4487-43A7-8767-FA9BCFE9DCD2}"/>
              </pc2:cmMkLst>
            </pc226:cmChg>
          </p:ext>
        </pc:extLst>
      </pc:sldChg>
      <pc:sldChg chg="addCm">
        <pc:chgData name="Kristina Gaučė" userId="aa3c1df0-d001-49a3-95d5-089bc37002ed" providerId="ADAL" clId="{5C918A38-0A70-4588-BE23-052117FD6252}" dt="2023-06-13T15:18:27.323" v="11"/>
        <pc:sldMkLst>
          <pc:docMk/>
          <pc:sldMk cId="641865577" sldId="163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xmlns="" chg="add">
              <pc226:chgData name="Kristina Gaučė" userId="aa3c1df0-d001-49a3-95d5-089bc37002ed" providerId="ADAL" clId="{5C918A38-0A70-4588-BE23-052117FD6252}" dt="2023-06-13T15:18:27.323" v="11"/>
              <pc2:cmMkLst xmlns:pc2="http://schemas.microsoft.com/office/powerpoint/2019/9/main/command">
                <pc:docMk/>
                <pc:sldMk cId="641865577" sldId="1637"/>
                <pc2:cmMk id="{94DF2F02-59FD-4635-96C5-DF4778786364}"/>
              </pc2:cmMkLst>
            </pc226:cmChg>
          </p:ext>
        </pc:extLst>
      </pc:sldChg>
      <pc:sldChg chg="ord">
        <pc:chgData name="Kristina Gaučė" userId="aa3c1df0-d001-49a3-95d5-089bc37002ed" providerId="ADAL" clId="{5C918A38-0A70-4588-BE23-052117FD6252}" dt="2023-06-13T15:22:34.252" v="199"/>
        <pc:sldMkLst>
          <pc:docMk/>
          <pc:sldMk cId="3016365593" sldId="1644"/>
        </pc:sldMkLst>
      </pc:sldChg>
      <pc:sldChg chg="addCm delCm">
        <pc:chgData name="Kristina Gaučė" userId="aa3c1df0-d001-49a3-95d5-089bc37002ed" providerId="ADAL" clId="{5C918A38-0A70-4588-BE23-052117FD6252}" dt="2023-06-14T03:16:25.855" v="288"/>
        <pc:sldMkLst>
          <pc:docMk/>
          <pc:sldMk cId="2832744971" sldId="164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xmlns="" chg="add del">
              <pc226:chgData name="Kristina Gaučė" userId="aa3c1df0-d001-49a3-95d5-089bc37002ed" providerId="ADAL" clId="{5C918A38-0A70-4588-BE23-052117FD6252}" dt="2023-06-14T03:16:25.855" v="288"/>
              <pc2:cmMkLst xmlns:pc2="http://schemas.microsoft.com/office/powerpoint/2019/9/main/command">
                <pc:docMk/>
                <pc:sldMk cId="2832744971" sldId="1648"/>
                <pc2:cmMk id="{CBE03248-D1E9-485E-9F8A-BA6D270B6557}"/>
              </pc2:cmMkLst>
            </pc226:cmChg>
          </p:ext>
        </pc:extLst>
      </pc:sldChg>
      <pc:sldChg chg="add del addCm">
        <pc:chgData name="Kristina Gaučė" userId="aa3c1df0-d001-49a3-95d5-089bc37002ed" providerId="ADAL" clId="{5C918A38-0A70-4588-BE23-052117FD6252}" dt="2023-06-13T15:20:12.714" v="23"/>
        <pc:sldMkLst>
          <pc:docMk/>
          <pc:sldMk cId="3492562001" sldId="165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xmlns="" chg="add">
              <pc226:chgData name="Kristina Gaučė" userId="aa3c1df0-d001-49a3-95d5-089bc37002ed" providerId="ADAL" clId="{5C918A38-0A70-4588-BE23-052117FD6252}" dt="2023-06-13T15:20:12.714" v="23"/>
              <pc2:cmMkLst xmlns:pc2="http://schemas.microsoft.com/office/powerpoint/2019/9/main/command">
                <pc:docMk/>
                <pc:sldMk cId="3492562001" sldId="1650"/>
                <pc2:cmMk id="{FA755D74-06D9-4297-BD4A-8DD00F708AB3}"/>
              </pc2:cmMkLst>
            </pc226:cmChg>
          </p:ext>
        </pc:extLst>
      </pc:sldChg>
      <pc:sldChg chg="modSp mod addCm">
        <pc:chgData name="Kristina Gaučė" userId="aa3c1df0-d001-49a3-95d5-089bc37002ed" providerId="ADAL" clId="{5C918A38-0A70-4588-BE23-052117FD6252}" dt="2023-06-13T15:16:46.222" v="10"/>
        <pc:sldMkLst>
          <pc:docMk/>
          <pc:sldMk cId="1533343090" sldId="1651"/>
        </pc:sldMkLst>
        <pc:spChg chg="mod">
          <ac:chgData name="Kristina Gaučė" userId="aa3c1df0-d001-49a3-95d5-089bc37002ed" providerId="ADAL" clId="{5C918A38-0A70-4588-BE23-052117FD6252}" dt="2023-06-13T15:16:22.056" v="9" actId="20577"/>
          <ac:spMkLst>
            <pc:docMk/>
            <pc:sldMk cId="1533343090" sldId="1651"/>
            <ac:spMk id="48" creationId="{F67099D8-91D6-6DDC-229A-25FD9087A44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xmlns="" chg="add">
              <pc226:chgData name="Kristina Gaučė" userId="aa3c1df0-d001-49a3-95d5-089bc37002ed" providerId="ADAL" clId="{5C918A38-0A70-4588-BE23-052117FD6252}" dt="2023-06-13T15:16:46.222" v="10"/>
              <pc2:cmMkLst xmlns:pc2="http://schemas.microsoft.com/office/powerpoint/2019/9/main/command">
                <pc:docMk/>
                <pc:sldMk cId="1533343090" sldId="1651"/>
                <pc2:cmMk id="{1883126D-0B0F-4403-8579-0D6690AA863A}"/>
              </pc2:cmMkLst>
            </pc226:cmChg>
          </p:ext>
        </pc:extLst>
      </pc:sldChg>
      <pc:sldChg chg="modSp mod">
        <pc:chgData name="Kristina Gaučė" userId="aa3c1df0-d001-49a3-95d5-089bc37002ed" providerId="ADAL" clId="{5C918A38-0A70-4588-BE23-052117FD6252}" dt="2023-06-13T15:18:52.432" v="20" actId="5793"/>
        <pc:sldMkLst>
          <pc:docMk/>
          <pc:sldMk cId="3353685115" sldId="1652"/>
        </pc:sldMkLst>
        <pc:spChg chg="mod">
          <ac:chgData name="Kristina Gaučė" userId="aa3c1df0-d001-49a3-95d5-089bc37002ed" providerId="ADAL" clId="{5C918A38-0A70-4588-BE23-052117FD6252}" dt="2023-06-13T15:18:52.432" v="20" actId="5793"/>
          <ac:spMkLst>
            <pc:docMk/>
            <pc:sldMk cId="3353685115" sldId="1652"/>
            <ac:spMk id="5" creationId="{E8643FF7-CFB6-237D-99AF-CFF2FE477B9B}"/>
          </ac:spMkLst>
        </pc:spChg>
      </pc:sldChg>
      <pc:sldChg chg="modSp new mod addCm delCm">
        <pc:chgData name="Kristina Gaučė" userId="aa3c1df0-d001-49a3-95d5-089bc37002ed" providerId="ADAL" clId="{5C918A38-0A70-4588-BE23-052117FD6252}" dt="2023-06-14T03:58:06.621" v="344"/>
        <pc:sldMkLst>
          <pc:docMk/>
          <pc:sldMk cId="2050976218" sldId="1654"/>
        </pc:sldMkLst>
        <pc:spChg chg="mod">
          <ac:chgData name="Kristina Gaučė" userId="aa3c1df0-d001-49a3-95d5-089bc37002ed" providerId="ADAL" clId="{5C918A38-0A70-4588-BE23-052117FD6252}" dt="2023-06-13T15:23:07.009" v="282" actId="20577"/>
          <ac:spMkLst>
            <pc:docMk/>
            <pc:sldMk cId="2050976218" sldId="1654"/>
            <ac:spMk id="2" creationId="{99216E58-98A0-92F2-3564-4DDDFB02A4F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xmlns="" chg="add del">
              <pc226:chgData name="Kristina Gaučė" userId="aa3c1df0-d001-49a3-95d5-089bc37002ed" providerId="ADAL" clId="{5C918A38-0A70-4588-BE23-052117FD6252}" dt="2023-06-14T03:58:06.621" v="344"/>
              <pc2:cmMkLst xmlns:pc2="http://schemas.microsoft.com/office/powerpoint/2019/9/main/command">
                <pc:docMk/>
                <pc:sldMk cId="2050976218" sldId="1654"/>
                <pc2:cmMk id="{9D508990-66D1-4F25-AF85-4EC08A5A9108}"/>
              </pc2:cmMkLst>
            </pc226:cmChg>
          </p:ext>
        </pc:extLst>
      </pc:sldChg>
      <pc:sldChg chg="new del">
        <pc:chgData name="Kristina Gaučė" userId="aa3c1df0-d001-49a3-95d5-089bc37002ed" providerId="ADAL" clId="{5C918A38-0A70-4588-BE23-052117FD6252}" dt="2023-06-14T03:13:59.684" v="287" actId="47"/>
        <pc:sldMkLst>
          <pc:docMk/>
          <pc:sldMk cId="1629467867" sldId="1656"/>
        </pc:sldMkLst>
      </pc:sldChg>
      <pc:sldChg chg="add del">
        <pc:chgData name="Kristina Gaučė" userId="aa3c1df0-d001-49a3-95d5-089bc37002ed" providerId="ADAL" clId="{5C918A38-0A70-4588-BE23-052117FD6252}" dt="2023-06-14T03:55:04.626" v="290" actId="47"/>
        <pc:sldMkLst>
          <pc:docMk/>
          <pc:sldMk cId="3858299259" sldId="1657"/>
        </pc:sldMkLst>
      </pc:sldChg>
      <pc:sldChg chg="modSp mod">
        <pc:chgData name="Kristina Gaučė" userId="aa3c1df0-d001-49a3-95d5-089bc37002ed" providerId="ADAL" clId="{5C918A38-0A70-4588-BE23-052117FD6252}" dt="2023-06-14T03:57:01.833" v="343" actId="113"/>
        <pc:sldMkLst>
          <pc:docMk/>
          <pc:sldMk cId="3878523229" sldId="1658"/>
        </pc:sldMkLst>
        <pc:spChg chg="mod">
          <ac:chgData name="Kristina Gaučė" userId="aa3c1df0-d001-49a3-95d5-089bc37002ed" providerId="ADAL" clId="{5C918A38-0A70-4588-BE23-052117FD6252}" dt="2023-06-14T03:57:01.833" v="343" actId="113"/>
          <ac:spMkLst>
            <pc:docMk/>
            <pc:sldMk cId="3878523229" sldId="1658"/>
            <ac:spMk id="19" creationId="{C1D9243F-1F1C-0C99-3D97-3B6134B7173E}"/>
          </ac:spMkLst>
        </pc:spChg>
      </pc:sldChg>
    </pc:docChg>
  </pc:docChgLst>
  <pc:docChgLst>
    <pc:chgData name="Marija Frolova" userId="990ef6ab-ad50-491d-98c1-30100579bc75" providerId="ADAL" clId="{9BFA3979-4DEC-4D96-9821-F2E8EEDA0DA2}"/>
    <pc:docChg chg="undo custSel addSld delSld modSld sldOrd">
      <pc:chgData name="Marija Frolova" userId="990ef6ab-ad50-491d-98c1-30100579bc75" providerId="ADAL" clId="{9BFA3979-4DEC-4D96-9821-F2E8EEDA0DA2}" dt="2023-06-14T03:52:15.879" v="3016"/>
      <pc:docMkLst>
        <pc:docMk/>
      </pc:docMkLst>
      <pc:sldChg chg="del">
        <pc:chgData name="Marija Frolova" userId="990ef6ab-ad50-491d-98c1-30100579bc75" providerId="ADAL" clId="{9BFA3979-4DEC-4D96-9821-F2E8EEDA0DA2}" dt="2023-06-13T11:13:20.319" v="160" actId="47"/>
        <pc:sldMkLst>
          <pc:docMk/>
          <pc:sldMk cId="3044631721" sldId="289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652640816" sldId="309"/>
        </pc:sldMkLst>
      </pc:sldChg>
      <pc:sldChg chg="addSp delSp modSp mod">
        <pc:chgData name="Marija Frolova" userId="990ef6ab-ad50-491d-98c1-30100579bc75" providerId="ADAL" clId="{9BFA3979-4DEC-4D96-9821-F2E8EEDA0DA2}" dt="2023-06-13T11:14:24.449" v="163" actId="478"/>
        <pc:sldMkLst>
          <pc:docMk/>
          <pc:sldMk cId="3468636248" sldId="1300"/>
        </pc:sldMkLst>
        <pc:spChg chg="add del mod">
          <ac:chgData name="Marija Frolova" userId="990ef6ab-ad50-491d-98c1-30100579bc75" providerId="ADAL" clId="{9BFA3979-4DEC-4D96-9821-F2E8EEDA0DA2}" dt="2023-06-13T11:14:24.449" v="163" actId="478"/>
          <ac:spMkLst>
            <pc:docMk/>
            <pc:sldMk cId="3468636248" sldId="1300"/>
            <ac:spMk id="5" creationId="{A4F820F2-5831-A0E4-51D9-D0059436CC71}"/>
          </ac:spMkLst>
        </pc:spChg>
        <pc:spChg chg="add del mod">
          <ac:chgData name="Marija Frolova" userId="990ef6ab-ad50-491d-98c1-30100579bc75" providerId="ADAL" clId="{9BFA3979-4DEC-4D96-9821-F2E8EEDA0DA2}" dt="2023-06-13T11:14:24.449" v="163" actId="478"/>
          <ac:spMkLst>
            <pc:docMk/>
            <pc:sldMk cId="3468636248" sldId="1300"/>
            <ac:spMk id="6" creationId="{1E58A138-B609-30B1-5CDF-EEEE53E0FAD5}"/>
          </ac:spMkLst>
        </pc:spChg>
      </pc:sldChg>
      <pc:sldChg chg="del">
        <pc:chgData name="Marija Frolova" userId="990ef6ab-ad50-491d-98c1-30100579bc75" providerId="ADAL" clId="{9BFA3979-4DEC-4D96-9821-F2E8EEDA0DA2}" dt="2023-06-13T17:03:48.538" v="2400" actId="47"/>
        <pc:sldMkLst>
          <pc:docMk/>
          <pc:sldMk cId="919193510" sldId="1301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380696993" sldId="1302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309552767" sldId="1303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860574493" sldId="1306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452117151" sldId="1320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955955441" sldId="1321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113714367" sldId="1337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150644253" sldId="1340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89940913" sldId="1343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565370805" sldId="1374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880679678" sldId="1395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57000408" sldId="1396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642382216" sldId="1397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957111151" sldId="1398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630008546" sldId="1402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632244460" sldId="1403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602597590" sldId="1404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383543107" sldId="1411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786833947" sldId="1412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213800754" sldId="1414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281277064" sldId="1421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407316603" sldId="1422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203132276" sldId="1423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228750917" sldId="1424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137589153" sldId="1425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385207124" sldId="1426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286817787" sldId="1427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956944568" sldId="1431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04982275" sldId="1434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982225019" sldId="1448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965851252" sldId="1561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669435889" sldId="1562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451176751" sldId="1563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971225745" sldId="1574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502039490" sldId="1575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86609063" sldId="1576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091358756" sldId="1577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380150089" sldId="1578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413643629" sldId="1580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216141636" sldId="1596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887846351" sldId="1597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841743121" sldId="1598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869254238" sldId="1599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873126011" sldId="1600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163750550" sldId="1601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546030594" sldId="1602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72842661" sldId="1603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724365066" sldId="1605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460599241" sldId="1606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453677232" sldId="1607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1157767411" sldId="1608"/>
        </pc:sldMkLst>
      </pc:sldChg>
      <pc:sldChg chg="del">
        <pc:chgData name="Marija Frolova" userId="990ef6ab-ad50-491d-98c1-30100579bc75" providerId="ADAL" clId="{9BFA3979-4DEC-4D96-9821-F2E8EEDA0DA2}" dt="2023-06-13T11:13:18.853" v="159" actId="47"/>
        <pc:sldMkLst>
          <pc:docMk/>
          <pc:sldMk cId="3810385252" sldId="1609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02064933" sldId="1610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2822891831" sldId="1611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055702488" sldId="1629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3922660964" sldId="1630"/>
        </pc:sldMkLst>
      </pc:sldChg>
      <pc:sldChg chg="del">
        <pc:chgData name="Marija Frolova" userId="990ef6ab-ad50-491d-98c1-30100579bc75" providerId="ADAL" clId="{9BFA3979-4DEC-4D96-9821-F2E8EEDA0DA2}" dt="2023-06-13T11:13:14.720" v="158" actId="47"/>
        <pc:sldMkLst>
          <pc:docMk/>
          <pc:sldMk cId="4074356557" sldId="1634"/>
        </pc:sldMkLst>
      </pc:sldChg>
      <pc:sldChg chg="addSp delSp modSp mod">
        <pc:chgData name="Marija Frolova" userId="990ef6ab-ad50-491d-98c1-30100579bc75" providerId="ADAL" clId="{9BFA3979-4DEC-4D96-9821-F2E8EEDA0DA2}" dt="2023-06-13T17:04:04.120" v="2402" actId="207"/>
        <pc:sldMkLst>
          <pc:docMk/>
          <pc:sldMk cId="989009101" sldId="1635"/>
        </pc:sldMkLst>
        <pc:spChg chg="mod">
          <ac:chgData name="Marija Frolova" userId="990ef6ab-ad50-491d-98c1-30100579bc75" providerId="ADAL" clId="{9BFA3979-4DEC-4D96-9821-F2E8EEDA0DA2}" dt="2023-06-13T11:00:41.582" v="51" actId="1035"/>
          <ac:spMkLst>
            <pc:docMk/>
            <pc:sldMk cId="989009101" sldId="1635"/>
            <ac:spMk id="6" creationId="{9C52E445-2E52-F30E-16C0-1162DDDF8A48}"/>
          </ac:spMkLst>
        </pc:spChg>
        <pc:spChg chg="mod">
          <ac:chgData name="Marija Frolova" userId="990ef6ab-ad50-491d-98c1-30100579bc75" providerId="ADAL" clId="{9BFA3979-4DEC-4D96-9821-F2E8EEDA0DA2}" dt="2023-06-13T11:00:41.582" v="51" actId="1035"/>
          <ac:spMkLst>
            <pc:docMk/>
            <pc:sldMk cId="989009101" sldId="1635"/>
            <ac:spMk id="10" creationId="{63745C5C-A2A7-E6D8-A36A-06ACEA967AF6}"/>
          </ac:spMkLst>
        </pc:spChg>
        <pc:spChg chg="del">
          <ac:chgData name="Marija Frolova" userId="990ef6ab-ad50-491d-98c1-30100579bc75" providerId="ADAL" clId="{9BFA3979-4DEC-4D96-9821-F2E8EEDA0DA2}" dt="2023-06-13T17:03:18.074" v="2379" actId="478"/>
          <ac:spMkLst>
            <pc:docMk/>
            <pc:sldMk cId="989009101" sldId="1635"/>
            <ac:spMk id="16" creationId="{286EAED6-2B86-A5F3-897C-AD2FF563FA84}"/>
          </ac:spMkLst>
        </pc:spChg>
        <pc:spChg chg="del mod">
          <ac:chgData name="Marija Frolova" userId="990ef6ab-ad50-491d-98c1-30100579bc75" providerId="ADAL" clId="{9BFA3979-4DEC-4D96-9821-F2E8EEDA0DA2}" dt="2023-06-13T17:02:45.877" v="2367" actId="478"/>
          <ac:spMkLst>
            <pc:docMk/>
            <pc:sldMk cId="989009101" sldId="1635"/>
            <ac:spMk id="17" creationId="{B8B4ACE8-0CFC-0671-9F9C-C2E510C77C2A}"/>
          </ac:spMkLst>
        </pc:spChg>
        <pc:spChg chg="add mod">
          <ac:chgData name="Marija Frolova" userId="990ef6ab-ad50-491d-98c1-30100579bc75" providerId="ADAL" clId="{9BFA3979-4DEC-4D96-9821-F2E8EEDA0DA2}" dt="2023-06-13T17:03:57.879" v="2401" actId="207"/>
          <ac:spMkLst>
            <pc:docMk/>
            <pc:sldMk cId="989009101" sldId="1635"/>
            <ac:spMk id="29" creationId="{7AD515E1-2EB3-53AA-14A5-E02950DC7ACE}"/>
          </ac:spMkLst>
        </pc:spChg>
        <pc:spChg chg="add mod">
          <ac:chgData name="Marija Frolova" userId="990ef6ab-ad50-491d-98c1-30100579bc75" providerId="ADAL" clId="{9BFA3979-4DEC-4D96-9821-F2E8EEDA0DA2}" dt="2023-06-13T17:04:04.120" v="2402" actId="207"/>
          <ac:spMkLst>
            <pc:docMk/>
            <pc:sldMk cId="989009101" sldId="1635"/>
            <ac:spMk id="30" creationId="{4AD322F5-2EC1-D878-481A-02A909837AE9}"/>
          </ac:spMkLst>
        </pc:spChg>
        <pc:spChg chg="add del mod">
          <ac:chgData name="Marija Frolova" userId="990ef6ab-ad50-491d-98c1-30100579bc75" providerId="ADAL" clId="{9BFA3979-4DEC-4D96-9821-F2E8EEDA0DA2}" dt="2023-06-13T17:03:22.767" v="2380" actId="478"/>
          <ac:spMkLst>
            <pc:docMk/>
            <pc:sldMk cId="989009101" sldId="1635"/>
            <ac:spMk id="32" creationId="{D20A0A49-FC90-0E9E-3970-D9B51A74DC09}"/>
          </ac:spMkLst>
        </pc:spChg>
        <pc:grpChg chg="del mod">
          <ac:chgData name="Marija Frolova" userId="990ef6ab-ad50-491d-98c1-30100579bc75" providerId="ADAL" clId="{9BFA3979-4DEC-4D96-9821-F2E8EEDA0DA2}" dt="2023-06-13T17:02:46.650" v="2368" actId="478"/>
          <ac:grpSpMkLst>
            <pc:docMk/>
            <pc:sldMk cId="989009101" sldId="1635"/>
            <ac:grpSpMk id="4" creationId="{89594FD5-09E7-4F39-6540-B5F4FD0BC3CF}"/>
          </ac:grpSpMkLst>
        </pc:grpChg>
        <pc:grpChg chg="mod">
          <ac:chgData name="Marija Frolova" userId="990ef6ab-ad50-491d-98c1-30100579bc75" providerId="ADAL" clId="{9BFA3979-4DEC-4D96-9821-F2E8EEDA0DA2}" dt="2023-06-13T11:00:41.582" v="51" actId="1035"/>
          <ac:grpSpMkLst>
            <pc:docMk/>
            <pc:sldMk cId="989009101" sldId="1635"/>
            <ac:grpSpMk id="5" creationId="{BDBCC8E5-12F7-5650-A6DD-7D990AA351B4}"/>
          </ac:grpSpMkLst>
        </pc:grpChg>
        <pc:grpChg chg="mod">
          <ac:chgData name="Marija Frolova" userId="990ef6ab-ad50-491d-98c1-30100579bc75" providerId="ADAL" clId="{9BFA3979-4DEC-4D96-9821-F2E8EEDA0DA2}" dt="2023-06-13T11:00:41.582" v="51" actId="1035"/>
          <ac:grpSpMkLst>
            <pc:docMk/>
            <pc:sldMk cId="989009101" sldId="1635"/>
            <ac:grpSpMk id="7" creationId="{0CFE639D-194A-2D2A-5A5D-1F26AB962248}"/>
          </ac:grpSpMkLst>
        </pc:grpChg>
        <pc:picChg chg="mod">
          <ac:chgData name="Marija Frolova" userId="990ef6ab-ad50-491d-98c1-30100579bc75" providerId="ADAL" clId="{9BFA3979-4DEC-4D96-9821-F2E8EEDA0DA2}" dt="2023-06-13T11:00:41.582" v="51" actId="1035"/>
          <ac:picMkLst>
            <pc:docMk/>
            <pc:sldMk cId="989009101" sldId="1635"/>
            <ac:picMk id="8" creationId="{63B93DF5-3625-A5DF-2EB2-9FE5759ED925}"/>
          </ac:picMkLst>
        </pc:picChg>
        <pc:picChg chg="mod">
          <ac:chgData name="Marija Frolova" userId="990ef6ab-ad50-491d-98c1-30100579bc75" providerId="ADAL" clId="{9BFA3979-4DEC-4D96-9821-F2E8EEDA0DA2}" dt="2023-06-13T11:00:41.582" v="51" actId="1035"/>
          <ac:picMkLst>
            <pc:docMk/>
            <pc:sldMk cId="989009101" sldId="1635"/>
            <ac:picMk id="9" creationId="{16027CF8-7663-8B57-FD4E-4F5427BB4A93}"/>
          </ac:picMkLst>
        </pc:picChg>
        <pc:picChg chg="del">
          <ac:chgData name="Marija Frolova" userId="990ef6ab-ad50-491d-98c1-30100579bc75" providerId="ADAL" clId="{9BFA3979-4DEC-4D96-9821-F2E8EEDA0DA2}" dt="2023-06-13T17:02:44.362" v="2366" actId="478"/>
          <ac:picMkLst>
            <pc:docMk/>
            <pc:sldMk cId="989009101" sldId="1635"/>
            <ac:picMk id="11" creationId="{58575BF2-FB79-FAF8-245C-D23A907DEA31}"/>
          </ac:picMkLst>
        </pc:picChg>
        <pc:cxnChg chg="del mod">
          <ac:chgData name="Marija Frolova" userId="990ef6ab-ad50-491d-98c1-30100579bc75" providerId="ADAL" clId="{9BFA3979-4DEC-4D96-9821-F2E8EEDA0DA2}" dt="2023-06-13T17:02:49.383" v="2371" actId="478"/>
          <ac:cxnSpMkLst>
            <pc:docMk/>
            <pc:sldMk cId="989009101" sldId="1635"/>
            <ac:cxnSpMk id="12" creationId="{01A0A3BC-4C37-0F98-9768-68FA9CDB6B1A}"/>
          </ac:cxnSpMkLst>
        </pc:cxnChg>
        <pc:cxnChg chg="del mod">
          <ac:chgData name="Marija Frolova" userId="990ef6ab-ad50-491d-98c1-30100579bc75" providerId="ADAL" clId="{9BFA3979-4DEC-4D96-9821-F2E8EEDA0DA2}" dt="2023-06-13T17:02:50.654" v="2372" actId="478"/>
          <ac:cxnSpMkLst>
            <pc:docMk/>
            <pc:sldMk cId="989009101" sldId="1635"/>
            <ac:cxnSpMk id="13" creationId="{9286D29A-32C7-C10B-1788-737258E77AA4}"/>
          </ac:cxnSpMkLst>
        </pc:cxnChg>
        <pc:cxnChg chg="del mod">
          <ac:chgData name="Marija Frolova" userId="990ef6ab-ad50-491d-98c1-30100579bc75" providerId="ADAL" clId="{9BFA3979-4DEC-4D96-9821-F2E8EEDA0DA2}" dt="2023-06-13T17:02:48.659" v="2370" actId="478"/>
          <ac:cxnSpMkLst>
            <pc:docMk/>
            <pc:sldMk cId="989009101" sldId="1635"/>
            <ac:cxnSpMk id="14" creationId="{53B5EFDD-DF61-E66C-26DD-974040CDD31E}"/>
          </ac:cxnSpMkLst>
        </pc:cxnChg>
        <pc:cxnChg chg="del mod">
          <ac:chgData name="Marija Frolova" userId="990ef6ab-ad50-491d-98c1-30100579bc75" providerId="ADAL" clId="{9BFA3979-4DEC-4D96-9821-F2E8EEDA0DA2}" dt="2023-06-13T17:02:47.749" v="2369" actId="478"/>
          <ac:cxnSpMkLst>
            <pc:docMk/>
            <pc:sldMk cId="989009101" sldId="1635"/>
            <ac:cxnSpMk id="15" creationId="{AC8F5436-52EE-DA00-95B8-63D5AD722F58}"/>
          </ac:cxnSpMkLst>
        </pc:cxnChg>
      </pc:sldChg>
      <pc:sldChg chg="modSp mod modCm">
        <pc:chgData name="Marija Frolova" userId="990ef6ab-ad50-491d-98c1-30100579bc75" providerId="ADAL" clId="{9BFA3979-4DEC-4D96-9821-F2E8EEDA0DA2}" dt="2023-06-13T17:02:19.957" v="2364"/>
        <pc:sldMkLst>
          <pc:docMk/>
          <pc:sldMk cId="2662138807" sldId="1636"/>
        </pc:sldMkLst>
        <pc:spChg chg="mod">
          <ac:chgData name="Marija Frolova" userId="990ef6ab-ad50-491d-98c1-30100579bc75" providerId="ADAL" clId="{9BFA3979-4DEC-4D96-9821-F2E8EEDA0DA2}" dt="2023-06-13T11:03:09.238" v="63" actId="20577"/>
          <ac:spMkLst>
            <pc:docMk/>
            <pc:sldMk cId="2662138807" sldId="1636"/>
            <ac:spMk id="24" creationId="{C54DA35D-5A82-AFFE-BD2C-5FFF14F1D579}"/>
          </ac:spMkLst>
        </pc:spChg>
        <pc:spChg chg="mod">
          <ac:chgData name="Marija Frolova" userId="990ef6ab-ad50-491d-98c1-30100579bc75" providerId="ADAL" clId="{9BFA3979-4DEC-4D96-9821-F2E8EEDA0DA2}" dt="2023-06-13T11:02:45.281" v="62" actId="20577"/>
          <ac:spMkLst>
            <pc:docMk/>
            <pc:sldMk cId="2662138807" sldId="1636"/>
            <ac:spMk id="30" creationId="{22B84948-7F6C-72D4-E6CB-C408F828207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xmlns="" chg="">
              <pc226:chgData name="Marija Frolova" userId="990ef6ab-ad50-491d-98c1-30100579bc75" providerId="ADAL" clId="{9BFA3979-4DEC-4D96-9821-F2E8EEDA0DA2}" dt="2023-06-13T17:02:19.957" v="2364"/>
              <pc2:cmMkLst xmlns:pc2="http://schemas.microsoft.com/office/powerpoint/2019/9/main/command">
                <pc:docMk/>
                <pc:sldMk cId="2662138807" sldId="1636"/>
                <pc2:cmMk id="{91A7081C-4487-43A7-8767-FA9BCFE9DCD2}"/>
              </pc2:cmMkLst>
              <pc226:cmRplyChg chg="add">
                <pc226:chgData name="Marija Frolova" userId="990ef6ab-ad50-491d-98c1-30100579bc75" providerId="ADAL" clId="{9BFA3979-4DEC-4D96-9821-F2E8EEDA0DA2}" dt="2023-06-13T17:02:19.957" v="2364"/>
                <pc2:cmRplyMkLst xmlns:pc2="http://schemas.microsoft.com/office/powerpoint/2019/9/main/command">
                  <pc:docMk/>
                  <pc:sldMk cId="2662138807" sldId="1636"/>
                  <pc2:cmMk id="{91A7081C-4487-43A7-8767-FA9BCFE9DCD2}"/>
                  <pc2:cmRplyMk id="{58CC0AA4-FF50-4C30-8565-F7D508E3FAD1}"/>
                </pc2:cmRplyMkLst>
              </pc226:cmRplyChg>
            </pc226:cmChg>
          </p:ext>
        </pc:extLst>
      </pc:sldChg>
      <pc:sldChg chg="addSp delSp modSp del mod ord">
        <pc:chgData name="Marija Frolova" userId="990ef6ab-ad50-491d-98c1-30100579bc75" providerId="ADAL" clId="{9BFA3979-4DEC-4D96-9821-F2E8EEDA0DA2}" dt="2023-06-13T17:02:09.131" v="2363" actId="2696"/>
        <pc:sldMkLst>
          <pc:docMk/>
          <pc:sldMk cId="641865577" sldId="1637"/>
        </pc:sldMkLst>
        <pc:spChg chg="del mod">
          <ac:chgData name="Marija Frolova" userId="990ef6ab-ad50-491d-98c1-30100579bc75" providerId="ADAL" clId="{9BFA3979-4DEC-4D96-9821-F2E8EEDA0DA2}" dt="2023-06-13T13:06:01.270" v="1620" actId="478"/>
          <ac:spMkLst>
            <pc:docMk/>
            <pc:sldMk cId="641865577" sldId="1637"/>
            <ac:spMk id="5" creationId="{E8643FF7-CFB6-237D-99AF-CFF2FE477B9B}"/>
          </ac:spMkLst>
        </pc:spChg>
        <pc:spChg chg="del">
          <ac:chgData name="Marija Frolova" userId="990ef6ab-ad50-491d-98c1-30100579bc75" providerId="ADAL" clId="{9BFA3979-4DEC-4D96-9821-F2E8EEDA0DA2}" dt="2023-06-13T13:06:02.543" v="1621" actId="478"/>
          <ac:spMkLst>
            <pc:docMk/>
            <pc:sldMk cId="641865577" sldId="1637"/>
            <ac:spMk id="6" creationId="{FDABD62A-3649-CB5B-83C1-6641D3A92063}"/>
          </ac:spMkLst>
        </pc:spChg>
        <pc:spChg chg="mod">
          <ac:chgData name="Marija Frolova" userId="990ef6ab-ad50-491d-98c1-30100579bc75" providerId="ADAL" clId="{9BFA3979-4DEC-4D96-9821-F2E8EEDA0DA2}" dt="2023-06-13T13:07:58.451" v="1633" actId="20577"/>
          <ac:spMkLst>
            <pc:docMk/>
            <pc:sldMk cId="641865577" sldId="1637"/>
            <ac:spMk id="16" creationId="{286EAED6-2B86-A5F3-897C-AD2FF563FA84}"/>
          </ac:spMkLst>
        </pc:spChg>
        <pc:picChg chg="add mod">
          <ac:chgData name="Marija Frolova" userId="990ef6ab-ad50-491d-98c1-30100579bc75" providerId="ADAL" clId="{9BFA3979-4DEC-4D96-9821-F2E8EEDA0DA2}" dt="2023-06-13T13:06:09.184" v="1624" actId="1076"/>
          <ac:picMkLst>
            <pc:docMk/>
            <pc:sldMk cId="641865577" sldId="1637"/>
            <ac:picMk id="2" creationId="{2BF135EF-A1AF-4231-5B3A-58778186A510}"/>
          </ac:picMkLst>
        </pc:picChg>
      </pc:sldChg>
      <pc:sldChg chg="addSp delSp modSp mod">
        <pc:chgData name="Marija Frolova" userId="990ef6ab-ad50-491d-98c1-30100579bc75" providerId="ADAL" clId="{9BFA3979-4DEC-4D96-9821-F2E8EEDA0DA2}" dt="2023-06-13T13:10:43.189" v="1716" actId="1582"/>
        <pc:sldMkLst>
          <pc:docMk/>
          <pc:sldMk cId="43750212" sldId="1638"/>
        </pc:sldMkLst>
        <pc:spChg chg="del">
          <ac:chgData name="Marija Frolova" userId="990ef6ab-ad50-491d-98c1-30100579bc75" providerId="ADAL" clId="{9BFA3979-4DEC-4D96-9821-F2E8EEDA0DA2}" dt="2023-06-13T11:16:14.509" v="164" actId="478"/>
          <ac:spMkLst>
            <pc:docMk/>
            <pc:sldMk cId="43750212" sldId="1638"/>
            <ac:spMk id="3" creationId="{007B831B-C615-58DF-C0B8-2650B7C8B476}"/>
          </ac:spMkLst>
        </pc:spChg>
        <pc:spChg chg="del mod">
          <ac:chgData name="Marija Frolova" userId="990ef6ab-ad50-491d-98c1-30100579bc75" providerId="ADAL" clId="{9BFA3979-4DEC-4D96-9821-F2E8EEDA0DA2}" dt="2023-06-13T13:09:13.638" v="1657" actId="478"/>
          <ac:spMkLst>
            <pc:docMk/>
            <pc:sldMk cId="43750212" sldId="1638"/>
            <ac:spMk id="4" creationId="{440F651D-46B8-31E5-04B0-71A0C8FFA4D3}"/>
          </ac:spMkLst>
        </pc:spChg>
        <pc:spChg chg="add mod">
          <ac:chgData name="Marija Frolova" userId="990ef6ab-ad50-491d-98c1-30100579bc75" providerId="ADAL" clId="{9BFA3979-4DEC-4D96-9821-F2E8EEDA0DA2}" dt="2023-06-13T12:11:10.314" v="524" actId="164"/>
          <ac:spMkLst>
            <pc:docMk/>
            <pc:sldMk cId="43750212" sldId="1638"/>
            <ac:spMk id="5" creationId="{073BEEF2-5345-88F3-0ED4-0FBAFD6FD3B0}"/>
          </ac:spMkLst>
        </pc:spChg>
        <pc:spChg chg="add mod">
          <ac:chgData name="Marija Frolova" userId="990ef6ab-ad50-491d-98c1-30100579bc75" providerId="ADAL" clId="{9BFA3979-4DEC-4D96-9821-F2E8EEDA0DA2}" dt="2023-06-13T12:11:10.314" v="524" actId="164"/>
          <ac:spMkLst>
            <pc:docMk/>
            <pc:sldMk cId="43750212" sldId="1638"/>
            <ac:spMk id="6" creationId="{998FCD43-3774-06C1-C8DC-C2544EBFE85B}"/>
          </ac:spMkLst>
        </pc:spChg>
        <pc:spChg chg="del">
          <ac:chgData name="Marija Frolova" userId="990ef6ab-ad50-491d-98c1-30100579bc75" providerId="ADAL" clId="{9BFA3979-4DEC-4D96-9821-F2E8EEDA0DA2}" dt="2023-06-13T11:16:14.509" v="164" actId="478"/>
          <ac:spMkLst>
            <pc:docMk/>
            <pc:sldMk cId="43750212" sldId="1638"/>
            <ac:spMk id="7" creationId="{31668E61-2A53-A6B2-BAB0-83A3506E6012}"/>
          </ac:spMkLst>
        </pc:spChg>
        <pc:spChg chg="del">
          <ac:chgData name="Marija Frolova" userId="990ef6ab-ad50-491d-98c1-30100579bc75" providerId="ADAL" clId="{9BFA3979-4DEC-4D96-9821-F2E8EEDA0DA2}" dt="2023-06-13T11:16:14.509" v="164" actId="478"/>
          <ac:spMkLst>
            <pc:docMk/>
            <pc:sldMk cId="43750212" sldId="1638"/>
            <ac:spMk id="8" creationId="{705033B7-06E7-3833-8AB6-45C2232BBC34}"/>
          </ac:spMkLst>
        </pc:spChg>
        <pc:spChg chg="del">
          <ac:chgData name="Marija Frolova" userId="990ef6ab-ad50-491d-98c1-30100579bc75" providerId="ADAL" clId="{9BFA3979-4DEC-4D96-9821-F2E8EEDA0DA2}" dt="2023-06-13T11:16:14.509" v="164" actId="478"/>
          <ac:spMkLst>
            <pc:docMk/>
            <pc:sldMk cId="43750212" sldId="1638"/>
            <ac:spMk id="9" creationId="{3CE7B2D1-974C-ECD4-70F4-CBCC5887797D}"/>
          </ac:spMkLst>
        </pc:spChg>
        <pc:spChg chg="del">
          <ac:chgData name="Marija Frolova" userId="990ef6ab-ad50-491d-98c1-30100579bc75" providerId="ADAL" clId="{9BFA3979-4DEC-4D96-9821-F2E8EEDA0DA2}" dt="2023-06-13T11:16:14.509" v="164" actId="478"/>
          <ac:spMkLst>
            <pc:docMk/>
            <pc:sldMk cId="43750212" sldId="1638"/>
            <ac:spMk id="10" creationId="{D0E35451-1CED-F5C1-1050-0030BB630AEC}"/>
          </ac:spMkLst>
        </pc:spChg>
        <pc:spChg chg="del">
          <ac:chgData name="Marija Frolova" userId="990ef6ab-ad50-491d-98c1-30100579bc75" providerId="ADAL" clId="{9BFA3979-4DEC-4D96-9821-F2E8EEDA0DA2}" dt="2023-06-13T11:16:14.509" v="164" actId="478"/>
          <ac:spMkLst>
            <pc:docMk/>
            <pc:sldMk cId="43750212" sldId="1638"/>
            <ac:spMk id="11" creationId="{CB5FC5A1-67BC-9092-AD13-E74B8D0D29D7}"/>
          </ac:spMkLst>
        </pc:spChg>
        <pc:spChg chg="mod">
          <ac:chgData name="Marija Frolova" userId="990ef6ab-ad50-491d-98c1-30100579bc75" providerId="ADAL" clId="{9BFA3979-4DEC-4D96-9821-F2E8EEDA0DA2}" dt="2023-06-13T13:08:39.331" v="1647" actId="1036"/>
          <ac:spMkLst>
            <pc:docMk/>
            <pc:sldMk cId="43750212" sldId="1638"/>
            <ac:spMk id="12" creationId="{E606ED36-F9B4-8E2B-8374-0CAB27B9442F}"/>
          </ac:spMkLst>
        </pc:spChg>
        <pc:spChg chg="mod">
          <ac:chgData name="Marija Frolova" userId="990ef6ab-ad50-491d-98c1-30100579bc75" providerId="ADAL" clId="{9BFA3979-4DEC-4D96-9821-F2E8EEDA0DA2}" dt="2023-06-13T13:08:39.331" v="1647" actId="1036"/>
          <ac:spMkLst>
            <pc:docMk/>
            <pc:sldMk cId="43750212" sldId="1638"/>
            <ac:spMk id="13" creationId="{8E85D947-8995-9A9E-91B8-A2E540E90DBB}"/>
          </ac:spMkLst>
        </pc:spChg>
        <pc:spChg chg="mod">
          <ac:chgData name="Marija Frolova" userId="990ef6ab-ad50-491d-98c1-30100579bc75" providerId="ADAL" clId="{9BFA3979-4DEC-4D96-9821-F2E8EEDA0DA2}" dt="2023-06-13T13:08:39.331" v="1647" actId="1036"/>
          <ac:spMkLst>
            <pc:docMk/>
            <pc:sldMk cId="43750212" sldId="1638"/>
            <ac:spMk id="14" creationId="{B66E5AED-1CA2-8184-86CF-93EC9670422A}"/>
          </ac:spMkLst>
        </pc:spChg>
        <pc:spChg chg="add mod">
          <ac:chgData name="Marija Frolova" userId="990ef6ab-ad50-491d-98c1-30100579bc75" providerId="ADAL" clId="{9BFA3979-4DEC-4D96-9821-F2E8EEDA0DA2}" dt="2023-06-13T12:11:10.314" v="524" actId="164"/>
          <ac:spMkLst>
            <pc:docMk/>
            <pc:sldMk cId="43750212" sldId="1638"/>
            <ac:spMk id="15" creationId="{B8014BB8-3110-B019-CCB5-A64DA8C2F492}"/>
          </ac:spMkLst>
        </pc:spChg>
        <pc:spChg chg="mod ord">
          <ac:chgData name="Marija Frolova" userId="990ef6ab-ad50-491d-98c1-30100579bc75" providerId="ADAL" clId="{9BFA3979-4DEC-4D96-9821-F2E8EEDA0DA2}" dt="2023-06-13T13:02:53.020" v="1611" actId="20577"/>
          <ac:spMkLst>
            <pc:docMk/>
            <pc:sldMk cId="43750212" sldId="1638"/>
            <ac:spMk id="16" creationId="{286EAED6-2B86-A5F3-897C-AD2FF563FA84}"/>
          </ac:spMkLst>
        </pc:spChg>
        <pc:spChg chg="add mod">
          <ac:chgData name="Marija Frolova" userId="990ef6ab-ad50-491d-98c1-30100579bc75" providerId="ADAL" clId="{9BFA3979-4DEC-4D96-9821-F2E8EEDA0DA2}" dt="2023-06-13T12:11:10.314" v="524" actId="164"/>
          <ac:spMkLst>
            <pc:docMk/>
            <pc:sldMk cId="43750212" sldId="1638"/>
            <ac:spMk id="17" creationId="{9738D4A8-9077-17C1-8BE1-176CC1A83B0B}"/>
          </ac:spMkLst>
        </pc:spChg>
        <pc:spChg chg="add mod">
          <ac:chgData name="Marija Frolova" userId="990ef6ab-ad50-491d-98c1-30100579bc75" providerId="ADAL" clId="{9BFA3979-4DEC-4D96-9821-F2E8EEDA0DA2}" dt="2023-06-13T12:11:10.314" v="524" actId="164"/>
          <ac:spMkLst>
            <pc:docMk/>
            <pc:sldMk cId="43750212" sldId="1638"/>
            <ac:spMk id="18" creationId="{BA9FFBBC-6025-31FC-59AB-1DC99208D29B}"/>
          </ac:spMkLst>
        </pc:spChg>
        <pc:spChg chg="add mod">
          <ac:chgData name="Marija Frolova" userId="990ef6ab-ad50-491d-98c1-30100579bc75" providerId="ADAL" clId="{9BFA3979-4DEC-4D96-9821-F2E8EEDA0DA2}" dt="2023-06-13T12:11:10.314" v="524" actId="164"/>
          <ac:spMkLst>
            <pc:docMk/>
            <pc:sldMk cId="43750212" sldId="1638"/>
            <ac:spMk id="19" creationId="{783CBC00-FF1B-1D38-A4D2-849CCDE6D749}"/>
          </ac:spMkLst>
        </pc:spChg>
        <pc:spChg chg="add mod">
          <ac:chgData name="Marija Frolova" userId="990ef6ab-ad50-491d-98c1-30100579bc75" providerId="ADAL" clId="{9BFA3979-4DEC-4D96-9821-F2E8EEDA0DA2}" dt="2023-06-13T11:52:28.846" v="315" actId="571"/>
          <ac:spMkLst>
            <pc:docMk/>
            <pc:sldMk cId="43750212" sldId="1638"/>
            <ac:spMk id="21" creationId="{21ED0DBF-F376-7F18-792D-1A6736C353A0}"/>
          </ac:spMkLst>
        </pc:spChg>
        <pc:spChg chg="add mod">
          <ac:chgData name="Marija Frolova" userId="990ef6ab-ad50-491d-98c1-30100579bc75" providerId="ADAL" clId="{9BFA3979-4DEC-4D96-9821-F2E8EEDA0DA2}" dt="2023-06-13T11:52:28.846" v="315" actId="571"/>
          <ac:spMkLst>
            <pc:docMk/>
            <pc:sldMk cId="43750212" sldId="1638"/>
            <ac:spMk id="22" creationId="{0C9D0B14-4134-1FE0-6F0A-4522A3923425}"/>
          </ac:spMkLst>
        </pc:spChg>
        <pc:spChg chg="add mod">
          <ac:chgData name="Marija Frolova" userId="990ef6ab-ad50-491d-98c1-30100579bc75" providerId="ADAL" clId="{9BFA3979-4DEC-4D96-9821-F2E8EEDA0DA2}" dt="2023-06-13T13:09:31.971" v="1664" actId="14100"/>
          <ac:spMkLst>
            <pc:docMk/>
            <pc:sldMk cId="43750212" sldId="1638"/>
            <ac:spMk id="23" creationId="{FEEDDF7A-FBF3-8903-826F-B95175A83777}"/>
          </ac:spMkLst>
        </pc:spChg>
        <pc:spChg chg="add del mod">
          <ac:chgData name="Marija Frolova" userId="990ef6ab-ad50-491d-98c1-30100579bc75" providerId="ADAL" clId="{9BFA3979-4DEC-4D96-9821-F2E8EEDA0DA2}" dt="2023-06-13T12:11:30.503" v="530" actId="478"/>
          <ac:spMkLst>
            <pc:docMk/>
            <pc:sldMk cId="43750212" sldId="1638"/>
            <ac:spMk id="37" creationId="{96BB9971-8D51-EB85-7608-D0C6B4ADEB50}"/>
          </ac:spMkLst>
        </pc:spChg>
        <pc:spChg chg="add mod ord">
          <ac:chgData name="Marija Frolova" userId="990ef6ab-ad50-491d-98c1-30100579bc75" providerId="ADAL" clId="{9BFA3979-4DEC-4D96-9821-F2E8EEDA0DA2}" dt="2023-06-13T13:10:43.189" v="1716" actId="1582"/>
          <ac:spMkLst>
            <pc:docMk/>
            <pc:sldMk cId="43750212" sldId="1638"/>
            <ac:spMk id="41" creationId="{59422CAC-9015-BB6F-6383-3B7F6E7211A7}"/>
          </ac:spMkLst>
        </pc:spChg>
        <pc:spChg chg="add del mod ord">
          <ac:chgData name="Marija Frolova" userId="990ef6ab-ad50-491d-98c1-30100579bc75" providerId="ADAL" clId="{9BFA3979-4DEC-4D96-9821-F2E8EEDA0DA2}" dt="2023-06-13T12:27:40.183" v="714" actId="478"/>
          <ac:spMkLst>
            <pc:docMk/>
            <pc:sldMk cId="43750212" sldId="1638"/>
            <ac:spMk id="42" creationId="{38CA2EE1-4242-9A03-CAE3-C081D0622D62}"/>
          </ac:spMkLst>
        </pc:spChg>
        <pc:grpChg chg="mod">
          <ac:chgData name="Marija Frolova" userId="990ef6ab-ad50-491d-98c1-30100579bc75" providerId="ADAL" clId="{9BFA3979-4DEC-4D96-9821-F2E8EEDA0DA2}" dt="2023-06-13T13:08:21.228" v="1635" actId="1076"/>
          <ac:grpSpMkLst>
            <pc:docMk/>
            <pc:sldMk cId="43750212" sldId="1638"/>
            <ac:grpSpMk id="24" creationId="{8B27BAB3-5402-9D75-2514-E5AC65F3D86D}"/>
          </ac:grpSpMkLst>
        </pc:grpChg>
        <pc:grpChg chg="mod">
          <ac:chgData name="Marija Frolova" userId="990ef6ab-ad50-491d-98c1-30100579bc75" providerId="ADAL" clId="{9BFA3979-4DEC-4D96-9821-F2E8EEDA0DA2}" dt="2023-06-13T13:09:19.853" v="1660" actId="1076"/>
          <ac:grpSpMkLst>
            <pc:docMk/>
            <pc:sldMk cId="43750212" sldId="1638"/>
            <ac:grpSpMk id="31" creationId="{BB1823B2-C8A6-34F7-9FC1-2F9769E31E01}"/>
          </ac:grpSpMkLst>
        </pc:grpChg>
        <pc:grpChg chg="add mod">
          <ac:chgData name="Marija Frolova" userId="990ef6ab-ad50-491d-98c1-30100579bc75" providerId="ADAL" clId="{9BFA3979-4DEC-4D96-9821-F2E8EEDA0DA2}" dt="2023-06-13T13:08:42.898" v="1655" actId="1035"/>
          <ac:grpSpMkLst>
            <pc:docMk/>
            <pc:sldMk cId="43750212" sldId="1638"/>
            <ac:grpSpMk id="38" creationId="{F8E3464E-8E2D-CD07-52CB-7DD0B14608AD}"/>
          </ac:grpSpMkLst>
        </pc:grpChg>
        <pc:grpChg chg="add mod">
          <ac:chgData name="Marija Frolova" userId="990ef6ab-ad50-491d-98c1-30100579bc75" providerId="ADAL" clId="{9BFA3979-4DEC-4D96-9821-F2E8EEDA0DA2}" dt="2023-06-13T13:10:26.678" v="1715" actId="1037"/>
          <ac:grpSpMkLst>
            <pc:docMk/>
            <pc:sldMk cId="43750212" sldId="1638"/>
            <ac:grpSpMk id="46" creationId="{F2E729D9-EE1F-1665-2D94-053ADE792425}"/>
          </ac:grpSpMkLst>
        </pc:grpChg>
        <pc:graphicFrameChg chg="add del mod">
          <ac:chgData name="Marija Frolova" userId="990ef6ab-ad50-491d-98c1-30100579bc75" providerId="ADAL" clId="{9BFA3979-4DEC-4D96-9821-F2E8EEDA0DA2}" dt="2023-06-13T12:02:01.550" v="445" actId="478"/>
          <ac:graphicFrameMkLst>
            <pc:docMk/>
            <pc:sldMk cId="43750212" sldId="1638"/>
            <ac:graphicFrameMk id="20" creationId="{73C3D5D8-FD57-73F2-1558-0F26239C10F8}"/>
          </ac:graphicFrameMkLst>
        </pc:graphicFrameChg>
        <pc:picChg chg="mod">
          <ac:chgData name="Marija Frolova" userId="990ef6ab-ad50-491d-98c1-30100579bc75" providerId="ADAL" clId="{9BFA3979-4DEC-4D96-9821-F2E8EEDA0DA2}" dt="2023-06-13T12:26:27.426" v="701" actId="108"/>
          <ac:picMkLst>
            <pc:docMk/>
            <pc:sldMk cId="43750212" sldId="1638"/>
            <ac:picMk id="34" creationId="{0FA12A32-3379-1A80-298C-E36463442E6D}"/>
          </ac:picMkLst>
        </pc:picChg>
        <pc:picChg chg="add mod ord">
          <ac:chgData name="Marija Frolova" userId="990ef6ab-ad50-491d-98c1-30100579bc75" providerId="ADAL" clId="{9BFA3979-4DEC-4D96-9821-F2E8EEDA0DA2}" dt="2023-06-13T13:10:26.678" v="1715" actId="1037"/>
          <ac:picMkLst>
            <pc:docMk/>
            <pc:sldMk cId="43750212" sldId="1638"/>
            <ac:picMk id="40" creationId="{A5B5EFF4-9D55-AE6D-9E57-AEA8521EAAEF}"/>
          </ac:picMkLst>
        </pc:picChg>
        <pc:picChg chg="add mod modCrop">
          <ac:chgData name="Marija Frolova" userId="990ef6ab-ad50-491d-98c1-30100579bc75" providerId="ADAL" clId="{9BFA3979-4DEC-4D96-9821-F2E8EEDA0DA2}" dt="2023-06-13T13:10:26.678" v="1715" actId="1037"/>
          <ac:picMkLst>
            <pc:docMk/>
            <pc:sldMk cId="43750212" sldId="1638"/>
            <ac:picMk id="44" creationId="{56AD3B1E-A583-9DC6-F727-B62C855E6F8B}"/>
          </ac:picMkLst>
        </pc:picChg>
        <pc:picChg chg="add del mod">
          <ac:chgData name="Marija Frolova" userId="990ef6ab-ad50-491d-98c1-30100579bc75" providerId="ADAL" clId="{9BFA3979-4DEC-4D96-9821-F2E8EEDA0DA2}" dt="2023-06-13T12:53:55.910" v="1436" actId="478"/>
          <ac:picMkLst>
            <pc:docMk/>
            <pc:sldMk cId="43750212" sldId="1638"/>
            <ac:picMk id="45" creationId="{61183E2D-A9C4-8F93-8146-9AD47DD739C3}"/>
          </ac:picMkLst>
        </pc:picChg>
        <pc:picChg chg="add del mod">
          <ac:chgData name="Marija Frolova" userId="990ef6ab-ad50-491d-98c1-30100579bc75" providerId="ADAL" clId="{9BFA3979-4DEC-4D96-9821-F2E8EEDA0DA2}" dt="2023-06-13T12:21:51.154" v="594"/>
          <ac:picMkLst>
            <pc:docMk/>
            <pc:sldMk cId="43750212" sldId="1638"/>
            <ac:picMk id="1026" creationId="{394D5055-84D0-4EA1-B174-78B0FA253E0F}"/>
          </ac:picMkLst>
        </pc:picChg>
        <pc:picChg chg="add del mod">
          <ac:chgData name="Marija Frolova" userId="990ef6ab-ad50-491d-98c1-30100579bc75" providerId="ADAL" clId="{9BFA3979-4DEC-4D96-9821-F2E8EEDA0DA2}" dt="2023-06-13T12:54:30.965" v="1447" actId="478"/>
          <ac:picMkLst>
            <pc:docMk/>
            <pc:sldMk cId="43750212" sldId="1638"/>
            <ac:picMk id="1028" creationId="{09978929-5211-CD3F-E232-976C1370929B}"/>
          </ac:picMkLst>
        </pc:picChg>
        <pc:picChg chg="add mod">
          <ac:chgData name="Marija Frolova" userId="990ef6ab-ad50-491d-98c1-30100579bc75" providerId="ADAL" clId="{9BFA3979-4DEC-4D96-9821-F2E8EEDA0DA2}" dt="2023-06-13T13:10:26.678" v="1715" actId="1037"/>
          <ac:picMkLst>
            <pc:docMk/>
            <pc:sldMk cId="43750212" sldId="1638"/>
            <ac:picMk id="1030" creationId="{85F181F6-AE2E-87BA-1D6C-081BB8492ECC}"/>
          </ac:picMkLst>
        </pc:picChg>
        <pc:picChg chg="add mod">
          <ac:chgData name="Marija Frolova" userId="990ef6ab-ad50-491d-98c1-30100579bc75" providerId="ADAL" clId="{9BFA3979-4DEC-4D96-9821-F2E8EEDA0DA2}" dt="2023-06-13T13:10:26.678" v="1715" actId="1037"/>
          <ac:picMkLst>
            <pc:docMk/>
            <pc:sldMk cId="43750212" sldId="1638"/>
            <ac:picMk id="1032" creationId="{73A75ADE-4391-CB35-4A37-1860A796E1E8}"/>
          </ac:picMkLst>
        </pc:picChg>
      </pc:sldChg>
      <pc:sldChg chg="delSp modSp mod">
        <pc:chgData name="Marija Frolova" userId="990ef6ab-ad50-491d-98c1-30100579bc75" providerId="ADAL" clId="{9BFA3979-4DEC-4D96-9821-F2E8EEDA0DA2}" dt="2023-06-13T11:18:35.233" v="259" actId="1076"/>
        <pc:sldMkLst>
          <pc:docMk/>
          <pc:sldMk cId="2635395449" sldId="1639"/>
        </pc:sldMkLst>
        <pc:spChg chg="del">
          <ac:chgData name="Marija Frolova" userId="990ef6ab-ad50-491d-98c1-30100579bc75" providerId="ADAL" clId="{9BFA3979-4DEC-4D96-9821-F2E8EEDA0DA2}" dt="2023-06-13T11:17:19.269" v="189" actId="478"/>
          <ac:spMkLst>
            <pc:docMk/>
            <pc:sldMk cId="2635395449" sldId="1639"/>
            <ac:spMk id="4" creationId="{440F651D-46B8-31E5-04B0-71A0C8FFA4D3}"/>
          </ac:spMkLst>
        </pc:spChg>
        <pc:spChg chg="mod">
          <ac:chgData name="Marija Frolova" userId="990ef6ab-ad50-491d-98c1-30100579bc75" providerId="ADAL" clId="{9BFA3979-4DEC-4D96-9821-F2E8EEDA0DA2}" dt="2023-06-13T11:16:45.783" v="167" actId="122"/>
          <ac:spMkLst>
            <pc:docMk/>
            <pc:sldMk cId="2635395449" sldId="1639"/>
            <ac:spMk id="15" creationId="{1BA894C9-A232-1D6C-62BB-10B38799E3FF}"/>
          </ac:spMkLst>
        </pc:spChg>
        <pc:spChg chg="mod">
          <ac:chgData name="Marija Frolova" userId="990ef6ab-ad50-491d-98c1-30100579bc75" providerId="ADAL" clId="{9BFA3979-4DEC-4D96-9821-F2E8EEDA0DA2}" dt="2023-06-13T11:17:57.926" v="225" actId="1037"/>
          <ac:spMkLst>
            <pc:docMk/>
            <pc:sldMk cId="2635395449" sldId="1639"/>
            <ac:spMk id="43" creationId="{E02B496E-F10C-7BCE-FAA8-D881B6A8C89C}"/>
          </ac:spMkLst>
        </pc:spChg>
        <pc:spChg chg="mod">
          <ac:chgData name="Marija Frolova" userId="990ef6ab-ad50-491d-98c1-30100579bc75" providerId="ADAL" clId="{9BFA3979-4DEC-4D96-9821-F2E8EEDA0DA2}" dt="2023-06-13T11:17:15.232" v="188" actId="1036"/>
          <ac:spMkLst>
            <pc:docMk/>
            <pc:sldMk cId="2635395449" sldId="1639"/>
            <ac:spMk id="44" creationId="{554449C1-9BBA-C555-F078-8CB3F82F9AAC}"/>
          </ac:spMkLst>
        </pc:spChg>
        <pc:spChg chg="mod">
          <ac:chgData name="Marija Frolova" userId="990ef6ab-ad50-491d-98c1-30100579bc75" providerId="ADAL" clId="{9BFA3979-4DEC-4D96-9821-F2E8EEDA0DA2}" dt="2023-06-13T11:17:15.232" v="188" actId="1036"/>
          <ac:spMkLst>
            <pc:docMk/>
            <pc:sldMk cId="2635395449" sldId="1639"/>
            <ac:spMk id="45" creationId="{F4BC0D06-BD25-A272-E84C-5E7EDE32499A}"/>
          </ac:spMkLst>
        </pc:spChg>
        <pc:spChg chg="mod">
          <ac:chgData name="Marija Frolova" userId="990ef6ab-ad50-491d-98c1-30100579bc75" providerId="ADAL" clId="{9BFA3979-4DEC-4D96-9821-F2E8EEDA0DA2}" dt="2023-06-13T11:17:15.232" v="188" actId="1036"/>
          <ac:spMkLst>
            <pc:docMk/>
            <pc:sldMk cId="2635395449" sldId="1639"/>
            <ac:spMk id="46" creationId="{3A960DAB-A528-2595-7CCE-9945E9A7820E}"/>
          </ac:spMkLst>
        </pc:spChg>
        <pc:spChg chg="mod">
          <ac:chgData name="Marija Frolova" userId="990ef6ab-ad50-491d-98c1-30100579bc75" providerId="ADAL" clId="{9BFA3979-4DEC-4D96-9821-F2E8EEDA0DA2}" dt="2023-06-13T11:18:35.233" v="259" actId="1076"/>
          <ac:spMkLst>
            <pc:docMk/>
            <pc:sldMk cId="2635395449" sldId="1639"/>
            <ac:spMk id="62" creationId="{F207789F-67DB-BA73-C816-8070551BCBBB}"/>
          </ac:spMkLst>
        </pc:spChg>
        <pc:spChg chg="mod">
          <ac:chgData name="Marija Frolova" userId="990ef6ab-ad50-491d-98c1-30100579bc75" providerId="ADAL" clId="{9BFA3979-4DEC-4D96-9821-F2E8EEDA0DA2}" dt="2023-06-13T11:18:23.924" v="257" actId="207"/>
          <ac:spMkLst>
            <pc:docMk/>
            <pc:sldMk cId="2635395449" sldId="1639"/>
            <ac:spMk id="63" creationId="{5C8991AD-EB20-531D-BFA3-8B348B57E903}"/>
          </ac:spMkLst>
        </pc:spChg>
        <pc:grpChg chg="mod">
          <ac:chgData name="Marija Frolova" userId="990ef6ab-ad50-491d-98c1-30100579bc75" providerId="ADAL" clId="{9BFA3979-4DEC-4D96-9821-F2E8EEDA0DA2}" dt="2023-06-13T11:17:57.926" v="225" actId="1037"/>
          <ac:grpSpMkLst>
            <pc:docMk/>
            <pc:sldMk cId="2635395449" sldId="1639"/>
            <ac:grpSpMk id="17" creationId="{686ACA03-6132-CEF1-E765-D85320275C14}"/>
          </ac:grpSpMkLst>
        </pc:grpChg>
        <pc:grpChg chg="mod">
          <ac:chgData name="Marija Frolova" userId="990ef6ab-ad50-491d-98c1-30100579bc75" providerId="ADAL" clId="{9BFA3979-4DEC-4D96-9821-F2E8EEDA0DA2}" dt="2023-06-13T11:17:57.926" v="225" actId="1037"/>
          <ac:grpSpMkLst>
            <pc:docMk/>
            <pc:sldMk cId="2635395449" sldId="1639"/>
            <ac:grpSpMk id="37" creationId="{36E61216-6091-8564-BC8C-BEB602AA19AB}"/>
          </ac:grpSpMkLst>
        </pc:grpChg>
        <pc:grpChg chg="mod">
          <ac:chgData name="Marija Frolova" userId="990ef6ab-ad50-491d-98c1-30100579bc75" providerId="ADAL" clId="{9BFA3979-4DEC-4D96-9821-F2E8EEDA0DA2}" dt="2023-06-13T11:18:07.527" v="255" actId="1037"/>
          <ac:grpSpMkLst>
            <pc:docMk/>
            <pc:sldMk cId="2635395449" sldId="1639"/>
            <ac:grpSpMk id="47" creationId="{EF766FA5-B44B-28E4-56D2-76ED6020A76D}"/>
          </ac:grpSpMkLst>
        </pc:grpChg>
        <pc:grpChg chg="mod">
          <ac:chgData name="Marija Frolova" userId="990ef6ab-ad50-491d-98c1-30100579bc75" providerId="ADAL" clId="{9BFA3979-4DEC-4D96-9821-F2E8EEDA0DA2}" dt="2023-06-13T11:18:07.527" v="255" actId="1037"/>
          <ac:grpSpMkLst>
            <pc:docMk/>
            <pc:sldMk cId="2635395449" sldId="1639"/>
            <ac:grpSpMk id="54" creationId="{E456E4DC-C0B7-0EAC-EF89-D34265C391F0}"/>
          </ac:grpSpMkLst>
        </pc:grpChg>
        <pc:picChg chg="mod">
          <ac:chgData name="Marija Frolova" userId="990ef6ab-ad50-491d-98c1-30100579bc75" providerId="ADAL" clId="{9BFA3979-4DEC-4D96-9821-F2E8EEDA0DA2}" dt="2023-06-13T11:17:57.926" v="225" actId="1037"/>
          <ac:picMkLst>
            <pc:docMk/>
            <pc:sldMk cId="2635395449" sldId="1639"/>
            <ac:picMk id="59" creationId="{6B36933D-EBAE-881C-F318-9445F61EB0B6}"/>
          </ac:picMkLst>
        </pc:picChg>
        <pc:picChg chg="mod">
          <ac:chgData name="Marija Frolova" userId="990ef6ab-ad50-491d-98c1-30100579bc75" providerId="ADAL" clId="{9BFA3979-4DEC-4D96-9821-F2E8EEDA0DA2}" dt="2023-06-13T11:18:07.527" v="255" actId="1037"/>
          <ac:picMkLst>
            <pc:docMk/>
            <pc:sldMk cId="2635395449" sldId="1639"/>
            <ac:picMk id="60" creationId="{A5F69828-93F5-2B8B-3530-61E7825E4BDA}"/>
          </ac:picMkLst>
        </pc:picChg>
      </pc:sldChg>
      <pc:sldChg chg="addSp delSp modSp mod">
        <pc:chgData name="Marija Frolova" userId="990ef6ab-ad50-491d-98c1-30100579bc75" providerId="ADAL" clId="{9BFA3979-4DEC-4D96-9821-F2E8EEDA0DA2}" dt="2023-06-13T11:40:50.758" v="308"/>
        <pc:sldMkLst>
          <pc:docMk/>
          <pc:sldMk cId="3259808386" sldId="1640"/>
        </pc:sldMkLst>
        <pc:picChg chg="mod">
          <ac:chgData name="Marija Frolova" userId="990ef6ab-ad50-491d-98c1-30100579bc75" providerId="ADAL" clId="{9BFA3979-4DEC-4D96-9821-F2E8EEDA0DA2}" dt="2023-06-13T11:07:40.382" v="154" actId="1076"/>
          <ac:picMkLst>
            <pc:docMk/>
            <pc:sldMk cId="3259808386" sldId="1640"/>
            <ac:picMk id="2" creationId="{74A0F99B-402D-9EE5-02F4-36B6E2E687A8}"/>
          </ac:picMkLst>
        </pc:picChg>
        <pc:picChg chg="add del mod ord">
          <ac:chgData name="Marija Frolova" userId="990ef6ab-ad50-491d-98c1-30100579bc75" providerId="ADAL" clId="{9BFA3979-4DEC-4D96-9821-F2E8EEDA0DA2}" dt="2023-06-13T11:40:50.758" v="308"/>
          <ac:picMkLst>
            <pc:docMk/>
            <pc:sldMk cId="3259808386" sldId="1640"/>
            <ac:picMk id="3" creationId="{E4E310AD-0793-BFB4-54B1-168FC95C0EC2}"/>
          </ac:picMkLst>
        </pc:picChg>
        <pc:picChg chg="mod">
          <ac:chgData name="Marija Frolova" userId="990ef6ab-ad50-491d-98c1-30100579bc75" providerId="ADAL" clId="{9BFA3979-4DEC-4D96-9821-F2E8EEDA0DA2}" dt="2023-06-13T11:07:40.790" v="155" actId="14100"/>
          <ac:picMkLst>
            <pc:docMk/>
            <pc:sldMk cId="3259808386" sldId="1640"/>
            <ac:picMk id="29" creationId="{090BC3E7-A3B6-DBF8-DAF5-57FC9DAF5005}"/>
          </ac:picMkLst>
        </pc:picChg>
        <pc:picChg chg="mod">
          <ac:chgData name="Marija Frolova" userId="990ef6ab-ad50-491d-98c1-30100579bc75" providerId="ADAL" clId="{9BFA3979-4DEC-4D96-9821-F2E8EEDA0DA2}" dt="2023-06-13T11:07:46.649" v="157" actId="14100"/>
          <ac:picMkLst>
            <pc:docMk/>
            <pc:sldMk cId="3259808386" sldId="1640"/>
            <ac:picMk id="30" creationId="{3722BD46-11D7-67A3-A196-87B6DF7CFE5B}"/>
          </ac:picMkLst>
        </pc:picChg>
        <pc:picChg chg="mod">
          <ac:chgData name="Marija Frolova" userId="990ef6ab-ad50-491d-98c1-30100579bc75" providerId="ADAL" clId="{9BFA3979-4DEC-4D96-9821-F2E8EEDA0DA2}" dt="2023-06-13T11:40:45.357" v="303" actId="1076"/>
          <ac:picMkLst>
            <pc:docMk/>
            <pc:sldMk cId="3259808386" sldId="1640"/>
            <ac:picMk id="84" creationId="{31173E27-4FE1-021B-183E-CBF98774D0C3}"/>
          </ac:picMkLst>
        </pc:picChg>
      </pc:sldChg>
      <pc:sldChg chg="addSp modSp mod">
        <pc:chgData name="Marija Frolova" userId="990ef6ab-ad50-491d-98c1-30100579bc75" providerId="ADAL" clId="{9BFA3979-4DEC-4D96-9821-F2E8EEDA0DA2}" dt="2023-06-13T19:31:57.933" v="2582" actId="20577"/>
        <pc:sldMkLst>
          <pc:docMk/>
          <pc:sldMk cId="1832198450" sldId="1641"/>
        </pc:sldMkLst>
        <pc:spChg chg="add mod">
          <ac:chgData name="Marija Frolova" userId="990ef6ab-ad50-491d-98c1-30100579bc75" providerId="ADAL" clId="{9BFA3979-4DEC-4D96-9821-F2E8EEDA0DA2}" dt="2023-06-13T19:31:57.933" v="2582" actId="20577"/>
          <ac:spMkLst>
            <pc:docMk/>
            <pc:sldMk cId="1832198450" sldId="1641"/>
            <ac:spMk id="3" creationId="{46CE34B8-252E-0646-D85C-6C288B5934DC}"/>
          </ac:spMkLst>
        </pc:spChg>
      </pc:sldChg>
      <pc:sldChg chg="modSp mod">
        <pc:chgData name="Marija Frolova" userId="990ef6ab-ad50-491d-98c1-30100579bc75" providerId="ADAL" clId="{9BFA3979-4DEC-4D96-9821-F2E8EEDA0DA2}" dt="2023-06-13T18:30:49.507" v="2503" actId="1076"/>
        <pc:sldMkLst>
          <pc:docMk/>
          <pc:sldMk cId="3016365593" sldId="1644"/>
        </pc:sldMkLst>
        <pc:grpChg chg="mod">
          <ac:chgData name="Marija Frolova" userId="990ef6ab-ad50-491d-98c1-30100579bc75" providerId="ADAL" clId="{9BFA3979-4DEC-4D96-9821-F2E8EEDA0DA2}" dt="2023-06-13T18:30:49.507" v="2503" actId="1076"/>
          <ac:grpSpMkLst>
            <pc:docMk/>
            <pc:sldMk cId="3016365593" sldId="1644"/>
            <ac:grpSpMk id="3" creationId="{E0911434-87B0-6D5F-1F32-DCAA6C5307D9}"/>
          </ac:grpSpMkLst>
        </pc:grpChg>
      </pc:sldChg>
      <pc:sldChg chg="modCm">
        <pc:chgData name="Marija Frolova" userId="990ef6ab-ad50-491d-98c1-30100579bc75" providerId="ADAL" clId="{9BFA3979-4DEC-4D96-9821-F2E8EEDA0DA2}" dt="2023-06-13T19:37:07.659" v="2584"/>
        <pc:sldMkLst>
          <pc:docMk/>
          <pc:sldMk cId="2832744971" sldId="164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xmlns="" chg="">
              <pc226:chgData name="Marija Frolova" userId="990ef6ab-ad50-491d-98c1-30100579bc75" providerId="ADAL" clId="{9BFA3979-4DEC-4D96-9821-F2E8EEDA0DA2}" dt="2023-06-13T19:37:07.659" v="2584"/>
              <pc2:cmMkLst xmlns:pc2="http://schemas.microsoft.com/office/powerpoint/2019/9/main/command">
                <pc:docMk/>
                <pc:sldMk cId="2832744971" sldId="1648"/>
                <pc2:cmMk id="{CBE03248-D1E9-485E-9F8A-BA6D270B6557}"/>
              </pc2:cmMkLst>
              <pc226:cmRplyChg chg="add">
                <pc226:chgData name="Marija Frolova" userId="990ef6ab-ad50-491d-98c1-30100579bc75" providerId="ADAL" clId="{9BFA3979-4DEC-4D96-9821-F2E8EEDA0DA2}" dt="2023-06-13T19:37:07.659" v="2584"/>
                <pc2:cmRplyMkLst xmlns:pc2="http://schemas.microsoft.com/office/powerpoint/2019/9/main/command">
                  <pc:docMk/>
                  <pc:sldMk cId="2832744971" sldId="1648"/>
                  <pc2:cmMk id="{CBE03248-D1E9-485E-9F8A-BA6D270B6557}"/>
                  <pc2:cmRplyMk id="{A80AB838-99A8-4EFF-BABF-9A7B6DD2AC20}"/>
                </pc2:cmRplyMkLst>
              </pc226:cmRplyChg>
              <pc226:cmRplyChg chg="add">
                <pc226:chgData name="Marija Frolova" userId="990ef6ab-ad50-491d-98c1-30100579bc75" providerId="ADAL" clId="{9BFA3979-4DEC-4D96-9821-F2E8EEDA0DA2}" dt="2023-06-13T19:36:45.351" v="2583"/>
                <pc2:cmRplyMkLst xmlns:pc2="http://schemas.microsoft.com/office/powerpoint/2019/9/main/command">
                  <pc:docMk/>
                  <pc:sldMk cId="2832744971" sldId="1648"/>
                  <pc2:cmMk id="{CBE03248-D1E9-485E-9F8A-BA6D270B6557}"/>
                  <pc2:cmRplyMk id="{CE1C395D-0314-4B6D-BD77-111ABC2C0DBC}"/>
                </pc2:cmRplyMkLst>
              </pc226:cmRplyChg>
            </pc226:cmChg>
          </p:ext>
        </pc:extLst>
      </pc:sldChg>
      <pc:sldChg chg="modSp mod">
        <pc:chgData name="Marija Frolova" userId="990ef6ab-ad50-491d-98c1-30100579bc75" providerId="ADAL" clId="{9BFA3979-4DEC-4D96-9821-F2E8EEDA0DA2}" dt="2023-06-13T19:37:42.230" v="2588" actId="1076"/>
        <pc:sldMkLst>
          <pc:docMk/>
          <pc:sldMk cId="3854157861" sldId="1649"/>
        </pc:sldMkLst>
        <pc:grpChg chg="mod">
          <ac:chgData name="Marija Frolova" userId="990ef6ab-ad50-491d-98c1-30100579bc75" providerId="ADAL" clId="{9BFA3979-4DEC-4D96-9821-F2E8EEDA0DA2}" dt="2023-06-13T19:37:36.913" v="2587" actId="1076"/>
          <ac:grpSpMkLst>
            <pc:docMk/>
            <pc:sldMk cId="3854157861" sldId="1649"/>
            <ac:grpSpMk id="3" creationId="{70B354B9-1040-7CC5-71A5-A95CF4836F66}"/>
          </ac:grpSpMkLst>
        </pc:grpChg>
        <pc:picChg chg="mod">
          <ac:chgData name="Marija Frolova" userId="990ef6ab-ad50-491d-98c1-30100579bc75" providerId="ADAL" clId="{9BFA3979-4DEC-4D96-9821-F2E8EEDA0DA2}" dt="2023-06-13T19:37:42.230" v="2588" actId="1076"/>
          <ac:picMkLst>
            <pc:docMk/>
            <pc:sldMk cId="3854157861" sldId="1649"/>
            <ac:picMk id="7" creationId="{38BF5107-BFBB-0E14-29B1-75E53671D0D9}"/>
          </ac:picMkLst>
        </pc:picChg>
      </pc:sldChg>
      <pc:sldChg chg="addSp delSp modSp add del mod modShow">
        <pc:chgData name="Marija Frolova" userId="990ef6ab-ad50-491d-98c1-30100579bc75" providerId="ADAL" clId="{9BFA3979-4DEC-4D96-9821-F2E8EEDA0DA2}" dt="2023-06-13T17:04:39.012" v="2403" actId="2696"/>
        <pc:sldMkLst>
          <pc:docMk/>
          <pc:sldMk cId="3492562001" sldId="1650"/>
        </pc:sldMkLst>
        <pc:spChg chg="del">
          <ac:chgData name="Marija Frolova" userId="990ef6ab-ad50-491d-98c1-30100579bc75" providerId="ADAL" clId="{9BFA3979-4DEC-4D96-9821-F2E8EEDA0DA2}" dt="2023-06-13T11:23:33.078" v="276" actId="478"/>
          <ac:spMkLst>
            <pc:docMk/>
            <pc:sldMk cId="3492562001" sldId="1650"/>
            <ac:spMk id="5" creationId="{073BEEF2-5345-88F3-0ED4-0FBAFD6FD3B0}"/>
          </ac:spMkLst>
        </pc:spChg>
        <pc:spChg chg="del">
          <ac:chgData name="Marija Frolova" userId="990ef6ab-ad50-491d-98c1-30100579bc75" providerId="ADAL" clId="{9BFA3979-4DEC-4D96-9821-F2E8EEDA0DA2}" dt="2023-06-13T11:23:34.277" v="278" actId="478"/>
          <ac:spMkLst>
            <pc:docMk/>
            <pc:sldMk cId="3492562001" sldId="1650"/>
            <ac:spMk id="6" creationId="{998FCD43-3774-06C1-C8DC-C2544EBFE85B}"/>
          </ac:spMkLst>
        </pc:spChg>
        <pc:spChg chg="del">
          <ac:chgData name="Marija Frolova" userId="990ef6ab-ad50-491d-98c1-30100579bc75" providerId="ADAL" clId="{9BFA3979-4DEC-4D96-9821-F2E8EEDA0DA2}" dt="2023-06-13T11:23:33.788" v="277" actId="478"/>
          <ac:spMkLst>
            <pc:docMk/>
            <pc:sldMk cId="3492562001" sldId="1650"/>
            <ac:spMk id="15" creationId="{B8014BB8-3110-B019-CCB5-A64DA8C2F492}"/>
          </ac:spMkLst>
        </pc:spChg>
        <pc:spChg chg="mod">
          <ac:chgData name="Marija Frolova" userId="990ef6ab-ad50-491d-98c1-30100579bc75" providerId="ADAL" clId="{9BFA3979-4DEC-4D96-9821-F2E8EEDA0DA2}" dt="2023-06-13T11:23:31.882" v="275" actId="20577"/>
          <ac:spMkLst>
            <pc:docMk/>
            <pc:sldMk cId="3492562001" sldId="1650"/>
            <ac:spMk id="16" creationId="{286EAED6-2B86-A5F3-897C-AD2FF563FA84}"/>
          </ac:spMkLst>
        </pc:spChg>
        <pc:spChg chg="del">
          <ac:chgData name="Marija Frolova" userId="990ef6ab-ad50-491d-98c1-30100579bc75" providerId="ADAL" clId="{9BFA3979-4DEC-4D96-9821-F2E8EEDA0DA2}" dt="2023-06-13T11:23:35.076" v="279" actId="478"/>
          <ac:spMkLst>
            <pc:docMk/>
            <pc:sldMk cId="3492562001" sldId="1650"/>
            <ac:spMk id="17" creationId="{9738D4A8-9077-17C1-8BE1-176CC1A83B0B}"/>
          </ac:spMkLst>
        </pc:spChg>
        <pc:spChg chg="del mod">
          <ac:chgData name="Marija Frolova" userId="990ef6ab-ad50-491d-98c1-30100579bc75" providerId="ADAL" clId="{9BFA3979-4DEC-4D96-9821-F2E8EEDA0DA2}" dt="2023-06-13T11:23:36.664" v="281" actId="478"/>
          <ac:spMkLst>
            <pc:docMk/>
            <pc:sldMk cId="3492562001" sldId="1650"/>
            <ac:spMk id="18" creationId="{BA9FFBBC-6025-31FC-59AB-1DC99208D29B}"/>
          </ac:spMkLst>
        </pc:spChg>
        <pc:spChg chg="del">
          <ac:chgData name="Marija Frolova" userId="990ef6ab-ad50-491d-98c1-30100579bc75" providerId="ADAL" clId="{9BFA3979-4DEC-4D96-9821-F2E8EEDA0DA2}" dt="2023-06-13T11:23:37.406" v="282" actId="478"/>
          <ac:spMkLst>
            <pc:docMk/>
            <pc:sldMk cId="3492562001" sldId="1650"/>
            <ac:spMk id="19" creationId="{783CBC00-FF1B-1D38-A4D2-849CCDE6D749}"/>
          </ac:spMkLst>
        </pc:spChg>
        <pc:picChg chg="add del mod">
          <ac:chgData name="Marija Frolova" userId="990ef6ab-ad50-491d-98c1-30100579bc75" providerId="ADAL" clId="{9BFA3979-4DEC-4D96-9821-F2E8EEDA0DA2}" dt="2023-06-13T11:24:22.288" v="291" actId="478"/>
          <ac:picMkLst>
            <pc:docMk/>
            <pc:sldMk cId="3492562001" sldId="1650"/>
            <ac:picMk id="3" creationId="{6F61585C-2709-3461-CEBA-80DC067ACBA9}"/>
          </ac:picMkLst>
        </pc:picChg>
        <pc:picChg chg="add del mod">
          <ac:chgData name="Marija Frolova" userId="990ef6ab-ad50-491d-98c1-30100579bc75" providerId="ADAL" clId="{9BFA3979-4DEC-4D96-9821-F2E8EEDA0DA2}" dt="2023-06-13T11:24:20.478" v="290" actId="478"/>
          <ac:picMkLst>
            <pc:docMk/>
            <pc:sldMk cId="3492562001" sldId="1650"/>
            <ac:picMk id="7" creationId="{5338B7C8-9019-02DF-6F81-6A17A3D71F7C}"/>
          </ac:picMkLst>
        </pc:picChg>
        <pc:picChg chg="add del mod">
          <ac:chgData name="Marija Frolova" userId="990ef6ab-ad50-491d-98c1-30100579bc75" providerId="ADAL" clId="{9BFA3979-4DEC-4D96-9821-F2E8EEDA0DA2}" dt="2023-06-13T11:40:34.726" v="298" actId="21"/>
          <ac:picMkLst>
            <pc:docMk/>
            <pc:sldMk cId="3492562001" sldId="1650"/>
            <ac:picMk id="8" creationId="{4263C629-AB02-C6FD-CB3E-9FFB52D04F83}"/>
          </ac:picMkLst>
        </pc:picChg>
      </pc:sldChg>
      <pc:sldChg chg="addSp delSp modSp add mod ord delCm">
        <pc:chgData name="Marija Frolova" userId="990ef6ab-ad50-491d-98c1-30100579bc75" providerId="ADAL" clId="{9BFA3979-4DEC-4D96-9821-F2E8EEDA0DA2}" dt="2023-06-13T17:02:03.216" v="2362"/>
        <pc:sldMkLst>
          <pc:docMk/>
          <pc:sldMk cId="1533343090" sldId="1651"/>
        </pc:sldMkLst>
        <pc:spChg chg="del">
          <ac:chgData name="Marija Frolova" userId="990ef6ab-ad50-491d-98c1-30100579bc75" providerId="ADAL" clId="{9BFA3979-4DEC-4D96-9821-F2E8EEDA0DA2}" dt="2023-06-13T13:02:18.885" v="1587" actId="478"/>
          <ac:spMkLst>
            <pc:docMk/>
            <pc:sldMk cId="1533343090" sldId="1651"/>
            <ac:spMk id="2" creationId="{4815252C-67C0-7E24-2713-D02D561D56E5}"/>
          </ac:spMkLst>
        </pc:spChg>
        <pc:spChg chg="add del mod">
          <ac:chgData name="Marija Frolova" userId="990ef6ab-ad50-491d-98c1-30100579bc75" providerId="ADAL" clId="{9BFA3979-4DEC-4D96-9821-F2E8EEDA0DA2}" dt="2023-06-13T13:03:50.023" v="1616" actId="478"/>
          <ac:spMkLst>
            <pc:docMk/>
            <pc:sldMk cId="1533343090" sldId="1651"/>
            <ac:spMk id="3" creationId="{FA8B7494-07DD-BD0C-EAED-EA449B0B5B9E}"/>
          </ac:spMkLst>
        </pc:spChg>
        <pc:spChg chg="add del mod">
          <ac:chgData name="Marija Frolova" userId="990ef6ab-ad50-491d-98c1-30100579bc75" providerId="ADAL" clId="{9BFA3979-4DEC-4D96-9821-F2E8EEDA0DA2}" dt="2023-06-13T13:41:01.443" v="2074" actId="478"/>
          <ac:spMkLst>
            <pc:docMk/>
            <pc:sldMk cId="1533343090" sldId="1651"/>
            <ac:spMk id="10" creationId="{FDC8A7EE-66DB-0585-1A90-365AC103ECE3}"/>
          </ac:spMkLst>
        </pc:spChg>
        <pc:spChg chg="add del mod">
          <ac:chgData name="Marija Frolova" userId="990ef6ab-ad50-491d-98c1-30100579bc75" providerId="ADAL" clId="{9BFA3979-4DEC-4D96-9821-F2E8EEDA0DA2}" dt="2023-06-13T13:55:17.117" v="2201" actId="478"/>
          <ac:spMkLst>
            <pc:docMk/>
            <pc:sldMk cId="1533343090" sldId="1651"/>
            <ac:spMk id="11" creationId="{F89BC7E7-175F-33EE-D629-C51A63AE39D6}"/>
          </ac:spMkLst>
        </pc:spChg>
        <pc:spChg chg="del">
          <ac:chgData name="Marija Frolova" userId="990ef6ab-ad50-491d-98c1-30100579bc75" providerId="ADAL" clId="{9BFA3979-4DEC-4D96-9821-F2E8EEDA0DA2}" dt="2023-06-13T13:02:18.885" v="1587" actId="478"/>
          <ac:spMkLst>
            <pc:docMk/>
            <pc:sldMk cId="1533343090" sldId="1651"/>
            <ac:spMk id="12" creationId="{E606ED36-F9B4-8E2B-8374-0CAB27B9442F}"/>
          </ac:spMkLst>
        </pc:spChg>
        <pc:spChg chg="del">
          <ac:chgData name="Marija Frolova" userId="990ef6ab-ad50-491d-98c1-30100579bc75" providerId="ADAL" clId="{9BFA3979-4DEC-4D96-9821-F2E8EEDA0DA2}" dt="2023-06-13T13:02:18.885" v="1587" actId="478"/>
          <ac:spMkLst>
            <pc:docMk/>
            <pc:sldMk cId="1533343090" sldId="1651"/>
            <ac:spMk id="13" creationId="{8E85D947-8995-9A9E-91B8-A2E540E90DBB}"/>
          </ac:spMkLst>
        </pc:spChg>
        <pc:spChg chg="del">
          <ac:chgData name="Marija Frolova" userId="990ef6ab-ad50-491d-98c1-30100579bc75" providerId="ADAL" clId="{9BFA3979-4DEC-4D96-9821-F2E8EEDA0DA2}" dt="2023-06-13T13:02:18.885" v="1587" actId="478"/>
          <ac:spMkLst>
            <pc:docMk/>
            <pc:sldMk cId="1533343090" sldId="1651"/>
            <ac:spMk id="14" creationId="{B66E5AED-1CA2-8184-86CF-93EC9670422A}"/>
          </ac:spMkLst>
        </pc:spChg>
        <pc:spChg chg="mod">
          <ac:chgData name="Marija Frolova" userId="990ef6ab-ad50-491d-98c1-30100579bc75" providerId="ADAL" clId="{9BFA3979-4DEC-4D96-9821-F2E8EEDA0DA2}" dt="2023-06-13T13:02:05.771" v="1585" actId="20577"/>
          <ac:spMkLst>
            <pc:docMk/>
            <pc:sldMk cId="1533343090" sldId="1651"/>
            <ac:spMk id="16" creationId="{286EAED6-2B86-A5F3-897C-AD2FF563FA84}"/>
          </ac:spMkLst>
        </pc:spChg>
        <pc:spChg chg="del">
          <ac:chgData name="Marija Frolova" userId="990ef6ab-ad50-491d-98c1-30100579bc75" providerId="ADAL" clId="{9BFA3979-4DEC-4D96-9821-F2E8EEDA0DA2}" dt="2023-06-13T13:02:07.588" v="1586" actId="478"/>
          <ac:spMkLst>
            <pc:docMk/>
            <pc:sldMk cId="1533343090" sldId="1651"/>
            <ac:spMk id="23" creationId="{FEEDDF7A-FBF3-8903-826F-B95175A83777}"/>
          </ac:spMkLst>
        </pc:spChg>
        <pc:spChg chg="del">
          <ac:chgData name="Marija Frolova" userId="990ef6ab-ad50-491d-98c1-30100579bc75" providerId="ADAL" clId="{9BFA3979-4DEC-4D96-9821-F2E8EEDA0DA2}" dt="2023-06-13T13:02:22.315" v="1588" actId="478"/>
          <ac:spMkLst>
            <pc:docMk/>
            <pc:sldMk cId="1533343090" sldId="1651"/>
            <ac:spMk id="41" creationId="{59422CAC-9015-BB6F-6383-3B7F6E7211A7}"/>
          </ac:spMkLst>
        </pc:spChg>
        <pc:spChg chg="add del mod">
          <ac:chgData name="Marija Frolova" userId="990ef6ab-ad50-491d-98c1-30100579bc75" providerId="ADAL" clId="{9BFA3979-4DEC-4D96-9821-F2E8EEDA0DA2}" dt="2023-06-13T13:25:53.695" v="1909" actId="478"/>
          <ac:spMkLst>
            <pc:docMk/>
            <pc:sldMk cId="1533343090" sldId="1651"/>
            <ac:spMk id="42" creationId="{8FCE32C3-FC84-694B-C674-9DFD2FA754C6}"/>
          </ac:spMkLst>
        </pc:spChg>
        <pc:spChg chg="add del mod">
          <ac:chgData name="Marija Frolova" userId="990ef6ab-ad50-491d-98c1-30100579bc75" providerId="ADAL" clId="{9BFA3979-4DEC-4D96-9821-F2E8EEDA0DA2}" dt="2023-06-13T13:43:09.954" v="2094" actId="478"/>
          <ac:spMkLst>
            <pc:docMk/>
            <pc:sldMk cId="1533343090" sldId="1651"/>
            <ac:spMk id="47" creationId="{7FB66595-F019-B643-9CE4-D344A1B5CD9B}"/>
          </ac:spMkLst>
        </pc:spChg>
        <pc:spChg chg="add mod">
          <ac:chgData name="Marija Frolova" userId="990ef6ab-ad50-491d-98c1-30100579bc75" providerId="ADAL" clId="{9BFA3979-4DEC-4D96-9821-F2E8EEDA0DA2}" dt="2023-06-13T16:57:25.049" v="2339" actId="14100"/>
          <ac:spMkLst>
            <pc:docMk/>
            <pc:sldMk cId="1533343090" sldId="1651"/>
            <ac:spMk id="48" creationId="{F67099D8-91D6-6DDC-229A-25FD9087A44B}"/>
          </ac:spMkLst>
        </pc:spChg>
        <pc:spChg chg="add mod">
          <ac:chgData name="Marija Frolova" userId="990ef6ab-ad50-491d-98c1-30100579bc75" providerId="ADAL" clId="{9BFA3979-4DEC-4D96-9821-F2E8EEDA0DA2}" dt="2023-06-13T16:58:48.821" v="2355" actId="113"/>
          <ac:spMkLst>
            <pc:docMk/>
            <pc:sldMk cId="1533343090" sldId="1651"/>
            <ac:spMk id="52" creationId="{CC6FADD5-3D7B-915A-9D19-02D8A7A7554E}"/>
          </ac:spMkLst>
        </pc:spChg>
        <pc:spChg chg="add mod">
          <ac:chgData name="Marija Frolova" userId="990ef6ab-ad50-491d-98c1-30100579bc75" providerId="ADAL" clId="{9BFA3979-4DEC-4D96-9821-F2E8EEDA0DA2}" dt="2023-06-13T16:56:11.492" v="2316" actId="1076"/>
          <ac:spMkLst>
            <pc:docMk/>
            <pc:sldMk cId="1533343090" sldId="1651"/>
            <ac:spMk id="54" creationId="{66B28C03-7AD2-9E53-D8D9-DCA899C90EF0}"/>
          </ac:spMkLst>
        </pc:spChg>
        <pc:spChg chg="add mod">
          <ac:chgData name="Marija Frolova" userId="990ef6ab-ad50-491d-98c1-30100579bc75" providerId="ADAL" clId="{9BFA3979-4DEC-4D96-9821-F2E8EEDA0DA2}" dt="2023-06-13T16:58:45.801" v="2354" actId="113"/>
          <ac:spMkLst>
            <pc:docMk/>
            <pc:sldMk cId="1533343090" sldId="1651"/>
            <ac:spMk id="57" creationId="{66201D9E-085F-6A2F-8ABD-83EE6DB3C4B3}"/>
          </ac:spMkLst>
        </pc:spChg>
        <pc:grpChg chg="del">
          <ac:chgData name="Marija Frolova" userId="990ef6ab-ad50-491d-98c1-30100579bc75" providerId="ADAL" clId="{9BFA3979-4DEC-4D96-9821-F2E8EEDA0DA2}" dt="2023-06-13T13:02:18.885" v="1587" actId="478"/>
          <ac:grpSpMkLst>
            <pc:docMk/>
            <pc:sldMk cId="1533343090" sldId="1651"/>
            <ac:grpSpMk id="24" creationId="{8B27BAB3-5402-9D75-2514-E5AC65F3D86D}"/>
          </ac:grpSpMkLst>
        </pc:grpChg>
        <pc:grpChg chg="del">
          <ac:chgData name="Marija Frolova" userId="990ef6ab-ad50-491d-98c1-30100579bc75" providerId="ADAL" clId="{9BFA3979-4DEC-4D96-9821-F2E8EEDA0DA2}" dt="2023-06-13T13:02:18.885" v="1587" actId="478"/>
          <ac:grpSpMkLst>
            <pc:docMk/>
            <pc:sldMk cId="1533343090" sldId="1651"/>
            <ac:grpSpMk id="31" creationId="{BB1823B2-C8A6-34F7-9FC1-2F9769E31E01}"/>
          </ac:grpSpMkLst>
        </pc:grpChg>
        <pc:grpChg chg="del">
          <ac:chgData name="Marija Frolova" userId="990ef6ab-ad50-491d-98c1-30100579bc75" providerId="ADAL" clId="{9BFA3979-4DEC-4D96-9821-F2E8EEDA0DA2}" dt="2023-06-13T13:02:18.885" v="1587" actId="478"/>
          <ac:grpSpMkLst>
            <pc:docMk/>
            <pc:sldMk cId="1533343090" sldId="1651"/>
            <ac:grpSpMk id="38" creationId="{F8E3464E-8E2D-CD07-52CB-7DD0B14608AD}"/>
          </ac:grpSpMkLst>
        </pc:grpChg>
        <pc:graphicFrameChg chg="add del mod">
          <ac:chgData name="Marija Frolova" userId="990ef6ab-ad50-491d-98c1-30100579bc75" providerId="ADAL" clId="{9BFA3979-4DEC-4D96-9821-F2E8EEDA0DA2}" dt="2023-06-13T13:11:04.137" v="1717" actId="478"/>
          <ac:graphicFrameMkLst>
            <pc:docMk/>
            <pc:sldMk cId="1533343090" sldId="1651"/>
            <ac:graphicFrameMk id="7" creationId="{7BADF1EF-FA81-6DD7-CBCD-312692C9EB4C}"/>
          </ac:graphicFrameMkLst>
        </pc:graphicFrameChg>
        <pc:graphicFrameChg chg="add del mod">
          <ac:chgData name="Marija Frolova" userId="990ef6ab-ad50-491d-98c1-30100579bc75" providerId="ADAL" clId="{9BFA3979-4DEC-4D96-9821-F2E8EEDA0DA2}" dt="2023-06-13T13:27:52.521" v="1961" actId="478"/>
          <ac:graphicFrameMkLst>
            <pc:docMk/>
            <pc:sldMk cId="1533343090" sldId="1651"/>
            <ac:graphicFrameMk id="8" creationId="{37022FEB-897F-0574-4468-4437211DBEB3}"/>
          </ac:graphicFrameMkLst>
        </pc:graphicFrameChg>
        <pc:graphicFrameChg chg="add del mod">
          <ac:chgData name="Marija Frolova" userId="990ef6ab-ad50-491d-98c1-30100579bc75" providerId="ADAL" clId="{9BFA3979-4DEC-4D96-9821-F2E8EEDA0DA2}" dt="2023-06-13T13:43:06.539" v="2093" actId="478"/>
          <ac:graphicFrameMkLst>
            <pc:docMk/>
            <pc:sldMk cId="1533343090" sldId="1651"/>
            <ac:graphicFrameMk id="49" creationId="{39E66C9B-C235-1E51-3AA0-5DE00E9053EB}"/>
          </ac:graphicFrameMkLst>
        </pc:graphicFrameChg>
        <pc:graphicFrameChg chg="add mod">
          <ac:chgData name="Marija Frolova" userId="990ef6ab-ad50-491d-98c1-30100579bc75" providerId="ADAL" clId="{9BFA3979-4DEC-4D96-9821-F2E8EEDA0DA2}" dt="2023-06-13T17:01:44.908" v="2361" actId="14100"/>
          <ac:graphicFrameMkLst>
            <pc:docMk/>
            <pc:sldMk cId="1533343090" sldId="1651"/>
            <ac:graphicFrameMk id="58" creationId="{0A30BD1D-707C-878E-5C93-04CCF019F61E}"/>
          </ac:graphicFrameMkLst>
        </pc:graphicFrameChg>
        <pc:picChg chg="add del mod">
          <ac:chgData name="Marija Frolova" userId="990ef6ab-ad50-491d-98c1-30100579bc75" providerId="ADAL" clId="{9BFA3979-4DEC-4D96-9821-F2E8EEDA0DA2}" dt="2023-06-13T13:41:46.619" v="2089" actId="478"/>
          <ac:picMkLst>
            <pc:docMk/>
            <pc:sldMk cId="1533343090" sldId="1651"/>
            <ac:picMk id="21" creationId="{33C68783-1300-CDD4-2B05-43085ED04FD4}"/>
          </ac:picMkLst>
        </pc:picChg>
        <pc:picChg chg="add del mod">
          <ac:chgData name="Marija Frolova" userId="990ef6ab-ad50-491d-98c1-30100579bc75" providerId="ADAL" clId="{9BFA3979-4DEC-4D96-9821-F2E8EEDA0DA2}" dt="2023-06-13T13:41:45.896" v="2088" actId="478"/>
          <ac:picMkLst>
            <pc:docMk/>
            <pc:sldMk cId="1533343090" sldId="1651"/>
            <ac:picMk id="37" creationId="{F3027D12-92D6-FE7F-9943-073C55C8659D}"/>
          </ac:picMkLst>
        </pc:picChg>
        <pc:picChg chg="del">
          <ac:chgData name="Marija Frolova" userId="990ef6ab-ad50-491d-98c1-30100579bc75" providerId="ADAL" clId="{9BFA3979-4DEC-4D96-9821-F2E8EEDA0DA2}" dt="2023-06-13T13:02:23.290" v="1589" actId="478"/>
          <ac:picMkLst>
            <pc:docMk/>
            <pc:sldMk cId="1533343090" sldId="1651"/>
            <ac:picMk id="40" creationId="{A5B5EFF4-9D55-AE6D-9E57-AEA8521EAAEF}"/>
          </ac:picMkLst>
        </pc:picChg>
        <pc:picChg chg="del">
          <ac:chgData name="Marija Frolova" userId="990ef6ab-ad50-491d-98c1-30100579bc75" providerId="ADAL" clId="{9BFA3979-4DEC-4D96-9821-F2E8EEDA0DA2}" dt="2023-06-13T13:02:24.841" v="1591" actId="478"/>
          <ac:picMkLst>
            <pc:docMk/>
            <pc:sldMk cId="1533343090" sldId="1651"/>
            <ac:picMk id="44" creationId="{56AD3B1E-A583-9DC6-F727-B62C855E6F8B}"/>
          </ac:picMkLst>
        </pc:picChg>
        <pc:picChg chg="add del mod">
          <ac:chgData name="Marija Frolova" userId="990ef6ab-ad50-491d-98c1-30100579bc75" providerId="ADAL" clId="{9BFA3979-4DEC-4D96-9821-F2E8EEDA0DA2}" dt="2023-06-13T13:41:44.890" v="2087" actId="478"/>
          <ac:picMkLst>
            <pc:docMk/>
            <pc:sldMk cId="1533343090" sldId="1651"/>
            <ac:picMk id="45" creationId="{283B4F84-963F-D30C-F7D8-B3CC16076B9B}"/>
          </ac:picMkLst>
        </pc:picChg>
        <pc:picChg chg="add mod">
          <ac:chgData name="Marija Frolova" userId="990ef6ab-ad50-491d-98c1-30100579bc75" providerId="ADAL" clId="{9BFA3979-4DEC-4D96-9821-F2E8EEDA0DA2}" dt="2023-06-13T16:57:29.001" v="2341" actId="1076"/>
          <ac:picMkLst>
            <pc:docMk/>
            <pc:sldMk cId="1533343090" sldId="1651"/>
            <ac:picMk id="46" creationId="{2B7BE71C-7FB3-73B9-E3F8-6E92384361C5}"/>
          </ac:picMkLst>
        </pc:picChg>
        <pc:picChg chg="add del mod">
          <ac:chgData name="Marija Frolova" userId="990ef6ab-ad50-491d-98c1-30100579bc75" providerId="ADAL" clId="{9BFA3979-4DEC-4D96-9821-F2E8EEDA0DA2}" dt="2023-06-13T16:54:39.967" v="2250" actId="478"/>
          <ac:picMkLst>
            <pc:docMk/>
            <pc:sldMk cId="1533343090" sldId="1651"/>
            <ac:picMk id="51" creationId="{96401031-E15C-2AAE-2376-5C8D148D5214}"/>
          </ac:picMkLst>
        </pc:picChg>
        <pc:picChg chg="add del mod">
          <ac:chgData name="Marija Frolova" userId="990ef6ab-ad50-491d-98c1-30100579bc75" providerId="ADAL" clId="{9BFA3979-4DEC-4D96-9821-F2E8EEDA0DA2}" dt="2023-06-13T16:54:40.726" v="2251" actId="478"/>
          <ac:picMkLst>
            <pc:docMk/>
            <pc:sldMk cId="1533343090" sldId="1651"/>
            <ac:picMk id="56" creationId="{E868D56D-0FE4-F01D-A0EC-CB8507E1CEF9}"/>
          </ac:picMkLst>
        </pc:picChg>
        <pc:picChg chg="del">
          <ac:chgData name="Marija Frolova" userId="990ef6ab-ad50-491d-98c1-30100579bc75" providerId="ADAL" clId="{9BFA3979-4DEC-4D96-9821-F2E8EEDA0DA2}" dt="2023-06-13T13:02:23.882" v="1590" actId="478"/>
          <ac:picMkLst>
            <pc:docMk/>
            <pc:sldMk cId="1533343090" sldId="1651"/>
            <ac:picMk id="1030" creationId="{85F181F6-AE2E-87BA-1D6C-081BB8492ECC}"/>
          </ac:picMkLst>
        </pc:picChg>
        <pc:picChg chg="del">
          <ac:chgData name="Marija Frolova" userId="990ef6ab-ad50-491d-98c1-30100579bc75" providerId="ADAL" clId="{9BFA3979-4DEC-4D96-9821-F2E8EEDA0DA2}" dt="2023-06-13T13:02:25.386" v="1592" actId="478"/>
          <ac:picMkLst>
            <pc:docMk/>
            <pc:sldMk cId="1533343090" sldId="1651"/>
            <ac:picMk id="1032" creationId="{73A75ADE-4391-CB35-4A37-1860A796E1E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xmlns="" chg="del">
              <pc226:chgData name="Marija Frolova" userId="990ef6ab-ad50-491d-98c1-30100579bc75" providerId="ADAL" clId="{9BFA3979-4DEC-4D96-9821-F2E8EEDA0DA2}" dt="2023-06-13T17:02:03.216" v="2362"/>
              <pc2:cmMkLst xmlns:pc2="http://schemas.microsoft.com/office/powerpoint/2019/9/main/command">
                <pc:docMk/>
                <pc:sldMk cId="1533343090" sldId="1651"/>
                <pc2:cmMk id="{1883126D-0B0F-4403-8579-0D6690AA863A}"/>
              </pc2:cmMkLst>
            </pc226:cmChg>
          </p:ext>
        </pc:extLst>
      </pc:sldChg>
      <pc:sldChg chg="modSp add mod">
        <pc:chgData name="Marija Frolova" userId="990ef6ab-ad50-491d-98c1-30100579bc75" providerId="ADAL" clId="{9BFA3979-4DEC-4D96-9821-F2E8EEDA0DA2}" dt="2023-06-13T15:21:37.088" v="2230" actId="20577"/>
        <pc:sldMkLst>
          <pc:docMk/>
          <pc:sldMk cId="3353685115" sldId="1652"/>
        </pc:sldMkLst>
        <pc:spChg chg="mod">
          <ac:chgData name="Marija Frolova" userId="990ef6ab-ad50-491d-98c1-30100579bc75" providerId="ADAL" clId="{9BFA3979-4DEC-4D96-9821-F2E8EEDA0DA2}" dt="2023-06-13T15:21:37.088" v="2230" actId="20577"/>
          <ac:spMkLst>
            <pc:docMk/>
            <pc:sldMk cId="3353685115" sldId="1652"/>
            <ac:spMk id="5" creationId="{E8643FF7-CFB6-237D-99AF-CFF2FE477B9B}"/>
          </ac:spMkLst>
        </pc:spChg>
      </pc:sldChg>
      <pc:sldChg chg="addSp delSp modSp add mod ord">
        <pc:chgData name="Marija Frolova" userId="990ef6ab-ad50-491d-98c1-30100579bc75" providerId="ADAL" clId="{9BFA3979-4DEC-4D96-9821-F2E8EEDA0DA2}" dt="2023-06-13T13:40:54.294" v="2073" actId="1076"/>
        <pc:sldMkLst>
          <pc:docMk/>
          <pc:sldMk cId="234131990" sldId="1653"/>
        </pc:sldMkLst>
        <pc:spChg chg="mod">
          <ac:chgData name="Marija Frolova" userId="990ef6ab-ad50-491d-98c1-30100579bc75" providerId="ADAL" clId="{9BFA3979-4DEC-4D96-9821-F2E8EEDA0DA2}" dt="2023-06-13T13:40:54.294" v="2073" actId="1076"/>
          <ac:spMkLst>
            <pc:docMk/>
            <pc:sldMk cId="234131990" sldId="1653"/>
            <ac:spMk id="10" creationId="{FDC8A7EE-66DB-0585-1A90-365AC103ECE3}"/>
          </ac:spMkLst>
        </pc:spChg>
        <pc:spChg chg="del">
          <ac:chgData name="Marija Frolova" userId="990ef6ab-ad50-491d-98c1-30100579bc75" providerId="ADAL" clId="{9BFA3979-4DEC-4D96-9821-F2E8EEDA0DA2}" dt="2023-06-13T13:35:13.973" v="2027" actId="478"/>
          <ac:spMkLst>
            <pc:docMk/>
            <pc:sldMk cId="234131990" sldId="1653"/>
            <ac:spMk id="47" creationId="{7FB66595-F019-B643-9CE4-D344A1B5CD9B}"/>
          </ac:spMkLst>
        </pc:spChg>
        <pc:graphicFrameChg chg="add mod">
          <ac:chgData name="Marija Frolova" userId="990ef6ab-ad50-491d-98c1-30100579bc75" providerId="ADAL" clId="{9BFA3979-4DEC-4D96-9821-F2E8EEDA0DA2}" dt="2023-06-13T13:37:08.690" v="2044" actId="14100"/>
          <ac:graphicFrameMkLst>
            <pc:docMk/>
            <pc:sldMk cId="234131990" sldId="1653"/>
            <ac:graphicFrameMk id="2" creationId="{9CC8A425-8BCB-E2FD-1AE1-ACF2F4F6EEA5}"/>
          </ac:graphicFrameMkLst>
        </pc:graphicFrameChg>
        <pc:picChg chg="del">
          <ac:chgData name="Marija Frolova" userId="990ef6ab-ad50-491d-98c1-30100579bc75" providerId="ADAL" clId="{9BFA3979-4DEC-4D96-9821-F2E8EEDA0DA2}" dt="2023-06-13T13:35:11.387" v="2026" actId="478"/>
          <ac:picMkLst>
            <pc:docMk/>
            <pc:sldMk cId="234131990" sldId="1653"/>
            <ac:picMk id="46" creationId="{2B7BE71C-7FB3-73B9-E3F8-6E92384361C5}"/>
          </ac:picMkLst>
        </pc:picChg>
      </pc:sldChg>
      <pc:sldChg chg="addSp delSp modSp mod">
        <pc:chgData name="Marija Frolova" userId="990ef6ab-ad50-491d-98c1-30100579bc75" providerId="ADAL" clId="{9BFA3979-4DEC-4D96-9821-F2E8EEDA0DA2}" dt="2023-06-14T03:31:17.770" v="2721" actId="1076"/>
        <pc:sldMkLst>
          <pc:docMk/>
          <pc:sldMk cId="2050976218" sldId="1654"/>
        </pc:sldMkLst>
        <pc:spChg chg="del mod">
          <ac:chgData name="Marija Frolova" userId="990ef6ab-ad50-491d-98c1-30100579bc75" providerId="ADAL" clId="{9BFA3979-4DEC-4D96-9821-F2E8EEDA0DA2}" dt="2023-06-13T17:06:01.129" v="2417" actId="478"/>
          <ac:spMkLst>
            <pc:docMk/>
            <pc:sldMk cId="2050976218" sldId="1654"/>
            <ac:spMk id="2" creationId="{99216E58-98A0-92F2-3564-4DDDFB02A4FD}"/>
          </ac:spMkLst>
        </pc:spChg>
        <pc:spChg chg="add mod">
          <ac:chgData name="Marija Frolova" userId="990ef6ab-ad50-491d-98c1-30100579bc75" providerId="ADAL" clId="{9BFA3979-4DEC-4D96-9821-F2E8EEDA0DA2}" dt="2023-06-13T17:05:56.971" v="2416" actId="20577"/>
          <ac:spMkLst>
            <pc:docMk/>
            <pc:sldMk cId="2050976218" sldId="1654"/>
            <ac:spMk id="3" creationId="{92CAFECC-028B-BE54-B67A-D56E94956566}"/>
          </ac:spMkLst>
        </pc:spChg>
        <pc:spChg chg="add del mod">
          <ac:chgData name="Marija Frolova" userId="990ef6ab-ad50-491d-98c1-30100579bc75" providerId="ADAL" clId="{9BFA3979-4DEC-4D96-9821-F2E8EEDA0DA2}" dt="2023-06-13T17:06:03.609" v="2418" actId="478"/>
          <ac:spMkLst>
            <pc:docMk/>
            <pc:sldMk cId="2050976218" sldId="1654"/>
            <ac:spMk id="5" creationId="{86047BA5-514F-4BC5-C96D-B90A832F28F0}"/>
          </ac:spMkLst>
        </pc:spChg>
        <pc:graphicFrameChg chg="add mod">
          <ac:chgData name="Marija Frolova" userId="990ef6ab-ad50-491d-98c1-30100579bc75" providerId="ADAL" clId="{9BFA3979-4DEC-4D96-9821-F2E8EEDA0DA2}" dt="2023-06-14T03:29:26.697" v="2710"/>
          <ac:graphicFrameMkLst>
            <pc:docMk/>
            <pc:sldMk cId="2050976218" sldId="1654"/>
            <ac:graphicFrameMk id="2" creationId="{8B037B48-864E-F4D0-71E6-40B13CD46822}"/>
          </ac:graphicFrameMkLst>
        </pc:graphicFrameChg>
        <pc:graphicFrameChg chg="add del mod">
          <ac:chgData name="Marija Frolova" userId="990ef6ab-ad50-491d-98c1-30100579bc75" providerId="ADAL" clId="{9BFA3979-4DEC-4D96-9821-F2E8EEDA0DA2}" dt="2023-06-14T03:26:27.416" v="2675" actId="478"/>
          <ac:graphicFrameMkLst>
            <pc:docMk/>
            <pc:sldMk cId="2050976218" sldId="1654"/>
            <ac:graphicFrameMk id="4" creationId="{73F47AEB-224B-A880-9292-E405C3C741AE}"/>
          </ac:graphicFrameMkLst>
        </pc:graphicFrameChg>
        <pc:graphicFrameChg chg="add mod">
          <ac:chgData name="Marija Frolova" userId="990ef6ab-ad50-491d-98c1-30100579bc75" providerId="ADAL" clId="{9BFA3979-4DEC-4D96-9821-F2E8EEDA0DA2}" dt="2023-06-14T03:30:48.465" v="2718" actId="1076"/>
          <ac:graphicFrameMkLst>
            <pc:docMk/>
            <pc:sldMk cId="2050976218" sldId="1654"/>
            <ac:graphicFrameMk id="5" creationId="{6F23154F-1FC4-80E1-D429-D105F04081F1}"/>
          </ac:graphicFrameMkLst>
        </pc:graphicFrameChg>
        <pc:graphicFrameChg chg="add mod">
          <ac:chgData name="Marija Frolova" userId="990ef6ab-ad50-491d-98c1-30100579bc75" providerId="ADAL" clId="{9BFA3979-4DEC-4D96-9821-F2E8EEDA0DA2}" dt="2023-06-14T03:30:54.601" v="2719" actId="1076"/>
          <ac:graphicFrameMkLst>
            <pc:docMk/>
            <pc:sldMk cId="2050976218" sldId="1654"/>
            <ac:graphicFrameMk id="6" creationId="{F01DEC51-7B93-164F-3DCE-386CF3ED60FD}"/>
          </ac:graphicFrameMkLst>
        </pc:graphicFrameChg>
        <pc:graphicFrameChg chg="add mod">
          <ac:chgData name="Marija Frolova" userId="990ef6ab-ad50-491d-98c1-30100579bc75" providerId="ADAL" clId="{9BFA3979-4DEC-4D96-9821-F2E8EEDA0DA2}" dt="2023-06-14T03:31:12.626" v="2720" actId="1076"/>
          <ac:graphicFrameMkLst>
            <pc:docMk/>
            <pc:sldMk cId="2050976218" sldId="1654"/>
            <ac:graphicFrameMk id="8" creationId="{E6171BE2-DD8A-D6DD-3EDD-A6D38125D08D}"/>
          </ac:graphicFrameMkLst>
        </pc:graphicFrameChg>
        <pc:graphicFrameChg chg="add mod">
          <ac:chgData name="Marija Frolova" userId="990ef6ab-ad50-491d-98c1-30100579bc75" providerId="ADAL" clId="{9BFA3979-4DEC-4D96-9821-F2E8EEDA0DA2}" dt="2023-06-14T03:31:17.770" v="2721" actId="1076"/>
          <ac:graphicFrameMkLst>
            <pc:docMk/>
            <pc:sldMk cId="2050976218" sldId="1654"/>
            <ac:graphicFrameMk id="9" creationId="{CB6A8F4B-FAB9-B531-4F84-EDE645A37170}"/>
          </ac:graphicFrameMkLst>
        </pc:graphicFrameChg>
      </pc:sldChg>
      <pc:sldChg chg="add">
        <pc:chgData name="Marija Frolova" userId="990ef6ab-ad50-491d-98c1-30100579bc75" providerId="ADAL" clId="{9BFA3979-4DEC-4D96-9821-F2E8EEDA0DA2}" dt="2023-06-13T17:02:36.786" v="2365" actId="2890"/>
        <pc:sldMkLst>
          <pc:docMk/>
          <pc:sldMk cId="1012601765" sldId="1655"/>
        </pc:sldMkLst>
      </pc:sldChg>
      <pc:sldChg chg="addSp delSp modSp mod">
        <pc:chgData name="Marija Frolova" userId="990ef6ab-ad50-491d-98c1-30100579bc75" providerId="ADAL" clId="{9BFA3979-4DEC-4D96-9821-F2E8EEDA0DA2}" dt="2023-06-14T03:33:30.407" v="2747" actId="20577"/>
        <pc:sldMkLst>
          <pc:docMk/>
          <pc:sldMk cId="3858299259" sldId="1657"/>
        </pc:sldMkLst>
        <pc:spChg chg="add mod">
          <ac:chgData name="Marija Frolova" userId="990ef6ab-ad50-491d-98c1-30100579bc75" providerId="ADAL" clId="{9BFA3979-4DEC-4D96-9821-F2E8EEDA0DA2}" dt="2023-06-14T03:33:30.407" v="2747" actId="20577"/>
          <ac:spMkLst>
            <pc:docMk/>
            <pc:sldMk cId="3858299259" sldId="1657"/>
            <ac:spMk id="2" creationId="{4F8C82CC-A5BC-9920-08AB-94AC97C9EAC4}"/>
          </ac:spMkLst>
        </pc:spChg>
        <pc:spChg chg="del">
          <ac:chgData name="Marija Frolova" userId="990ef6ab-ad50-491d-98c1-30100579bc75" providerId="ADAL" clId="{9BFA3979-4DEC-4D96-9821-F2E8EEDA0DA2}" dt="2023-06-14T03:32:26.301" v="2723" actId="478"/>
          <ac:spMkLst>
            <pc:docMk/>
            <pc:sldMk cId="3858299259" sldId="1657"/>
            <ac:spMk id="4" creationId="{BB95A520-B6CA-3ED3-C0D3-C8D404F0C262}"/>
          </ac:spMkLst>
        </pc:spChg>
        <pc:spChg chg="del">
          <ac:chgData name="Marija Frolova" userId="990ef6ab-ad50-491d-98c1-30100579bc75" providerId="ADAL" clId="{9BFA3979-4DEC-4D96-9821-F2E8EEDA0DA2}" dt="2023-06-14T03:32:23.980" v="2722" actId="478"/>
          <ac:spMkLst>
            <pc:docMk/>
            <pc:sldMk cId="3858299259" sldId="1657"/>
            <ac:spMk id="6" creationId="{1E45B491-754C-4453-5447-9F3D767FE383}"/>
          </ac:spMkLst>
        </pc:spChg>
        <pc:graphicFrameChg chg="mod">
          <ac:chgData name="Marija Frolova" userId="990ef6ab-ad50-491d-98c1-30100579bc75" providerId="ADAL" clId="{9BFA3979-4DEC-4D96-9821-F2E8EEDA0DA2}" dt="2023-06-14T03:33:10.903" v="2725" actId="1076"/>
          <ac:graphicFrameMkLst>
            <pc:docMk/>
            <pc:sldMk cId="3858299259" sldId="1657"/>
            <ac:graphicFrameMk id="3" creationId="{22CDD913-2634-C293-77F8-861ED27028A2}"/>
          </ac:graphicFrameMkLst>
        </pc:graphicFrameChg>
        <pc:graphicFrameChg chg="mod">
          <ac:chgData name="Marija Frolova" userId="990ef6ab-ad50-491d-98c1-30100579bc75" providerId="ADAL" clId="{9BFA3979-4DEC-4D96-9821-F2E8EEDA0DA2}" dt="2023-06-14T03:33:10.903" v="2725" actId="1076"/>
          <ac:graphicFrameMkLst>
            <pc:docMk/>
            <pc:sldMk cId="3858299259" sldId="1657"/>
            <ac:graphicFrameMk id="8" creationId="{DC418D10-46A9-9F97-D1CA-6EFDFAFAA6A3}"/>
          </ac:graphicFrameMkLst>
        </pc:graphicFrameChg>
        <pc:picChg chg="mod">
          <ac:chgData name="Marija Frolova" userId="990ef6ab-ad50-491d-98c1-30100579bc75" providerId="ADAL" clId="{9BFA3979-4DEC-4D96-9821-F2E8EEDA0DA2}" dt="2023-06-14T03:33:12.823" v="2726" actId="1076"/>
          <ac:picMkLst>
            <pc:docMk/>
            <pc:sldMk cId="3858299259" sldId="1657"/>
            <ac:picMk id="10" creationId="{0A720DBF-51BD-EA3A-22B7-F4552933B3FF}"/>
          </ac:picMkLst>
        </pc:picChg>
      </pc:sldChg>
      <pc:sldChg chg="addSp delSp modSp add mod ord">
        <pc:chgData name="Marija Frolova" userId="990ef6ab-ad50-491d-98c1-30100579bc75" providerId="ADAL" clId="{9BFA3979-4DEC-4D96-9821-F2E8EEDA0DA2}" dt="2023-06-14T03:52:15.879" v="3016"/>
        <pc:sldMkLst>
          <pc:docMk/>
          <pc:sldMk cId="3878523229" sldId="1658"/>
        </pc:sldMkLst>
        <pc:spChg chg="mod">
          <ac:chgData name="Marija Frolova" userId="990ef6ab-ad50-491d-98c1-30100579bc75" providerId="ADAL" clId="{9BFA3979-4DEC-4D96-9821-F2E8EEDA0DA2}" dt="2023-06-14T03:45:09.880" v="2884" actId="20577"/>
          <ac:spMkLst>
            <pc:docMk/>
            <pc:sldMk cId="3878523229" sldId="1658"/>
            <ac:spMk id="16" creationId="{286EAED6-2B86-A5F3-897C-AD2FF563FA84}"/>
          </ac:spMkLst>
        </pc:spChg>
        <pc:spChg chg="del">
          <ac:chgData name="Marija Frolova" userId="990ef6ab-ad50-491d-98c1-30100579bc75" providerId="ADAL" clId="{9BFA3979-4DEC-4D96-9821-F2E8EEDA0DA2}" dt="2023-06-14T03:35:34.297" v="2768" actId="478"/>
          <ac:spMkLst>
            <pc:docMk/>
            <pc:sldMk cId="3878523229" sldId="1658"/>
            <ac:spMk id="17" creationId="{B8B4ACE8-0CFC-0671-9F9C-C2E510C77C2A}"/>
          </ac:spMkLst>
        </pc:spChg>
        <pc:spChg chg="add mod">
          <ac:chgData name="Marija Frolova" userId="990ef6ab-ad50-491d-98c1-30100579bc75" providerId="ADAL" clId="{9BFA3979-4DEC-4D96-9821-F2E8EEDA0DA2}" dt="2023-06-14T03:46:58.441" v="2909" actId="207"/>
          <ac:spMkLst>
            <pc:docMk/>
            <pc:sldMk cId="3878523229" sldId="1658"/>
            <ac:spMk id="19" creationId="{C1D9243F-1F1C-0C99-3D97-3B6134B7173E}"/>
          </ac:spMkLst>
        </pc:spChg>
        <pc:spChg chg="add del mod">
          <ac:chgData name="Marija Frolova" userId="990ef6ab-ad50-491d-98c1-30100579bc75" providerId="ADAL" clId="{9BFA3979-4DEC-4D96-9821-F2E8EEDA0DA2}" dt="2023-06-14T03:47:29.797" v="2911" actId="478"/>
          <ac:spMkLst>
            <pc:docMk/>
            <pc:sldMk cId="3878523229" sldId="1658"/>
            <ac:spMk id="20" creationId="{C4B98A2C-3872-36E1-4DB2-8BAFEEF2A49A}"/>
          </ac:spMkLst>
        </pc:spChg>
        <pc:grpChg chg="del">
          <ac:chgData name="Marija Frolova" userId="990ef6ab-ad50-491d-98c1-30100579bc75" providerId="ADAL" clId="{9BFA3979-4DEC-4D96-9821-F2E8EEDA0DA2}" dt="2023-06-14T03:35:27.388" v="2762" actId="478"/>
          <ac:grpSpMkLst>
            <pc:docMk/>
            <pc:sldMk cId="3878523229" sldId="1658"/>
            <ac:grpSpMk id="4" creationId="{89594FD5-09E7-4F39-6540-B5F4FD0BC3CF}"/>
          </ac:grpSpMkLst>
        </pc:grpChg>
        <pc:grpChg chg="add mod">
          <ac:chgData name="Marija Frolova" userId="990ef6ab-ad50-491d-98c1-30100579bc75" providerId="ADAL" clId="{9BFA3979-4DEC-4D96-9821-F2E8EEDA0DA2}" dt="2023-06-14T03:51:11.941" v="3014" actId="1076"/>
          <ac:grpSpMkLst>
            <pc:docMk/>
            <pc:sldMk cId="3878523229" sldId="1658"/>
            <ac:grpSpMk id="25" creationId="{13885BF7-8974-155E-676C-E801C8B3996F}"/>
          </ac:grpSpMkLst>
        </pc:grpChg>
        <pc:picChg chg="del">
          <ac:chgData name="Marija Frolova" userId="990ef6ab-ad50-491d-98c1-30100579bc75" providerId="ADAL" clId="{9BFA3979-4DEC-4D96-9821-F2E8EEDA0DA2}" dt="2023-06-14T03:35:32.636" v="2767" actId="478"/>
          <ac:picMkLst>
            <pc:docMk/>
            <pc:sldMk cId="3878523229" sldId="1658"/>
            <ac:picMk id="11" creationId="{58575BF2-FB79-FAF8-245C-D23A907DEA31}"/>
          </ac:picMkLst>
        </pc:picChg>
        <pc:picChg chg="add mod modCrop">
          <ac:chgData name="Marija Frolova" userId="990ef6ab-ad50-491d-98c1-30100579bc75" providerId="ADAL" clId="{9BFA3979-4DEC-4D96-9821-F2E8EEDA0DA2}" dt="2023-06-14T03:51:10.173" v="3013" actId="164"/>
          <ac:picMkLst>
            <pc:docMk/>
            <pc:sldMk cId="3878523229" sldId="1658"/>
            <ac:picMk id="18" creationId="{48A4F992-2846-B284-9C58-D6A3714F5749}"/>
          </ac:picMkLst>
        </pc:picChg>
        <pc:picChg chg="add mod modCrop">
          <ac:chgData name="Marija Frolova" userId="990ef6ab-ad50-491d-98c1-30100579bc75" providerId="ADAL" clId="{9BFA3979-4DEC-4D96-9821-F2E8EEDA0DA2}" dt="2023-06-14T03:51:10.173" v="3013" actId="164"/>
          <ac:picMkLst>
            <pc:docMk/>
            <pc:sldMk cId="3878523229" sldId="1658"/>
            <ac:picMk id="22" creationId="{DD03556F-80FF-1624-5FC7-AC4EE3B9221B}"/>
          </ac:picMkLst>
        </pc:picChg>
        <pc:picChg chg="add mod modCrop">
          <ac:chgData name="Marija Frolova" userId="990ef6ab-ad50-491d-98c1-30100579bc75" providerId="ADAL" clId="{9BFA3979-4DEC-4D96-9821-F2E8EEDA0DA2}" dt="2023-06-14T03:51:10.173" v="3013" actId="164"/>
          <ac:picMkLst>
            <pc:docMk/>
            <pc:sldMk cId="3878523229" sldId="1658"/>
            <ac:picMk id="23" creationId="{582C18E0-9784-797D-9ED4-7FF8C456CD71}"/>
          </ac:picMkLst>
        </pc:picChg>
        <pc:picChg chg="add mod modCrop">
          <ac:chgData name="Marija Frolova" userId="990ef6ab-ad50-491d-98c1-30100579bc75" providerId="ADAL" clId="{9BFA3979-4DEC-4D96-9821-F2E8EEDA0DA2}" dt="2023-06-14T03:51:10.173" v="3013" actId="164"/>
          <ac:picMkLst>
            <pc:docMk/>
            <pc:sldMk cId="3878523229" sldId="1658"/>
            <ac:picMk id="24" creationId="{863510B0-4DAF-7B4F-2841-ED5E83A784CD}"/>
          </ac:picMkLst>
        </pc:picChg>
        <pc:cxnChg chg="del">
          <ac:chgData name="Marija Frolova" userId="990ef6ab-ad50-491d-98c1-30100579bc75" providerId="ADAL" clId="{9BFA3979-4DEC-4D96-9821-F2E8EEDA0DA2}" dt="2023-06-14T03:35:28.849" v="2763" actId="478"/>
          <ac:cxnSpMkLst>
            <pc:docMk/>
            <pc:sldMk cId="3878523229" sldId="1658"/>
            <ac:cxnSpMk id="12" creationId="{01A0A3BC-4C37-0F98-9768-68FA9CDB6B1A}"/>
          </ac:cxnSpMkLst>
        </pc:cxnChg>
        <pc:cxnChg chg="del">
          <ac:chgData name="Marija Frolova" userId="990ef6ab-ad50-491d-98c1-30100579bc75" providerId="ADAL" clId="{9BFA3979-4DEC-4D96-9821-F2E8EEDA0DA2}" dt="2023-06-14T03:35:29.765" v="2764" actId="478"/>
          <ac:cxnSpMkLst>
            <pc:docMk/>
            <pc:sldMk cId="3878523229" sldId="1658"/>
            <ac:cxnSpMk id="13" creationId="{9286D29A-32C7-C10B-1788-737258E77AA4}"/>
          </ac:cxnSpMkLst>
        </pc:cxnChg>
        <pc:cxnChg chg="del">
          <ac:chgData name="Marija Frolova" userId="990ef6ab-ad50-491d-98c1-30100579bc75" providerId="ADAL" clId="{9BFA3979-4DEC-4D96-9821-F2E8EEDA0DA2}" dt="2023-06-14T03:35:30.905" v="2765" actId="478"/>
          <ac:cxnSpMkLst>
            <pc:docMk/>
            <pc:sldMk cId="3878523229" sldId="1658"/>
            <ac:cxnSpMk id="14" creationId="{53B5EFDD-DF61-E66C-26DD-974040CDD31E}"/>
          </ac:cxnSpMkLst>
        </pc:cxnChg>
        <pc:cxnChg chg="del">
          <ac:chgData name="Marija Frolova" userId="990ef6ab-ad50-491d-98c1-30100579bc75" providerId="ADAL" clId="{9BFA3979-4DEC-4D96-9821-F2E8EEDA0DA2}" dt="2023-06-14T03:35:32.025" v="2766" actId="478"/>
          <ac:cxnSpMkLst>
            <pc:docMk/>
            <pc:sldMk cId="3878523229" sldId="1658"/>
            <ac:cxnSpMk id="15" creationId="{AC8F5436-52EE-DA00-95B8-63D5AD722F58}"/>
          </ac:cxnSpMkLst>
        </pc:cxnChg>
      </pc:sldChg>
    </pc:docChg>
  </pc:docChgLst>
</pc:chgInfo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oleObject" Target="file:///\\Users\busradurmaz\Desktop\nu&#776;fus%20demografi\veriler,%202022.xls" TargetMode="External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oleObject" Target="file:///\\Users\durmaz.busra88gmail.com\Documents\Projeler\Ankara%20SUMP\Data-graphs_20230207.xlsx" TargetMode="External" /><Relationship Id="rId2" Type="http://schemas.microsoft.com/office/2011/relationships/chartColorStyle" Target="colors2.xml" /><Relationship Id="rId3" Type="http://schemas.microsoft.com/office/2011/relationships/chartStyle" Target="style2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3.xml" /><Relationship Id="rId3" Type="http://schemas.microsoft.com/office/2011/relationships/chartStyle" Target="style3.xml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microsoft.com/office/2011/relationships/chartColorStyle" Target="colors4.xml" /><Relationship Id="rId3" Type="http://schemas.microsoft.com/office/2011/relationships/chartStyle" Target="style4.xml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Relationship Id="rId2" Type="http://schemas.microsoft.com/office/2011/relationships/chartColorStyle" Target="colors5.xml" /><Relationship Id="rId3" Type="http://schemas.microsoft.com/office/2011/relationships/chartStyle" Target="style5.xml" /></Relationships>
</file>

<file path=ppt/charts/_rels/chart6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Relationship Id="rId2" Type="http://schemas.microsoft.com/office/2011/relationships/chartColorStyle" Target="colors6.xml" /><Relationship Id="rId3" Type="http://schemas.microsoft.com/office/2011/relationships/chartStyle" Target="style6.xml" /></Relationships>
</file>

<file path=ppt/charts/_rels/chart7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 /><Relationship Id="rId2" Type="http://schemas.microsoft.com/office/2011/relationships/chartColorStyle" Target="colors7.xml" /><Relationship Id="rId3" Type="http://schemas.microsoft.com/office/2011/relationships/chartStyle" Target="style7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c="http://schemas.openxmlformats.org/drawingml/20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6B6BF9"/>
              </a:solidFill>
              <a:round/>
            </a:ln>
            <a:effectLst/>
          </c:spPr>
          <c:marker>
            <c:symbol val="circle"/>
            <c:spPr>
              <a:solidFill>
                <a:schemeClr val="accent3"/>
              </a:solidFill>
              <a:ln w="9525">
                <a:solidFill>
                  <a:srgbClr val="6B6BF9"/>
                </a:solidFill>
              </a:ln>
              <a:effectLst/>
            </c:spPr>
          </c:marker>
          <c:xVal>
            <c:numRef>
              <c:f>Sayfa1!$A$2:$A$7</c:f>
              <c:numCache>
                <c:formatCode>General</c:formatCode>
                <c:ptCount val="6"/>
                <c:pt idx="0">
                  <c:v>1965</c:v>
                </c:pt>
                <c:pt idx="1">
                  <c:v>1975</c:v>
                </c:pt>
                <c:pt idx="2">
                  <c:v>1985</c:v>
                </c:pt>
                <c:pt idx="3">
                  <c:v>2000</c:v>
                </c:pt>
                <c:pt idx="4">
                  <c:v>2010</c:v>
                </c:pt>
                <c:pt idx="5">
                  <c:v>2022</c:v>
                </c:pt>
              </c:numCache>
            </c:numRef>
          </c:xVal>
          <c:yVal>
            <c:numRef>
              <c:f>Sayfa1!$B$2:$B$7</c:f>
              <c:numCache>
                <c:formatCode>#,##0</c:formatCode>
                <c:ptCount val="6"/>
                <c:pt idx="0">
                  <c:v>1644302</c:v>
                </c:pt>
                <c:pt idx="1">
                  <c:v>2585293</c:v>
                </c:pt>
                <c:pt idx="2">
                  <c:v>3306327</c:v>
                </c:pt>
                <c:pt idx="3">
                  <c:v>4007860</c:v>
                </c:pt>
                <c:pt idx="4">
                  <c:v>4771716</c:v>
                </c:pt>
                <c:pt idx="5">
                  <c:v>5782285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047-4819-BA1A-D62F2B0799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157272623"/>
        <c:axId val="157274895"/>
      </c:scatterChart>
      <c:valAx>
        <c:axId val="157272623"/>
        <c:scaling>
          <c:orientation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1050" b="1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sz="1050" b="1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57274895"/>
        <c:crosses val="autoZero"/>
        <c:crossBetween val="midCat"/>
      </c:valAx>
      <c:valAx>
        <c:axId val="157274895"/>
        <c:scaling>
          <c:orientation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1000" b="1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sz="1000" b="1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572726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c="http://schemas.openxmlformats.org/drawingml/20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sz="1400" b="0" i="0" u="none" strike="noStrike" kern="1200" spc="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sz="1400" b="0" i="0" u="none" strike="noStrike" kern="1200" spc="0" baseline="0" smtId="4294967295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  <a:cs typeface="+mn-cs"/>
          </a:endParaRPr>
        </a:p>
      </c:txPr>
    </c:title>
    <c:autoTitleDeleted val="0"/>
    <c:plotArea>
      <c:scatterChart>
        <c:scatterStyle val="lineMarker"/>
        <c:varyColors val="0"/>
        <c:ser>
          <c:idx val="0"/>
          <c:order val="0"/>
          <c:tx>
            <c:strRef>
              <c:f>Population!$B$32</c:f>
              <c:strCache>
                <c:ptCount val="1"/>
                <c:pt idx="0">
                  <c:v>Populaton 65+ in Ankara (elderly)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Population!$A$33:$A$43</c:f>
              <c:numCache>
                <c:formatCode>General</c:formatCode>
                <c:ptCount val="11"/>
                <c:pt idx="0">
                  <c:v>2022</c:v>
                </c:pt>
                <c:pt idx="1">
                  <c:v>2021</c:v>
                </c:pt>
                <c:pt idx="2">
                  <c:v>2020</c:v>
                </c:pt>
                <c:pt idx="3">
                  <c:v>2019</c:v>
                </c:pt>
                <c:pt idx="4">
                  <c:v>2018</c:v>
                </c:pt>
                <c:pt idx="5">
                  <c:v>2017</c:v>
                </c:pt>
                <c:pt idx="6">
                  <c:v>2016</c:v>
                </c:pt>
                <c:pt idx="7">
                  <c:v>2015</c:v>
                </c:pt>
                <c:pt idx="8">
                  <c:v>2014</c:v>
                </c:pt>
                <c:pt idx="9">
                  <c:v>2013</c:v>
                </c:pt>
                <c:pt idx="10">
                  <c:v>2012</c:v>
                </c:pt>
              </c:numCache>
            </c:numRef>
          </c:xVal>
          <c:yVal>
            <c:numRef>
              <c:f>Population!$B$33:$B$43</c:f>
              <c:numCache>
                <c:formatCode>General</c:formatCode>
                <c:ptCount val="11"/>
                <c:pt idx="0">
                  <c:v>555385</c:v>
                </c:pt>
                <c:pt idx="1">
                  <c:v>539254</c:v>
                </c:pt>
                <c:pt idx="2">
                  <c:v>515245</c:v>
                </c:pt>
                <c:pt idx="3">
                  <c:v>486783</c:v>
                </c:pt>
                <c:pt idx="4">
                  <c:v>453824</c:v>
                </c:pt>
                <c:pt idx="5">
                  <c:v>441889</c:v>
                </c:pt>
                <c:pt idx="6">
                  <c:v>420645</c:v>
                </c:pt>
                <c:pt idx="7">
                  <c:v>405795</c:v>
                </c:pt>
                <c:pt idx="8">
                  <c:v>375957</c:v>
                </c:pt>
                <c:pt idx="9">
                  <c:v>363915</c:v>
                </c:pt>
                <c:pt idx="10">
                  <c:v>350338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302-45BE-A229-16B10BF2DC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1604140719"/>
        <c:axId val="1612300719"/>
      </c:scatterChart>
      <c:valAx>
        <c:axId val="1604140719"/>
        <c:scaling>
          <c:orientation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9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sz="900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612300719"/>
        <c:crosses val="autoZero"/>
        <c:crossBetween val="midCat"/>
      </c:valAx>
      <c:valAx>
        <c:axId val="1612300719"/>
        <c:scaling>
          <c:orientation/>
          <c:min val="3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9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sz="900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16041407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c="http://schemas.openxmlformats.org/drawingml/20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0"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tr" sz="18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Mevcut veri</a:t>
            </a:r>
          </a:p>
        </c:rich>
      </c:tx>
      <c:layout>
        <c:manualLayout>
          <c:xMode val="edge"/>
          <c:yMode val="edge"/>
          <c:x val="0.27157309651374817"/>
          <c:y val="0.038754712790250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sz="1862" b="1" i="0" u="none" strike="noStrike" kern="1200" spc="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sz="1862" b="1" i="0" u="none" strike="noStrike" kern="1200" spc="0" baseline="0" smtId="4294967295">
            <a:solidFill>
              <a:schemeClr val="tx1"/>
            </a:solidFill>
            <a:latin typeface="+mn-lt"/>
            <a:ea typeface="+mn-ea"/>
            <a:cs typeface="+mn-cs"/>
          </a:endParaRPr>
        </a:p>
      </c:txPr>
    </c:title>
    <c:autoTitleDeleted val="0"/>
    <c:plotArea>
      <c:layout>
        <c:manualLayout>
          <c:layoutTarget val="inner"/>
          <c:xMode val="edge"/>
          <c:yMode val="edge"/>
          <c:x val="0.03211613744497299"/>
          <c:y val="0.1281527727842331"/>
          <c:w val="0.5924243330955505"/>
          <c:h val="0.863540649414062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Mevcut veri</c:v>
                </c:pt>
              </c:strCache>
            </c:strRef>
          </c:tx>
          <c:dPt>
            <c:idx val="0"/>
            <c:invertIfNegative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473C-4B12-995E-F073B06B70BD}"/>
              </c:ext>
            </c:extLst>
          </c:dPt>
          <c:dPt>
            <c:idx val="1"/>
            <c:invertIfNegative val="1"/>
            <c:spPr>
              <a:solidFill>
                <a:srgbClr val="532476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473C-4B12-995E-F073B06B70BD}"/>
              </c:ext>
            </c:extLst>
          </c:dPt>
          <c:dPt>
            <c:idx val="2"/>
            <c:invertIfNegative val="1"/>
            <c:spPr>
              <a:solidFill>
                <a:srgbClr val="FFDC7A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473C-4B12-995E-F073B06B70BD}"/>
              </c:ext>
            </c:extLst>
          </c:dPt>
          <c:dPt>
            <c:idx val="3"/>
            <c:invertIfNegative val="1"/>
            <c:spPr>
              <a:solidFill>
                <a:srgbClr val="4F792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473C-4B12-995E-F073B06B70BD}"/>
              </c:ext>
            </c:extLst>
          </c:dPt>
          <c:dLbls>
            <c:dLbl>
              <c:idx val="0"/>
              <c:showLegendKey val="0"/>
              <c:showVal val="0"/>
              <c:showCatName val="0"/>
              <c:showSerName val="0"/>
              <c:showPercent val="1"/>
              <c:showBubbleSize val="0"/>
              <c:extLst/>
            </c:dLbl>
            <c:dLbl>
              <c:idx val="1"/>
              <c:showLegendKey val="0"/>
              <c:showVal val="0"/>
              <c:showCatName val="0"/>
              <c:showSerName val="0"/>
              <c:showPercent val="1"/>
              <c:showBubbleSize val="0"/>
              <c:extLst/>
            </c:dLbl>
            <c:dLbl>
              <c:idx val="2"/>
              <c:showLegendKey val="0"/>
              <c:showVal val="0"/>
              <c:showCatName val="0"/>
              <c:showSerName val="0"/>
              <c:showPercent val="1"/>
              <c:showBubbleSize val="0"/>
              <c:extLst/>
            </c:dLbl>
            <c:dLbl>
              <c:idx val="3"/>
              <c:showLegendKey val="0"/>
              <c:showVal val="0"/>
              <c:showCatName val="0"/>
              <c:showSerName val="0"/>
              <c:showPercent val="1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sz="1600" b="1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sz="1600" b="1" i="0" u="none" strike="noStrike" kern="1200" baseline="0" smtId="4294967295">
                  <a:solidFill>
                    <a:schemeClr val="bg1"/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extLst/>
          </c:dLbls>
          <c:cat>
            <c:strRef>
              <c:f>Sheet1!$A$2:$A$5</c:f>
              <c:strCache>
                <c:ptCount val="4"/>
                <c:pt idx="0">
                  <c:v>Araba</c:v>
                </c:pt>
                <c:pt idx="1">
                  <c:v>Toplu taşıma</c:v>
                </c:pt>
                <c:pt idx="2">
                  <c:v>Bisiklet</c:v>
                </c:pt>
                <c:pt idx="3">
                  <c:v>Yürüme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53</c:v>
                </c:pt>
                <c:pt idx="1">
                  <c:v>37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3C-4B12-995E-F073B06B70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4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319813132286072"/>
          <c:y val="0.39555200934410095"/>
          <c:w val="0.29683834314346313"/>
          <c:h val="0.40544056892395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sz="1600" b="1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sz="1600" b="1" i="0" u="none" strike="noStrike" kern="1200" baseline="0" smtId="4294967295">
            <a:solidFill>
              <a:schemeClr val="tx1"/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c="http://schemas.openxmlformats.org/drawingml/20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0"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tr" sz="18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Gelecekte</a:t>
            </a:r>
          </a:p>
        </c:rich>
      </c:tx>
      <c:layout>
        <c:manualLayout>
          <c:xMode val="edge"/>
          <c:yMode val="edge"/>
          <c:x val="0.27157309651374817"/>
          <c:y val="0.038754712790250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sz="1862" b="1" i="0" u="none" strike="noStrike" kern="1200" spc="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sz="1862" b="1" i="0" u="none" strike="noStrike" kern="1200" spc="0" baseline="0" smtId="4294967295">
            <a:solidFill>
              <a:schemeClr val="tx1"/>
            </a:solidFill>
            <a:latin typeface="+mn-lt"/>
            <a:ea typeface="+mn-ea"/>
            <a:cs typeface="+mn-cs"/>
          </a:endParaRPr>
        </a:p>
      </c:txPr>
    </c:title>
    <c:autoTitleDeleted val="0"/>
    <c:plotArea>
      <c:layout>
        <c:manualLayout>
          <c:layoutTarget val="inner"/>
          <c:xMode val="edge"/>
          <c:yMode val="edge"/>
          <c:x val="0.03211613744497299"/>
          <c:y val="0.1281527727842331"/>
          <c:w val="0.5924243330955505"/>
          <c:h val="0.863540649414062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Gelecekte</c:v>
                </c:pt>
              </c:strCache>
            </c:strRef>
          </c:tx>
          <c:dPt>
            <c:idx val="0"/>
            <c:invertIfNegative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229F-4F8A-A6F1-DEDF873B372D}"/>
              </c:ext>
            </c:extLst>
          </c:dPt>
          <c:dPt>
            <c:idx val="1"/>
            <c:invertIfNegative val="1"/>
            <c:spPr>
              <a:solidFill>
                <a:srgbClr val="532476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229F-4F8A-A6F1-DEDF873B372D}"/>
              </c:ext>
            </c:extLst>
          </c:dPt>
          <c:dPt>
            <c:idx val="2"/>
            <c:invertIfNegative val="1"/>
            <c:spPr>
              <a:solidFill>
                <a:srgbClr val="FFDC7A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229F-4F8A-A6F1-DEDF873B372D}"/>
              </c:ext>
            </c:extLst>
          </c:dPt>
          <c:dPt>
            <c:idx val="3"/>
            <c:invertIfNegative val="1"/>
            <c:spPr>
              <a:solidFill>
                <a:srgbClr val="4F792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229F-4F8A-A6F1-DEDF873B372D}"/>
              </c:ext>
            </c:extLst>
          </c:dPt>
          <c:dLbls>
            <c:dLbl>
              <c:idx val="0"/>
              <c:showLegendKey val="0"/>
              <c:showVal val="0"/>
              <c:showCatName val="0"/>
              <c:showSerName val="0"/>
              <c:showPercent val="1"/>
              <c:showBubbleSize val="0"/>
              <c:extLst/>
            </c:dLbl>
            <c:dLbl>
              <c:idx val="1"/>
              <c:showLegendKey val="0"/>
              <c:showVal val="0"/>
              <c:showCatName val="0"/>
              <c:showSerName val="0"/>
              <c:showPercent val="1"/>
              <c:showBubbleSize val="0"/>
              <c:extLst/>
            </c:dLbl>
            <c:dLbl>
              <c:idx val="2"/>
              <c:showLegendKey val="0"/>
              <c:showVal val="0"/>
              <c:showCatName val="0"/>
              <c:showSerName val="0"/>
              <c:showPercent val="1"/>
              <c:showBubbleSize val="0"/>
              <c:extLst/>
            </c:dLbl>
            <c:dLbl>
              <c:idx val="3"/>
              <c:showLegendKey val="0"/>
              <c:showVal val="0"/>
              <c:showCatName val="0"/>
              <c:showSerName val="0"/>
              <c:showPercent val="1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sz="1600" b="1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sz="1600" b="1" i="0" u="none" strike="noStrike" kern="1200" baseline="0" smtId="4294967295">
                  <a:solidFill>
                    <a:schemeClr val="bg1"/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extLst/>
          </c:dLbls>
          <c:cat>
            <c:strRef>
              <c:f>Sheet1!$A$2:$A$5</c:f>
              <c:strCache>
                <c:ptCount val="4"/>
                <c:pt idx="0">
                  <c:v>Araba</c:v>
                </c:pt>
                <c:pt idx="1">
                  <c:v>Toplu taşıma</c:v>
                </c:pt>
                <c:pt idx="2">
                  <c:v>Bisiklet</c:v>
                </c:pt>
                <c:pt idx="3">
                  <c:v>Yürüme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52</c:v>
                </c:pt>
                <c:pt idx="2">
                  <c:v>12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29F-4F8A-A6F1-DEDF873B37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c="http://schemas.openxmlformats.org/drawingml/20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0"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tr" sz="18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2022</a:t>
            </a:r>
          </a:p>
        </c:rich>
      </c:tx>
      <c:layout>
        <c:manualLayout>
          <c:xMode val="edge"/>
          <c:yMode val="edge"/>
          <c:x val="0.35049933195114136"/>
          <c:y val="0.39540702104568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sz="1862" b="1" i="0" u="none" strike="noStrike" kern="1200" spc="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sz="1862" b="1" i="0" u="none" strike="noStrike" kern="1200" spc="0" baseline="0" smtId="4294967295">
            <a:solidFill>
              <a:schemeClr val="tx1"/>
            </a:solidFill>
            <a:latin typeface="+mn-lt"/>
            <a:ea typeface="+mn-ea"/>
            <a:cs typeface="+mn-cs"/>
          </a:endParaRPr>
        </a:p>
      </c:txPr>
    </c:title>
    <c:autoTitleDeleted val="0"/>
    <c:plotArea>
      <c:layout>
        <c:manualLayout>
          <c:layoutTarget val="inner"/>
          <c:xMode val="edge"/>
          <c:yMode val="edge"/>
          <c:x val="0.058951180428266525"/>
          <c:y val="0.0967588722705841"/>
          <c:w val="0.8941340446472168"/>
          <c:h val="0.754756867885589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Mevcut veri</c:v>
                </c:pt>
              </c:strCache>
            </c:strRef>
          </c:tx>
          <c:dPt>
            <c:idx val="0"/>
            <c:invertIfNegative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7F1B-4B69-8FE0-9AD3A8DEBE5D}"/>
              </c:ext>
            </c:extLst>
          </c:dPt>
          <c:dPt>
            <c:idx val="1"/>
            <c:invertIfNegative val="1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7F1B-4B69-8FE0-9AD3A8DEBE5D}"/>
              </c:ext>
            </c:extLst>
          </c:dPt>
          <c:dLbls>
            <c:dLbl>
              <c:idx val="0"/>
              <c:layout>
                <c:manualLayout/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sz="1600" b="1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sz="1600" b="1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054443"/>
                      <c:h val="0.1863840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F1B-4B69-8FE0-9AD3A8DEBE5D}"/>
                </c:ext>
              </c:extLst>
            </c:dLbl>
            <c:dLbl>
              <c:idx val="1"/>
              <c:layout>
                <c:manualLayout/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sz="1600" b="1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sz="1600" b="1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362075"/>
                      <c:h val="0.186383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F1B-4B69-8FE0-9AD3A8DEBE5D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sz="1600" b="1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sz="1600" b="1" i="0" u="none" strike="noStrike" kern="1200" baseline="0" smtId="4294967295">
                  <a:solidFill>
                    <a:schemeClr val="bg1"/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extLst/>
          </c:dLbls>
          <c:cat>
            <c:strRef>
              <c:f>Sheet1!$A$2:$A$3</c:f>
              <c:strCache>
                <c:ptCount val="2"/>
                <c:pt idx="0">
                  <c:v>Araba</c:v>
                </c:pt>
                <c:pt idx="1">
                  <c:v>Diğer modlar</c:v>
                </c:pt>
              </c:strCache>
            </c:strRef>
          </c:cat>
          <c:val>
            <c:numRef>
              <c:f>Sheet1!$B$2:$B$3</c:f>
              <c:numCache>
                <c:formatCode>0.0</c:formatCode>
                <c:ptCount val="2"/>
                <c:pt idx="0">
                  <c:v>54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F1B-4B69-8FE0-9AD3A8DEBE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39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016508119879290462"/>
          <c:y val="0.8662618398666382"/>
          <c:w val="0.9856467247009277"/>
          <c:h val="0.1337381750345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sz="1600" b="1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sz="1600" b="1" i="0" u="none" strike="noStrike" kern="1200" baseline="0" smtId="4294967295">
            <a:solidFill>
              <a:schemeClr val="tx1"/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c="http://schemas.openxmlformats.org/drawingml/20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0"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tr" sz="18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2019</a:t>
            </a:r>
          </a:p>
        </c:rich>
      </c:tx>
      <c:layout>
        <c:manualLayout>
          <c:xMode val="edge"/>
          <c:yMode val="edge"/>
          <c:x val="0.35049933195114136"/>
          <c:y val="0.39540702104568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sz="1862" b="1" i="0" u="none" strike="noStrike" kern="1200" spc="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sz="1862" b="1" i="0" u="none" strike="noStrike" kern="1200" spc="0" baseline="0" smtId="4294967295">
            <a:solidFill>
              <a:schemeClr val="tx1"/>
            </a:solidFill>
            <a:latin typeface="+mn-lt"/>
            <a:ea typeface="+mn-ea"/>
            <a:cs typeface="+mn-cs"/>
          </a:endParaRPr>
        </a:p>
      </c:txPr>
    </c:title>
    <c:autoTitleDeleted val="0"/>
    <c:plotArea>
      <c:layout>
        <c:manualLayout>
          <c:layoutTarget val="inner"/>
          <c:xMode val="edge"/>
          <c:yMode val="edge"/>
          <c:x val="0.058951180428266525"/>
          <c:y val="0.0967588722705841"/>
          <c:w val="0.8941340446472168"/>
          <c:h val="0.754756867885589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Mevcut veri</c:v>
                </c:pt>
              </c:strCache>
            </c:strRef>
          </c:tx>
          <c:dPt>
            <c:idx val="0"/>
            <c:invertIfNegative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7D84-413A-A753-C28F08B6881B}"/>
              </c:ext>
            </c:extLst>
          </c:dPt>
          <c:dPt>
            <c:idx val="1"/>
            <c:invertIfNegative val="1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7D84-413A-A753-C28F08B6881B}"/>
              </c:ext>
            </c:extLst>
          </c:dPt>
          <c:dLbls>
            <c:dLbl>
              <c:idx val="0"/>
              <c:layout>
                <c:manualLayout/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272157"/>
                      <c:h val="0.186384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D84-413A-A753-C28F08B6881B}"/>
                </c:ext>
              </c:extLst>
            </c:dLbl>
            <c:dLbl>
              <c:idx val="1"/>
              <c:layout>
                <c:manualLayout/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362075"/>
                      <c:h val="0.186383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D84-413A-A753-C28F08B688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sz="1600" b="1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sz="1600" b="1" i="0" u="none" strike="noStrike" kern="1200" baseline="0" smtId="4294967295">
                  <a:solidFill>
                    <a:schemeClr val="bg1"/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extLst/>
          </c:dLbls>
          <c:cat>
            <c:strRef>
              <c:f>Sheet1!$A$2:$A$3</c:f>
              <c:strCache>
                <c:ptCount val="2"/>
                <c:pt idx="0">
                  <c:v>Araba</c:v>
                </c:pt>
                <c:pt idx="1">
                  <c:v>Diğer modlar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40.3</c:v>
                </c:pt>
                <c:pt idx="1">
                  <c:v>59.7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D84-413A-A753-C28F08B688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39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c="http://schemas.openxmlformats.org/drawingml/20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0"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tr" sz="18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2017</a:t>
            </a:r>
          </a:p>
        </c:rich>
      </c:tx>
      <c:layout>
        <c:manualLayout>
          <c:xMode val="edge"/>
          <c:yMode val="edge"/>
          <c:x val="0.35049933195114136"/>
          <c:y val="0.39540702104568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sz="1862" b="1" i="0" u="none" strike="noStrike" kern="1200" spc="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sz="1862" b="1" i="0" u="none" strike="noStrike" kern="1200" spc="0" baseline="0" smtId="4294967295">
            <a:solidFill>
              <a:schemeClr val="tx1"/>
            </a:solidFill>
            <a:latin typeface="+mn-lt"/>
            <a:ea typeface="+mn-ea"/>
            <a:cs typeface="+mn-cs"/>
          </a:endParaRPr>
        </a:p>
      </c:txPr>
    </c:title>
    <c:autoTitleDeleted val="0"/>
    <c:plotArea>
      <c:layout>
        <c:manualLayout>
          <c:layoutTarget val="inner"/>
          <c:xMode val="edge"/>
          <c:yMode val="edge"/>
          <c:x val="0.058951180428266525"/>
          <c:y val="0.0967588722705841"/>
          <c:w val="0.8941340446472168"/>
          <c:h val="0.754756867885589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Mevcut veri</c:v>
                </c:pt>
              </c:strCache>
            </c:strRef>
          </c:tx>
          <c:dPt>
            <c:idx val="0"/>
            <c:invertIfNegative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137A-45C1-8C1D-CC01E6E9A90F}"/>
              </c:ext>
            </c:extLst>
          </c:dPt>
          <c:dPt>
            <c:idx val="1"/>
            <c:invertIfNegative val="1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137A-45C1-8C1D-CC01E6E9A90F}"/>
              </c:ext>
            </c:extLst>
          </c:dPt>
          <c:dLbls>
            <c:dLbl>
              <c:idx val="0"/>
              <c:layout>
                <c:manualLayout/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272157"/>
                      <c:h val="0.186384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37A-45C1-8C1D-CC01E6E9A90F}"/>
                </c:ext>
              </c:extLst>
            </c:dLbl>
            <c:dLbl>
              <c:idx val="1"/>
              <c:layout>
                <c:manualLayout/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362075"/>
                      <c:h val="0.186383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37A-45C1-8C1D-CC01E6E9A9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sz="1600" b="1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sz="1600" b="1" i="0" u="none" strike="noStrike" kern="1200" baseline="0" smtId="4294967295">
                  <a:solidFill>
                    <a:schemeClr val="bg1"/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extLst/>
          </c:dLbls>
          <c:cat>
            <c:strRef>
              <c:f>Sheet1!$A$2:$A$3</c:f>
              <c:strCache>
                <c:ptCount val="2"/>
                <c:pt idx="0">
                  <c:v>Araba</c:v>
                </c:pt>
                <c:pt idx="1">
                  <c:v>Diğer modlar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37.5</c:v>
                </c:pt>
                <c:pt idx="1">
                  <c:v>62.5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37A-45C1-8C1D-CC01E6E9A9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39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withinLinear" id="16">
  <a:schemeClr val="accent3"/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A7E461-9001-4351-81E8-8C986FF9C974}" type="datetimeFigureOut">
              <a:rPr lang="lt-LT" smtClean="0"/>
              <a:t>2023-06-14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1A0B5B-631F-4A6A-8BD3-7AEE456EEFA1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439275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AED927-E912-4797-BF78-DE44306FA998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24497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14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697495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15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2360037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16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9887961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17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1486703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18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5085794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19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880510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20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0693312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21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97596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6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416396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7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049662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8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709413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9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562905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10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004715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11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564640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12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732345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1A0B5B-631F-4A6A-8BD3-7AEE456EEFA1}" type="slidenum">
              <a:rPr lang="lt-LT" smtClean="0"/>
              <a:t>13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90576746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10A3E-EC1B-BE41-AF73-5794AD897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112102-F6A1-E647-B542-70150272F4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2A17F-0944-E34D-875E-617FAF4D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4D4525-0264-E84C-95C8-91CD70E16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39F13-1800-6C4B-8C25-F6A9FEDA3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914306016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0BEA6-1059-0141-A65A-D8D4D68CC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99AB4F-7B82-D243-A669-E609578699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9EB214-AB97-AF48-925F-810CB2A36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FEB19-6087-3443-A321-370F17F2F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2F263-7B0F-C24F-95F4-30ED3C6C3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805512113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DE7939-763A-104B-80E3-F3DC837F3F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CDB66A-42A0-6644-B8B4-064A9FF56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62A4B-EC0E-CE4E-A659-C9F79820B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D48AB8-7787-0740-AF64-C83B6F4FF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87C07D-6479-754E-824E-E8B00CF9B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660344323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10A3E-EC1B-BE41-AF73-5794AD897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112102-F6A1-E647-B542-70150272F4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2A17F-0944-E34D-875E-617FAF4D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4D4525-0264-E84C-95C8-91CD70E16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39F13-1800-6C4B-8C25-F6A9FEDA3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275684205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05367-F17E-DE47-9929-C42CCAB7F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48F11-3DBC-F942-94F1-BE75A2A580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52A5E-7E78-FC48-BD42-5470DE0EE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FF6358-DF79-AC47-A098-69F4A1F7A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2F7ECC-A9DD-DD4A-A6C8-C6F8F0F9B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129492788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A329D-BED9-C94D-9D83-45D939483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19B0F5-7BEF-F74D-BBE3-9050A5D1A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DCF16-F914-4B44-B8C9-8CC6B1816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66344-58E6-B849-9C0B-3B2096680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C2122-B63B-034D-9A45-346F5FB7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810121071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884ED-4250-AE40-A721-B058ED925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C396A0-197F-4642-AFC2-DD28639703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86661-2162-7846-B16F-412F3CBAE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8B79D1-62C8-024F-B8FF-EF6D76EF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D6469C-C78F-D541-B843-1B65083FE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A12CB7-23C5-184A-A074-6666C05A3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436975929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272FE-474D-4343-8335-30D77B834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FEE049-B393-3C48-A072-41D67B59A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8FF4ED-A47A-1047-97F0-9C2BA0EE6D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28CD1C-CB99-244C-9FB1-0F7D09E30B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7AEFDF-5A0E-584B-9F10-D456F60C4A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173F5B-2AE3-6A41-ABFC-53B0C8161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C6ACF9-7930-954A-B451-6819E2BC0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9993D2-18CD-0B42-A913-E8720D483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257073949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7167D-6431-8E41-AB9D-56EA0DBAC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56DAF-71DC-FB4B-A4F4-B95E28772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1DA0E9-BF52-714A-BACC-F5EDA29C8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EAF1F5-BBED-1B40-9975-F79983A3E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166089242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6C6894-5F1C-6241-B9D7-F5E4E1952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8774A5-B611-2647-8088-B5327796D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B8C56E-39BD-EA47-A014-7F22BB7FE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534038319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949E8-949A-3C44-AC2F-1448CB05C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B1FF34-468D-B646-987C-56F0A8BB3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20CC0B-4431-1A4E-A2A8-2EBF0227B6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46E810-7AC5-E843-9BF9-6E60E2445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84B336-CC9D-804E-AF18-E9EE419C8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E28C7E-DA50-5244-BA31-0249CFAB7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04228702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05367-F17E-DE47-9929-C42CCAB7F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48F11-3DBC-F942-94F1-BE75A2A580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52A5E-7E78-FC48-BD42-5470DE0EE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FF6358-DF79-AC47-A098-69F4A1F7A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2F7ECC-A9DD-DD4A-A6C8-C6F8F0F9B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812474436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CD0B1-A979-D54D-82CA-05513FC95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E043E2-63AA-7D4F-AD01-4159C89A92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DAEC3E-8BAE-5447-A9BC-9433F78875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370D9F-C43F-0145-AACD-B2FB700C2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AAD58C-2455-914F-AA32-48B7CED5C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91F04A-BB99-814B-90E9-1847649B0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800562000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0BEA6-1059-0141-A65A-D8D4D68CC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99AB4F-7B82-D243-A669-E609578699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9EB214-AB97-AF48-925F-810CB2A36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FEB19-6087-3443-A321-370F17F2F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2F263-7B0F-C24F-95F4-30ED3C6C3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872436867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DE7939-763A-104B-80E3-F3DC837F3F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CDB66A-42A0-6644-B8B4-064A9FF56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62A4B-EC0E-CE4E-A659-C9F79820B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D48AB8-7787-0740-AF64-C83B6F4FF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87C07D-6479-754E-824E-E8B00CF9B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87262255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A329D-BED9-C94D-9D83-45D939483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19B0F5-7BEF-F74D-BBE3-9050A5D1A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DCF16-F914-4B44-B8C9-8CC6B1816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66344-58E6-B849-9C0B-3B2096680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C2122-B63B-034D-9A45-346F5FB7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056065459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884ED-4250-AE40-A721-B058ED925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C396A0-197F-4642-AFC2-DD28639703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86661-2162-7846-B16F-412F3CBAE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8B79D1-62C8-024F-B8FF-EF6D76EF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D6469C-C78F-D541-B843-1B65083FE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A12CB7-23C5-184A-A074-6666C05A3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875591804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272FE-474D-4343-8335-30D77B834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FEE049-B393-3C48-A072-41D67B59A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8FF4ED-A47A-1047-97F0-9C2BA0EE6D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28CD1C-CB99-244C-9FB1-0F7D09E30B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7AEFDF-5A0E-584B-9F10-D456F60C4A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173F5B-2AE3-6A41-ABFC-53B0C8161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C6ACF9-7930-954A-B451-6819E2BC0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9993D2-18CD-0B42-A913-E8720D483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090996736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7167D-6431-8E41-AB9D-56EA0DBAC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56DAF-71DC-FB4B-A4F4-B95E28772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1DA0E9-BF52-714A-BACC-F5EDA29C8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EAF1F5-BBED-1B40-9975-F79983A3E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92692463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6C6894-5F1C-6241-B9D7-F5E4E1952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8774A5-B611-2647-8088-B5327796D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B8C56E-39BD-EA47-A014-7F22BB7FE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76492680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949E8-949A-3C44-AC2F-1448CB05C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B1FF34-468D-B646-987C-56F0A8BB3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20CC0B-4431-1A4E-A2A8-2EBF0227B6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46E810-7AC5-E843-9BF9-6E60E2445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84B336-CC9D-804E-AF18-E9EE419C8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E28C7E-DA50-5244-BA31-0249CFAB7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62241825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CD0B1-A979-D54D-82CA-05513FC95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E043E2-63AA-7D4F-AD01-4159C89A92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DAEC3E-8BAE-5447-A9BC-9433F78875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370D9F-C43F-0145-AACD-B2FB700C2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AAD58C-2455-914F-AA32-48B7CED5C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91F04A-BB99-814B-90E9-1847649B0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90628525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pn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8CD28A-CC22-8449-8711-93E9A9B6B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361017-157D-DD4C-9C82-940383DEF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B5FE9B-A464-9E4D-B978-643E1A93F2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2534A3-5EAA-4443-90A8-EF952E0836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03A30-E365-0E4E-80FF-5535631F8E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650336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8CD28A-CC22-8449-8711-93E9A9B6B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361017-157D-DD4C-9C82-940383DEF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B5FE9B-A464-9E4D-B978-643E1A93F2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E77E6-B808-DF40-9C53-260D8B1299E3}" type="datetimeFigureOut">
              <a:rPr lang="en-TR" smtClean="0"/>
              <a:t>06/14/2023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2534A3-5EAA-4443-90A8-EF952E0836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03A30-E365-0E4E-80FF-5535631F8E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29613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0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9.png" /><Relationship Id="rId4" Type="http://schemas.openxmlformats.org/officeDocument/2006/relationships/image" Target="../media/image20.jpeg" /><Relationship Id="rId5" Type="http://schemas.openxmlformats.org/officeDocument/2006/relationships/image" Target="../media/image21.png" /><Relationship Id="rId6" Type="http://schemas.openxmlformats.org/officeDocument/2006/relationships/image" Target="../media/image10.png" /><Relationship Id="rId7" Type="http://schemas.openxmlformats.org/officeDocument/2006/relationships/image" Target="../media/image2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3.png" /><Relationship Id="rId4" Type="http://schemas.openxmlformats.org/officeDocument/2006/relationships/image" Target="../media/image10.png" /><Relationship Id="rId5" Type="http://schemas.openxmlformats.org/officeDocument/2006/relationships/image" Target="../media/image24.png" /><Relationship Id="rId6" Type="http://schemas.microsoft.com/office/2007/relationships/hdphoto" Target="../media/image25.wdp" /><Relationship Id="rId7" Type="http://schemas.openxmlformats.org/officeDocument/2006/relationships/image" Target="../media/image26.png" /><Relationship Id="rId8" Type="http://schemas.openxmlformats.org/officeDocument/2006/relationships/image" Target="../media/image2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8.png" /><Relationship Id="rId4" Type="http://schemas.openxmlformats.org/officeDocument/2006/relationships/image" Target="../media/image22.png" /><Relationship Id="rId5" Type="http://schemas.openxmlformats.org/officeDocument/2006/relationships/image" Target="../media/image29.png" /><Relationship Id="rId6" Type="http://schemas.openxmlformats.org/officeDocument/2006/relationships/image" Target="../media/image3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31.png" /><Relationship Id="rId4" Type="http://schemas.openxmlformats.org/officeDocument/2006/relationships/image" Target="../media/image24.png" /><Relationship Id="rId5" Type="http://schemas.microsoft.com/office/2007/relationships/hdphoto" Target="../media/image32.wdp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1.xml" /><Relationship Id="rId3" Type="http://schemas.openxmlformats.org/officeDocument/2006/relationships/chart" Target="../charts/chart3.xml" /><Relationship Id="rId4" Type="http://schemas.openxmlformats.org/officeDocument/2006/relationships/chart" Target="../charts/chart4.xml" /><Relationship Id="rId5" Type="http://schemas.openxmlformats.org/officeDocument/2006/relationships/chart" Target="../charts/chart5.xml" /><Relationship Id="rId6" Type="http://schemas.openxmlformats.org/officeDocument/2006/relationships/chart" Target="../charts/chart6.xml" /><Relationship Id="rId7" Type="http://schemas.openxmlformats.org/officeDocument/2006/relationships/chart" Target="../charts/char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3.png" /><Relationship Id="rId4" Type="http://schemas.openxmlformats.org/officeDocument/2006/relationships/image" Target="../media/image34.png" /><Relationship Id="rId5" Type="http://schemas.openxmlformats.org/officeDocument/2006/relationships/image" Target="../media/image3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36.png" /><Relationship Id="rId4" Type="http://schemas.openxmlformats.org/officeDocument/2006/relationships/image" Target="../media/image3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3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3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4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41.jpeg" /><Relationship Id="rId4" Type="http://schemas.openxmlformats.org/officeDocument/2006/relationships/image" Target="../media/image42.jpeg" /><Relationship Id="rId5" Type="http://schemas.openxmlformats.org/officeDocument/2006/relationships/image" Target="../media/image4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chart" Target="../charts/char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9.png" /><Relationship Id="rId4" Type="http://schemas.openxmlformats.org/officeDocument/2006/relationships/hyperlink" Target="http://www.citypopulation.de/" TargetMode="External" /><Relationship Id="rId5" Type="http://schemas.openxmlformats.org/officeDocument/2006/relationships/hyperlink" Target="https://www.statista.com/" TargetMode="External" /><Relationship Id="rId6" Type="http://schemas.openxmlformats.org/officeDocument/2006/relationships/chart" Target="../charts/char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Relationship Id="rId6" Type="http://schemas.microsoft.com/office/2007/relationships/hdphoto" Target="../media/image13.wdp" /><Relationship Id="rId7" Type="http://schemas.openxmlformats.org/officeDocument/2006/relationships/image" Target="../media/image14.png" /><Relationship Id="rId8" Type="http://schemas.microsoft.com/office/2007/relationships/hdphoto" Target="../media/image15.wdp" /><Relationship Id="rId9" Type="http://schemas.openxmlformats.org/officeDocument/2006/relationships/image" Target="../media/image1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C9BBC7A-4D70-864B-51A3-A516BB52D269}"/>
              </a:ext>
            </a:extLst>
          </p:cNvPr>
          <p:cNvSpPr/>
          <p:nvPr/>
        </p:nvSpPr>
        <p:spPr>
          <a:xfrm>
            <a:off x="8006090" y="0"/>
            <a:ext cx="4185909" cy="6414247"/>
          </a:xfrm>
          <a:prstGeom prst="rect">
            <a:avLst/>
          </a:prstGeom>
          <a:solidFill>
            <a:srgbClr val="8BC2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E4417CA-5C34-4428-941D-C4FDFC6009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177760"/>
              </p:ext>
            </p:extLst>
          </p:nvPr>
        </p:nvGraphicFramePr>
        <p:xfrm>
          <a:off x="746767" y="2085778"/>
          <a:ext cx="9483680" cy="3795240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749841">
                  <a:extLst>
                    <a:ext uri="{9D8B030D-6E8A-4147-A177-3AD203B41FA5}">
                      <a16:colId xmlns:a16="http://schemas.microsoft.com/office/drawing/2014/main" val="4287727244"/>
                    </a:ext>
                  </a:extLst>
                </a:gridCol>
                <a:gridCol w="7733839">
                  <a:extLst>
                    <a:ext uri="{9D8B030D-6E8A-4147-A177-3AD203B41FA5}">
                      <a16:colId xmlns:a16="http://schemas.microsoft.com/office/drawing/2014/main" val="699067297"/>
                    </a:ext>
                  </a:extLst>
                </a:gridCol>
              </a:tblGrid>
              <a:tr h="379524"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algn="l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800" b="1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10:05-10:30</a:t>
                      </a:r>
                      <a:endParaRPr lang="lt-LT" sz="1800" b="1" kern="100">
                        <a:solidFill>
                          <a:srgbClr val="036B9F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600" b="1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Ankara'da mevcut hareketlilik durumu, planlama ve karar alma kültürü</a:t>
                      </a: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502492"/>
                  </a:ext>
                </a:extLst>
              </a:tr>
              <a:tr h="379524"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algn="l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800" b="1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10:30-11:15</a:t>
                      </a:r>
                      <a:endParaRPr lang="lt-LT" sz="1800" b="1" kern="100">
                        <a:solidFill>
                          <a:srgbClr val="036B9F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600" b="1" i="0" u="none" strike="noStrike" kern="1200">
                          <a:solidFill>
                            <a:srgbClr val="509689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Gelecekteki hareketlilik senaryoları ve vizyonu</a:t>
                      </a: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9635210"/>
                  </a:ext>
                </a:extLst>
              </a:tr>
              <a:tr h="379524"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algn="l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800" b="0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11:15-11:30</a:t>
                      </a:r>
                      <a:endParaRPr lang="lt-LT" sz="1800" b="0" kern="100">
                        <a:solidFill>
                          <a:srgbClr val="036B9F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600" b="1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Ara</a:t>
                      </a:r>
                      <a:endParaRPr lang="lt-LT" sz="1600" b="1" i="0" kern="100">
                        <a:solidFill>
                          <a:srgbClr val="036B9F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370265"/>
                  </a:ext>
                </a:extLst>
              </a:tr>
              <a:tr h="379524"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algn="l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800" b="1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11:30-12:30</a:t>
                      </a:r>
                      <a:endParaRPr lang="lt-LT" sz="1800" b="1" kern="100">
                        <a:solidFill>
                          <a:srgbClr val="036B9F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600" b="1" i="0" u="none" strike="noStrike" kern="1200">
                          <a:solidFill>
                            <a:srgbClr val="509689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Çalışma 1: Ankara için gelecek senaryolarının belirlenmesi</a:t>
                      </a: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896956"/>
                  </a:ext>
                </a:extLst>
              </a:tr>
              <a:tr h="379524"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algn="l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800" b="0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12:30-13:30</a:t>
                      </a:r>
                      <a:endParaRPr lang="lt-LT" sz="1800" b="0" kern="100">
                        <a:solidFill>
                          <a:srgbClr val="036B9F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600" b="1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Öğle yemeği</a:t>
                      </a:r>
                      <a:endParaRPr lang="lt-LT" sz="1600" b="1" kern="100">
                        <a:solidFill>
                          <a:srgbClr val="036B9F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9677048"/>
                  </a:ext>
                </a:extLst>
              </a:tr>
              <a:tr h="379524"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algn="l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800" b="1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13:30-13:45</a:t>
                      </a:r>
                      <a:endParaRPr lang="lt-LT" sz="1800" b="1" kern="100">
                        <a:solidFill>
                          <a:srgbClr val="036B9F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600" b="1" i="0" u="none" strike="noStrike" kern="1200">
                          <a:solidFill>
                            <a:srgbClr val="509689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SKUp amaç, hedef, gösterge ve hedef değerlerine giriş</a:t>
                      </a: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194368"/>
                  </a:ext>
                </a:extLst>
              </a:tr>
              <a:tr h="379524"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algn="l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800" b="1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13:45-14:45</a:t>
                      </a:r>
                      <a:endParaRPr lang="lt-LT" sz="1800" b="1" kern="100">
                        <a:solidFill>
                          <a:srgbClr val="036B9F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600" b="1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Çalışma 2: SKUp amaçlarının hedef ve hedef değerlerine göre belirlenmesi </a:t>
                      </a: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9059276"/>
                  </a:ext>
                </a:extLst>
              </a:tr>
              <a:tr h="379524"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algn="l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800" b="0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14:45-15:00</a:t>
                      </a:r>
                      <a:endParaRPr lang="lt-LT" sz="1800" b="0" kern="100">
                        <a:solidFill>
                          <a:srgbClr val="036B9F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600" b="1" i="0" u="none" strike="noStrike" kern="1200">
                          <a:solidFill>
                            <a:srgbClr val="509689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Calibri"/>
                          <a:cs typeface="Times New Roman"/>
                        </a:rPr>
                        <a:t>Ara</a:t>
                      </a:r>
                      <a:endParaRPr lang="lt-LT" sz="1600" b="1" kern="100">
                        <a:solidFill>
                          <a:srgbClr val="509689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635308"/>
                  </a:ext>
                </a:extLst>
              </a:tr>
              <a:tr h="379524"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algn="l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800" b="1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15:00-15:40</a:t>
                      </a:r>
                      <a:endParaRPr lang="lt-LT" sz="1800" b="1" kern="100">
                        <a:solidFill>
                          <a:srgbClr val="036B9F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600" b="1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Çalışma 2 devamı</a:t>
                      </a: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393680"/>
                  </a:ext>
                </a:extLst>
              </a:tr>
              <a:tr h="379524"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algn="l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800" b="1" i="0" u="none" strike="noStrike" kern="1200">
                          <a:solidFill>
                            <a:srgbClr val="036B9F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15:40-16:00</a:t>
                      </a:r>
                      <a:endParaRPr lang="lt-LT" sz="1800" b="1" kern="100">
                        <a:solidFill>
                          <a:srgbClr val="036B9F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>
                      <a:noAutofit/>
                    </a:bodyPr>
                    <a:lstStyle/>
                    <a:p>
                      <a:pPr marL="182880" rtl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tr" sz="1600" b="1" i="0" u="none" strike="noStrike" kern="1200">
                          <a:solidFill>
                            <a:srgbClr val="509689"/>
                          </a:solidFill>
                          <a:highlight>
                            <a:srgbClr val="000000">
                              <a:alpha val="0"/>
                            </a:srgbClr>
                          </a:highlight>
                          <a:latin typeface="Myriad Pro" panose="020b0503030403020204"/>
                          <a:ea typeface="Times New Roman"/>
                          <a:cs typeface="Times New Roman"/>
                        </a:rPr>
                        <a:t>Sorular ve Kapanış konuşmaları</a:t>
                      </a:r>
                    </a:p>
                  </a:txBody>
                  <a:tcPr marL="68580" marR="6858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27463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F0CF571-A8EE-4FA5-E96A-7D3DEFE6F2F3}"/>
              </a:ext>
            </a:extLst>
          </p:cNvPr>
          <p:cNvSpPr txBox="1"/>
          <p:nvPr/>
        </p:nvSpPr>
        <p:spPr>
          <a:xfrm>
            <a:off x="834885" y="1212377"/>
            <a:ext cx="1649401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rtl="0"/>
            <a:r>
              <a:rPr lang="tr" sz="2400" b="1" i="0" u="none" strike="noStrike">
                <a:solidFill>
                  <a:srgbClr val="036B9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GÜNDEM</a:t>
            </a:r>
            <a:endParaRPr lang="en-US" sz="240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9341B04-7EEF-BC91-F2DB-64B87014E689}"/>
              </a:ext>
            </a:extLst>
          </p:cNvPr>
          <p:cNvGrpSpPr/>
          <p:nvPr/>
        </p:nvGrpSpPr>
        <p:grpSpPr>
          <a:xfrm>
            <a:off x="-12840" y="0"/>
            <a:ext cx="1695451" cy="2332061"/>
            <a:chOff x="-12840" y="0"/>
            <a:chExt cx="1695451" cy="233206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A94E254-B9B5-3002-C27F-B6E8D3B6A86E}"/>
                </a:ext>
              </a:extLst>
            </p:cNvPr>
            <p:cNvGrpSpPr/>
            <p:nvPr/>
          </p:nvGrpSpPr>
          <p:grpSpPr>
            <a:xfrm>
              <a:off x="-12839" y="0"/>
              <a:ext cx="1695450" cy="636612"/>
              <a:chOff x="0" y="-14312"/>
              <a:chExt cx="1695450" cy="885826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C51C7015-629B-A95E-E6DE-05B3C3D4B3E9}"/>
                  </a:ext>
                </a:extLst>
              </p:cNvPr>
              <p:cNvSpPr/>
              <p:nvPr/>
            </p:nvSpPr>
            <p:spPr>
              <a:xfrm>
                <a:off x="0" y="-12169"/>
                <a:ext cx="1695450" cy="883682"/>
              </a:xfrm>
              <a:prstGeom prst="rect">
                <a:avLst/>
              </a:prstGeom>
              <a:solidFill>
                <a:srgbClr val="8BC2B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" name="Isosceles Triangle 4">
                <a:extLst>
                  <a:ext uri="{FF2B5EF4-FFF2-40B4-BE49-F238E27FC236}">
                    <a16:creationId xmlns:a16="http://schemas.microsoft.com/office/drawing/2014/main" id="{E06F64BC-BC87-F410-5C96-331DB8C41A7C}"/>
                  </a:ext>
                </a:extLst>
              </p:cNvPr>
              <p:cNvSpPr/>
              <p:nvPr/>
            </p:nvSpPr>
            <p:spPr>
              <a:xfrm rot="16200000">
                <a:off x="916709" y="92772"/>
                <a:ext cx="885826" cy="671657"/>
              </a:xfrm>
              <a:prstGeom prst="triangle">
                <a:avLst>
                  <a:gd name="adj" fmla="val 51163"/>
                </a:avLst>
              </a:prstGeom>
              <a:solidFill>
                <a:srgbClr val="50968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1AA9D18-298D-AE66-29A6-23B34EC77706}"/>
                </a:ext>
              </a:extLst>
            </p:cNvPr>
            <p:cNvSpPr/>
            <p:nvPr/>
          </p:nvSpPr>
          <p:spPr>
            <a:xfrm rot="5400000">
              <a:off x="-733121" y="1356892"/>
              <a:ext cx="1695450" cy="254887"/>
            </a:xfrm>
            <a:prstGeom prst="rect">
              <a:avLst/>
            </a:prstGeom>
            <a:solidFill>
              <a:srgbClr val="7E6EF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3CD4AA9-E59F-325D-E076-C0DC764C12F1}"/>
              </a:ext>
            </a:extLst>
          </p:cNvPr>
          <p:cNvSpPr/>
          <p:nvPr/>
        </p:nvSpPr>
        <p:spPr>
          <a:xfrm>
            <a:off x="10564647" y="833312"/>
            <a:ext cx="1528205" cy="1528205"/>
          </a:xfrm>
          <a:custGeom>
            <a:gdLst>
              <a:gd name="connsiteX0" fmla="*/ 764103 w 1528205"/>
              <a:gd name="connsiteY0" fmla="*/ 0 h 1528205"/>
              <a:gd name="connsiteX1" fmla="*/ 0 w 1528205"/>
              <a:gd name="connsiteY1" fmla="*/ 764103 h 1528205"/>
              <a:gd name="connsiteX2" fmla="*/ 764103 w 1528205"/>
              <a:gd name="connsiteY2" fmla="*/ 1528205 h 1528205"/>
              <a:gd name="connsiteX3" fmla="*/ 1528205 w 1528205"/>
              <a:gd name="connsiteY3" fmla="*/ 764103 h 1528205"/>
              <a:gd name="connsiteX4" fmla="*/ 764103 w 1528205"/>
              <a:gd name="connsiteY4" fmla="*/ 0 h 1528205"/>
              <a:gd name="connsiteX5" fmla="*/ 764103 w 1528205"/>
              <a:gd name="connsiteY5" fmla="*/ 1146154 h 1528205"/>
              <a:gd name="connsiteX6" fmla="*/ 382051 w 1528205"/>
              <a:gd name="connsiteY6" fmla="*/ 764103 h 1528205"/>
              <a:gd name="connsiteX7" fmla="*/ 764103 w 1528205"/>
              <a:gd name="connsiteY7" fmla="*/ 382051 h 1528205"/>
              <a:gd name="connsiteX8" fmla="*/ 1146154 w 1528205"/>
              <a:gd name="connsiteY8" fmla="*/ 764103 h 1528205"/>
              <a:gd name="connsiteX9" fmla="*/ 764103 w 1528205"/>
              <a:gd name="connsiteY9" fmla="*/ 1146154 h 152820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8205" h="1528205">
                <a:moveTo>
                  <a:pt x="764103" y="0"/>
                </a:moveTo>
                <a:cubicBezTo>
                  <a:pt x="342101" y="0"/>
                  <a:pt x="0" y="342102"/>
                  <a:pt x="0" y="764103"/>
                </a:cubicBezTo>
                <a:cubicBezTo>
                  <a:pt x="0" y="1186104"/>
                  <a:pt x="342101" y="1528205"/>
                  <a:pt x="764103" y="1528205"/>
                </a:cubicBezTo>
                <a:cubicBezTo>
                  <a:pt x="1186104" y="1528205"/>
                  <a:pt x="1528205" y="1186104"/>
                  <a:pt x="1528205" y="764103"/>
                </a:cubicBezTo>
                <a:cubicBezTo>
                  <a:pt x="1528205" y="342102"/>
                  <a:pt x="1186097" y="0"/>
                  <a:pt x="764103" y="0"/>
                </a:cubicBezTo>
                <a:close/>
                <a:moveTo>
                  <a:pt x="764103" y="1146154"/>
                </a:moveTo>
                <a:cubicBezTo>
                  <a:pt x="553102" y="1146154"/>
                  <a:pt x="382051" y="975103"/>
                  <a:pt x="382051" y="764103"/>
                </a:cubicBezTo>
                <a:cubicBezTo>
                  <a:pt x="382051" y="553102"/>
                  <a:pt x="553102" y="382051"/>
                  <a:pt x="764103" y="382051"/>
                </a:cubicBezTo>
                <a:cubicBezTo>
                  <a:pt x="975103" y="382051"/>
                  <a:pt x="1146154" y="553102"/>
                  <a:pt x="1146154" y="764103"/>
                </a:cubicBezTo>
                <a:cubicBezTo>
                  <a:pt x="1146154" y="975103"/>
                  <a:pt x="975103" y="1146154"/>
                  <a:pt x="764103" y="1146154"/>
                </a:cubicBezTo>
                <a:close/>
              </a:path>
            </a:pathLst>
          </a:custGeom>
          <a:solidFill>
            <a:srgbClr val="036B9F"/>
          </a:solidFill>
          <a:ln w="635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/>
          </a:p>
        </p:txBody>
      </p:sp>
      <p:grpSp>
        <p:nvGrpSpPr>
          <p:cNvPr id="15" name="Graphic 11" descr="One solid circle, one ring, and one circle filled with diagonal lines">
            <a:extLst>
              <a:ext uri="{FF2B5EF4-FFF2-40B4-BE49-F238E27FC236}">
                <a16:creationId xmlns:a16="http://schemas.microsoft.com/office/drawing/2014/main" id="{1B416D78-7EDA-4FFC-C1CD-A1D2328FCAAA}"/>
              </a:ext>
            </a:extLst>
          </p:cNvPr>
          <p:cNvGrpSpPr/>
          <p:nvPr/>
        </p:nvGrpSpPr>
        <p:grpSpPr>
          <a:xfrm>
            <a:off x="9600636" y="68260"/>
            <a:ext cx="1527128" cy="1527128"/>
            <a:chOff x="9600636" y="68260"/>
            <a:chExt cx="1527128" cy="1527128"/>
          </a:xfrm>
          <a:solidFill>
            <a:srgbClr val="E4E4E4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161538B-16D1-8BDC-B6E0-7427C2514EA7}"/>
                </a:ext>
              </a:extLst>
            </p:cNvPr>
            <p:cNvSpPr/>
            <p:nvPr/>
          </p:nvSpPr>
          <p:spPr>
            <a:xfrm>
              <a:off x="9681485" y="149109"/>
              <a:ext cx="339388" cy="339388"/>
            </a:xfrm>
            <a:custGeom>
              <a:gdLst>
                <a:gd name="connsiteX0" fmla="*/ 300178 w 339388"/>
                <a:gd name="connsiteY0" fmla="*/ 21197 h 339388"/>
                <a:gd name="connsiteX1" fmla="*/ 21197 w 339388"/>
                <a:gd name="connsiteY1" fmla="*/ 300178 h 339388"/>
                <a:gd name="connsiteX2" fmla="*/ 0 w 339388"/>
                <a:gd name="connsiteY2" fmla="*/ 339389 h 339388"/>
                <a:gd name="connsiteX3" fmla="*/ 339389 w 339388"/>
                <a:gd name="connsiteY3" fmla="*/ 0 h 339388"/>
                <a:gd name="connsiteX4" fmla="*/ 300178 w 339388"/>
                <a:gd name="connsiteY4" fmla="*/ 21197 h 3393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388" h="339388">
                  <a:moveTo>
                    <a:pt x="300178" y="21197"/>
                  </a:moveTo>
                  <a:lnTo>
                    <a:pt x="21197" y="300178"/>
                  </a:lnTo>
                  <a:cubicBezTo>
                    <a:pt x="13722" y="313085"/>
                    <a:pt x="6654" y="326157"/>
                    <a:pt x="0" y="339389"/>
                  </a:cubicBezTo>
                  <a:lnTo>
                    <a:pt x="339389" y="0"/>
                  </a:lnTo>
                  <a:cubicBezTo>
                    <a:pt x="326157" y="6654"/>
                    <a:pt x="313085" y="13728"/>
                    <a:pt x="300178" y="21197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85F226A-FB2F-D090-A49F-B0B092C44E37}"/>
                </a:ext>
              </a:extLst>
            </p:cNvPr>
            <p:cNvSpPr/>
            <p:nvPr/>
          </p:nvSpPr>
          <p:spPr>
            <a:xfrm>
              <a:off x="9631417" y="99041"/>
              <a:ext cx="516042" cy="516049"/>
            </a:xfrm>
            <a:custGeom>
              <a:gdLst>
                <a:gd name="connsiteX0" fmla="*/ 489701 w 516042"/>
                <a:gd name="connsiteY0" fmla="*/ 8341 h 516049"/>
                <a:gd name="connsiteX1" fmla="*/ 8341 w 516042"/>
                <a:gd name="connsiteY1" fmla="*/ 489701 h 516049"/>
                <a:gd name="connsiteX2" fmla="*/ 0 w 516042"/>
                <a:gd name="connsiteY2" fmla="*/ 516049 h 516049"/>
                <a:gd name="connsiteX3" fmla="*/ 516043 w 516042"/>
                <a:gd name="connsiteY3" fmla="*/ 0 h 516049"/>
                <a:gd name="connsiteX4" fmla="*/ 489701 w 516042"/>
                <a:gd name="connsiteY4" fmla="*/ 8341 h 5160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041" h="516049">
                  <a:moveTo>
                    <a:pt x="489701" y="8341"/>
                  </a:moveTo>
                  <a:lnTo>
                    <a:pt x="8341" y="489701"/>
                  </a:lnTo>
                  <a:cubicBezTo>
                    <a:pt x="5412" y="498443"/>
                    <a:pt x="2604" y="507224"/>
                    <a:pt x="0" y="516049"/>
                  </a:cubicBezTo>
                  <a:lnTo>
                    <a:pt x="516043" y="0"/>
                  </a:lnTo>
                  <a:cubicBezTo>
                    <a:pt x="507218" y="2604"/>
                    <a:pt x="498443" y="5412"/>
                    <a:pt x="489701" y="8341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D57DD12-18A3-08E7-5B80-836E7AF6590A}"/>
                </a:ext>
              </a:extLst>
            </p:cNvPr>
            <p:cNvSpPr/>
            <p:nvPr/>
          </p:nvSpPr>
          <p:spPr>
            <a:xfrm>
              <a:off x="9609366" y="76977"/>
              <a:ext cx="636682" cy="636682"/>
            </a:xfrm>
            <a:custGeom>
              <a:gdLst>
                <a:gd name="connsiteX0" fmla="*/ 614975 w 636682"/>
                <a:gd name="connsiteY0" fmla="*/ 3700 h 636682"/>
                <a:gd name="connsiteX1" fmla="*/ 3693 w 636682"/>
                <a:gd name="connsiteY1" fmla="*/ 614982 h 636682"/>
                <a:gd name="connsiteX2" fmla="*/ 0 w 636682"/>
                <a:gd name="connsiteY2" fmla="*/ 636682 h 636682"/>
                <a:gd name="connsiteX3" fmla="*/ 636682 w 636682"/>
                <a:gd name="connsiteY3" fmla="*/ 0 h 636682"/>
                <a:gd name="connsiteX4" fmla="*/ 614975 w 636682"/>
                <a:gd name="connsiteY4" fmla="*/ 3700 h 6366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682" h="636682">
                  <a:moveTo>
                    <a:pt x="614975" y="3700"/>
                  </a:moveTo>
                  <a:lnTo>
                    <a:pt x="3693" y="614982"/>
                  </a:lnTo>
                  <a:cubicBezTo>
                    <a:pt x="2356" y="622202"/>
                    <a:pt x="1127" y="629436"/>
                    <a:pt x="0" y="636682"/>
                  </a:cubicBezTo>
                  <a:lnTo>
                    <a:pt x="636682" y="0"/>
                  </a:lnTo>
                  <a:cubicBezTo>
                    <a:pt x="629429" y="1133"/>
                    <a:pt x="622196" y="2362"/>
                    <a:pt x="614975" y="370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77C384F-E3F7-C750-D942-274DE7ED26B7}"/>
                </a:ext>
              </a:extLst>
            </p:cNvPr>
            <p:cNvSpPr/>
            <p:nvPr/>
          </p:nvSpPr>
          <p:spPr>
            <a:xfrm>
              <a:off x="9600910" y="68534"/>
              <a:ext cx="730106" cy="730099"/>
            </a:xfrm>
            <a:custGeom>
              <a:gdLst>
                <a:gd name="connsiteX0" fmla="*/ 711042 w 730106"/>
                <a:gd name="connsiteY0" fmla="*/ 1057 h 730099"/>
                <a:gd name="connsiteX1" fmla="*/ 1057 w 730106"/>
                <a:gd name="connsiteY1" fmla="*/ 711036 h 730099"/>
                <a:gd name="connsiteX2" fmla="*/ 0 w 730106"/>
                <a:gd name="connsiteY2" fmla="*/ 730100 h 730099"/>
                <a:gd name="connsiteX3" fmla="*/ 730106 w 730106"/>
                <a:gd name="connsiteY3" fmla="*/ 0 h 730099"/>
                <a:gd name="connsiteX4" fmla="*/ 711042 w 730106"/>
                <a:gd name="connsiteY4" fmla="*/ 1057 h 73009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0106" h="730099">
                  <a:moveTo>
                    <a:pt x="711042" y="1057"/>
                  </a:moveTo>
                  <a:lnTo>
                    <a:pt x="1057" y="711036"/>
                  </a:lnTo>
                  <a:cubicBezTo>
                    <a:pt x="624" y="717384"/>
                    <a:pt x="274" y="723739"/>
                    <a:pt x="0" y="730100"/>
                  </a:cubicBezTo>
                  <a:lnTo>
                    <a:pt x="730106" y="0"/>
                  </a:lnTo>
                  <a:cubicBezTo>
                    <a:pt x="723745" y="274"/>
                    <a:pt x="717390" y="624"/>
                    <a:pt x="711042" y="1057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D68A47C-F203-8101-1999-8E7BA70DC47E}"/>
                </a:ext>
              </a:extLst>
            </p:cNvPr>
            <p:cNvSpPr/>
            <p:nvPr/>
          </p:nvSpPr>
          <p:spPr>
            <a:xfrm>
              <a:off x="9600636" y="68260"/>
              <a:ext cx="806414" cy="806408"/>
            </a:xfrm>
            <a:custGeom>
              <a:gdLst>
                <a:gd name="connsiteX0" fmla="*/ 789171 w 806414"/>
                <a:gd name="connsiteY0" fmla="*/ 0 h 806408"/>
                <a:gd name="connsiteX1" fmla="*/ 0 w 806414"/>
                <a:gd name="connsiteY1" fmla="*/ 789165 h 806408"/>
                <a:gd name="connsiteX2" fmla="*/ 764 w 806414"/>
                <a:gd name="connsiteY2" fmla="*/ 806408 h 806408"/>
                <a:gd name="connsiteX3" fmla="*/ 806415 w 806414"/>
                <a:gd name="connsiteY3" fmla="*/ 764 h 806408"/>
                <a:gd name="connsiteX4" fmla="*/ 789171 w 806414"/>
                <a:gd name="connsiteY4" fmla="*/ 0 h 80640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6414" h="806408">
                  <a:moveTo>
                    <a:pt x="789171" y="0"/>
                  </a:moveTo>
                  <a:lnTo>
                    <a:pt x="0" y="789165"/>
                  </a:lnTo>
                  <a:cubicBezTo>
                    <a:pt x="191" y="794915"/>
                    <a:pt x="446" y="800665"/>
                    <a:pt x="764" y="806408"/>
                  </a:cubicBezTo>
                  <a:lnTo>
                    <a:pt x="806415" y="764"/>
                  </a:lnTo>
                  <a:cubicBezTo>
                    <a:pt x="800665" y="439"/>
                    <a:pt x="794921" y="191"/>
                    <a:pt x="789171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3EEE30A-9F8A-9335-359A-2CD393CAF819}"/>
                </a:ext>
              </a:extLst>
            </p:cNvPr>
            <p:cNvSpPr/>
            <p:nvPr/>
          </p:nvSpPr>
          <p:spPr>
            <a:xfrm>
              <a:off x="9606272" y="73896"/>
              <a:ext cx="870268" cy="870261"/>
            </a:xfrm>
            <a:custGeom>
              <a:gdLst>
                <a:gd name="connsiteX0" fmla="*/ 854419 w 870268"/>
                <a:gd name="connsiteY0" fmla="*/ 0 h 870261"/>
                <a:gd name="connsiteX1" fmla="*/ 0 w 870268"/>
                <a:gd name="connsiteY1" fmla="*/ 854413 h 870261"/>
                <a:gd name="connsiteX2" fmla="*/ 2159 w 870268"/>
                <a:gd name="connsiteY2" fmla="*/ 870262 h 870261"/>
                <a:gd name="connsiteX3" fmla="*/ 870268 w 870268"/>
                <a:gd name="connsiteY3" fmla="*/ 2159 h 870261"/>
                <a:gd name="connsiteX4" fmla="*/ 854419 w 870268"/>
                <a:gd name="connsiteY4" fmla="*/ 0 h 8702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0268" h="870261">
                  <a:moveTo>
                    <a:pt x="854419" y="0"/>
                  </a:moveTo>
                  <a:lnTo>
                    <a:pt x="0" y="854413"/>
                  </a:lnTo>
                  <a:cubicBezTo>
                    <a:pt x="669" y="859704"/>
                    <a:pt x="1375" y="864989"/>
                    <a:pt x="2159" y="870262"/>
                  </a:cubicBezTo>
                  <a:lnTo>
                    <a:pt x="870268" y="2159"/>
                  </a:lnTo>
                  <a:cubicBezTo>
                    <a:pt x="864990" y="1382"/>
                    <a:pt x="859705" y="669"/>
                    <a:pt x="854419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50E1B01-ACCF-B5E2-A0CF-A4666037FD97}"/>
                </a:ext>
              </a:extLst>
            </p:cNvPr>
            <p:cNvSpPr/>
            <p:nvPr/>
          </p:nvSpPr>
          <p:spPr>
            <a:xfrm>
              <a:off x="9617415" y="85039"/>
              <a:ext cx="923315" cy="923322"/>
            </a:xfrm>
            <a:custGeom>
              <a:gdLst>
                <a:gd name="connsiteX0" fmla="*/ 908652 w 923315"/>
                <a:gd name="connsiteY0" fmla="*/ 0 h 923322"/>
                <a:gd name="connsiteX1" fmla="*/ 0 w 923315"/>
                <a:gd name="connsiteY1" fmla="*/ 908652 h 923322"/>
                <a:gd name="connsiteX2" fmla="*/ 3337 w 923315"/>
                <a:gd name="connsiteY2" fmla="*/ 923322 h 923322"/>
                <a:gd name="connsiteX3" fmla="*/ 923316 w 923315"/>
                <a:gd name="connsiteY3" fmla="*/ 3337 h 923322"/>
                <a:gd name="connsiteX4" fmla="*/ 908652 w 923315"/>
                <a:gd name="connsiteY4" fmla="*/ 0 h 9233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315" h="923322">
                  <a:moveTo>
                    <a:pt x="908652" y="0"/>
                  </a:moveTo>
                  <a:lnTo>
                    <a:pt x="0" y="908652"/>
                  </a:lnTo>
                  <a:cubicBezTo>
                    <a:pt x="1057" y="913555"/>
                    <a:pt x="2184" y="918438"/>
                    <a:pt x="3337" y="923322"/>
                  </a:cubicBezTo>
                  <a:lnTo>
                    <a:pt x="923316" y="3337"/>
                  </a:lnTo>
                  <a:cubicBezTo>
                    <a:pt x="918439" y="2184"/>
                    <a:pt x="913555" y="1057"/>
                    <a:pt x="908652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AE32B4E-4D93-5CF6-30A2-D94446B0B6F8}"/>
                </a:ext>
              </a:extLst>
            </p:cNvPr>
            <p:cNvSpPr/>
            <p:nvPr/>
          </p:nvSpPr>
          <p:spPr>
            <a:xfrm>
              <a:off x="9633181" y="100805"/>
              <a:ext cx="967379" cy="967379"/>
            </a:xfrm>
            <a:custGeom>
              <a:gdLst>
                <a:gd name="connsiteX0" fmla="*/ 953645 w 967379"/>
                <a:gd name="connsiteY0" fmla="*/ 0 h 967379"/>
                <a:gd name="connsiteX1" fmla="*/ 0 w 967379"/>
                <a:gd name="connsiteY1" fmla="*/ 953645 h 967379"/>
                <a:gd name="connsiteX2" fmla="*/ 4273 w 967379"/>
                <a:gd name="connsiteY2" fmla="*/ 967379 h 967379"/>
                <a:gd name="connsiteX3" fmla="*/ 967379 w 967379"/>
                <a:gd name="connsiteY3" fmla="*/ 4273 h 967379"/>
                <a:gd name="connsiteX4" fmla="*/ 953645 w 967379"/>
                <a:gd name="connsiteY4" fmla="*/ 0 h 9673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7379" h="967379">
                  <a:moveTo>
                    <a:pt x="953645" y="0"/>
                  </a:moveTo>
                  <a:lnTo>
                    <a:pt x="0" y="953645"/>
                  </a:lnTo>
                  <a:cubicBezTo>
                    <a:pt x="1394" y="958229"/>
                    <a:pt x="2795" y="962814"/>
                    <a:pt x="4273" y="967379"/>
                  </a:cubicBezTo>
                  <a:lnTo>
                    <a:pt x="967379" y="4273"/>
                  </a:lnTo>
                  <a:cubicBezTo>
                    <a:pt x="962814" y="2795"/>
                    <a:pt x="958229" y="1388"/>
                    <a:pt x="953645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375190D-72E2-C38E-6AB6-20309B90BF3C}"/>
                </a:ext>
              </a:extLst>
            </p:cNvPr>
            <p:cNvSpPr/>
            <p:nvPr/>
          </p:nvSpPr>
          <p:spPr>
            <a:xfrm>
              <a:off x="9652907" y="120531"/>
              <a:ext cx="1003559" cy="1003559"/>
            </a:xfrm>
            <a:custGeom>
              <a:gdLst>
                <a:gd name="connsiteX0" fmla="*/ 990710 w 1003559"/>
                <a:gd name="connsiteY0" fmla="*/ 0 h 1003559"/>
                <a:gd name="connsiteX1" fmla="*/ 0 w 1003559"/>
                <a:gd name="connsiteY1" fmla="*/ 990710 h 1003559"/>
                <a:gd name="connsiteX2" fmla="*/ 5164 w 1003559"/>
                <a:gd name="connsiteY2" fmla="*/ 1003559 h 1003559"/>
                <a:gd name="connsiteX3" fmla="*/ 1003560 w 1003559"/>
                <a:gd name="connsiteY3" fmla="*/ 5164 h 1003559"/>
                <a:gd name="connsiteX4" fmla="*/ 990710 w 1003559"/>
                <a:gd name="connsiteY4" fmla="*/ 0 h 100355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558" h="1003558">
                  <a:moveTo>
                    <a:pt x="990710" y="0"/>
                  </a:moveTo>
                  <a:lnTo>
                    <a:pt x="0" y="990710"/>
                  </a:lnTo>
                  <a:cubicBezTo>
                    <a:pt x="1681" y="995002"/>
                    <a:pt x="3394" y="999287"/>
                    <a:pt x="5164" y="1003559"/>
                  </a:cubicBezTo>
                  <a:lnTo>
                    <a:pt x="1003560" y="5164"/>
                  </a:lnTo>
                  <a:cubicBezTo>
                    <a:pt x="999293" y="3400"/>
                    <a:pt x="995008" y="1687"/>
                    <a:pt x="990710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7C94FD6-602F-437B-69E3-B69B590C76BF}"/>
                </a:ext>
              </a:extLst>
            </p:cNvPr>
            <p:cNvSpPr/>
            <p:nvPr/>
          </p:nvSpPr>
          <p:spPr>
            <a:xfrm>
              <a:off x="9676181" y="143798"/>
              <a:ext cx="1032741" cy="1032748"/>
            </a:xfrm>
            <a:custGeom>
              <a:gdLst>
                <a:gd name="connsiteX0" fmla="*/ 1020694 w 1032741"/>
                <a:gd name="connsiteY0" fmla="*/ 0 h 1032748"/>
                <a:gd name="connsiteX1" fmla="*/ 0 w 1032741"/>
                <a:gd name="connsiteY1" fmla="*/ 1020701 h 1032748"/>
                <a:gd name="connsiteX2" fmla="*/ 5960 w 1032741"/>
                <a:gd name="connsiteY2" fmla="*/ 1032748 h 1032748"/>
                <a:gd name="connsiteX3" fmla="*/ 1032742 w 1032741"/>
                <a:gd name="connsiteY3" fmla="*/ 5960 h 1032748"/>
                <a:gd name="connsiteX4" fmla="*/ 1020694 w 1032741"/>
                <a:gd name="connsiteY4" fmla="*/ 0 h 103274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741" h="1032748">
                  <a:moveTo>
                    <a:pt x="1020694" y="0"/>
                  </a:moveTo>
                  <a:lnTo>
                    <a:pt x="0" y="1020701"/>
                  </a:lnTo>
                  <a:cubicBezTo>
                    <a:pt x="1948" y="1024732"/>
                    <a:pt x="3935" y="1028749"/>
                    <a:pt x="5960" y="1032748"/>
                  </a:cubicBezTo>
                  <a:lnTo>
                    <a:pt x="1032742" y="5960"/>
                  </a:lnTo>
                  <a:cubicBezTo>
                    <a:pt x="1028743" y="3935"/>
                    <a:pt x="1024725" y="1948"/>
                    <a:pt x="1020694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E10BB52-33F8-156B-96C4-0C3C9040CA13}"/>
                </a:ext>
              </a:extLst>
            </p:cNvPr>
            <p:cNvSpPr/>
            <p:nvPr/>
          </p:nvSpPr>
          <p:spPr>
            <a:xfrm>
              <a:off x="9702701" y="170319"/>
              <a:ext cx="1055492" cy="1055499"/>
            </a:xfrm>
            <a:custGeom>
              <a:gdLst>
                <a:gd name="connsiteX0" fmla="*/ 1044172 w 1055492"/>
                <a:gd name="connsiteY0" fmla="*/ 0 h 1055499"/>
                <a:gd name="connsiteX1" fmla="*/ 0 w 1055492"/>
                <a:gd name="connsiteY1" fmla="*/ 1044178 h 1055499"/>
                <a:gd name="connsiteX2" fmla="*/ 6686 w 1055492"/>
                <a:gd name="connsiteY2" fmla="*/ 1055499 h 1055499"/>
                <a:gd name="connsiteX3" fmla="*/ 1055493 w 1055492"/>
                <a:gd name="connsiteY3" fmla="*/ 6692 h 1055499"/>
                <a:gd name="connsiteX4" fmla="*/ 1044172 w 1055492"/>
                <a:gd name="connsiteY4" fmla="*/ 0 h 105549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5492" h="1055499">
                  <a:moveTo>
                    <a:pt x="1044172" y="0"/>
                  </a:moveTo>
                  <a:lnTo>
                    <a:pt x="0" y="1044178"/>
                  </a:lnTo>
                  <a:cubicBezTo>
                    <a:pt x="2190" y="1047967"/>
                    <a:pt x="4425" y="1051736"/>
                    <a:pt x="6686" y="1055499"/>
                  </a:cubicBezTo>
                  <a:lnTo>
                    <a:pt x="1055493" y="6692"/>
                  </a:lnTo>
                  <a:cubicBezTo>
                    <a:pt x="1051736" y="4425"/>
                    <a:pt x="1047967" y="2197"/>
                    <a:pt x="1044172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88E7B14-0A2D-1583-9AB7-811014BC5D99}"/>
                </a:ext>
              </a:extLst>
            </p:cNvPr>
            <p:cNvSpPr/>
            <p:nvPr/>
          </p:nvSpPr>
          <p:spPr>
            <a:xfrm>
              <a:off x="9732253" y="199877"/>
              <a:ext cx="1072233" cy="1072233"/>
            </a:xfrm>
            <a:custGeom>
              <a:gdLst>
                <a:gd name="connsiteX0" fmla="*/ 1061593 w 1072233"/>
                <a:gd name="connsiteY0" fmla="*/ 0 h 1072233"/>
                <a:gd name="connsiteX1" fmla="*/ 0 w 1072233"/>
                <a:gd name="connsiteY1" fmla="*/ 1061593 h 1072233"/>
                <a:gd name="connsiteX2" fmla="*/ 7367 w 1072233"/>
                <a:gd name="connsiteY2" fmla="*/ 1072233 h 1072233"/>
                <a:gd name="connsiteX3" fmla="*/ 1072233 w 1072233"/>
                <a:gd name="connsiteY3" fmla="*/ 7367 h 1072233"/>
                <a:gd name="connsiteX4" fmla="*/ 1061593 w 1072233"/>
                <a:gd name="connsiteY4" fmla="*/ 0 h 107223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2233" h="1072233">
                  <a:moveTo>
                    <a:pt x="1061593" y="0"/>
                  </a:moveTo>
                  <a:lnTo>
                    <a:pt x="0" y="1061593"/>
                  </a:lnTo>
                  <a:cubicBezTo>
                    <a:pt x="2426" y="1065153"/>
                    <a:pt x="4878" y="1068706"/>
                    <a:pt x="7367" y="1072233"/>
                  </a:cubicBezTo>
                  <a:lnTo>
                    <a:pt x="1072233" y="7367"/>
                  </a:lnTo>
                  <a:cubicBezTo>
                    <a:pt x="1068706" y="4871"/>
                    <a:pt x="1065153" y="2426"/>
                    <a:pt x="1061593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EAA8B2E-9172-FD69-74D0-B5CE20371ECF}"/>
                </a:ext>
              </a:extLst>
            </p:cNvPr>
            <p:cNvSpPr/>
            <p:nvPr/>
          </p:nvSpPr>
          <p:spPr>
            <a:xfrm>
              <a:off x="9764676" y="232300"/>
              <a:ext cx="1083261" cy="1083261"/>
            </a:xfrm>
            <a:custGeom>
              <a:gdLst>
                <a:gd name="connsiteX0" fmla="*/ 1073265 w 1083261"/>
                <a:gd name="connsiteY0" fmla="*/ 0 h 1083261"/>
                <a:gd name="connsiteX1" fmla="*/ 0 w 1083261"/>
                <a:gd name="connsiteY1" fmla="*/ 1073265 h 1083261"/>
                <a:gd name="connsiteX2" fmla="*/ 8010 w 1083261"/>
                <a:gd name="connsiteY2" fmla="*/ 1083262 h 1083261"/>
                <a:gd name="connsiteX3" fmla="*/ 1083262 w 1083261"/>
                <a:gd name="connsiteY3" fmla="*/ 8010 h 1083261"/>
                <a:gd name="connsiteX4" fmla="*/ 1073265 w 1083261"/>
                <a:gd name="connsiteY4" fmla="*/ 0 h 10832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261" h="1083261">
                  <a:moveTo>
                    <a:pt x="1073265" y="0"/>
                  </a:moveTo>
                  <a:lnTo>
                    <a:pt x="0" y="1073265"/>
                  </a:lnTo>
                  <a:cubicBezTo>
                    <a:pt x="2649" y="1076608"/>
                    <a:pt x="5298" y="1079957"/>
                    <a:pt x="8010" y="1083262"/>
                  </a:cubicBezTo>
                  <a:lnTo>
                    <a:pt x="1083262" y="8010"/>
                  </a:lnTo>
                  <a:cubicBezTo>
                    <a:pt x="1079951" y="5298"/>
                    <a:pt x="1076608" y="2649"/>
                    <a:pt x="1073265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96627C4-9A9C-174D-CEA0-E51F5E843ACA}"/>
                </a:ext>
              </a:extLst>
            </p:cNvPr>
            <p:cNvSpPr/>
            <p:nvPr/>
          </p:nvSpPr>
          <p:spPr>
            <a:xfrm>
              <a:off x="9799851" y="267475"/>
              <a:ext cx="1088776" cy="1088782"/>
            </a:xfrm>
            <a:custGeom>
              <a:gdLst>
                <a:gd name="connsiteX0" fmla="*/ 1079435 w 1088776"/>
                <a:gd name="connsiteY0" fmla="*/ 0 h 1088782"/>
                <a:gd name="connsiteX1" fmla="*/ 0 w 1088776"/>
                <a:gd name="connsiteY1" fmla="*/ 1079435 h 1088782"/>
                <a:gd name="connsiteX2" fmla="*/ 8660 w 1088776"/>
                <a:gd name="connsiteY2" fmla="*/ 1088782 h 1088782"/>
                <a:gd name="connsiteX3" fmla="*/ 1088776 w 1088776"/>
                <a:gd name="connsiteY3" fmla="*/ 8660 h 1088782"/>
                <a:gd name="connsiteX4" fmla="*/ 1079435 w 1088776"/>
                <a:gd name="connsiteY4" fmla="*/ 0 h 10887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8776" h="1088782">
                  <a:moveTo>
                    <a:pt x="1079435" y="0"/>
                  </a:moveTo>
                  <a:lnTo>
                    <a:pt x="0" y="1079435"/>
                  </a:lnTo>
                  <a:cubicBezTo>
                    <a:pt x="2859" y="1082568"/>
                    <a:pt x="5737" y="1085688"/>
                    <a:pt x="8660" y="1088782"/>
                  </a:cubicBezTo>
                  <a:lnTo>
                    <a:pt x="1088776" y="8660"/>
                  </a:lnTo>
                  <a:cubicBezTo>
                    <a:pt x="1085688" y="5737"/>
                    <a:pt x="1082568" y="2859"/>
                    <a:pt x="1079435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F7AC6F8-6F4D-7925-72D3-E1A6E781FF19}"/>
                </a:ext>
              </a:extLst>
            </p:cNvPr>
            <p:cNvSpPr/>
            <p:nvPr/>
          </p:nvSpPr>
          <p:spPr>
            <a:xfrm>
              <a:off x="9837699" y="305323"/>
              <a:ext cx="1088935" cy="1088935"/>
            </a:xfrm>
            <a:custGeom>
              <a:gdLst>
                <a:gd name="connsiteX0" fmla="*/ 1080263 w 1088935"/>
                <a:gd name="connsiteY0" fmla="*/ 0 h 1088935"/>
                <a:gd name="connsiteX1" fmla="*/ 0 w 1088935"/>
                <a:gd name="connsiteY1" fmla="*/ 1080263 h 1088935"/>
                <a:gd name="connsiteX2" fmla="*/ 9335 w 1088935"/>
                <a:gd name="connsiteY2" fmla="*/ 1088935 h 1088935"/>
                <a:gd name="connsiteX3" fmla="*/ 1088935 w 1088935"/>
                <a:gd name="connsiteY3" fmla="*/ 9335 h 1088935"/>
                <a:gd name="connsiteX4" fmla="*/ 1080263 w 1088935"/>
                <a:gd name="connsiteY4" fmla="*/ 0 h 108893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8935" h="1088935">
                  <a:moveTo>
                    <a:pt x="1080263" y="0"/>
                  </a:moveTo>
                  <a:lnTo>
                    <a:pt x="0" y="1080263"/>
                  </a:lnTo>
                  <a:cubicBezTo>
                    <a:pt x="3082" y="1083198"/>
                    <a:pt x="6215" y="1086057"/>
                    <a:pt x="9335" y="1088935"/>
                  </a:cubicBezTo>
                  <a:lnTo>
                    <a:pt x="1088935" y="9335"/>
                  </a:lnTo>
                  <a:cubicBezTo>
                    <a:pt x="1086057" y="6215"/>
                    <a:pt x="1083198" y="3088"/>
                    <a:pt x="1080263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2B0E80C-B29F-2812-20A0-2DD73D3B3785}"/>
                </a:ext>
              </a:extLst>
            </p:cNvPr>
            <p:cNvSpPr/>
            <p:nvPr/>
          </p:nvSpPr>
          <p:spPr>
            <a:xfrm>
              <a:off x="9878279" y="345897"/>
              <a:ext cx="1083688" cy="1083694"/>
            </a:xfrm>
            <a:custGeom>
              <a:gdLst>
                <a:gd name="connsiteX0" fmla="*/ 1075627 w 1083688"/>
                <a:gd name="connsiteY0" fmla="*/ 0 h 1083694"/>
                <a:gd name="connsiteX1" fmla="*/ 0 w 1083688"/>
                <a:gd name="connsiteY1" fmla="*/ 1075633 h 1083694"/>
                <a:gd name="connsiteX2" fmla="*/ 9946 w 1083688"/>
                <a:gd name="connsiteY2" fmla="*/ 1083695 h 1083694"/>
                <a:gd name="connsiteX3" fmla="*/ 1083688 w 1083688"/>
                <a:gd name="connsiteY3" fmla="*/ 9946 h 1083694"/>
                <a:gd name="connsiteX4" fmla="*/ 1075627 w 1083688"/>
                <a:gd name="connsiteY4" fmla="*/ 0 h 108369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688" h="1083694">
                  <a:moveTo>
                    <a:pt x="1075627" y="0"/>
                  </a:moveTo>
                  <a:lnTo>
                    <a:pt x="0" y="1075633"/>
                  </a:lnTo>
                  <a:cubicBezTo>
                    <a:pt x="3298" y="1078359"/>
                    <a:pt x="6616" y="1081033"/>
                    <a:pt x="9946" y="1083695"/>
                  </a:cubicBezTo>
                  <a:lnTo>
                    <a:pt x="1083688" y="9946"/>
                  </a:lnTo>
                  <a:cubicBezTo>
                    <a:pt x="1081033" y="6616"/>
                    <a:pt x="1078352" y="3298"/>
                    <a:pt x="1075627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FAEF65B-75A1-E79B-B4BC-FBF08C790D1D}"/>
                </a:ext>
              </a:extLst>
            </p:cNvPr>
            <p:cNvSpPr/>
            <p:nvPr/>
          </p:nvSpPr>
          <p:spPr>
            <a:xfrm>
              <a:off x="9921572" y="389196"/>
              <a:ext cx="1072984" cy="1072984"/>
            </a:xfrm>
            <a:custGeom>
              <a:gdLst>
                <a:gd name="connsiteX0" fmla="*/ 1065566 w 1072984"/>
                <a:gd name="connsiteY0" fmla="*/ 0 h 1072984"/>
                <a:gd name="connsiteX1" fmla="*/ 0 w 1072984"/>
                <a:gd name="connsiteY1" fmla="*/ 1065560 h 1072984"/>
                <a:gd name="connsiteX2" fmla="*/ 10583 w 1072984"/>
                <a:gd name="connsiteY2" fmla="*/ 1072985 h 1072984"/>
                <a:gd name="connsiteX3" fmla="*/ 1072985 w 1072984"/>
                <a:gd name="connsiteY3" fmla="*/ 10583 h 1072984"/>
                <a:gd name="connsiteX4" fmla="*/ 1065566 w 1072984"/>
                <a:gd name="connsiteY4" fmla="*/ 0 h 10729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2984" h="1072984">
                  <a:moveTo>
                    <a:pt x="1065566" y="0"/>
                  </a:moveTo>
                  <a:lnTo>
                    <a:pt x="0" y="1065560"/>
                  </a:lnTo>
                  <a:cubicBezTo>
                    <a:pt x="3515" y="1068063"/>
                    <a:pt x="7036" y="1070546"/>
                    <a:pt x="10583" y="1072985"/>
                  </a:cubicBezTo>
                  <a:lnTo>
                    <a:pt x="1072985" y="10583"/>
                  </a:lnTo>
                  <a:cubicBezTo>
                    <a:pt x="1070552" y="7036"/>
                    <a:pt x="1068069" y="3509"/>
                    <a:pt x="1065566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0ABA56E-6A05-C538-3D36-B1AE20DEA276}"/>
                </a:ext>
              </a:extLst>
            </p:cNvPr>
            <p:cNvSpPr/>
            <p:nvPr/>
          </p:nvSpPr>
          <p:spPr>
            <a:xfrm>
              <a:off x="9967692" y="435316"/>
              <a:ext cx="1056588" cy="1056588"/>
            </a:xfrm>
            <a:custGeom>
              <a:gdLst>
                <a:gd name="connsiteX0" fmla="*/ 1049845 w 1056588"/>
                <a:gd name="connsiteY0" fmla="*/ 0 h 1056588"/>
                <a:gd name="connsiteX1" fmla="*/ 0 w 1056588"/>
                <a:gd name="connsiteY1" fmla="*/ 1049845 h 1056588"/>
                <a:gd name="connsiteX2" fmla="*/ 11264 w 1056588"/>
                <a:gd name="connsiteY2" fmla="*/ 1056588 h 1056588"/>
                <a:gd name="connsiteX3" fmla="*/ 1056588 w 1056588"/>
                <a:gd name="connsiteY3" fmla="*/ 11264 h 1056588"/>
                <a:gd name="connsiteX4" fmla="*/ 1049845 w 1056588"/>
                <a:gd name="connsiteY4" fmla="*/ 0 h 10565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588" h="1056588">
                  <a:moveTo>
                    <a:pt x="1049845" y="0"/>
                  </a:moveTo>
                  <a:lnTo>
                    <a:pt x="0" y="1049845"/>
                  </a:lnTo>
                  <a:cubicBezTo>
                    <a:pt x="3744" y="1052118"/>
                    <a:pt x="7495" y="1054385"/>
                    <a:pt x="11264" y="1056588"/>
                  </a:cubicBezTo>
                  <a:lnTo>
                    <a:pt x="1056588" y="11264"/>
                  </a:lnTo>
                  <a:cubicBezTo>
                    <a:pt x="1054385" y="7488"/>
                    <a:pt x="1052118" y="3744"/>
                    <a:pt x="1049845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4FC72AD-162D-C0F6-93CD-1A75B696BCCB}"/>
                </a:ext>
              </a:extLst>
            </p:cNvPr>
            <p:cNvSpPr/>
            <p:nvPr/>
          </p:nvSpPr>
          <p:spPr>
            <a:xfrm>
              <a:off x="10016798" y="484416"/>
              <a:ext cx="1034174" cy="1034180"/>
            </a:xfrm>
            <a:custGeom>
              <a:gdLst>
                <a:gd name="connsiteX0" fmla="*/ 1028157 w 1034174"/>
                <a:gd name="connsiteY0" fmla="*/ 0 h 1034180"/>
                <a:gd name="connsiteX1" fmla="*/ 0 w 1034174"/>
                <a:gd name="connsiteY1" fmla="*/ 1028164 h 1034180"/>
                <a:gd name="connsiteX2" fmla="*/ 11990 w 1034174"/>
                <a:gd name="connsiteY2" fmla="*/ 1034181 h 1034180"/>
                <a:gd name="connsiteX3" fmla="*/ 1034175 w 1034174"/>
                <a:gd name="connsiteY3" fmla="*/ 11996 h 1034180"/>
                <a:gd name="connsiteX4" fmla="*/ 1028157 w 1034174"/>
                <a:gd name="connsiteY4" fmla="*/ 0 h 103418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4174" h="1034180">
                  <a:moveTo>
                    <a:pt x="1028157" y="0"/>
                  </a:moveTo>
                  <a:lnTo>
                    <a:pt x="0" y="1028164"/>
                  </a:lnTo>
                  <a:cubicBezTo>
                    <a:pt x="3986" y="1030201"/>
                    <a:pt x="7979" y="1032220"/>
                    <a:pt x="11990" y="1034181"/>
                  </a:cubicBezTo>
                  <a:lnTo>
                    <a:pt x="1034175" y="11996"/>
                  </a:lnTo>
                  <a:cubicBezTo>
                    <a:pt x="1032213" y="7978"/>
                    <a:pt x="1030195" y="3986"/>
                    <a:pt x="1028157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B56B63A-8AC0-D8E8-58B7-B58640573AB3}"/>
                </a:ext>
              </a:extLst>
            </p:cNvPr>
            <p:cNvSpPr/>
            <p:nvPr/>
          </p:nvSpPr>
          <p:spPr>
            <a:xfrm>
              <a:off x="10069076" y="536693"/>
              <a:ext cx="1005348" cy="1005348"/>
            </a:xfrm>
            <a:custGeom>
              <a:gdLst>
                <a:gd name="connsiteX0" fmla="*/ 1000127 w 1005348"/>
                <a:gd name="connsiteY0" fmla="*/ 0 h 1005348"/>
                <a:gd name="connsiteX1" fmla="*/ 0 w 1005348"/>
                <a:gd name="connsiteY1" fmla="*/ 1000127 h 1005348"/>
                <a:gd name="connsiteX2" fmla="*/ 12786 w 1005348"/>
                <a:gd name="connsiteY2" fmla="*/ 1005349 h 1005348"/>
                <a:gd name="connsiteX3" fmla="*/ 1005349 w 1005348"/>
                <a:gd name="connsiteY3" fmla="*/ 12786 h 1005348"/>
                <a:gd name="connsiteX4" fmla="*/ 1000127 w 1005348"/>
                <a:gd name="connsiteY4" fmla="*/ 0 h 100534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348" h="1005348">
                  <a:moveTo>
                    <a:pt x="1000127" y="0"/>
                  </a:moveTo>
                  <a:lnTo>
                    <a:pt x="0" y="1000127"/>
                  </a:lnTo>
                  <a:cubicBezTo>
                    <a:pt x="4247" y="1001904"/>
                    <a:pt x="8513" y="1003655"/>
                    <a:pt x="12786" y="1005349"/>
                  </a:cubicBezTo>
                  <a:lnTo>
                    <a:pt x="1005349" y="12786"/>
                  </a:lnTo>
                  <a:cubicBezTo>
                    <a:pt x="1003649" y="8513"/>
                    <a:pt x="1001904" y="4253"/>
                    <a:pt x="1000127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1F632C6-74F3-D265-A5A5-7647738C7FBD}"/>
                </a:ext>
              </a:extLst>
            </p:cNvPr>
            <p:cNvSpPr/>
            <p:nvPr/>
          </p:nvSpPr>
          <p:spPr>
            <a:xfrm>
              <a:off x="10124798" y="592416"/>
              <a:ext cx="969544" cy="969550"/>
            </a:xfrm>
            <a:custGeom>
              <a:gdLst>
                <a:gd name="connsiteX0" fmla="*/ 965202 w 969544"/>
                <a:gd name="connsiteY0" fmla="*/ 0 h 969550"/>
                <a:gd name="connsiteX1" fmla="*/ 0 w 969544"/>
                <a:gd name="connsiteY1" fmla="*/ 965208 h 969550"/>
                <a:gd name="connsiteX2" fmla="*/ 13665 w 969544"/>
                <a:gd name="connsiteY2" fmla="*/ 969551 h 969550"/>
                <a:gd name="connsiteX3" fmla="*/ 969544 w 969544"/>
                <a:gd name="connsiteY3" fmla="*/ 13671 h 969550"/>
                <a:gd name="connsiteX4" fmla="*/ 965202 w 969544"/>
                <a:gd name="connsiteY4" fmla="*/ 0 h 9695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9544" h="969549">
                  <a:moveTo>
                    <a:pt x="965202" y="0"/>
                  </a:moveTo>
                  <a:lnTo>
                    <a:pt x="0" y="965208"/>
                  </a:lnTo>
                  <a:cubicBezTo>
                    <a:pt x="4546" y="966704"/>
                    <a:pt x="9099" y="968143"/>
                    <a:pt x="13665" y="969551"/>
                  </a:cubicBezTo>
                  <a:lnTo>
                    <a:pt x="969544" y="13671"/>
                  </a:lnTo>
                  <a:cubicBezTo>
                    <a:pt x="968137" y="9106"/>
                    <a:pt x="966698" y="4546"/>
                    <a:pt x="965202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7FE9BFD0-2292-3132-2162-AF291E2F127B}"/>
                </a:ext>
              </a:extLst>
            </p:cNvPr>
            <p:cNvSpPr/>
            <p:nvPr/>
          </p:nvSpPr>
          <p:spPr>
            <a:xfrm>
              <a:off x="10184347" y="651971"/>
              <a:ext cx="926009" cy="926002"/>
            </a:xfrm>
            <a:custGeom>
              <a:gdLst>
                <a:gd name="connsiteX0" fmla="*/ 922622 w 926009"/>
                <a:gd name="connsiteY0" fmla="*/ 0 h 926002"/>
                <a:gd name="connsiteX1" fmla="*/ 0 w 926009"/>
                <a:gd name="connsiteY1" fmla="*/ 922622 h 926002"/>
                <a:gd name="connsiteX2" fmla="*/ 14626 w 926009"/>
                <a:gd name="connsiteY2" fmla="*/ 926003 h 926002"/>
                <a:gd name="connsiteX3" fmla="*/ 926009 w 926009"/>
                <a:gd name="connsiteY3" fmla="*/ 14620 h 926002"/>
                <a:gd name="connsiteX4" fmla="*/ 922622 w 926009"/>
                <a:gd name="connsiteY4" fmla="*/ 0 h 92600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009" h="926002">
                  <a:moveTo>
                    <a:pt x="922622" y="0"/>
                  </a:moveTo>
                  <a:lnTo>
                    <a:pt x="0" y="922622"/>
                  </a:lnTo>
                  <a:cubicBezTo>
                    <a:pt x="4865" y="923794"/>
                    <a:pt x="9742" y="924927"/>
                    <a:pt x="14626" y="926003"/>
                  </a:cubicBezTo>
                  <a:lnTo>
                    <a:pt x="926009" y="14620"/>
                  </a:lnTo>
                  <a:cubicBezTo>
                    <a:pt x="924927" y="9742"/>
                    <a:pt x="923800" y="4865"/>
                    <a:pt x="922622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AA6ADB2-0091-0508-7B8D-4C2022FC41C2}"/>
                </a:ext>
              </a:extLst>
            </p:cNvPr>
            <p:cNvSpPr/>
            <p:nvPr/>
          </p:nvSpPr>
          <p:spPr>
            <a:xfrm>
              <a:off x="10248328" y="715945"/>
              <a:ext cx="873432" cy="873432"/>
            </a:xfrm>
            <a:custGeom>
              <a:gdLst>
                <a:gd name="connsiteX0" fmla="*/ 871191 w 873432"/>
                <a:gd name="connsiteY0" fmla="*/ 0 h 873432"/>
                <a:gd name="connsiteX1" fmla="*/ 0 w 873432"/>
                <a:gd name="connsiteY1" fmla="*/ 871198 h 873432"/>
                <a:gd name="connsiteX2" fmla="*/ 15772 w 873432"/>
                <a:gd name="connsiteY2" fmla="*/ 873433 h 873432"/>
                <a:gd name="connsiteX3" fmla="*/ 873433 w 873432"/>
                <a:gd name="connsiteY3" fmla="*/ 15772 h 873432"/>
                <a:gd name="connsiteX4" fmla="*/ 871191 w 873432"/>
                <a:gd name="connsiteY4" fmla="*/ 0 h 87343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432" h="873432">
                  <a:moveTo>
                    <a:pt x="871191" y="0"/>
                  </a:moveTo>
                  <a:lnTo>
                    <a:pt x="0" y="871198"/>
                  </a:lnTo>
                  <a:cubicBezTo>
                    <a:pt x="5253" y="872000"/>
                    <a:pt x="10506" y="872739"/>
                    <a:pt x="15772" y="873433"/>
                  </a:cubicBezTo>
                  <a:lnTo>
                    <a:pt x="873433" y="15772"/>
                  </a:lnTo>
                  <a:cubicBezTo>
                    <a:pt x="872732" y="10513"/>
                    <a:pt x="871994" y="5253"/>
                    <a:pt x="871191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A24CBE7-C877-4B67-B0B0-C27B2AA3EFEB}"/>
                </a:ext>
              </a:extLst>
            </p:cNvPr>
            <p:cNvSpPr/>
            <p:nvPr/>
          </p:nvSpPr>
          <p:spPr>
            <a:xfrm>
              <a:off x="10317479" y="785103"/>
              <a:ext cx="810260" cy="810254"/>
            </a:xfrm>
            <a:custGeom>
              <a:gdLst>
                <a:gd name="connsiteX0" fmla="*/ 809407 w 810260"/>
                <a:gd name="connsiteY0" fmla="*/ 0 h 810254"/>
                <a:gd name="connsiteX1" fmla="*/ 0 w 810260"/>
                <a:gd name="connsiteY1" fmla="*/ 809401 h 810254"/>
                <a:gd name="connsiteX2" fmla="*/ 17154 w 810260"/>
                <a:gd name="connsiteY2" fmla="*/ 810254 h 810254"/>
                <a:gd name="connsiteX3" fmla="*/ 810261 w 810260"/>
                <a:gd name="connsiteY3" fmla="*/ 17148 h 810254"/>
                <a:gd name="connsiteX4" fmla="*/ 809407 w 810260"/>
                <a:gd name="connsiteY4" fmla="*/ 0 h 8102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0260" h="810254">
                  <a:moveTo>
                    <a:pt x="809407" y="0"/>
                  </a:moveTo>
                  <a:lnTo>
                    <a:pt x="0" y="809401"/>
                  </a:lnTo>
                  <a:cubicBezTo>
                    <a:pt x="5712" y="809751"/>
                    <a:pt x="11430" y="810038"/>
                    <a:pt x="17154" y="810254"/>
                  </a:cubicBezTo>
                  <a:lnTo>
                    <a:pt x="810261" y="17148"/>
                  </a:lnTo>
                  <a:cubicBezTo>
                    <a:pt x="810038" y="11430"/>
                    <a:pt x="809751" y="5712"/>
                    <a:pt x="809407" y="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1F6928D-DB2D-6E42-290C-A06D6D490BCF}"/>
                </a:ext>
              </a:extLst>
            </p:cNvPr>
            <p:cNvSpPr/>
            <p:nvPr/>
          </p:nvSpPr>
          <p:spPr>
            <a:xfrm>
              <a:off x="10393119" y="860737"/>
              <a:ext cx="734646" cy="734652"/>
            </a:xfrm>
            <a:custGeom>
              <a:gdLst>
                <a:gd name="connsiteX0" fmla="*/ 733704 w 734646"/>
                <a:gd name="connsiteY0" fmla="*/ 18956 h 734652"/>
                <a:gd name="connsiteX1" fmla="*/ 734646 w 734646"/>
                <a:gd name="connsiteY1" fmla="*/ 0 h 734652"/>
                <a:gd name="connsiteX2" fmla="*/ 0 w 734646"/>
                <a:gd name="connsiteY2" fmla="*/ 734653 h 734652"/>
                <a:gd name="connsiteX3" fmla="*/ 18956 w 734646"/>
                <a:gd name="connsiteY3" fmla="*/ 733710 h 734652"/>
                <a:gd name="connsiteX4" fmla="*/ 733704 w 734646"/>
                <a:gd name="connsiteY4" fmla="*/ 18956 h 73465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646" h="734652">
                  <a:moveTo>
                    <a:pt x="733704" y="18956"/>
                  </a:moveTo>
                  <a:cubicBezTo>
                    <a:pt x="734099" y="12640"/>
                    <a:pt x="734411" y="6323"/>
                    <a:pt x="734646" y="0"/>
                  </a:cubicBezTo>
                  <a:lnTo>
                    <a:pt x="0" y="734653"/>
                  </a:lnTo>
                  <a:cubicBezTo>
                    <a:pt x="6323" y="734417"/>
                    <a:pt x="12640" y="734099"/>
                    <a:pt x="18956" y="733710"/>
                  </a:cubicBezTo>
                  <a:lnTo>
                    <a:pt x="733704" y="18956"/>
                  </a:ln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F9E4F839-35C3-BEEF-9851-33915855F40C}"/>
                </a:ext>
              </a:extLst>
            </p:cNvPr>
            <p:cNvSpPr/>
            <p:nvPr/>
          </p:nvSpPr>
          <p:spPr>
            <a:xfrm>
              <a:off x="10477463" y="945081"/>
              <a:ext cx="642482" cy="642482"/>
            </a:xfrm>
            <a:custGeom>
              <a:gdLst>
                <a:gd name="connsiteX0" fmla="*/ 21554 w 642482"/>
                <a:gd name="connsiteY0" fmla="*/ 638943 h 642482"/>
                <a:gd name="connsiteX1" fmla="*/ 638943 w 642482"/>
                <a:gd name="connsiteY1" fmla="*/ 21554 h 642482"/>
                <a:gd name="connsiteX2" fmla="*/ 642483 w 642482"/>
                <a:gd name="connsiteY2" fmla="*/ 0 h 642482"/>
                <a:gd name="connsiteX3" fmla="*/ 0 w 642482"/>
                <a:gd name="connsiteY3" fmla="*/ 642483 h 642482"/>
                <a:gd name="connsiteX4" fmla="*/ 21554 w 642482"/>
                <a:gd name="connsiteY4" fmla="*/ 638943 h 6424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482" h="642482">
                  <a:moveTo>
                    <a:pt x="21554" y="638943"/>
                  </a:moveTo>
                  <a:lnTo>
                    <a:pt x="638943" y="21554"/>
                  </a:lnTo>
                  <a:cubicBezTo>
                    <a:pt x="640222" y="14384"/>
                    <a:pt x="641413" y="7202"/>
                    <a:pt x="642483" y="0"/>
                  </a:cubicBezTo>
                  <a:lnTo>
                    <a:pt x="0" y="642483"/>
                  </a:lnTo>
                  <a:cubicBezTo>
                    <a:pt x="7195" y="641413"/>
                    <a:pt x="14378" y="640222"/>
                    <a:pt x="21554" y="638943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524E7C4D-7128-1424-1783-94CDAED6A727}"/>
                </a:ext>
              </a:extLst>
            </p:cNvPr>
            <p:cNvSpPr/>
            <p:nvPr/>
          </p:nvSpPr>
          <p:spPr>
            <a:xfrm>
              <a:off x="10575160" y="1042778"/>
              <a:ext cx="523613" cy="523613"/>
            </a:xfrm>
            <a:custGeom>
              <a:gdLst>
                <a:gd name="connsiteX0" fmla="*/ 25871 w 523613"/>
                <a:gd name="connsiteY0" fmla="*/ 515750 h 523613"/>
                <a:gd name="connsiteX1" fmla="*/ 515744 w 523613"/>
                <a:gd name="connsiteY1" fmla="*/ 25878 h 523613"/>
                <a:gd name="connsiteX2" fmla="*/ 523614 w 523613"/>
                <a:gd name="connsiteY2" fmla="*/ 0 h 523613"/>
                <a:gd name="connsiteX3" fmla="*/ 0 w 523613"/>
                <a:gd name="connsiteY3" fmla="*/ 523614 h 523613"/>
                <a:gd name="connsiteX4" fmla="*/ 25871 w 523613"/>
                <a:gd name="connsiteY4" fmla="*/ 515750 h 52361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613" h="523613">
                  <a:moveTo>
                    <a:pt x="25871" y="515750"/>
                  </a:moveTo>
                  <a:lnTo>
                    <a:pt x="515744" y="25878"/>
                  </a:lnTo>
                  <a:cubicBezTo>
                    <a:pt x="518533" y="17294"/>
                    <a:pt x="521131" y="8660"/>
                    <a:pt x="523614" y="0"/>
                  </a:cubicBezTo>
                  <a:lnTo>
                    <a:pt x="0" y="523614"/>
                  </a:lnTo>
                  <a:cubicBezTo>
                    <a:pt x="8660" y="521143"/>
                    <a:pt x="17288" y="518539"/>
                    <a:pt x="25871" y="515750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5284947F-F6EB-B486-EC38-E2119F951A5F}"/>
                </a:ext>
              </a:extLst>
            </p:cNvPr>
            <p:cNvSpPr/>
            <p:nvPr/>
          </p:nvSpPr>
          <p:spPr>
            <a:xfrm>
              <a:off x="10699237" y="1166874"/>
              <a:ext cx="351964" cy="351964"/>
            </a:xfrm>
            <a:custGeom>
              <a:gdLst>
                <a:gd name="connsiteX0" fmla="*/ 37683 w 351964"/>
                <a:gd name="connsiteY0" fmla="*/ 332289 h 351964"/>
                <a:gd name="connsiteX1" fmla="*/ 332295 w 351964"/>
                <a:gd name="connsiteY1" fmla="*/ 37677 h 351964"/>
                <a:gd name="connsiteX2" fmla="*/ 351965 w 351964"/>
                <a:gd name="connsiteY2" fmla="*/ 0 h 351964"/>
                <a:gd name="connsiteX3" fmla="*/ 0 w 351964"/>
                <a:gd name="connsiteY3" fmla="*/ 351965 h 351964"/>
                <a:gd name="connsiteX4" fmla="*/ 37683 w 351964"/>
                <a:gd name="connsiteY4" fmla="*/ 332289 h 35196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964" h="351964">
                  <a:moveTo>
                    <a:pt x="37683" y="332289"/>
                  </a:moveTo>
                  <a:lnTo>
                    <a:pt x="332295" y="37677"/>
                  </a:lnTo>
                  <a:cubicBezTo>
                    <a:pt x="339236" y="25266"/>
                    <a:pt x="345776" y="12697"/>
                    <a:pt x="351965" y="0"/>
                  </a:cubicBezTo>
                  <a:lnTo>
                    <a:pt x="0" y="351965"/>
                  </a:lnTo>
                  <a:cubicBezTo>
                    <a:pt x="12703" y="345763"/>
                    <a:pt x="25279" y="339223"/>
                    <a:pt x="37683" y="332289"/>
                  </a:cubicBezTo>
                  <a:close/>
                </a:path>
              </a:pathLst>
            </a:custGeom>
            <a:solidFill>
              <a:srgbClr val="E4E4E4"/>
            </a:solidFill>
            <a:ln w="6350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/>
            </a:p>
          </p:txBody>
        </p:sp>
      </p:grp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DCC21368-8087-2C4F-A455-415132BC13EF}"/>
              </a:ext>
            </a:extLst>
          </p:cNvPr>
          <p:cNvSpPr/>
          <p:nvPr/>
        </p:nvSpPr>
        <p:spPr>
          <a:xfrm>
            <a:off x="9966564" y="1866921"/>
            <a:ext cx="477564" cy="477564"/>
          </a:xfrm>
          <a:custGeom>
            <a:gdLst>
              <a:gd name="connsiteX0" fmla="*/ 240259 w 477564"/>
              <a:gd name="connsiteY0" fmla="*/ 477564 h 477564"/>
              <a:gd name="connsiteX1" fmla="*/ 237305 w 477564"/>
              <a:gd name="connsiteY1" fmla="*/ 477564 h 477564"/>
              <a:gd name="connsiteX2" fmla="*/ 0 w 477564"/>
              <a:gd name="connsiteY2" fmla="*/ 240259 h 477564"/>
              <a:gd name="connsiteX3" fmla="*/ 0 w 477564"/>
              <a:gd name="connsiteY3" fmla="*/ 237305 h 477564"/>
              <a:gd name="connsiteX4" fmla="*/ 237305 w 477564"/>
              <a:gd name="connsiteY4" fmla="*/ 0 h 477564"/>
              <a:gd name="connsiteX5" fmla="*/ 240259 w 477564"/>
              <a:gd name="connsiteY5" fmla="*/ 0 h 477564"/>
              <a:gd name="connsiteX6" fmla="*/ 477564 w 477564"/>
              <a:gd name="connsiteY6" fmla="*/ 237305 h 477564"/>
              <a:gd name="connsiteX7" fmla="*/ 477564 w 477564"/>
              <a:gd name="connsiteY7" fmla="*/ 240259 h 477564"/>
              <a:gd name="connsiteX8" fmla="*/ 240259 w 477564"/>
              <a:gd name="connsiteY8" fmla="*/ 477564 h 4775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564" h="477564">
                <a:moveTo>
                  <a:pt x="240259" y="477564"/>
                </a:moveTo>
                <a:lnTo>
                  <a:pt x="237305" y="477564"/>
                </a:lnTo>
                <a:cubicBezTo>
                  <a:pt x="106248" y="477564"/>
                  <a:pt x="0" y="371322"/>
                  <a:pt x="0" y="240259"/>
                </a:cubicBezTo>
                <a:lnTo>
                  <a:pt x="0" y="237305"/>
                </a:lnTo>
                <a:cubicBezTo>
                  <a:pt x="0" y="106248"/>
                  <a:pt x="106242" y="0"/>
                  <a:pt x="237305" y="0"/>
                </a:cubicBezTo>
                <a:lnTo>
                  <a:pt x="240259" y="0"/>
                </a:lnTo>
                <a:cubicBezTo>
                  <a:pt x="371316" y="0"/>
                  <a:pt x="477564" y="106242"/>
                  <a:pt x="477564" y="237305"/>
                </a:cubicBezTo>
                <a:lnTo>
                  <a:pt x="477564" y="240259"/>
                </a:lnTo>
                <a:cubicBezTo>
                  <a:pt x="477564" y="371322"/>
                  <a:pt x="371322" y="477564"/>
                  <a:pt x="240259" y="477564"/>
                </a:cubicBezTo>
                <a:close/>
              </a:path>
            </a:pathLst>
          </a:custGeom>
          <a:solidFill>
            <a:srgbClr val="70AD47"/>
          </a:solidFill>
          <a:ln w="635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666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Title 2">
            <a:extLst>
              <a:ext uri="{FF2B5EF4-FFF2-40B4-BE49-F238E27FC236}">
                <a16:creationId xmlns:a16="http://schemas.microsoft.com/office/drawing/2014/main" id="{1BA894C9-A232-1D6C-62BB-10B38799E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4776"/>
            <a:ext cx="12192000" cy="1243584"/>
          </a:xfrm>
        </p:spPr>
        <p:txBody>
          <a:bodyPr>
            <a:noAutofit/>
          </a:bodyPr>
          <a:lstStyle/>
          <a:p>
            <a:pPr algn="ctr"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Bağlam: kavşaklar</a:t>
            </a:r>
            <a:endParaRPr lang="en-US" sz="1600" b="1">
              <a:latin typeface="Myriad Pro" panose="020b0503030403020204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86ACA03-6132-CEF1-E765-D85320275C14}"/>
              </a:ext>
            </a:extLst>
          </p:cNvPr>
          <p:cNvGrpSpPr>
            <a:grpSpLocks noChangeAspect="1"/>
          </p:cNvGrpSpPr>
          <p:nvPr/>
        </p:nvGrpSpPr>
        <p:grpSpPr>
          <a:xfrm>
            <a:off x="869996" y="1741088"/>
            <a:ext cx="5050096" cy="4639119"/>
            <a:chOff x="-2660276" y="-1368848"/>
            <a:chExt cx="11567086" cy="10625765"/>
          </a:xfrm>
        </p:grpSpPr>
        <p:sp>
          <p:nvSpPr>
            <p:cNvPr id="18" name="Rectangle 4">
              <a:extLst>
                <a:ext uri="{FF2B5EF4-FFF2-40B4-BE49-F238E27FC236}">
                  <a16:creationId xmlns:a16="http://schemas.microsoft.com/office/drawing/2014/main" id="{3E4E5C00-DC0A-0AC9-524D-FB36134A4C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1446" y="2107370"/>
              <a:ext cx="4654607" cy="7149547"/>
            </a:xfrm>
            <a:custGeom>
              <a:gdLst>
                <a:gd name="connsiteX0" fmla="*/ 1120706 w 7064431"/>
                <a:gd name="connsiteY0" fmla="*/ 277746 h 10851082"/>
                <a:gd name="connsiteX1" fmla="*/ 1315778 w 7064431"/>
                <a:gd name="connsiteY1" fmla="*/ 189862 h 10851082"/>
                <a:gd name="connsiteX2" fmla="*/ 1519232 w 7064431"/>
                <a:gd name="connsiteY2" fmla="*/ 125092 h 10851082"/>
                <a:gd name="connsiteX3" fmla="*/ 2133657 w 7064431"/>
                <a:gd name="connsiteY3" fmla="*/ 371472 h 10851082"/>
                <a:gd name="connsiteX4" fmla="*/ 2753417 w 7064431"/>
                <a:gd name="connsiteY4" fmla="*/ 501012 h 10851082"/>
                <a:gd name="connsiteX5" fmla="*/ 3124892 w 7064431"/>
                <a:gd name="connsiteY5" fmla="*/ 431800 h 10851082"/>
                <a:gd name="connsiteX6" fmla="*/ 3637972 w 7064431"/>
                <a:gd name="connsiteY6" fmla="*/ 419100 h 10851082"/>
                <a:gd name="connsiteX7" fmla="*/ 3935152 w 7064431"/>
                <a:gd name="connsiteY7" fmla="*/ 243840 h 10851082"/>
                <a:gd name="connsiteX8" fmla="*/ 4143432 w 7064431"/>
                <a:gd name="connsiteY8" fmla="*/ 276860 h 10851082"/>
                <a:gd name="connsiteX9" fmla="*/ 4473632 w 7064431"/>
                <a:gd name="connsiteY9" fmla="*/ 152400 h 10851082"/>
                <a:gd name="connsiteX10" fmla="*/ 4976552 w 7064431"/>
                <a:gd name="connsiteY10" fmla="*/ 0 h 10851082"/>
                <a:gd name="connsiteX11" fmla="*/ 5159432 w 7064431"/>
                <a:gd name="connsiteY11" fmla="*/ 160020 h 10851082"/>
                <a:gd name="connsiteX12" fmla="*/ 5309292 w 7064431"/>
                <a:gd name="connsiteY12" fmla="*/ 314960 h 10851082"/>
                <a:gd name="connsiteX13" fmla="*/ 5687752 w 7064431"/>
                <a:gd name="connsiteY13" fmla="*/ 340360 h 10851082"/>
                <a:gd name="connsiteX14" fmla="*/ 5875712 w 7064431"/>
                <a:gd name="connsiteY14" fmla="*/ 378460 h 10851082"/>
                <a:gd name="connsiteX15" fmla="*/ 6157652 w 7064431"/>
                <a:gd name="connsiteY15" fmla="*/ 866140 h 10851082"/>
                <a:gd name="connsiteX16" fmla="*/ 6297352 w 7064431"/>
                <a:gd name="connsiteY16" fmla="*/ 1021080 h 10851082"/>
                <a:gd name="connsiteX17" fmla="*/ 6488742 w 7064431"/>
                <a:gd name="connsiteY17" fmla="*/ 1046096 h 10851082"/>
                <a:gd name="connsiteX18" fmla="*/ 6597962 w 7064431"/>
                <a:gd name="connsiteY18" fmla="*/ 1141092 h 10851082"/>
                <a:gd name="connsiteX19" fmla="*/ 6901871 w 7064431"/>
                <a:gd name="connsiteY19" fmla="*/ 1501140 h 10851082"/>
                <a:gd name="connsiteX20" fmla="*/ 7064431 w 7064431"/>
                <a:gd name="connsiteY20" fmla="*/ 2214879 h 10851082"/>
                <a:gd name="connsiteX21" fmla="*/ 6929811 w 7064431"/>
                <a:gd name="connsiteY21" fmla="*/ 2649219 h 10851082"/>
                <a:gd name="connsiteX22" fmla="*/ 6437051 w 7064431"/>
                <a:gd name="connsiteY22" fmla="*/ 2750819 h 10851082"/>
                <a:gd name="connsiteX23" fmla="*/ 6063671 w 7064431"/>
                <a:gd name="connsiteY23" fmla="*/ 3340099 h 10851082"/>
                <a:gd name="connsiteX24" fmla="*/ 6463271 w 7064431"/>
                <a:gd name="connsiteY24" fmla="*/ 3917280 h 10851082"/>
                <a:gd name="connsiteX25" fmla="*/ 6674022 w 7064431"/>
                <a:gd name="connsiteY25" fmla="*/ 4708224 h 10851082"/>
                <a:gd name="connsiteX26" fmla="*/ 6228185 w 7064431"/>
                <a:gd name="connsiteY26" fmla="*/ 5253914 h 10851082"/>
                <a:gd name="connsiteX27" fmla="*/ 6010886 w 7064431"/>
                <a:gd name="connsiteY27" fmla="*/ 5395283 h 10851082"/>
                <a:gd name="connsiteX28" fmla="*/ 5725668 w 7064431"/>
                <a:gd name="connsiteY28" fmla="*/ 5221399 h 10851082"/>
                <a:gd name="connsiteX29" fmla="*/ 5574053 w 7064431"/>
                <a:gd name="connsiteY29" fmla="*/ 5294539 h 10851082"/>
                <a:gd name="connsiteX30" fmla="*/ 5480650 w 7064431"/>
                <a:gd name="connsiteY30" fmla="*/ 5253691 h 10851082"/>
                <a:gd name="connsiteX31" fmla="*/ 5366951 w 7064431"/>
                <a:gd name="connsiteY31" fmla="*/ 5336009 h 10851082"/>
                <a:gd name="connsiteX32" fmla="*/ 5141885 w 7064431"/>
                <a:gd name="connsiteY32" fmla="*/ 5327094 h 10851082"/>
                <a:gd name="connsiteX33" fmla="*/ 4887146 w 7064431"/>
                <a:gd name="connsiteY33" fmla="*/ 5275659 h 10851082"/>
                <a:gd name="connsiteX34" fmla="*/ 4737374 w 7064431"/>
                <a:gd name="connsiteY34" fmla="*/ 5113041 h 10851082"/>
                <a:gd name="connsiteX35" fmla="*/ 4271104 w 7064431"/>
                <a:gd name="connsiteY35" fmla="*/ 5774469 h 10851082"/>
                <a:gd name="connsiteX36" fmla="*/ 4547053 w 7064431"/>
                <a:gd name="connsiteY36" fmla="*/ 6031242 h 10851082"/>
                <a:gd name="connsiteX37" fmla="*/ 4618705 w 7064431"/>
                <a:gd name="connsiteY37" fmla="*/ 6231084 h 10851082"/>
                <a:gd name="connsiteX38" fmla="*/ 4674920 w 7064431"/>
                <a:gd name="connsiteY38" fmla="*/ 6356006 h 10851082"/>
                <a:gd name="connsiteX39" fmla="*/ 4968172 w 7064431"/>
                <a:gd name="connsiteY39" fmla="*/ 6355485 h 10851082"/>
                <a:gd name="connsiteX40" fmla="*/ 4774858 w 7064431"/>
                <a:gd name="connsiteY40" fmla="*/ 6512159 h 10851082"/>
                <a:gd name="connsiteX41" fmla="*/ 4756119 w 7064431"/>
                <a:gd name="connsiteY41" fmla="*/ 6668311 h 10851082"/>
                <a:gd name="connsiteX42" fmla="*/ 4512522 w 7064431"/>
                <a:gd name="connsiteY42" fmla="*/ 6599604 h 10851082"/>
                <a:gd name="connsiteX43" fmla="*/ 4556244 w 7064431"/>
                <a:gd name="connsiteY43" fmla="*/ 7261692 h 10851082"/>
                <a:gd name="connsiteX44" fmla="*/ 4674920 w 7064431"/>
                <a:gd name="connsiteY44" fmla="*/ 7455321 h 10851082"/>
                <a:gd name="connsiteX45" fmla="*/ 4387600 w 7064431"/>
                <a:gd name="connsiteY45" fmla="*/ 8167377 h 10851082"/>
                <a:gd name="connsiteX46" fmla="*/ 4937256 w 7064431"/>
                <a:gd name="connsiteY46" fmla="*/ 8267315 h 10851082"/>
                <a:gd name="connsiteX47" fmla="*/ 5212084 w 7064431"/>
                <a:gd name="connsiteY47" fmla="*/ 8061193 h 10851082"/>
                <a:gd name="connsiteX48" fmla="*/ 5309340 w 7064431"/>
                <a:gd name="connsiteY48" fmla="*/ 8567082 h 10851082"/>
                <a:gd name="connsiteX49" fmla="*/ 5724264 w 7064431"/>
                <a:gd name="connsiteY49" fmla="*/ 8804480 h 10851082"/>
                <a:gd name="connsiteX50" fmla="*/ 5911647 w 7064431"/>
                <a:gd name="connsiteY50" fmla="*/ 9041832 h 10851082"/>
                <a:gd name="connsiteX51" fmla="*/ 5874171 w 7064431"/>
                <a:gd name="connsiteY51" fmla="*/ 9229215 h 10851082"/>
                <a:gd name="connsiteX52" fmla="*/ 6323890 w 7064431"/>
                <a:gd name="connsiteY52" fmla="*/ 9841334 h 10851082"/>
                <a:gd name="connsiteX53" fmla="*/ 6111522 w 7064431"/>
                <a:gd name="connsiteY53" fmla="*/ 9835088 h 10851082"/>
                <a:gd name="connsiteX54" fmla="*/ 5980354 w 7064431"/>
                <a:gd name="connsiteY54" fmla="*/ 9953764 h 10851082"/>
                <a:gd name="connsiteX55" fmla="*/ 5824202 w 7064431"/>
                <a:gd name="connsiteY55" fmla="*/ 9891303 h 10851082"/>
                <a:gd name="connsiteX56" fmla="*/ 5156755 w 7064431"/>
                <a:gd name="connsiteY56" fmla="*/ 10166686 h 10851082"/>
                <a:gd name="connsiteX57" fmla="*/ 5080916 w 7064431"/>
                <a:gd name="connsiteY57" fmla="*/ 10728281 h 10851082"/>
                <a:gd name="connsiteX58" fmla="*/ 4687412 w 7064431"/>
                <a:gd name="connsiteY58" fmla="*/ 10790742 h 10851082"/>
                <a:gd name="connsiteX59" fmla="*/ 4275170 w 7064431"/>
                <a:gd name="connsiteY59" fmla="*/ 10840711 h 10851082"/>
                <a:gd name="connsiteX60" fmla="*/ 4019080 w 7064431"/>
                <a:gd name="connsiteY60" fmla="*/ 10728281 h 10851082"/>
                <a:gd name="connsiteX61" fmla="*/ 3294533 w 7064431"/>
                <a:gd name="connsiteY61" fmla="*/ 10715789 h 10851082"/>
                <a:gd name="connsiteX62" fmla="*/ 2963489 w 7064431"/>
                <a:gd name="connsiteY62" fmla="*/ 10821973 h 10851082"/>
                <a:gd name="connsiteX63" fmla="*/ 2963489 w 7064431"/>
                <a:gd name="connsiteY63" fmla="*/ 10459698 h 10851082"/>
                <a:gd name="connsiteX64" fmla="*/ 2795166 w 7064431"/>
                <a:gd name="connsiteY64" fmla="*/ 9966660 h 10851082"/>
                <a:gd name="connsiteX65" fmla="*/ 2803786 w 7064431"/>
                <a:gd name="connsiteY65" fmla="*/ 9510334 h 10851082"/>
                <a:gd name="connsiteX66" fmla="*/ 3026655 w 7064431"/>
                <a:gd name="connsiteY66" fmla="*/ 8970463 h 10851082"/>
                <a:gd name="connsiteX67" fmla="*/ 2972467 w 7064431"/>
                <a:gd name="connsiteY67" fmla="*/ 8874194 h 10851082"/>
                <a:gd name="connsiteX68" fmla="*/ 2561795 w 7064431"/>
                <a:gd name="connsiteY68" fmla="*/ 9168798 h 10851082"/>
                <a:gd name="connsiteX69" fmla="*/ 2371071 w 7064431"/>
                <a:gd name="connsiteY69" fmla="*/ 9166024 h 10851082"/>
                <a:gd name="connsiteX70" fmla="*/ 1613916 w 7064431"/>
                <a:gd name="connsiteY70" fmla="*/ 9724370 h 10851082"/>
                <a:gd name="connsiteX71" fmla="*/ 901074 w 7064431"/>
                <a:gd name="connsiteY71" fmla="*/ 9354860 h 10851082"/>
                <a:gd name="connsiteX72" fmla="*/ 778933 w 7064431"/>
                <a:gd name="connsiteY72" fmla="*/ 8664358 h 10851082"/>
                <a:gd name="connsiteX73" fmla="*/ 1043616 w 7064431"/>
                <a:gd name="connsiteY73" fmla="*/ 7640219 h 10851082"/>
                <a:gd name="connsiteX74" fmla="*/ 564050 w 7064431"/>
                <a:gd name="connsiteY74" fmla="*/ 7544826 h 10851082"/>
                <a:gd name="connsiteX75" fmla="*/ 158677 w 7064431"/>
                <a:gd name="connsiteY75" fmla="*/ 7691746 h 10851082"/>
                <a:gd name="connsiteX76" fmla="*/ 36666 w 7064431"/>
                <a:gd name="connsiteY76" fmla="*/ 7078765 h 10851082"/>
                <a:gd name="connsiteX77" fmla="*/ 1204017 w 7064431"/>
                <a:gd name="connsiteY77" fmla="*/ 780412 h 10851082"/>
                <a:gd name="connsiteX78" fmla="*/ 1033838 w 7064431"/>
                <a:gd name="connsiteY78" fmla="*/ 346072 h 10851082"/>
                <a:gd name="connsiteX79" fmla="*/ 1120706 w 7064431"/>
                <a:gd name="connsiteY79" fmla="*/ 277746 h 108510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7064431" h="10851082">
                  <a:moveTo>
                    <a:pt x="1120706" y="277746"/>
                  </a:moveTo>
                  <a:cubicBezTo>
                    <a:pt x="1200970" y="241678"/>
                    <a:pt x="1232974" y="218310"/>
                    <a:pt x="1315778" y="189862"/>
                  </a:cubicBezTo>
                  <a:cubicBezTo>
                    <a:pt x="1393756" y="150492"/>
                    <a:pt x="1456494" y="133982"/>
                    <a:pt x="1519232" y="125092"/>
                  </a:cubicBezTo>
                  <a:cubicBezTo>
                    <a:pt x="1667314" y="103925"/>
                    <a:pt x="1924615" y="293579"/>
                    <a:pt x="2133657" y="371472"/>
                  </a:cubicBezTo>
                  <a:cubicBezTo>
                    <a:pt x="2350404" y="429892"/>
                    <a:pt x="2501110" y="475612"/>
                    <a:pt x="2753417" y="501012"/>
                  </a:cubicBezTo>
                  <a:cubicBezTo>
                    <a:pt x="2934286" y="473813"/>
                    <a:pt x="2977466" y="445452"/>
                    <a:pt x="3124892" y="431800"/>
                  </a:cubicBezTo>
                  <a:cubicBezTo>
                    <a:pt x="3272318" y="418148"/>
                    <a:pt x="3521132" y="456353"/>
                    <a:pt x="3637972" y="419100"/>
                  </a:cubicBezTo>
                  <a:cubicBezTo>
                    <a:pt x="3814608" y="345758"/>
                    <a:pt x="3858529" y="246803"/>
                    <a:pt x="3935152" y="243840"/>
                  </a:cubicBezTo>
                  <a:cubicBezTo>
                    <a:pt x="4038551" y="242041"/>
                    <a:pt x="4063845" y="296333"/>
                    <a:pt x="4143432" y="276860"/>
                  </a:cubicBezTo>
                  <a:cubicBezTo>
                    <a:pt x="4287894" y="217488"/>
                    <a:pt x="4328429" y="201083"/>
                    <a:pt x="4473632" y="152400"/>
                  </a:cubicBezTo>
                  <a:cubicBezTo>
                    <a:pt x="4618835" y="103717"/>
                    <a:pt x="4862252" y="0"/>
                    <a:pt x="4976552" y="0"/>
                  </a:cubicBezTo>
                  <a:cubicBezTo>
                    <a:pt x="5111278" y="35878"/>
                    <a:pt x="5119639" y="105833"/>
                    <a:pt x="5159432" y="160020"/>
                  </a:cubicBezTo>
                  <a:cubicBezTo>
                    <a:pt x="5191711" y="248391"/>
                    <a:pt x="5184409" y="315807"/>
                    <a:pt x="5309292" y="314960"/>
                  </a:cubicBezTo>
                  <a:cubicBezTo>
                    <a:pt x="5486775" y="325861"/>
                    <a:pt x="5635682" y="333163"/>
                    <a:pt x="5687752" y="340360"/>
                  </a:cubicBezTo>
                  <a:cubicBezTo>
                    <a:pt x="5739822" y="347557"/>
                    <a:pt x="5808825" y="331893"/>
                    <a:pt x="5875712" y="378460"/>
                  </a:cubicBezTo>
                  <a:cubicBezTo>
                    <a:pt x="6081135" y="650981"/>
                    <a:pt x="6153842" y="835237"/>
                    <a:pt x="6157652" y="866140"/>
                  </a:cubicBezTo>
                  <a:cubicBezTo>
                    <a:pt x="6196281" y="990071"/>
                    <a:pt x="6165124" y="968227"/>
                    <a:pt x="6297352" y="1021080"/>
                  </a:cubicBezTo>
                  <a:cubicBezTo>
                    <a:pt x="6375542" y="1033652"/>
                    <a:pt x="6413092" y="1030984"/>
                    <a:pt x="6488742" y="1046096"/>
                  </a:cubicBezTo>
                  <a:cubicBezTo>
                    <a:pt x="6581029" y="1062521"/>
                    <a:pt x="6581875" y="1109427"/>
                    <a:pt x="6597962" y="1141092"/>
                  </a:cubicBezTo>
                  <a:cubicBezTo>
                    <a:pt x="6794664" y="1421403"/>
                    <a:pt x="6845716" y="1394142"/>
                    <a:pt x="6901871" y="1501140"/>
                  </a:cubicBezTo>
                  <a:cubicBezTo>
                    <a:pt x="7011366" y="1702118"/>
                    <a:pt x="7011514" y="2035386"/>
                    <a:pt x="7064431" y="2214879"/>
                  </a:cubicBezTo>
                  <a:cubicBezTo>
                    <a:pt x="7056662" y="2397653"/>
                    <a:pt x="7015324" y="2562012"/>
                    <a:pt x="6929811" y="2649219"/>
                  </a:cubicBezTo>
                  <a:cubicBezTo>
                    <a:pt x="6836678" y="2695786"/>
                    <a:pt x="6641521" y="2712719"/>
                    <a:pt x="6437051" y="2750819"/>
                  </a:cubicBezTo>
                  <a:cubicBezTo>
                    <a:pt x="6318793" y="2839614"/>
                    <a:pt x="6192788" y="3117003"/>
                    <a:pt x="6063671" y="3340099"/>
                  </a:cubicBezTo>
                  <a:cubicBezTo>
                    <a:pt x="5814179" y="3518217"/>
                    <a:pt x="6526348" y="3904580"/>
                    <a:pt x="6463271" y="3917280"/>
                  </a:cubicBezTo>
                  <a:cubicBezTo>
                    <a:pt x="6296329" y="3988294"/>
                    <a:pt x="6707042" y="4501214"/>
                    <a:pt x="6674022" y="4708224"/>
                  </a:cubicBezTo>
                  <a:cubicBezTo>
                    <a:pt x="6484485" y="4862977"/>
                    <a:pt x="6328414" y="5050265"/>
                    <a:pt x="6228185" y="5253914"/>
                  </a:cubicBezTo>
                  <a:cubicBezTo>
                    <a:pt x="6095974" y="5327559"/>
                    <a:pt x="6102009" y="5308394"/>
                    <a:pt x="6010886" y="5395283"/>
                  </a:cubicBezTo>
                  <a:cubicBezTo>
                    <a:pt x="5848707" y="5371788"/>
                    <a:pt x="5805678" y="5288392"/>
                    <a:pt x="5725668" y="5221399"/>
                  </a:cubicBezTo>
                  <a:cubicBezTo>
                    <a:pt x="5650501" y="5264384"/>
                    <a:pt x="5627271" y="5243832"/>
                    <a:pt x="5574053" y="5294539"/>
                  </a:cubicBezTo>
                  <a:cubicBezTo>
                    <a:pt x="5498488" y="5284379"/>
                    <a:pt x="5563835" y="5271471"/>
                    <a:pt x="5480650" y="5253691"/>
                  </a:cubicBezTo>
                  <a:cubicBezTo>
                    <a:pt x="5365715" y="5258136"/>
                    <a:pt x="5495221" y="5234409"/>
                    <a:pt x="5366951" y="5336009"/>
                  </a:cubicBezTo>
                  <a:cubicBezTo>
                    <a:pt x="5247364" y="5396520"/>
                    <a:pt x="5252351" y="5368925"/>
                    <a:pt x="5141885" y="5327094"/>
                  </a:cubicBezTo>
                  <a:cubicBezTo>
                    <a:pt x="5049175" y="5328999"/>
                    <a:pt x="5008431" y="5277564"/>
                    <a:pt x="4887146" y="5275659"/>
                  </a:cubicBezTo>
                  <a:cubicBezTo>
                    <a:pt x="4822851" y="5258722"/>
                    <a:pt x="4849417" y="5228740"/>
                    <a:pt x="4737374" y="5113041"/>
                  </a:cubicBezTo>
                  <a:cubicBezTo>
                    <a:pt x="4594101" y="5247186"/>
                    <a:pt x="4466264" y="5437176"/>
                    <a:pt x="4271104" y="5774469"/>
                  </a:cubicBezTo>
                  <a:cubicBezTo>
                    <a:pt x="4434565" y="5928491"/>
                    <a:pt x="4659004" y="6013779"/>
                    <a:pt x="4547053" y="6031242"/>
                  </a:cubicBezTo>
                  <a:cubicBezTo>
                    <a:pt x="4539403" y="6103180"/>
                    <a:pt x="4706753" y="6154141"/>
                    <a:pt x="4618705" y="6231084"/>
                  </a:cubicBezTo>
                  <a:cubicBezTo>
                    <a:pt x="4679575" y="6378902"/>
                    <a:pt x="4768664" y="6312370"/>
                    <a:pt x="4674920" y="6356006"/>
                  </a:cubicBezTo>
                  <a:cubicBezTo>
                    <a:pt x="4581176" y="6399642"/>
                    <a:pt x="5088930" y="6233686"/>
                    <a:pt x="4968172" y="6355485"/>
                  </a:cubicBezTo>
                  <a:cubicBezTo>
                    <a:pt x="4847414" y="6477284"/>
                    <a:pt x="4896605" y="6430873"/>
                    <a:pt x="4774858" y="6512159"/>
                  </a:cubicBezTo>
                  <a:cubicBezTo>
                    <a:pt x="4790527" y="6605939"/>
                    <a:pt x="4790471" y="6586073"/>
                    <a:pt x="4756119" y="6668311"/>
                  </a:cubicBezTo>
                  <a:cubicBezTo>
                    <a:pt x="4604131" y="6735976"/>
                    <a:pt x="4668674" y="6493420"/>
                    <a:pt x="4512522" y="6599604"/>
                  </a:cubicBezTo>
                  <a:cubicBezTo>
                    <a:pt x="4501072" y="6847367"/>
                    <a:pt x="4584353" y="7137812"/>
                    <a:pt x="4556244" y="7261692"/>
                  </a:cubicBezTo>
                  <a:cubicBezTo>
                    <a:pt x="4625991" y="7404313"/>
                    <a:pt x="4797760" y="7448034"/>
                    <a:pt x="4674920" y="7455321"/>
                  </a:cubicBezTo>
                  <a:cubicBezTo>
                    <a:pt x="4533342" y="7443871"/>
                    <a:pt x="4409909" y="7555265"/>
                    <a:pt x="4387600" y="8167377"/>
                  </a:cubicBezTo>
                  <a:cubicBezTo>
                    <a:pt x="4578107" y="8225674"/>
                    <a:pt x="4808619" y="8370384"/>
                    <a:pt x="4937256" y="8267315"/>
                  </a:cubicBezTo>
                  <a:cubicBezTo>
                    <a:pt x="5009088" y="8217346"/>
                    <a:pt x="5150069" y="8049750"/>
                    <a:pt x="5212084" y="8061193"/>
                  </a:cubicBezTo>
                  <a:cubicBezTo>
                    <a:pt x="5330314" y="8309988"/>
                    <a:pt x="5303986" y="8340048"/>
                    <a:pt x="5309340" y="8567082"/>
                  </a:cubicBezTo>
                  <a:cubicBezTo>
                    <a:pt x="5381170" y="8701373"/>
                    <a:pt x="5623880" y="8725355"/>
                    <a:pt x="5724264" y="8804480"/>
                  </a:cubicBezTo>
                  <a:cubicBezTo>
                    <a:pt x="5824648" y="8883605"/>
                    <a:pt x="5835652" y="9012684"/>
                    <a:pt x="5911647" y="9041832"/>
                  </a:cubicBezTo>
                  <a:cubicBezTo>
                    <a:pt x="5874617" y="9145941"/>
                    <a:pt x="5770069" y="9097006"/>
                    <a:pt x="5874171" y="9229215"/>
                  </a:cubicBezTo>
                  <a:cubicBezTo>
                    <a:pt x="6277492" y="9497805"/>
                    <a:pt x="6248790" y="9719441"/>
                    <a:pt x="6323890" y="9841334"/>
                  </a:cubicBezTo>
                  <a:cubicBezTo>
                    <a:pt x="6371777" y="9958969"/>
                    <a:pt x="6168778" y="9816350"/>
                    <a:pt x="6111522" y="9835088"/>
                  </a:cubicBezTo>
                  <a:cubicBezTo>
                    <a:pt x="6054266" y="9853826"/>
                    <a:pt x="6036569" y="9961051"/>
                    <a:pt x="5980354" y="9953764"/>
                  </a:cubicBezTo>
                  <a:cubicBezTo>
                    <a:pt x="5955370" y="9952725"/>
                    <a:pt x="5920871" y="9939098"/>
                    <a:pt x="5824202" y="9891303"/>
                  </a:cubicBezTo>
                  <a:cubicBezTo>
                    <a:pt x="5522455" y="10057958"/>
                    <a:pt x="5363919" y="10107349"/>
                    <a:pt x="5156755" y="10166686"/>
                  </a:cubicBezTo>
                  <a:cubicBezTo>
                    <a:pt x="5186352" y="10331173"/>
                    <a:pt x="5124786" y="10437930"/>
                    <a:pt x="5080916" y="10728281"/>
                  </a:cubicBezTo>
                  <a:cubicBezTo>
                    <a:pt x="4930863" y="10849987"/>
                    <a:pt x="4760283" y="10790742"/>
                    <a:pt x="4687412" y="10790742"/>
                  </a:cubicBezTo>
                  <a:cubicBezTo>
                    <a:pt x="4512374" y="10895794"/>
                    <a:pt x="4351166" y="10829262"/>
                    <a:pt x="4275170" y="10840711"/>
                  </a:cubicBezTo>
                  <a:cubicBezTo>
                    <a:pt x="4213604" y="10883299"/>
                    <a:pt x="4135674" y="10777210"/>
                    <a:pt x="4019080" y="10728281"/>
                  </a:cubicBezTo>
                  <a:cubicBezTo>
                    <a:pt x="3733694" y="10804182"/>
                    <a:pt x="3437153" y="10776168"/>
                    <a:pt x="3294533" y="10715789"/>
                  </a:cubicBezTo>
                  <a:cubicBezTo>
                    <a:pt x="3032049" y="10773994"/>
                    <a:pt x="3090493" y="10781373"/>
                    <a:pt x="2963489" y="10821973"/>
                  </a:cubicBezTo>
                  <a:cubicBezTo>
                    <a:pt x="2913373" y="10757338"/>
                    <a:pt x="2939492" y="10655342"/>
                    <a:pt x="2963489" y="10459698"/>
                  </a:cubicBezTo>
                  <a:cubicBezTo>
                    <a:pt x="2816613" y="10294152"/>
                    <a:pt x="2724967" y="10183184"/>
                    <a:pt x="2795166" y="9966660"/>
                  </a:cubicBezTo>
                  <a:cubicBezTo>
                    <a:pt x="2785966" y="9819141"/>
                    <a:pt x="2833631" y="9632571"/>
                    <a:pt x="2803786" y="9510334"/>
                  </a:cubicBezTo>
                  <a:cubicBezTo>
                    <a:pt x="2766448" y="9365554"/>
                    <a:pt x="2894632" y="9169017"/>
                    <a:pt x="3026655" y="8970463"/>
                  </a:cubicBezTo>
                  <a:cubicBezTo>
                    <a:pt x="3013129" y="8829176"/>
                    <a:pt x="3079175" y="8947531"/>
                    <a:pt x="2972467" y="8874194"/>
                  </a:cubicBezTo>
                  <a:cubicBezTo>
                    <a:pt x="2960846" y="8757989"/>
                    <a:pt x="2612277" y="9235473"/>
                    <a:pt x="2561795" y="9168798"/>
                  </a:cubicBezTo>
                  <a:cubicBezTo>
                    <a:pt x="2453417" y="9163204"/>
                    <a:pt x="2486370" y="9004225"/>
                    <a:pt x="2371071" y="9166024"/>
                  </a:cubicBezTo>
                  <a:cubicBezTo>
                    <a:pt x="2123988" y="9249263"/>
                    <a:pt x="1763308" y="9367798"/>
                    <a:pt x="1613916" y="9724370"/>
                  </a:cubicBezTo>
                  <a:cubicBezTo>
                    <a:pt x="1348078" y="9571654"/>
                    <a:pt x="938344" y="9627439"/>
                    <a:pt x="901074" y="9354860"/>
                  </a:cubicBezTo>
                  <a:cubicBezTo>
                    <a:pt x="707363" y="9195874"/>
                    <a:pt x="755176" y="8950131"/>
                    <a:pt x="778933" y="8664358"/>
                  </a:cubicBezTo>
                  <a:cubicBezTo>
                    <a:pt x="802690" y="8378585"/>
                    <a:pt x="1054738" y="7956102"/>
                    <a:pt x="1043616" y="7640219"/>
                  </a:cubicBezTo>
                  <a:cubicBezTo>
                    <a:pt x="904628" y="7582329"/>
                    <a:pt x="758207" y="7611382"/>
                    <a:pt x="564050" y="7544826"/>
                  </a:cubicBezTo>
                  <a:cubicBezTo>
                    <a:pt x="390979" y="7683332"/>
                    <a:pt x="118884" y="7833563"/>
                    <a:pt x="158677" y="7691746"/>
                  </a:cubicBezTo>
                  <a:cubicBezTo>
                    <a:pt x="-16856" y="7637711"/>
                    <a:pt x="-28951" y="7256565"/>
                    <a:pt x="36666" y="7078765"/>
                  </a:cubicBezTo>
                  <a:cubicBezTo>
                    <a:pt x="82301" y="6885725"/>
                    <a:pt x="1205710" y="952709"/>
                    <a:pt x="1204017" y="780412"/>
                  </a:cubicBezTo>
                  <a:cubicBezTo>
                    <a:pt x="1203509" y="456562"/>
                    <a:pt x="1045606" y="483613"/>
                    <a:pt x="1033838" y="346072"/>
                  </a:cubicBezTo>
                  <a:cubicBezTo>
                    <a:pt x="1070668" y="305051"/>
                    <a:pt x="1045776" y="317116"/>
                    <a:pt x="1120706" y="277746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4">
              <a:extLst>
                <a:ext uri="{FF2B5EF4-FFF2-40B4-BE49-F238E27FC236}">
                  <a16:creationId xmlns:a16="http://schemas.microsoft.com/office/drawing/2014/main" id="{3C8A21E8-B89D-01F3-D9F9-55060CC143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660276" y="3354438"/>
              <a:ext cx="6145012" cy="4382541"/>
            </a:xfrm>
            <a:custGeom>
              <a:gdLst>
                <a:gd name="connsiteX0" fmla="*/ 7664375 w 9326473"/>
                <a:gd name="connsiteY0" fmla="*/ 437638 h 6651511"/>
                <a:gd name="connsiteX1" fmla="*/ 8015576 w 9326473"/>
                <a:gd name="connsiteY1" fmla="*/ 332406 h 6651511"/>
                <a:gd name="connsiteX2" fmla="*/ 8327048 w 9326473"/>
                <a:gd name="connsiteY2" fmla="*/ 141918 h 6651511"/>
                <a:gd name="connsiteX3" fmla="*/ 8399764 w 9326473"/>
                <a:gd name="connsiteY3" fmla="*/ 514016 h 6651511"/>
                <a:gd name="connsiteX4" fmla="*/ 8651348 w 9326473"/>
                <a:gd name="connsiteY4" fmla="*/ 415602 h 6651511"/>
                <a:gd name="connsiteX5" fmla="*/ 8760701 w 9326473"/>
                <a:gd name="connsiteY5" fmla="*/ 481823 h 6651511"/>
                <a:gd name="connsiteX6" fmla="*/ 8811176 w 9326473"/>
                <a:gd name="connsiteY6" fmla="*/ 625252 h 6651511"/>
                <a:gd name="connsiteX7" fmla="*/ 8819229 w 9326473"/>
                <a:gd name="connsiteY7" fmla="*/ 912596 h 6651511"/>
                <a:gd name="connsiteX8" fmla="*/ 8963901 w 9326473"/>
                <a:gd name="connsiteY8" fmla="*/ 887790 h 6651511"/>
                <a:gd name="connsiteX9" fmla="*/ 9120624 w 9326473"/>
                <a:gd name="connsiteY9" fmla="*/ 983067 h 6651511"/>
                <a:gd name="connsiteX10" fmla="*/ 9326473 w 9326473"/>
                <a:gd name="connsiteY10" fmla="*/ 1019601 h 6651511"/>
                <a:gd name="connsiteX11" fmla="*/ 9268161 w 9326473"/>
                <a:gd name="connsiteY11" fmla="*/ 1278627 h 6651511"/>
                <a:gd name="connsiteX12" fmla="*/ 9168452 w 9326473"/>
                <a:gd name="connsiteY12" fmla="*/ 1624985 h 6651511"/>
                <a:gd name="connsiteX13" fmla="*/ 9222251 w 9326473"/>
                <a:gd name="connsiteY13" fmla="*/ 1958092 h 6651511"/>
                <a:gd name="connsiteX14" fmla="*/ 9104262 w 9326473"/>
                <a:gd name="connsiteY14" fmla="*/ 2096925 h 6651511"/>
                <a:gd name="connsiteX15" fmla="*/ 8988246 w 9326473"/>
                <a:gd name="connsiteY15" fmla="*/ 2347007 h 6651511"/>
                <a:gd name="connsiteX16" fmla="*/ 8981558 w 9326473"/>
                <a:gd name="connsiteY16" fmla="*/ 2513403 h 6651511"/>
                <a:gd name="connsiteX17" fmla="*/ 9001054 w 9326473"/>
                <a:gd name="connsiteY17" fmla="*/ 2756487 h 6651511"/>
                <a:gd name="connsiteX18" fmla="*/ 8644819 w 9326473"/>
                <a:gd name="connsiteY18" fmla="*/ 3166062 h 6651511"/>
                <a:gd name="connsiteX19" fmla="*/ 8383834 w 9326473"/>
                <a:gd name="connsiteY19" fmla="*/ 3114627 h 6651511"/>
                <a:gd name="connsiteX20" fmla="*/ 7655364 w 9326473"/>
                <a:gd name="connsiteY20" fmla="*/ 3213686 h 6651511"/>
                <a:gd name="connsiteX21" fmla="*/ 7181779 w 9326473"/>
                <a:gd name="connsiteY21" fmla="*/ 3407997 h 6651511"/>
                <a:gd name="connsiteX22" fmla="*/ 7500880 w 9326473"/>
                <a:gd name="connsiteY22" fmla="*/ 4144483 h 6651511"/>
                <a:gd name="connsiteX23" fmla="*/ 7297805 w 9326473"/>
                <a:gd name="connsiteY23" fmla="*/ 4390639 h 6651511"/>
                <a:gd name="connsiteX24" fmla="*/ 7833540 w 9326473"/>
                <a:gd name="connsiteY24" fmla="*/ 4776417 h 6651511"/>
                <a:gd name="connsiteX25" fmla="*/ 7742199 w 9326473"/>
                <a:gd name="connsiteY25" fmla="*/ 5209329 h 6651511"/>
                <a:gd name="connsiteX26" fmla="*/ 7501391 w 9326473"/>
                <a:gd name="connsiteY26" fmla="*/ 5055314 h 6651511"/>
                <a:gd name="connsiteX27" fmla="*/ 7277040 w 9326473"/>
                <a:gd name="connsiteY27" fmla="*/ 5190440 h 6651511"/>
                <a:gd name="connsiteX28" fmla="*/ 6629888 w 9326473"/>
                <a:gd name="connsiteY28" fmla="*/ 4848908 h 6651511"/>
                <a:gd name="connsiteX29" fmla="*/ 6469060 w 9326473"/>
                <a:gd name="connsiteY29" fmla="*/ 4869931 h 6651511"/>
                <a:gd name="connsiteX30" fmla="*/ 6255850 w 9326473"/>
                <a:gd name="connsiteY30" fmla="*/ 4487394 h 6651511"/>
                <a:gd name="connsiteX31" fmla="*/ 5534505 w 9326473"/>
                <a:gd name="connsiteY31" fmla="*/ 4730937 h 6651511"/>
                <a:gd name="connsiteX32" fmla="*/ 5463253 w 9326473"/>
                <a:gd name="connsiteY32" fmla="*/ 4919254 h 6651511"/>
                <a:gd name="connsiteX33" fmla="*/ 5346659 w 9326473"/>
                <a:gd name="connsiteY33" fmla="*/ 5160770 h 6651511"/>
                <a:gd name="connsiteX34" fmla="*/ 5088486 w 9326473"/>
                <a:gd name="connsiteY34" fmla="*/ 4994207 h 6651511"/>
                <a:gd name="connsiteX35" fmla="*/ 4805330 w 9326473"/>
                <a:gd name="connsiteY35" fmla="*/ 4994207 h 6651511"/>
                <a:gd name="connsiteX36" fmla="*/ 4497188 w 9326473"/>
                <a:gd name="connsiteY36" fmla="*/ 4694394 h 6651511"/>
                <a:gd name="connsiteX37" fmla="*/ 3645316 w 9326473"/>
                <a:gd name="connsiteY37" fmla="*/ 4566298 h 6651511"/>
                <a:gd name="connsiteX38" fmla="*/ 3447849 w 9326473"/>
                <a:gd name="connsiteY38" fmla="*/ 4502847 h 6651511"/>
                <a:gd name="connsiteX39" fmla="*/ 3322926 w 9326473"/>
                <a:gd name="connsiteY39" fmla="*/ 5027520 h 6651511"/>
                <a:gd name="connsiteX40" fmla="*/ 3564443 w 9326473"/>
                <a:gd name="connsiteY40" fmla="*/ 5468912 h 6651511"/>
                <a:gd name="connsiteX41" fmla="*/ 3589424 w 9326473"/>
                <a:gd name="connsiteY41" fmla="*/ 5743742 h 6651511"/>
                <a:gd name="connsiteX42" fmla="*/ 3822612 w 9326473"/>
                <a:gd name="connsiteY42" fmla="*/ 5910305 h 6651511"/>
                <a:gd name="connsiteX43" fmla="*/ 3647721 w 9326473"/>
                <a:gd name="connsiteY43" fmla="*/ 6068540 h 6651511"/>
                <a:gd name="connsiteX44" fmla="*/ 3331251 w 9326473"/>
                <a:gd name="connsiteY44" fmla="*/ 6110181 h 6651511"/>
                <a:gd name="connsiteX45" fmla="*/ 2973141 w 9326473"/>
                <a:gd name="connsiteY45" fmla="*/ 6409994 h 6651511"/>
                <a:gd name="connsiteX46" fmla="*/ 2748279 w 9326473"/>
                <a:gd name="connsiteY46" fmla="*/ 6418323 h 6651511"/>
                <a:gd name="connsiteX47" fmla="*/ 2573388 w 9326473"/>
                <a:gd name="connsiteY47" fmla="*/ 6210120 h 6651511"/>
                <a:gd name="connsiteX48" fmla="*/ 2440138 w 9326473"/>
                <a:gd name="connsiteY48" fmla="*/ 6360026 h 6651511"/>
                <a:gd name="connsiteX49" fmla="*/ 2340200 w 9326473"/>
                <a:gd name="connsiteY49" fmla="*/ 6210120 h 6651511"/>
                <a:gd name="connsiteX50" fmla="*/ 1757231 w 9326473"/>
                <a:gd name="connsiteY50" fmla="*/ 6368350 h 6651511"/>
                <a:gd name="connsiteX51" fmla="*/ 1432440 w 9326473"/>
                <a:gd name="connsiteY51" fmla="*/ 6651511 h 6651511"/>
                <a:gd name="connsiteX52" fmla="*/ 1240886 w 9326473"/>
                <a:gd name="connsiteY52" fmla="*/ 6143491 h 6651511"/>
                <a:gd name="connsiteX53" fmla="*/ 1240886 w 9326473"/>
                <a:gd name="connsiteY53" fmla="*/ 5935287 h 6651511"/>
                <a:gd name="connsiteX54" fmla="*/ 1157605 w 9326473"/>
                <a:gd name="connsiteY54" fmla="*/ 5602159 h 6651511"/>
                <a:gd name="connsiteX55" fmla="*/ 1748903 w 9326473"/>
                <a:gd name="connsiteY55" fmla="*/ 5493893 h 6651511"/>
                <a:gd name="connsiteX56" fmla="*/ 1882153 w 9326473"/>
                <a:gd name="connsiteY56" fmla="*/ 5102471 h 6651511"/>
                <a:gd name="connsiteX57" fmla="*/ 1257542 w 9326473"/>
                <a:gd name="connsiteY57" fmla="*/ 4969224 h 6651511"/>
                <a:gd name="connsiteX58" fmla="*/ 1007698 w 9326473"/>
                <a:gd name="connsiteY58" fmla="*/ 4969224 h 6651511"/>
                <a:gd name="connsiteX59" fmla="*/ 866120 w 9326473"/>
                <a:gd name="connsiteY59" fmla="*/ 4586130 h 6651511"/>
                <a:gd name="connsiteX60" fmla="*/ 1165933 w 9326473"/>
                <a:gd name="connsiteY60" fmla="*/ 4369598 h 6651511"/>
                <a:gd name="connsiteX61" fmla="*/ 924417 w 9326473"/>
                <a:gd name="connsiteY61" fmla="*/ 3811610 h 6651511"/>
                <a:gd name="connsiteX62" fmla="*/ 691229 w 9326473"/>
                <a:gd name="connsiteY62" fmla="*/ 3570094 h 6651511"/>
                <a:gd name="connsiteX63" fmla="*/ -1 w 9326473"/>
                <a:gd name="connsiteY63" fmla="*/ 2912171 h 6651511"/>
                <a:gd name="connsiteX64" fmla="*/ 841139 w 9326473"/>
                <a:gd name="connsiteY64" fmla="*/ 2737280 h 6651511"/>
                <a:gd name="connsiteX65" fmla="*/ 1524042 w 9326473"/>
                <a:gd name="connsiteY65" fmla="*/ 2412482 h 6651511"/>
                <a:gd name="connsiteX66" fmla="*/ 1757233 w 9326473"/>
                <a:gd name="connsiteY66" fmla="*/ 2853874 h 6651511"/>
                <a:gd name="connsiteX67" fmla="*/ 2015402 w 9326473"/>
                <a:gd name="connsiteY67" fmla="*/ 2653999 h 6651511"/>
                <a:gd name="connsiteX68" fmla="*/ 1982089 w 9326473"/>
                <a:gd name="connsiteY68" fmla="*/ 2462451 h 6651511"/>
                <a:gd name="connsiteX69" fmla="*/ 2040389 w 9326473"/>
                <a:gd name="connsiteY69" fmla="*/ 2120997 h 6651511"/>
                <a:gd name="connsiteX70" fmla="*/ 1848843 w 9326473"/>
                <a:gd name="connsiteY70" fmla="*/ 1796200 h 6651511"/>
                <a:gd name="connsiteX71" fmla="*/ 2065368 w 9326473"/>
                <a:gd name="connsiteY71" fmla="*/ 1546356 h 6651511"/>
                <a:gd name="connsiteX72" fmla="*/ 2773267 w 9326473"/>
                <a:gd name="connsiteY72" fmla="*/ 2287561 h 6651511"/>
                <a:gd name="connsiteX73" fmla="*/ 2906517 w 9326473"/>
                <a:gd name="connsiteY73" fmla="*/ 2104342 h 6651511"/>
                <a:gd name="connsiteX74" fmla="*/ 3622737 w 9326473"/>
                <a:gd name="connsiteY74" fmla="*/ 1629637 h 6651511"/>
                <a:gd name="connsiteX75" fmla="*/ 3780971 w 9326473"/>
                <a:gd name="connsiteY75" fmla="*/ 1721247 h 6651511"/>
                <a:gd name="connsiteX76" fmla="*/ 3681034 w 9326473"/>
                <a:gd name="connsiteY76" fmla="*/ 1971091 h 6651511"/>
                <a:gd name="connsiteX77" fmla="*/ 4214035 w 9326473"/>
                <a:gd name="connsiteY77" fmla="*/ 2312545 h 6651511"/>
                <a:gd name="connsiteX78" fmla="*/ 4647098 w 9326473"/>
                <a:gd name="connsiteY78" fmla="*/ 2096013 h 6651511"/>
                <a:gd name="connsiteX79" fmla="*/ 4963567 w 9326473"/>
                <a:gd name="connsiteY79" fmla="*/ 2179295 h 6651511"/>
                <a:gd name="connsiteX80" fmla="*/ 5429940 w 9326473"/>
                <a:gd name="connsiteY80" fmla="*/ 1637966 h 6651511"/>
                <a:gd name="connsiteX81" fmla="*/ 5713097 w 9326473"/>
                <a:gd name="connsiteY81" fmla="*/ 1329824 h 6651511"/>
                <a:gd name="connsiteX82" fmla="*/ 5938334 w 9326473"/>
                <a:gd name="connsiteY82" fmla="*/ 118971 h 6651511"/>
                <a:gd name="connsiteX83" fmla="*/ 6265476 w 9326473"/>
                <a:gd name="connsiteY83" fmla="*/ 199977 h 6651511"/>
                <a:gd name="connsiteX84" fmla="*/ 6467959 w 9326473"/>
                <a:gd name="connsiteY84" fmla="*/ 65897 h 6651511"/>
                <a:gd name="connsiteX85" fmla="*/ 6655378 w 9326473"/>
                <a:gd name="connsiteY85" fmla="*/ 19745 h 6651511"/>
                <a:gd name="connsiteX86" fmla="*/ 6590311 w 9326473"/>
                <a:gd name="connsiteY86" fmla="*/ 193599 h 6651511"/>
                <a:gd name="connsiteX87" fmla="*/ 6770435 w 9326473"/>
                <a:gd name="connsiteY87" fmla="*/ 275311 h 6651511"/>
                <a:gd name="connsiteX88" fmla="*/ 6999251 w 9326473"/>
                <a:gd name="connsiteY88" fmla="*/ 234185 h 6651511"/>
                <a:gd name="connsiteX89" fmla="*/ 7664375 w 9326473"/>
                <a:gd name="connsiteY89" fmla="*/ 437638 h 6651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326473" h="6651511">
                  <a:moveTo>
                    <a:pt x="7664375" y="437638"/>
                  </a:moveTo>
                  <a:cubicBezTo>
                    <a:pt x="7796682" y="436266"/>
                    <a:pt x="7938554" y="349289"/>
                    <a:pt x="8015576" y="332406"/>
                  </a:cubicBezTo>
                  <a:cubicBezTo>
                    <a:pt x="8099337" y="287254"/>
                    <a:pt x="8251840" y="80193"/>
                    <a:pt x="8327048" y="141918"/>
                  </a:cubicBezTo>
                  <a:cubicBezTo>
                    <a:pt x="8446213" y="239720"/>
                    <a:pt x="8248548" y="430341"/>
                    <a:pt x="8399764" y="514016"/>
                  </a:cubicBezTo>
                  <a:cubicBezTo>
                    <a:pt x="8512425" y="520393"/>
                    <a:pt x="8514692" y="442245"/>
                    <a:pt x="8651348" y="415602"/>
                  </a:cubicBezTo>
                  <a:cubicBezTo>
                    <a:pt x="8832217" y="388403"/>
                    <a:pt x="8734063" y="446881"/>
                    <a:pt x="8760701" y="481823"/>
                  </a:cubicBezTo>
                  <a:cubicBezTo>
                    <a:pt x="8787339" y="516765"/>
                    <a:pt x="8798423" y="558419"/>
                    <a:pt x="8811176" y="625252"/>
                  </a:cubicBezTo>
                  <a:cubicBezTo>
                    <a:pt x="8831684" y="736952"/>
                    <a:pt x="8793775" y="868840"/>
                    <a:pt x="8819229" y="912596"/>
                  </a:cubicBezTo>
                  <a:cubicBezTo>
                    <a:pt x="8844683" y="956352"/>
                    <a:pt x="8884314" y="907263"/>
                    <a:pt x="8963901" y="887790"/>
                  </a:cubicBezTo>
                  <a:cubicBezTo>
                    <a:pt x="9108363" y="828418"/>
                    <a:pt x="9025499" y="984230"/>
                    <a:pt x="9120624" y="983067"/>
                  </a:cubicBezTo>
                  <a:cubicBezTo>
                    <a:pt x="9215749" y="981904"/>
                    <a:pt x="9290319" y="912515"/>
                    <a:pt x="9326473" y="1019601"/>
                  </a:cubicBezTo>
                  <a:cubicBezTo>
                    <a:pt x="9191057" y="1194710"/>
                    <a:pt x="9258929" y="1244778"/>
                    <a:pt x="9268161" y="1278627"/>
                  </a:cubicBezTo>
                  <a:cubicBezTo>
                    <a:pt x="9191707" y="1378560"/>
                    <a:pt x="9213690" y="1506922"/>
                    <a:pt x="9168452" y="1624985"/>
                  </a:cubicBezTo>
                  <a:cubicBezTo>
                    <a:pt x="9117440" y="1742354"/>
                    <a:pt x="9220853" y="1859638"/>
                    <a:pt x="9222251" y="1958092"/>
                  </a:cubicBezTo>
                  <a:cubicBezTo>
                    <a:pt x="9181506" y="2021337"/>
                    <a:pt x="9201619" y="2065615"/>
                    <a:pt x="9104262" y="2096925"/>
                  </a:cubicBezTo>
                  <a:cubicBezTo>
                    <a:pt x="9036487" y="2182461"/>
                    <a:pt x="8975783" y="2241719"/>
                    <a:pt x="8988246" y="2347007"/>
                  </a:cubicBezTo>
                  <a:cubicBezTo>
                    <a:pt x="8912681" y="2336847"/>
                    <a:pt x="8989570" y="2461793"/>
                    <a:pt x="8981558" y="2513403"/>
                  </a:cubicBezTo>
                  <a:cubicBezTo>
                    <a:pt x="8953361" y="2604587"/>
                    <a:pt x="9129324" y="2654887"/>
                    <a:pt x="9001054" y="2756487"/>
                  </a:cubicBezTo>
                  <a:cubicBezTo>
                    <a:pt x="8868974" y="2904442"/>
                    <a:pt x="8830239" y="3126692"/>
                    <a:pt x="8644819" y="3166062"/>
                  </a:cubicBezTo>
                  <a:cubicBezTo>
                    <a:pt x="8552109" y="3167967"/>
                    <a:pt x="8505119" y="3116532"/>
                    <a:pt x="8383834" y="3114627"/>
                  </a:cubicBezTo>
                  <a:cubicBezTo>
                    <a:pt x="8131486" y="3128597"/>
                    <a:pt x="7898187" y="3180666"/>
                    <a:pt x="7655364" y="3213686"/>
                  </a:cubicBezTo>
                  <a:cubicBezTo>
                    <a:pt x="7506520" y="3255279"/>
                    <a:pt x="7293730" y="3390534"/>
                    <a:pt x="7181779" y="3407997"/>
                  </a:cubicBezTo>
                  <a:cubicBezTo>
                    <a:pt x="7027918" y="3387360"/>
                    <a:pt x="7239999" y="3875374"/>
                    <a:pt x="7500880" y="4144483"/>
                  </a:cubicBezTo>
                  <a:cubicBezTo>
                    <a:pt x="7445616" y="4276315"/>
                    <a:pt x="7348922" y="4445249"/>
                    <a:pt x="7297805" y="4390639"/>
                  </a:cubicBezTo>
                  <a:cubicBezTo>
                    <a:pt x="7233162" y="4327774"/>
                    <a:pt x="7851320" y="4871032"/>
                    <a:pt x="7833540" y="4776417"/>
                  </a:cubicBezTo>
                  <a:cubicBezTo>
                    <a:pt x="7829857" y="4710695"/>
                    <a:pt x="7716481" y="5307119"/>
                    <a:pt x="7742199" y="5209329"/>
                  </a:cubicBezTo>
                  <a:cubicBezTo>
                    <a:pt x="7633058" y="5130514"/>
                    <a:pt x="7581204" y="5144239"/>
                    <a:pt x="7501391" y="5055314"/>
                  </a:cubicBezTo>
                  <a:cubicBezTo>
                    <a:pt x="7422412" y="5102080"/>
                    <a:pt x="7342809" y="5141229"/>
                    <a:pt x="7277040" y="5190440"/>
                  </a:cubicBezTo>
                  <a:cubicBezTo>
                    <a:pt x="7105280" y="5082466"/>
                    <a:pt x="6876093" y="5074233"/>
                    <a:pt x="6629888" y="4848908"/>
                  </a:cubicBezTo>
                  <a:cubicBezTo>
                    <a:pt x="6618267" y="4732703"/>
                    <a:pt x="6519542" y="4936606"/>
                    <a:pt x="6469060" y="4869931"/>
                  </a:cubicBezTo>
                  <a:cubicBezTo>
                    <a:pt x="6441882" y="4814369"/>
                    <a:pt x="6387805" y="4592096"/>
                    <a:pt x="6255850" y="4487394"/>
                  </a:cubicBezTo>
                  <a:cubicBezTo>
                    <a:pt x="6060817" y="4618520"/>
                    <a:pt x="5833803" y="4557587"/>
                    <a:pt x="5534505" y="4730937"/>
                  </a:cubicBezTo>
                  <a:cubicBezTo>
                    <a:pt x="5455151" y="4840389"/>
                    <a:pt x="5444993" y="4863413"/>
                    <a:pt x="5463253" y="4919254"/>
                  </a:cubicBezTo>
                  <a:cubicBezTo>
                    <a:pt x="5506900" y="4979787"/>
                    <a:pt x="5433117" y="5086345"/>
                    <a:pt x="5346659" y="5160770"/>
                  </a:cubicBezTo>
                  <a:cubicBezTo>
                    <a:pt x="5235617" y="5184366"/>
                    <a:pt x="5372043" y="5093286"/>
                    <a:pt x="5088486" y="4994207"/>
                  </a:cubicBezTo>
                  <a:cubicBezTo>
                    <a:pt x="4955236" y="4953954"/>
                    <a:pt x="4970905" y="4982243"/>
                    <a:pt x="4805330" y="4994207"/>
                  </a:cubicBezTo>
                  <a:cubicBezTo>
                    <a:pt x="4687348" y="4985879"/>
                    <a:pt x="4690524" y="4765712"/>
                    <a:pt x="4497188" y="4694394"/>
                  </a:cubicBezTo>
                  <a:cubicBezTo>
                    <a:pt x="4303852" y="4623076"/>
                    <a:pt x="3859072" y="4766174"/>
                    <a:pt x="3645316" y="4566298"/>
                  </a:cubicBezTo>
                  <a:cubicBezTo>
                    <a:pt x="3314968" y="4474689"/>
                    <a:pt x="4048462" y="4746610"/>
                    <a:pt x="3447849" y="4502847"/>
                  </a:cubicBezTo>
                  <a:cubicBezTo>
                    <a:pt x="3331656" y="4461735"/>
                    <a:pt x="3374282" y="4885942"/>
                    <a:pt x="3322926" y="5027520"/>
                  </a:cubicBezTo>
                  <a:cubicBezTo>
                    <a:pt x="3427028" y="5159383"/>
                    <a:pt x="3503368" y="5314841"/>
                    <a:pt x="3564443" y="5468912"/>
                  </a:cubicBezTo>
                  <a:cubicBezTo>
                    <a:pt x="3636619" y="5622984"/>
                    <a:pt x="3606080" y="5667402"/>
                    <a:pt x="3589424" y="5743742"/>
                  </a:cubicBezTo>
                  <a:cubicBezTo>
                    <a:pt x="3743494" y="5760399"/>
                    <a:pt x="3818448" y="5846457"/>
                    <a:pt x="3822612" y="5910305"/>
                  </a:cubicBezTo>
                  <a:cubicBezTo>
                    <a:pt x="3796240" y="5971378"/>
                    <a:pt x="3740717" y="5982482"/>
                    <a:pt x="3647721" y="6068540"/>
                  </a:cubicBezTo>
                  <a:cubicBezTo>
                    <a:pt x="3479771" y="6058825"/>
                    <a:pt x="3511693" y="6067153"/>
                    <a:pt x="3331251" y="6110181"/>
                  </a:cubicBezTo>
                  <a:cubicBezTo>
                    <a:pt x="3204941" y="6158762"/>
                    <a:pt x="3325698" y="6290624"/>
                    <a:pt x="2973141" y="6409994"/>
                  </a:cubicBezTo>
                  <a:cubicBezTo>
                    <a:pt x="2875979" y="6447471"/>
                    <a:pt x="2848217" y="6301729"/>
                    <a:pt x="2748279" y="6418323"/>
                  </a:cubicBezTo>
                  <a:cubicBezTo>
                    <a:pt x="2681654" y="6385011"/>
                    <a:pt x="2624745" y="6205956"/>
                    <a:pt x="2573388" y="6210120"/>
                  </a:cubicBezTo>
                  <a:cubicBezTo>
                    <a:pt x="2522031" y="6214284"/>
                    <a:pt x="2502599" y="6393339"/>
                    <a:pt x="2440138" y="6360026"/>
                  </a:cubicBezTo>
                  <a:cubicBezTo>
                    <a:pt x="2377677" y="6326714"/>
                    <a:pt x="2379064" y="6311448"/>
                    <a:pt x="2340200" y="6210120"/>
                  </a:cubicBezTo>
                  <a:cubicBezTo>
                    <a:pt x="2112564" y="6294788"/>
                    <a:pt x="1890480" y="6322545"/>
                    <a:pt x="1757231" y="6368350"/>
                  </a:cubicBezTo>
                  <a:cubicBezTo>
                    <a:pt x="1623982" y="6414155"/>
                    <a:pt x="1574018" y="6579335"/>
                    <a:pt x="1432440" y="6651511"/>
                  </a:cubicBezTo>
                  <a:cubicBezTo>
                    <a:pt x="1232565" y="6582110"/>
                    <a:pt x="1275588" y="6239265"/>
                    <a:pt x="1240886" y="6143491"/>
                  </a:cubicBezTo>
                  <a:cubicBezTo>
                    <a:pt x="1206184" y="6047717"/>
                    <a:pt x="1254766" y="6025509"/>
                    <a:pt x="1240886" y="5935287"/>
                  </a:cubicBezTo>
                  <a:cubicBezTo>
                    <a:pt x="1227006" y="5845065"/>
                    <a:pt x="1203410" y="5774275"/>
                    <a:pt x="1157605" y="5602159"/>
                  </a:cubicBezTo>
                  <a:cubicBezTo>
                    <a:pt x="1263093" y="5471682"/>
                    <a:pt x="1672562" y="5661844"/>
                    <a:pt x="1748903" y="5493893"/>
                  </a:cubicBezTo>
                  <a:cubicBezTo>
                    <a:pt x="1851617" y="5373135"/>
                    <a:pt x="1873825" y="5288467"/>
                    <a:pt x="1882153" y="5102471"/>
                  </a:cubicBezTo>
                  <a:cubicBezTo>
                    <a:pt x="1764169" y="5092756"/>
                    <a:pt x="1451863" y="5005314"/>
                    <a:pt x="1257542" y="4969224"/>
                  </a:cubicBezTo>
                  <a:cubicBezTo>
                    <a:pt x="1156215" y="4901209"/>
                    <a:pt x="1122902" y="4965060"/>
                    <a:pt x="1007698" y="4969224"/>
                  </a:cubicBezTo>
                  <a:cubicBezTo>
                    <a:pt x="984102" y="4740200"/>
                    <a:pt x="916089" y="4831810"/>
                    <a:pt x="866120" y="4586130"/>
                  </a:cubicBezTo>
                  <a:cubicBezTo>
                    <a:pt x="907761" y="4315465"/>
                    <a:pt x="1004921" y="4461208"/>
                    <a:pt x="1165933" y="4369598"/>
                  </a:cubicBezTo>
                  <a:cubicBezTo>
                    <a:pt x="1034070" y="4130856"/>
                    <a:pt x="960506" y="4003158"/>
                    <a:pt x="924417" y="3811610"/>
                  </a:cubicBezTo>
                  <a:cubicBezTo>
                    <a:pt x="803659" y="3707508"/>
                    <a:pt x="803659" y="3579809"/>
                    <a:pt x="691229" y="3570094"/>
                  </a:cubicBezTo>
                  <a:cubicBezTo>
                    <a:pt x="571861" y="3159238"/>
                    <a:pt x="0" y="3367441"/>
                    <a:pt x="-1" y="2912171"/>
                  </a:cubicBezTo>
                  <a:cubicBezTo>
                    <a:pt x="159621" y="2604030"/>
                    <a:pt x="587132" y="2820562"/>
                    <a:pt x="841139" y="2737280"/>
                  </a:cubicBezTo>
                  <a:cubicBezTo>
                    <a:pt x="1095146" y="2653999"/>
                    <a:pt x="1318616" y="2524912"/>
                    <a:pt x="1524042" y="2412482"/>
                  </a:cubicBezTo>
                  <a:cubicBezTo>
                    <a:pt x="1568457" y="2595702"/>
                    <a:pt x="1629535" y="2881634"/>
                    <a:pt x="1757233" y="2853874"/>
                  </a:cubicBezTo>
                  <a:cubicBezTo>
                    <a:pt x="1859945" y="2748385"/>
                    <a:pt x="1901585" y="2742831"/>
                    <a:pt x="2015402" y="2653999"/>
                  </a:cubicBezTo>
                  <a:cubicBezTo>
                    <a:pt x="2063982" y="2583210"/>
                    <a:pt x="1977925" y="2551285"/>
                    <a:pt x="1982089" y="2462451"/>
                  </a:cubicBezTo>
                  <a:cubicBezTo>
                    <a:pt x="2144488" y="2448569"/>
                    <a:pt x="2073701" y="2226487"/>
                    <a:pt x="2040389" y="2120997"/>
                  </a:cubicBezTo>
                  <a:cubicBezTo>
                    <a:pt x="2066761" y="1994685"/>
                    <a:pt x="1918244" y="1907243"/>
                    <a:pt x="1848843" y="1796200"/>
                  </a:cubicBezTo>
                  <a:cubicBezTo>
                    <a:pt x="1926971" y="1617673"/>
                    <a:pt x="1945998" y="1489447"/>
                    <a:pt x="2065368" y="1546356"/>
                  </a:cubicBezTo>
                  <a:cubicBezTo>
                    <a:pt x="2189303" y="1466380"/>
                    <a:pt x="2630299" y="2207055"/>
                    <a:pt x="2773267" y="2287561"/>
                  </a:cubicBezTo>
                  <a:cubicBezTo>
                    <a:pt x="2849610" y="2226490"/>
                    <a:pt x="2751058" y="2164027"/>
                    <a:pt x="2906517" y="2104342"/>
                  </a:cubicBezTo>
                  <a:cubicBezTo>
                    <a:pt x="3061976" y="2044657"/>
                    <a:pt x="3479771" y="1589384"/>
                    <a:pt x="3622737" y="1629637"/>
                  </a:cubicBezTo>
                  <a:cubicBezTo>
                    <a:pt x="3703244" y="1662950"/>
                    <a:pt x="3719898" y="1658786"/>
                    <a:pt x="3780971" y="1721247"/>
                  </a:cubicBezTo>
                  <a:cubicBezTo>
                    <a:pt x="3753213" y="1821185"/>
                    <a:pt x="3707405" y="1865603"/>
                    <a:pt x="3681034" y="1971091"/>
                  </a:cubicBezTo>
                  <a:cubicBezTo>
                    <a:pt x="3867030" y="2186236"/>
                    <a:pt x="4015548" y="2293113"/>
                    <a:pt x="4214035" y="2312545"/>
                  </a:cubicBezTo>
                  <a:cubicBezTo>
                    <a:pt x="4338957" y="2241756"/>
                    <a:pt x="4513848" y="2145982"/>
                    <a:pt x="4647098" y="2096013"/>
                  </a:cubicBezTo>
                  <a:cubicBezTo>
                    <a:pt x="4783125" y="2130713"/>
                    <a:pt x="4827540" y="2120998"/>
                    <a:pt x="4963567" y="2179295"/>
                  </a:cubicBezTo>
                  <a:cubicBezTo>
                    <a:pt x="5310572" y="2040494"/>
                    <a:pt x="5428553" y="1785095"/>
                    <a:pt x="5429940" y="1637966"/>
                  </a:cubicBezTo>
                  <a:cubicBezTo>
                    <a:pt x="5613560" y="1499692"/>
                    <a:pt x="5640859" y="1549677"/>
                    <a:pt x="5713097" y="1329824"/>
                  </a:cubicBezTo>
                  <a:cubicBezTo>
                    <a:pt x="5878735" y="721853"/>
                    <a:pt x="5846271" y="307279"/>
                    <a:pt x="5938334" y="118971"/>
                  </a:cubicBezTo>
                  <a:cubicBezTo>
                    <a:pt x="6030397" y="-69337"/>
                    <a:pt x="6245368" y="272261"/>
                    <a:pt x="6265476" y="199977"/>
                  </a:cubicBezTo>
                  <a:cubicBezTo>
                    <a:pt x="6288886" y="148331"/>
                    <a:pt x="6422227" y="158366"/>
                    <a:pt x="6467959" y="65897"/>
                  </a:cubicBezTo>
                  <a:cubicBezTo>
                    <a:pt x="6573865" y="-33875"/>
                    <a:pt x="6609802" y="5433"/>
                    <a:pt x="6655378" y="19745"/>
                  </a:cubicBezTo>
                  <a:cubicBezTo>
                    <a:pt x="6655906" y="157438"/>
                    <a:pt x="6495781" y="232619"/>
                    <a:pt x="6590311" y="193599"/>
                  </a:cubicBezTo>
                  <a:cubicBezTo>
                    <a:pt x="6595468" y="307034"/>
                    <a:pt x="6725867" y="331957"/>
                    <a:pt x="6770435" y="275311"/>
                  </a:cubicBezTo>
                  <a:cubicBezTo>
                    <a:pt x="6781492" y="124937"/>
                    <a:pt x="6970541" y="204033"/>
                    <a:pt x="6999251" y="234185"/>
                  </a:cubicBezTo>
                  <a:cubicBezTo>
                    <a:pt x="7221124" y="343511"/>
                    <a:pt x="7427533" y="424965"/>
                    <a:pt x="7664375" y="437638"/>
                  </a:cubicBezTo>
                  <a:close/>
                </a:path>
              </a:pathLst>
            </a:custGeom>
            <a:solidFill>
              <a:srgbClr val="C5E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4">
              <a:extLst>
                <a:ext uri="{FF2B5EF4-FFF2-40B4-BE49-F238E27FC236}">
                  <a16:creationId xmlns:a16="http://schemas.microsoft.com/office/drawing/2014/main" id="{28E77057-2015-79FF-BDC1-7075176C0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1250061" y="-812133"/>
              <a:ext cx="4963406" cy="5706722"/>
            </a:xfrm>
            <a:custGeom>
              <a:gdLst>
                <a:gd name="connsiteX0" fmla="*/ 2898973 w 7533112"/>
                <a:gd name="connsiteY0" fmla="*/ 4308488 h 8661261"/>
                <a:gd name="connsiteX1" fmla="*/ 2948161 w 7533112"/>
                <a:gd name="connsiteY1" fmla="*/ 3880907 h 8661261"/>
                <a:gd name="connsiteX2" fmla="*/ 2806582 w 7533112"/>
                <a:gd name="connsiteY2" fmla="*/ 3631063 h 8661261"/>
                <a:gd name="connsiteX3" fmla="*/ 3272958 w 7533112"/>
                <a:gd name="connsiteY3" fmla="*/ 3014780 h 8661261"/>
                <a:gd name="connsiteX4" fmla="*/ 3510454 w 7533112"/>
                <a:gd name="connsiteY4" fmla="*/ 3162934 h 8661261"/>
                <a:gd name="connsiteX5" fmla="*/ 3631068 w 7533112"/>
                <a:gd name="connsiteY5" fmla="*/ 2989799 h 8661261"/>
                <a:gd name="connsiteX6" fmla="*/ 3464505 w 7533112"/>
                <a:gd name="connsiteY6" fmla="*/ 2864878 h 8661261"/>
                <a:gd name="connsiteX7" fmla="*/ 3564443 w 7533112"/>
                <a:gd name="connsiteY7" fmla="*/ 2714971 h 8661261"/>
                <a:gd name="connsiteX8" fmla="*/ 3647724 w 7533112"/>
                <a:gd name="connsiteY8" fmla="*/ 2531752 h 8661261"/>
                <a:gd name="connsiteX9" fmla="*/ 4055803 w 7533112"/>
                <a:gd name="connsiteY9" fmla="*/ 2748284 h 8661261"/>
                <a:gd name="connsiteX10" fmla="*/ 4388929 w 7533112"/>
                <a:gd name="connsiteY10" fmla="*/ 2123673 h 8661261"/>
                <a:gd name="connsiteX11" fmla="*/ 4497194 w 7533112"/>
                <a:gd name="connsiteY11" fmla="*/ 1948782 h 8661261"/>
                <a:gd name="connsiteX12" fmla="*/ 4322303 w 7533112"/>
                <a:gd name="connsiteY12" fmla="*/ 1907141 h 8661261"/>
                <a:gd name="connsiteX13" fmla="*/ 3864256 w 7533112"/>
                <a:gd name="connsiteY13" fmla="*/ 1540703 h 8661261"/>
                <a:gd name="connsiteX14" fmla="*/ 4089116 w 7533112"/>
                <a:gd name="connsiteY14" fmla="*/ 1357484 h 8661261"/>
                <a:gd name="connsiteX15" fmla="*/ 4513851 w 7533112"/>
                <a:gd name="connsiteY15" fmla="*/ 1540703 h 8661261"/>
                <a:gd name="connsiteX16" fmla="*/ 4547163 w 7533112"/>
                <a:gd name="connsiteY16" fmla="*/ 1432437 h 8661261"/>
                <a:gd name="connsiteX17" fmla="*/ 4455554 w 7533112"/>
                <a:gd name="connsiteY17" fmla="*/ 1240890 h 8661261"/>
                <a:gd name="connsiteX18" fmla="*/ 4630445 w 7533112"/>
                <a:gd name="connsiteY18" fmla="*/ 924420 h 8661261"/>
                <a:gd name="connsiteX19" fmla="*/ 4480538 w 7533112"/>
                <a:gd name="connsiteY19" fmla="*/ 666248 h 8661261"/>
                <a:gd name="connsiteX20" fmla="*/ 4905273 w 7533112"/>
                <a:gd name="connsiteY20" fmla="*/ 1 h 8661261"/>
                <a:gd name="connsiteX21" fmla="*/ 5388305 w 7533112"/>
                <a:gd name="connsiteY21" fmla="*/ 16656 h 8661261"/>
                <a:gd name="connsiteX22" fmla="*/ 5404961 w 7533112"/>
                <a:gd name="connsiteY22" fmla="*/ 707889 h 8661261"/>
                <a:gd name="connsiteX23" fmla="*/ 5629821 w 7533112"/>
                <a:gd name="connsiteY23" fmla="*/ 807826 h 8661261"/>
                <a:gd name="connsiteX24" fmla="*/ 5696446 w 7533112"/>
                <a:gd name="connsiteY24" fmla="*/ 1149280 h 8661261"/>
                <a:gd name="connsiteX25" fmla="*/ 5280039 w 7533112"/>
                <a:gd name="connsiteY25" fmla="*/ 1499062 h 8661261"/>
                <a:gd name="connsiteX26" fmla="*/ 4996883 w 7533112"/>
                <a:gd name="connsiteY26" fmla="*/ 1557363 h 8661261"/>
                <a:gd name="connsiteX27" fmla="*/ 5163445 w 7533112"/>
                <a:gd name="connsiteY27" fmla="*/ 1698941 h 8661261"/>
                <a:gd name="connsiteX28" fmla="*/ 5296696 w 7533112"/>
                <a:gd name="connsiteY28" fmla="*/ 1815531 h 8661261"/>
                <a:gd name="connsiteX29" fmla="*/ 5396633 w 7533112"/>
                <a:gd name="connsiteY29" fmla="*/ 1932125 h 8661261"/>
                <a:gd name="connsiteX30" fmla="*/ 5521555 w 7533112"/>
                <a:gd name="connsiteY30" fmla="*/ 2348532 h 8661261"/>
                <a:gd name="connsiteX31" fmla="*/ 5729316 w 7533112"/>
                <a:gd name="connsiteY31" fmla="*/ 2331972 h 8661261"/>
                <a:gd name="connsiteX32" fmla="*/ 5763071 w 7533112"/>
                <a:gd name="connsiteY32" fmla="*/ 2540077 h 8661261"/>
                <a:gd name="connsiteX33" fmla="*/ 6021244 w 7533112"/>
                <a:gd name="connsiteY33" fmla="*/ 2781593 h 8661261"/>
                <a:gd name="connsiteX34" fmla="*/ 6037900 w 7533112"/>
                <a:gd name="connsiteY34" fmla="*/ 2998124 h 8661261"/>
                <a:gd name="connsiteX35" fmla="*/ 6229447 w 7533112"/>
                <a:gd name="connsiteY35" fmla="*/ 2906515 h 8661261"/>
                <a:gd name="connsiteX36" fmla="*/ 6452008 w 7533112"/>
                <a:gd name="connsiteY36" fmla="*/ 2911478 h 8661261"/>
                <a:gd name="connsiteX37" fmla="*/ 6655359 w 7533112"/>
                <a:gd name="connsiteY37" fmla="*/ 2974391 h 8661261"/>
                <a:gd name="connsiteX38" fmla="*/ 7053933 w 7533112"/>
                <a:gd name="connsiteY38" fmla="*/ 3656047 h 8661261"/>
                <a:gd name="connsiteX39" fmla="*/ 6960212 w 7533112"/>
                <a:gd name="connsiteY39" fmla="*/ 4062791 h 8661261"/>
                <a:gd name="connsiteX40" fmla="*/ 6782055 w 7533112"/>
                <a:gd name="connsiteY40" fmla="*/ 4857922 h 8661261"/>
                <a:gd name="connsiteX41" fmla="*/ 6727656 w 7533112"/>
                <a:gd name="connsiteY41" fmla="*/ 5052745 h 8661261"/>
                <a:gd name="connsiteX42" fmla="*/ 7084067 w 7533112"/>
                <a:gd name="connsiteY42" fmla="*/ 5456940 h 8661261"/>
                <a:gd name="connsiteX43" fmla="*/ 7134078 w 7533112"/>
                <a:gd name="connsiteY43" fmla="*/ 5673164 h 8661261"/>
                <a:gd name="connsiteX44" fmla="*/ 7243396 w 7533112"/>
                <a:gd name="connsiteY44" fmla="*/ 5856984 h 8661261"/>
                <a:gd name="connsiteX45" fmla="*/ 7282470 w 7533112"/>
                <a:gd name="connsiteY45" fmla="*/ 5984990 h 8661261"/>
                <a:gd name="connsiteX46" fmla="*/ 7452238 w 7533112"/>
                <a:gd name="connsiteY46" fmla="*/ 6113330 h 8661261"/>
                <a:gd name="connsiteX47" fmla="*/ 7441239 w 7533112"/>
                <a:gd name="connsiteY47" fmla="*/ 6259779 h 8661261"/>
                <a:gd name="connsiteX48" fmla="*/ 7533112 w 7533112"/>
                <a:gd name="connsiteY48" fmla="*/ 6377905 h 8661261"/>
                <a:gd name="connsiteX49" fmla="*/ 7380199 w 7533112"/>
                <a:gd name="connsiteY49" fmla="*/ 6610738 h 8661261"/>
                <a:gd name="connsiteX50" fmla="*/ 7130270 w 7533112"/>
                <a:gd name="connsiteY50" fmla="*/ 6642136 h 8661261"/>
                <a:gd name="connsiteX51" fmla="*/ 6914695 w 7533112"/>
                <a:gd name="connsiteY51" fmla="*/ 6596524 h 8661261"/>
                <a:gd name="connsiteX52" fmla="*/ 6878757 w 7533112"/>
                <a:gd name="connsiteY52" fmla="*/ 6488026 h 8661261"/>
                <a:gd name="connsiteX53" fmla="*/ 6779083 w 7533112"/>
                <a:gd name="connsiteY53" fmla="*/ 6524108 h 8661261"/>
                <a:gd name="connsiteX54" fmla="*/ 6929429 w 7533112"/>
                <a:gd name="connsiteY54" fmla="*/ 6729037 h 8661261"/>
                <a:gd name="connsiteX55" fmla="*/ 6824461 w 7533112"/>
                <a:gd name="connsiteY55" fmla="*/ 6886804 h 8661261"/>
                <a:gd name="connsiteX56" fmla="*/ 6653596 w 7533112"/>
                <a:gd name="connsiteY56" fmla="*/ 6829123 h 8661261"/>
                <a:gd name="connsiteX57" fmla="*/ 6321872 w 7533112"/>
                <a:gd name="connsiteY57" fmla="*/ 6849972 h 8661261"/>
                <a:gd name="connsiteX58" fmla="*/ 6178845 w 7533112"/>
                <a:gd name="connsiteY58" fmla="*/ 6699678 h 8661261"/>
                <a:gd name="connsiteX59" fmla="*/ 6155351 w 7533112"/>
                <a:gd name="connsiteY59" fmla="*/ 6527634 h 8661261"/>
                <a:gd name="connsiteX60" fmla="*/ 5564624 w 7533112"/>
                <a:gd name="connsiteY60" fmla="*/ 6769203 h 8661261"/>
                <a:gd name="connsiteX61" fmla="*/ 5034779 w 7533112"/>
                <a:gd name="connsiteY61" fmla="*/ 6659552 h 8661261"/>
                <a:gd name="connsiteX62" fmla="*/ 4746260 w 7533112"/>
                <a:gd name="connsiteY62" fmla="*/ 6529560 h 8661261"/>
                <a:gd name="connsiteX63" fmla="*/ 4625730 w 7533112"/>
                <a:gd name="connsiteY63" fmla="*/ 6630261 h 8661261"/>
                <a:gd name="connsiteX64" fmla="*/ 4471349 w 7533112"/>
                <a:gd name="connsiteY64" fmla="*/ 6463498 h 8661261"/>
                <a:gd name="connsiteX65" fmla="*/ 4445890 w 7533112"/>
                <a:gd name="connsiteY65" fmla="*/ 6338970 h 8661261"/>
                <a:gd name="connsiteX66" fmla="*/ 4137698 w 7533112"/>
                <a:gd name="connsiteY66" fmla="*/ 6510783 h 8661261"/>
                <a:gd name="connsiteX67" fmla="*/ 3789746 w 7533112"/>
                <a:gd name="connsiteY67" fmla="*/ 6398796 h 8661261"/>
                <a:gd name="connsiteX68" fmla="*/ 3510130 w 7533112"/>
                <a:gd name="connsiteY68" fmla="*/ 7779113 h 8661261"/>
                <a:gd name="connsiteX69" fmla="*/ 3264634 w 7533112"/>
                <a:gd name="connsiteY69" fmla="*/ 7961697 h 8661261"/>
                <a:gd name="connsiteX70" fmla="*/ 2831571 w 7533112"/>
                <a:gd name="connsiteY70" fmla="*/ 8503026 h 8661261"/>
                <a:gd name="connsiteX71" fmla="*/ 2581727 w 7533112"/>
                <a:gd name="connsiteY71" fmla="*/ 8394760 h 8661261"/>
                <a:gd name="connsiteX72" fmla="*/ 2082039 w 7533112"/>
                <a:gd name="connsiteY72" fmla="*/ 8661261 h 8661261"/>
                <a:gd name="connsiteX73" fmla="*/ 1549038 w 7533112"/>
                <a:gd name="connsiteY73" fmla="*/ 8303151 h 8661261"/>
                <a:gd name="connsiteX74" fmla="*/ 1648976 w 7533112"/>
                <a:gd name="connsiteY74" fmla="*/ 8053307 h 8661261"/>
                <a:gd name="connsiteX75" fmla="*/ 1399132 w 7533112"/>
                <a:gd name="connsiteY75" fmla="*/ 7928384 h 8661261"/>
                <a:gd name="connsiteX76" fmla="*/ 798066 w 7533112"/>
                <a:gd name="connsiteY76" fmla="*/ 8412023 h 8661261"/>
                <a:gd name="connsiteX77" fmla="*/ 641271 w 7533112"/>
                <a:gd name="connsiteY77" fmla="*/ 8602964 h 8661261"/>
                <a:gd name="connsiteX78" fmla="*/ 9142 w 7533112"/>
                <a:gd name="connsiteY78" fmla="*/ 7959192 h 8661261"/>
                <a:gd name="connsiteX79" fmla="*/ 158238 w 7533112"/>
                <a:gd name="connsiteY79" fmla="*/ 7495321 h 8661261"/>
                <a:gd name="connsiteX80" fmla="*/ 433063 w 7533112"/>
                <a:gd name="connsiteY80" fmla="*/ 7137211 h 8661261"/>
                <a:gd name="connsiteX81" fmla="*/ 174891 w 7533112"/>
                <a:gd name="connsiteY81" fmla="*/ 6570897 h 8661261"/>
                <a:gd name="connsiteX82" fmla="*/ 1 w 7533112"/>
                <a:gd name="connsiteY82" fmla="*/ 6087865 h 8661261"/>
                <a:gd name="connsiteX83" fmla="*/ 166564 w 7533112"/>
                <a:gd name="connsiteY83" fmla="*/ 5546536 h 8661261"/>
                <a:gd name="connsiteX84" fmla="*/ 474705 w 7533112"/>
                <a:gd name="connsiteY84" fmla="*/ 5429942 h 8661261"/>
                <a:gd name="connsiteX85" fmla="*/ 666253 w 7533112"/>
                <a:gd name="connsiteY85" fmla="*/ 5263379 h 8661261"/>
                <a:gd name="connsiteX86" fmla="*/ 782846 w 7533112"/>
                <a:gd name="connsiteY86" fmla="*/ 4863628 h 8661261"/>
                <a:gd name="connsiteX87" fmla="*/ 1521246 w 7533112"/>
                <a:gd name="connsiteY87" fmla="*/ 5334551 h 8661261"/>
                <a:gd name="connsiteX88" fmla="*/ 2240269 w 7533112"/>
                <a:gd name="connsiteY88" fmla="*/ 4747034 h 8661261"/>
                <a:gd name="connsiteX89" fmla="*/ 2082034 w 7533112"/>
                <a:gd name="connsiteY89" fmla="*/ 4647096 h 8661261"/>
                <a:gd name="connsiteX90" fmla="*/ 2273582 w 7533112"/>
                <a:gd name="connsiteY90" fmla="*/ 4363939 h 8661261"/>
                <a:gd name="connsiteX91" fmla="*/ 2423488 w 7533112"/>
                <a:gd name="connsiteY91" fmla="*/ 4488861 h 8661261"/>
                <a:gd name="connsiteX92" fmla="*/ 2623363 w 7533112"/>
                <a:gd name="connsiteY92" fmla="*/ 4222361 h 8661261"/>
                <a:gd name="connsiteX93" fmla="*/ 2898973 w 7533112"/>
                <a:gd name="connsiteY93" fmla="*/ 4308488 h 86612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533112" h="8661261">
                  <a:moveTo>
                    <a:pt x="2898973" y="4308488"/>
                  </a:moveTo>
                  <a:cubicBezTo>
                    <a:pt x="2911464" y="4183566"/>
                    <a:pt x="2914261" y="4069058"/>
                    <a:pt x="2948161" y="3880907"/>
                  </a:cubicBezTo>
                  <a:cubicBezTo>
                    <a:pt x="3010492" y="3737466"/>
                    <a:pt x="2914130" y="3797917"/>
                    <a:pt x="2806582" y="3631063"/>
                  </a:cubicBezTo>
                  <a:cubicBezTo>
                    <a:pt x="2891251" y="3493649"/>
                    <a:pt x="3073752" y="3256588"/>
                    <a:pt x="3272958" y="3014780"/>
                  </a:cubicBezTo>
                  <a:cubicBezTo>
                    <a:pt x="3355571" y="3064458"/>
                    <a:pt x="3398100" y="3150425"/>
                    <a:pt x="3510454" y="3162934"/>
                  </a:cubicBezTo>
                  <a:cubicBezTo>
                    <a:pt x="3658972" y="3119906"/>
                    <a:pt x="3508251" y="3128309"/>
                    <a:pt x="3631068" y="2989799"/>
                  </a:cubicBezTo>
                  <a:cubicBezTo>
                    <a:pt x="3583158" y="2962330"/>
                    <a:pt x="3497818" y="3034218"/>
                    <a:pt x="3464505" y="2864878"/>
                  </a:cubicBezTo>
                  <a:cubicBezTo>
                    <a:pt x="3475609" y="2805193"/>
                    <a:pt x="3392328" y="2867654"/>
                    <a:pt x="3564443" y="2714971"/>
                  </a:cubicBezTo>
                  <a:cubicBezTo>
                    <a:pt x="3639396" y="2645570"/>
                    <a:pt x="3496431" y="2576170"/>
                    <a:pt x="3647724" y="2531752"/>
                  </a:cubicBezTo>
                  <a:cubicBezTo>
                    <a:pt x="3712962" y="2627525"/>
                    <a:pt x="3914225" y="2817685"/>
                    <a:pt x="4055803" y="2748284"/>
                  </a:cubicBezTo>
                  <a:cubicBezTo>
                    <a:pt x="4197381" y="2678883"/>
                    <a:pt x="4157131" y="2155599"/>
                    <a:pt x="4388929" y="2123673"/>
                  </a:cubicBezTo>
                  <a:cubicBezTo>
                    <a:pt x="4479151" y="2058436"/>
                    <a:pt x="4441673" y="2009855"/>
                    <a:pt x="4497194" y="1948782"/>
                  </a:cubicBezTo>
                  <a:cubicBezTo>
                    <a:pt x="4481925" y="1914082"/>
                    <a:pt x="4337571" y="2039003"/>
                    <a:pt x="4322303" y="1907141"/>
                  </a:cubicBezTo>
                  <a:cubicBezTo>
                    <a:pt x="4280663" y="1694774"/>
                    <a:pt x="4065518" y="1654520"/>
                    <a:pt x="3864256" y="1540703"/>
                  </a:cubicBezTo>
                  <a:cubicBezTo>
                    <a:pt x="3954478" y="1304739"/>
                    <a:pt x="4022490" y="1424109"/>
                    <a:pt x="4089116" y="1357484"/>
                  </a:cubicBezTo>
                  <a:cubicBezTo>
                    <a:pt x="4180725" y="1524047"/>
                    <a:pt x="4423630" y="1543479"/>
                    <a:pt x="4513851" y="1540703"/>
                  </a:cubicBezTo>
                  <a:cubicBezTo>
                    <a:pt x="4604072" y="1537927"/>
                    <a:pt x="4498582" y="1462973"/>
                    <a:pt x="4547163" y="1432437"/>
                  </a:cubicBezTo>
                  <a:cubicBezTo>
                    <a:pt x="4595744" y="1401901"/>
                    <a:pt x="4368109" y="1313067"/>
                    <a:pt x="4455554" y="1240890"/>
                  </a:cubicBezTo>
                  <a:cubicBezTo>
                    <a:pt x="4524956" y="1154831"/>
                    <a:pt x="4577700" y="1021582"/>
                    <a:pt x="4630445" y="924420"/>
                  </a:cubicBezTo>
                  <a:cubicBezTo>
                    <a:pt x="4613788" y="836975"/>
                    <a:pt x="4566597" y="824483"/>
                    <a:pt x="4480538" y="666248"/>
                  </a:cubicBezTo>
                  <a:cubicBezTo>
                    <a:pt x="4692906" y="342837"/>
                    <a:pt x="4751203" y="161011"/>
                    <a:pt x="4905273" y="1"/>
                  </a:cubicBezTo>
                  <a:cubicBezTo>
                    <a:pt x="5053793" y="59687"/>
                    <a:pt x="5223129" y="15269"/>
                    <a:pt x="5388305" y="16656"/>
                  </a:cubicBezTo>
                  <a:cubicBezTo>
                    <a:pt x="5413289" y="223471"/>
                    <a:pt x="5436887" y="492747"/>
                    <a:pt x="5404961" y="707889"/>
                  </a:cubicBezTo>
                  <a:cubicBezTo>
                    <a:pt x="5542376" y="771737"/>
                    <a:pt x="5581240" y="734261"/>
                    <a:pt x="5629821" y="807826"/>
                  </a:cubicBezTo>
                  <a:cubicBezTo>
                    <a:pt x="5678402" y="881391"/>
                    <a:pt x="5660356" y="1057671"/>
                    <a:pt x="5696446" y="1149280"/>
                  </a:cubicBezTo>
                  <a:cubicBezTo>
                    <a:pt x="5690894" y="1254770"/>
                    <a:pt x="5338336" y="1381078"/>
                    <a:pt x="5280039" y="1499062"/>
                  </a:cubicBezTo>
                  <a:cubicBezTo>
                    <a:pt x="5038523" y="1492124"/>
                    <a:pt x="5031584" y="1497677"/>
                    <a:pt x="4996883" y="1557363"/>
                  </a:cubicBezTo>
                  <a:cubicBezTo>
                    <a:pt x="5077387" y="1625378"/>
                    <a:pt x="5077388" y="1729478"/>
                    <a:pt x="5163445" y="1698941"/>
                  </a:cubicBezTo>
                  <a:cubicBezTo>
                    <a:pt x="5207863" y="1794715"/>
                    <a:pt x="5192594" y="1855784"/>
                    <a:pt x="5296696" y="1815531"/>
                  </a:cubicBezTo>
                  <a:cubicBezTo>
                    <a:pt x="5357770" y="1805816"/>
                    <a:pt x="5280039" y="1915469"/>
                    <a:pt x="5396633" y="1932125"/>
                  </a:cubicBezTo>
                  <a:cubicBezTo>
                    <a:pt x="5481974" y="2029578"/>
                    <a:pt x="5517463" y="2172238"/>
                    <a:pt x="5521555" y="2348532"/>
                  </a:cubicBezTo>
                  <a:cubicBezTo>
                    <a:pt x="5649848" y="2359946"/>
                    <a:pt x="5689063" y="2300048"/>
                    <a:pt x="5729316" y="2331972"/>
                  </a:cubicBezTo>
                  <a:cubicBezTo>
                    <a:pt x="5769569" y="2363896"/>
                    <a:pt x="5647791" y="2431827"/>
                    <a:pt x="5763071" y="2540077"/>
                  </a:cubicBezTo>
                  <a:cubicBezTo>
                    <a:pt x="5878351" y="2648327"/>
                    <a:pt x="5978215" y="2692760"/>
                    <a:pt x="6021244" y="2781593"/>
                  </a:cubicBezTo>
                  <a:cubicBezTo>
                    <a:pt x="6064347" y="2942589"/>
                    <a:pt x="5979603" y="2971752"/>
                    <a:pt x="6037900" y="2998124"/>
                  </a:cubicBezTo>
                  <a:cubicBezTo>
                    <a:pt x="6096197" y="3024496"/>
                    <a:pt x="6150713" y="2861271"/>
                    <a:pt x="6229447" y="2906515"/>
                  </a:cubicBezTo>
                  <a:cubicBezTo>
                    <a:pt x="6333240" y="2953129"/>
                    <a:pt x="6379635" y="2875181"/>
                    <a:pt x="6452008" y="2911478"/>
                  </a:cubicBezTo>
                  <a:cubicBezTo>
                    <a:pt x="6668755" y="2969898"/>
                    <a:pt x="6403052" y="2948991"/>
                    <a:pt x="6655359" y="2974391"/>
                  </a:cubicBezTo>
                  <a:cubicBezTo>
                    <a:pt x="6708489" y="3294196"/>
                    <a:pt x="7003124" y="3474647"/>
                    <a:pt x="7053933" y="3656047"/>
                  </a:cubicBezTo>
                  <a:cubicBezTo>
                    <a:pt x="7104742" y="3837447"/>
                    <a:pt x="6938900" y="3620963"/>
                    <a:pt x="6960212" y="4062791"/>
                  </a:cubicBezTo>
                  <a:cubicBezTo>
                    <a:pt x="6981524" y="4504619"/>
                    <a:pt x="6665215" y="4895175"/>
                    <a:pt x="6782055" y="4857922"/>
                  </a:cubicBezTo>
                  <a:cubicBezTo>
                    <a:pt x="6917049" y="4651329"/>
                    <a:pt x="6649434" y="4972856"/>
                    <a:pt x="6727656" y="5052745"/>
                  </a:cubicBezTo>
                  <a:cubicBezTo>
                    <a:pt x="6879764" y="5208094"/>
                    <a:pt x="6949252" y="5357584"/>
                    <a:pt x="7084067" y="5456940"/>
                  </a:cubicBezTo>
                  <a:cubicBezTo>
                    <a:pt x="7135613" y="5547044"/>
                    <a:pt x="7107523" y="5606490"/>
                    <a:pt x="7134078" y="5673164"/>
                  </a:cubicBezTo>
                  <a:cubicBezTo>
                    <a:pt x="7160633" y="5739838"/>
                    <a:pt x="7176509" y="5810417"/>
                    <a:pt x="7243396" y="5856984"/>
                  </a:cubicBezTo>
                  <a:cubicBezTo>
                    <a:pt x="7269560" y="5996506"/>
                    <a:pt x="7278660" y="5954087"/>
                    <a:pt x="7282470" y="5984990"/>
                  </a:cubicBezTo>
                  <a:cubicBezTo>
                    <a:pt x="7355794" y="6068443"/>
                    <a:pt x="7320010" y="6060477"/>
                    <a:pt x="7452238" y="6113330"/>
                  </a:cubicBezTo>
                  <a:cubicBezTo>
                    <a:pt x="7530428" y="6125902"/>
                    <a:pt x="7427760" y="6215683"/>
                    <a:pt x="7441239" y="6259779"/>
                  </a:cubicBezTo>
                  <a:cubicBezTo>
                    <a:pt x="7454718" y="6303875"/>
                    <a:pt x="7517025" y="6346240"/>
                    <a:pt x="7533112" y="6377905"/>
                  </a:cubicBezTo>
                  <a:cubicBezTo>
                    <a:pt x="7504295" y="6536783"/>
                    <a:pt x="7433913" y="6567349"/>
                    <a:pt x="7380199" y="6610738"/>
                  </a:cubicBezTo>
                  <a:cubicBezTo>
                    <a:pt x="7246827" y="6632456"/>
                    <a:pt x="7187221" y="6503121"/>
                    <a:pt x="7130270" y="6642136"/>
                  </a:cubicBezTo>
                  <a:cubicBezTo>
                    <a:pt x="7035763" y="6749737"/>
                    <a:pt x="6965512" y="6671229"/>
                    <a:pt x="6914695" y="6596524"/>
                  </a:cubicBezTo>
                  <a:cubicBezTo>
                    <a:pt x="6821562" y="6643091"/>
                    <a:pt x="6932881" y="6565578"/>
                    <a:pt x="6878757" y="6488026"/>
                  </a:cubicBezTo>
                  <a:cubicBezTo>
                    <a:pt x="6760499" y="6576821"/>
                    <a:pt x="6798331" y="6486054"/>
                    <a:pt x="6779083" y="6524108"/>
                  </a:cubicBezTo>
                  <a:cubicBezTo>
                    <a:pt x="6830284" y="6621270"/>
                    <a:pt x="6992506" y="6716337"/>
                    <a:pt x="6929429" y="6729037"/>
                  </a:cubicBezTo>
                  <a:cubicBezTo>
                    <a:pt x="6851154" y="6854022"/>
                    <a:pt x="6921090" y="6760749"/>
                    <a:pt x="6824461" y="6886804"/>
                  </a:cubicBezTo>
                  <a:cubicBezTo>
                    <a:pt x="6803569" y="6960358"/>
                    <a:pt x="6710032" y="6910990"/>
                    <a:pt x="6653596" y="6829123"/>
                  </a:cubicBezTo>
                  <a:cubicBezTo>
                    <a:pt x="6585237" y="6819276"/>
                    <a:pt x="6509566" y="6807261"/>
                    <a:pt x="6321872" y="6849972"/>
                  </a:cubicBezTo>
                  <a:cubicBezTo>
                    <a:pt x="6182824" y="6965259"/>
                    <a:pt x="6183682" y="6818713"/>
                    <a:pt x="6178845" y="6699678"/>
                  </a:cubicBezTo>
                  <a:cubicBezTo>
                    <a:pt x="6168898" y="6634869"/>
                    <a:pt x="6194930" y="6584257"/>
                    <a:pt x="6155351" y="6527634"/>
                  </a:cubicBezTo>
                  <a:cubicBezTo>
                    <a:pt x="5929441" y="6638908"/>
                    <a:pt x="5647809" y="6786983"/>
                    <a:pt x="5564624" y="6769203"/>
                  </a:cubicBezTo>
                  <a:cubicBezTo>
                    <a:pt x="5449689" y="6773648"/>
                    <a:pt x="5203526" y="6737211"/>
                    <a:pt x="5034779" y="6659552"/>
                  </a:cubicBezTo>
                  <a:cubicBezTo>
                    <a:pt x="4920046" y="6610900"/>
                    <a:pt x="4916182" y="6598677"/>
                    <a:pt x="4746260" y="6529560"/>
                  </a:cubicBezTo>
                  <a:cubicBezTo>
                    <a:pt x="4653550" y="6531465"/>
                    <a:pt x="4689189" y="6591688"/>
                    <a:pt x="4625730" y="6630261"/>
                  </a:cubicBezTo>
                  <a:cubicBezTo>
                    <a:pt x="4373382" y="6644231"/>
                    <a:pt x="4396131" y="6546129"/>
                    <a:pt x="4471349" y="6463498"/>
                  </a:cubicBezTo>
                  <a:cubicBezTo>
                    <a:pt x="4477035" y="6419739"/>
                    <a:pt x="4501498" y="6331089"/>
                    <a:pt x="4445890" y="6338970"/>
                  </a:cubicBezTo>
                  <a:cubicBezTo>
                    <a:pt x="4390282" y="6346851"/>
                    <a:pt x="4117590" y="6583067"/>
                    <a:pt x="4137698" y="6510783"/>
                  </a:cubicBezTo>
                  <a:cubicBezTo>
                    <a:pt x="4161108" y="6459137"/>
                    <a:pt x="4048449" y="6394563"/>
                    <a:pt x="3789746" y="6398796"/>
                  </a:cubicBezTo>
                  <a:cubicBezTo>
                    <a:pt x="3666643" y="6778818"/>
                    <a:pt x="3645227" y="7579477"/>
                    <a:pt x="3510130" y="7779113"/>
                  </a:cubicBezTo>
                  <a:cubicBezTo>
                    <a:pt x="3389300" y="7884137"/>
                    <a:pt x="3321059" y="7929778"/>
                    <a:pt x="3264634" y="7961697"/>
                  </a:cubicBezTo>
                  <a:cubicBezTo>
                    <a:pt x="3295894" y="8126765"/>
                    <a:pt x="3163549" y="8285006"/>
                    <a:pt x="2831571" y="8503026"/>
                  </a:cubicBezTo>
                  <a:cubicBezTo>
                    <a:pt x="2547026" y="8497474"/>
                    <a:pt x="2924809" y="8575102"/>
                    <a:pt x="2581727" y="8394760"/>
                  </a:cubicBezTo>
                  <a:cubicBezTo>
                    <a:pt x="2420716" y="8322583"/>
                    <a:pt x="2175278" y="8573713"/>
                    <a:pt x="2082039" y="8661261"/>
                  </a:cubicBezTo>
                  <a:cubicBezTo>
                    <a:pt x="1891880" y="8619620"/>
                    <a:pt x="1767198" y="8509865"/>
                    <a:pt x="1549038" y="8303151"/>
                  </a:cubicBezTo>
                  <a:cubicBezTo>
                    <a:pt x="1557366" y="8207377"/>
                    <a:pt x="1636723" y="8200338"/>
                    <a:pt x="1648976" y="8053307"/>
                  </a:cubicBezTo>
                  <a:cubicBezTo>
                    <a:pt x="1607335" y="7976966"/>
                    <a:pt x="1528460" y="7967150"/>
                    <a:pt x="1399132" y="7928384"/>
                  </a:cubicBezTo>
                  <a:cubicBezTo>
                    <a:pt x="1269806" y="8014541"/>
                    <a:pt x="1078311" y="8311115"/>
                    <a:pt x="798066" y="8412023"/>
                  </a:cubicBezTo>
                  <a:cubicBezTo>
                    <a:pt x="652324" y="8460604"/>
                    <a:pt x="706132" y="8503544"/>
                    <a:pt x="641271" y="8602964"/>
                  </a:cubicBezTo>
                  <a:cubicBezTo>
                    <a:pt x="509784" y="8527492"/>
                    <a:pt x="417687" y="8231873"/>
                    <a:pt x="9142" y="7959192"/>
                  </a:cubicBezTo>
                  <a:cubicBezTo>
                    <a:pt x="79931" y="7788465"/>
                    <a:pt x="130613" y="7726704"/>
                    <a:pt x="158238" y="7495321"/>
                  </a:cubicBezTo>
                  <a:cubicBezTo>
                    <a:pt x="92865" y="7315295"/>
                    <a:pt x="430288" y="7291282"/>
                    <a:pt x="433063" y="7137211"/>
                  </a:cubicBezTo>
                  <a:cubicBezTo>
                    <a:pt x="435839" y="6983140"/>
                    <a:pt x="202651" y="6719415"/>
                    <a:pt x="174891" y="6570897"/>
                  </a:cubicBezTo>
                  <a:cubicBezTo>
                    <a:pt x="147131" y="6422379"/>
                    <a:pt x="66625" y="6351588"/>
                    <a:pt x="1" y="6087865"/>
                  </a:cubicBezTo>
                  <a:cubicBezTo>
                    <a:pt x="101191" y="5769038"/>
                    <a:pt x="98551" y="5688114"/>
                    <a:pt x="166564" y="5546536"/>
                  </a:cubicBezTo>
                  <a:cubicBezTo>
                    <a:pt x="260813" y="5366510"/>
                    <a:pt x="348396" y="5413285"/>
                    <a:pt x="474705" y="5429942"/>
                  </a:cubicBezTo>
                  <a:cubicBezTo>
                    <a:pt x="567567" y="5305439"/>
                    <a:pt x="569091" y="5371645"/>
                    <a:pt x="666253" y="5263379"/>
                  </a:cubicBezTo>
                  <a:cubicBezTo>
                    <a:pt x="703595" y="4997298"/>
                    <a:pt x="663944" y="4969746"/>
                    <a:pt x="782846" y="4863628"/>
                  </a:cubicBezTo>
                  <a:cubicBezTo>
                    <a:pt x="1068176" y="4950861"/>
                    <a:pt x="1305971" y="5200826"/>
                    <a:pt x="1521246" y="5334551"/>
                  </a:cubicBezTo>
                  <a:cubicBezTo>
                    <a:pt x="1740555" y="5201301"/>
                    <a:pt x="2056583" y="4932399"/>
                    <a:pt x="2240269" y="4747034"/>
                  </a:cubicBezTo>
                  <a:cubicBezTo>
                    <a:pt x="2206035" y="4710187"/>
                    <a:pt x="2018185" y="4734542"/>
                    <a:pt x="2082034" y="4647096"/>
                  </a:cubicBezTo>
                  <a:cubicBezTo>
                    <a:pt x="2097302" y="4591575"/>
                    <a:pt x="2183361" y="4434728"/>
                    <a:pt x="2273582" y="4363939"/>
                  </a:cubicBezTo>
                  <a:cubicBezTo>
                    <a:pt x="2340207" y="4300090"/>
                    <a:pt x="2365191" y="4512457"/>
                    <a:pt x="2423488" y="4488861"/>
                  </a:cubicBezTo>
                  <a:cubicBezTo>
                    <a:pt x="2481785" y="4465265"/>
                    <a:pt x="2603802" y="4406495"/>
                    <a:pt x="2623363" y="4222361"/>
                  </a:cubicBezTo>
                  <a:cubicBezTo>
                    <a:pt x="2761374" y="4276212"/>
                    <a:pt x="2796930" y="4267139"/>
                    <a:pt x="2898973" y="4308488"/>
                  </a:cubicBezTo>
                  <a:close/>
                </a:path>
              </a:pathLst>
            </a:custGeom>
            <a:solidFill>
              <a:srgbClr val="8FC36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4">
              <a:extLst>
                <a:ext uri="{FF2B5EF4-FFF2-40B4-BE49-F238E27FC236}">
                  <a16:creationId xmlns:a16="http://schemas.microsoft.com/office/drawing/2014/main" id="{1E379673-E116-B0CD-D600-45CFF93532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01582" y="-1368848"/>
              <a:ext cx="4400483" cy="5709813"/>
            </a:xfrm>
            <a:custGeom>
              <a:gdLst>
                <a:gd name="connsiteX0" fmla="*/ 756145 w 6678743"/>
                <a:gd name="connsiteY0" fmla="*/ 6834287 h 8665949"/>
                <a:gd name="connsiteX1" fmla="*/ 559932 w 6678743"/>
                <a:gd name="connsiteY1" fmla="*/ 6650027 h 8665949"/>
                <a:gd name="connsiteX2" fmla="*/ 483895 w 6678743"/>
                <a:gd name="connsiteY2" fmla="*/ 6434910 h 8665949"/>
                <a:gd name="connsiteX3" fmla="*/ 459645 w 6678743"/>
                <a:gd name="connsiteY3" fmla="*/ 6300933 h 8665949"/>
                <a:gd name="connsiteX4" fmla="*/ 276299 w 6678743"/>
                <a:gd name="connsiteY4" fmla="*/ 6101505 h 8665949"/>
                <a:gd name="connsiteX5" fmla="*/ 104214 w 6678743"/>
                <a:gd name="connsiteY5" fmla="*/ 5887729 h 8665949"/>
                <a:gd name="connsiteX6" fmla="*/ 147746 w 6678743"/>
                <a:gd name="connsiteY6" fmla="*/ 5522114 h 8665949"/>
                <a:gd name="connsiteX7" fmla="*/ 311675 w 6678743"/>
                <a:gd name="connsiteY7" fmla="*/ 5221935 h 8665949"/>
                <a:gd name="connsiteX8" fmla="*/ 411688 w 6678743"/>
                <a:gd name="connsiteY8" fmla="*/ 4530405 h 8665949"/>
                <a:gd name="connsiteX9" fmla="*/ 75638 w 6678743"/>
                <a:gd name="connsiteY9" fmla="*/ 4097804 h 8665949"/>
                <a:gd name="connsiteX10" fmla="*/ 137165 w 6678743"/>
                <a:gd name="connsiteY10" fmla="*/ 3962062 h 8665949"/>
                <a:gd name="connsiteX11" fmla="*/ 3577 w 6678743"/>
                <a:gd name="connsiteY11" fmla="*/ 3822267 h 8665949"/>
                <a:gd name="connsiteX12" fmla="*/ 291065 w 6678743"/>
                <a:gd name="connsiteY12" fmla="*/ 3614034 h 8665949"/>
                <a:gd name="connsiteX13" fmla="*/ 407659 w 6678743"/>
                <a:gd name="connsiteY13" fmla="*/ 3355862 h 8665949"/>
                <a:gd name="connsiteX14" fmla="*/ 451382 w 6678743"/>
                <a:gd name="connsiteY14" fmla="*/ 3118514 h 8665949"/>
                <a:gd name="connsiteX15" fmla="*/ 551319 w 6678743"/>
                <a:gd name="connsiteY15" fmla="*/ 3024819 h 8665949"/>
                <a:gd name="connsiteX16" fmla="*/ 676241 w 6678743"/>
                <a:gd name="connsiteY16" fmla="*/ 2787470 h 8665949"/>
                <a:gd name="connsiteX17" fmla="*/ 676241 w 6678743"/>
                <a:gd name="connsiteY17" fmla="*/ 2625074 h 8665949"/>
                <a:gd name="connsiteX18" fmla="*/ 1144699 w 6678743"/>
                <a:gd name="connsiteY18" fmla="*/ 2406458 h 8665949"/>
                <a:gd name="connsiteX19" fmla="*/ 1407035 w 6678743"/>
                <a:gd name="connsiteY19" fmla="*/ 2643809 h 8665949"/>
                <a:gd name="connsiteX20" fmla="*/ 1575679 w 6678743"/>
                <a:gd name="connsiteY20" fmla="*/ 2881156 h 8665949"/>
                <a:gd name="connsiteX21" fmla="*/ 1663125 w 6678743"/>
                <a:gd name="connsiteY21" fmla="*/ 3062293 h 8665949"/>
                <a:gd name="connsiteX22" fmla="*/ 1581939 w 6678743"/>
                <a:gd name="connsiteY22" fmla="*/ 3312147 h 8665949"/>
                <a:gd name="connsiteX23" fmla="*/ 1688122 w 6678743"/>
                <a:gd name="connsiteY23" fmla="*/ 3505776 h 8665949"/>
                <a:gd name="connsiteX24" fmla="*/ 1394556 w 6678743"/>
                <a:gd name="connsiteY24" fmla="*/ 3824327 h 8665949"/>
                <a:gd name="connsiteX25" fmla="*/ 1688109 w 6678743"/>
                <a:gd name="connsiteY25" fmla="*/ 4017947 h 8665949"/>
                <a:gd name="connsiteX26" fmla="*/ 2293994 w 6678743"/>
                <a:gd name="connsiteY26" fmla="*/ 3668175 h 8665949"/>
                <a:gd name="connsiteX27" fmla="*/ 2437654 w 6678743"/>
                <a:gd name="connsiteY27" fmla="*/ 3430823 h 8665949"/>
                <a:gd name="connsiteX28" fmla="*/ 2287748 w 6678743"/>
                <a:gd name="connsiteY28" fmla="*/ 3349624 h 8665949"/>
                <a:gd name="connsiteX29" fmla="*/ 2381439 w 6678743"/>
                <a:gd name="connsiteY29" fmla="*/ 3230948 h 8665949"/>
                <a:gd name="connsiteX30" fmla="*/ 2625037 w 6678743"/>
                <a:gd name="connsiteY30" fmla="*/ 3205963 h 8665949"/>
                <a:gd name="connsiteX31" fmla="*/ 2841343 w 6678743"/>
                <a:gd name="connsiteY31" fmla="*/ 3040296 h 8665949"/>
                <a:gd name="connsiteX32" fmla="*/ 2849897 w 6678743"/>
                <a:gd name="connsiteY32" fmla="*/ 2918643 h 8665949"/>
                <a:gd name="connsiteX33" fmla="*/ 3205925 w 6678743"/>
                <a:gd name="connsiteY33" fmla="*/ 2762490 h 8665949"/>
                <a:gd name="connsiteX34" fmla="*/ 3162189 w 6678743"/>
                <a:gd name="connsiteY34" fmla="*/ 2368976 h 8665949"/>
                <a:gd name="connsiteX35" fmla="*/ 3024788 w 6678743"/>
                <a:gd name="connsiteY35" fmla="*/ 2194095 h 8665949"/>
                <a:gd name="connsiteX36" fmla="*/ 2881127 w 6678743"/>
                <a:gd name="connsiteY36" fmla="*/ 2050434 h 8665949"/>
                <a:gd name="connsiteX37" fmla="*/ 2787436 w 6678743"/>
                <a:gd name="connsiteY37" fmla="*/ 1962989 h 8665949"/>
                <a:gd name="connsiteX38" fmla="*/ 2724975 w 6678743"/>
                <a:gd name="connsiteY38" fmla="*/ 1619453 h 8665949"/>
                <a:gd name="connsiteX39" fmla="*/ 2943588 w 6678743"/>
                <a:gd name="connsiteY39" fmla="*/ 1419578 h 8665949"/>
                <a:gd name="connsiteX40" fmla="*/ 3043526 w 6678743"/>
                <a:gd name="connsiteY40" fmla="*/ 1150995 h 8665949"/>
                <a:gd name="connsiteX41" fmla="*/ 3187186 w 6678743"/>
                <a:gd name="connsiteY41" fmla="*/ 1101027 h 8665949"/>
                <a:gd name="connsiteX42" fmla="*/ 3293360 w 6678743"/>
                <a:gd name="connsiteY42" fmla="*/ 769977 h 8665949"/>
                <a:gd name="connsiteX43" fmla="*/ 3362077 w 6678743"/>
                <a:gd name="connsiteY43" fmla="*/ 395217 h 8665949"/>
                <a:gd name="connsiteX44" fmla="*/ 3618167 w 6678743"/>
                <a:gd name="connsiteY44" fmla="*/ 345248 h 8665949"/>
                <a:gd name="connsiteX45" fmla="*/ 3736843 w 6678743"/>
                <a:gd name="connsiteY45" fmla="*/ 14205 h 8665949"/>
                <a:gd name="connsiteX46" fmla="*/ 3911734 w 6678743"/>
                <a:gd name="connsiteY46" fmla="*/ 89157 h 8665949"/>
                <a:gd name="connsiteX47" fmla="*/ 4105363 w 6678743"/>
                <a:gd name="connsiteY47" fmla="*/ 57927 h 8665949"/>
                <a:gd name="connsiteX48" fmla="*/ 4317730 w 6678743"/>
                <a:gd name="connsiteY48" fmla="*/ 232818 h 8665949"/>
                <a:gd name="connsiteX49" fmla="*/ 4455138 w 6678743"/>
                <a:gd name="connsiteY49" fmla="*/ 195342 h 8665949"/>
                <a:gd name="connsiteX50" fmla="*/ 4642517 w 6678743"/>
                <a:gd name="connsiteY50" fmla="*/ 82905 h 8665949"/>
                <a:gd name="connsiteX51" fmla="*/ 4961072 w 6678743"/>
                <a:gd name="connsiteY51" fmla="*/ 295276 h 8665949"/>
                <a:gd name="connsiteX52" fmla="*/ 5011040 w 6678743"/>
                <a:gd name="connsiteY52" fmla="*/ 420198 h 8665949"/>
                <a:gd name="connsiteX53" fmla="*/ 5054763 w 6678743"/>
                <a:gd name="connsiteY53" fmla="*/ 226572 h 8665949"/>
                <a:gd name="connsiteX54" fmla="*/ 5210916 w 6678743"/>
                <a:gd name="connsiteY54" fmla="*/ 45436 h 8665949"/>
                <a:gd name="connsiteX55" fmla="*/ 5342084 w 6678743"/>
                <a:gd name="connsiteY55" fmla="*/ 82912 h 8665949"/>
                <a:gd name="connsiteX56" fmla="*/ 5367068 w 6678743"/>
                <a:gd name="connsiteY56" fmla="*/ 132881 h 8665949"/>
                <a:gd name="connsiteX57" fmla="*/ 5760569 w 6678743"/>
                <a:gd name="connsiteY57" fmla="*/ 407709 h 8665949"/>
                <a:gd name="connsiteX58" fmla="*/ 5866756 w 6678743"/>
                <a:gd name="connsiteY58" fmla="*/ 738753 h 8665949"/>
                <a:gd name="connsiteX59" fmla="*/ 5698118 w 6678743"/>
                <a:gd name="connsiteY59" fmla="*/ 1144749 h 8665949"/>
                <a:gd name="connsiteX60" fmla="*/ 5273377 w 6678743"/>
                <a:gd name="connsiteY60" fmla="*/ 1450808 h 8665949"/>
                <a:gd name="connsiteX61" fmla="*/ 5004801 w 6678743"/>
                <a:gd name="connsiteY61" fmla="*/ 1450808 h 8665949"/>
                <a:gd name="connsiteX62" fmla="*/ 4986063 w 6678743"/>
                <a:gd name="connsiteY62" fmla="*/ 1719391 h 8665949"/>
                <a:gd name="connsiteX63" fmla="*/ 4786188 w 6678743"/>
                <a:gd name="connsiteY63" fmla="*/ 1725637 h 8665949"/>
                <a:gd name="connsiteX64" fmla="*/ 4680004 w 6678743"/>
                <a:gd name="connsiteY64" fmla="*/ 1819331 h 8665949"/>
                <a:gd name="connsiteX65" fmla="*/ 4717481 w 6678743"/>
                <a:gd name="connsiteY65" fmla="*/ 2087913 h 8665949"/>
                <a:gd name="connsiteX66" fmla="*/ 4842403 w 6678743"/>
                <a:gd name="connsiteY66" fmla="*/ 2212833 h 8665949"/>
                <a:gd name="connsiteX67" fmla="*/ 4836157 w 6678743"/>
                <a:gd name="connsiteY67" fmla="*/ 2518892 h 8665949"/>
                <a:gd name="connsiteX68" fmla="*/ 5135969 w 6678743"/>
                <a:gd name="connsiteY68" fmla="*/ 2512646 h 8665949"/>
                <a:gd name="connsiteX69" fmla="*/ 5392060 w 6678743"/>
                <a:gd name="connsiteY69" fmla="*/ 2412708 h 8665949"/>
                <a:gd name="connsiteX70" fmla="*/ 5641904 w 6678743"/>
                <a:gd name="connsiteY70" fmla="*/ 2406462 h 8665949"/>
                <a:gd name="connsiteX71" fmla="*/ 5710611 w 6678743"/>
                <a:gd name="connsiteY71" fmla="*/ 2412708 h 8665949"/>
                <a:gd name="connsiteX72" fmla="*/ 5835533 w 6678743"/>
                <a:gd name="connsiteY72" fmla="*/ 2625076 h 8665949"/>
                <a:gd name="connsiteX73" fmla="*/ 6279006 w 6678743"/>
                <a:gd name="connsiteY73" fmla="*/ 2656306 h 8665949"/>
                <a:gd name="connsiteX74" fmla="*/ 6129099 w 6678743"/>
                <a:gd name="connsiteY74" fmla="*/ 2718767 h 8665949"/>
                <a:gd name="connsiteX75" fmla="*/ 6110361 w 6678743"/>
                <a:gd name="connsiteY75" fmla="*/ 2874920 h 8665949"/>
                <a:gd name="connsiteX76" fmla="*/ 5891748 w 6678743"/>
                <a:gd name="connsiteY76" fmla="*/ 2862428 h 8665949"/>
                <a:gd name="connsiteX77" fmla="*/ 5816794 w 6678743"/>
                <a:gd name="connsiteY77" fmla="*/ 3081041 h 8665949"/>
                <a:gd name="connsiteX78" fmla="*/ 5916732 w 6678743"/>
                <a:gd name="connsiteY78" fmla="*/ 3274670 h 8665949"/>
                <a:gd name="connsiteX79" fmla="*/ 6147838 w 6678743"/>
                <a:gd name="connsiteY79" fmla="*/ 3387100 h 8665949"/>
                <a:gd name="connsiteX80" fmla="*/ 6316482 w 6678743"/>
                <a:gd name="connsiteY80" fmla="*/ 3243440 h 8665949"/>
                <a:gd name="connsiteX81" fmla="*/ 6366451 w 6678743"/>
                <a:gd name="connsiteY81" fmla="*/ 3487038 h 8665949"/>
                <a:gd name="connsiteX82" fmla="*/ 6560077 w 6678743"/>
                <a:gd name="connsiteY82" fmla="*/ 3630698 h 8665949"/>
                <a:gd name="connsiteX83" fmla="*/ 6678743 w 6678743"/>
                <a:gd name="connsiteY83" fmla="*/ 3861794 h 8665949"/>
                <a:gd name="connsiteX84" fmla="*/ 6466385 w 6678743"/>
                <a:gd name="connsiteY84" fmla="*/ 3980480 h 8665949"/>
                <a:gd name="connsiteX85" fmla="*/ 6347709 w 6678743"/>
                <a:gd name="connsiteY85" fmla="*/ 4055433 h 8665949"/>
                <a:gd name="connsiteX86" fmla="*/ 5972940 w 6678743"/>
                <a:gd name="connsiteY86" fmla="*/ 3943003 h 8665949"/>
                <a:gd name="connsiteX87" fmla="*/ 5710605 w 6678743"/>
                <a:gd name="connsiteY87" fmla="*/ 3793097 h 8665949"/>
                <a:gd name="connsiteX88" fmla="*/ 5548206 w 6678743"/>
                <a:gd name="connsiteY88" fmla="*/ 3868050 h 8665949"/>
                <a:gd name="connsiteX89" fmla="*/ 5354577 w 6678743"/>
                <a:gd name="connsiteY89" fmla="*/ 3836820 h 8665949"/>
                <a:gd name="connsiteX90" fmla="*/ 5373315 w 6678743"/>
                <a:gd name="connsiteY90" fmla="*/ 4017957 h 8665949"/>
                <a:gd name="connsiteX91" fmla="*/ 5273371 w 6678743"/>
                <a:gd name="connsiteY91" fmla="*/ 4111648 h 8665949"/>
                <a:gd name="connsiteX92" fmla="*/ 5260882 w 6678743"/>
                <a:gd name="connsiteY92" fmla="*/ 4349000 h 8665949"/>
                <a:gd name="connsiteX93" fmla="*/ 5042268 w 6678743"/>
                <a:gd name="connsiteY93" fmla="*/ 4486414 h 8665949"/>
                <a:gd name="connsiteX94" fmla="*/ 4861131 w 6678743"/>
                <a:gd name="connsiteY94" fmla="*/ 4511399 h 8665949"/>
                <a:gd name="connsiteX95" fmla="*/ 4836146 w 6678743"/>
                <a:gd name="connsiteY95" fmla="*/ 4242816 h 8665949"/>
                <a:gd name="connsiteX96" fmla="*/ 4729962 w 6678743"/>
                <a:gd name="connsiteY96" fmla="*/ 4255309 h 8665949"/>
                <a:gd name="connsiteX97" fmla="*/ 4617529 w 6678743"/>
                <a:gd name="connsiteY97" fmla="*/ 4042941 h 8665949"/>
                <a:gd name="connsiteX98" fmla="*/ 4448888 w 6678743"/>
                <a:gd name="connsiteY98" fmla="*/ 4036695 h 8665949"/>
                <a:gd name="connsiteX99" fmla="*/ 4411411 w 6678743"/>
                <a:gd name="connsiteY99" fmla="*/ 4398969 h 8665949"/>
                <a:gd name="connsiteX100" fmla="*/ 4446121 w 6678743"/>
                <a:gd name="connsiteY100" fmla="*/ 4737567 h 8665949"/>
                <a:gd name="connsiteX101" fmla="*/ 4417657 w 6678743"/>
                <a:gd name="connsiteY101" fmla="*/ 4911149 h 8665949"/>
                <a:gd name="connsiteX102" fmla="*/ 4704870 w 6678743"/>
                <a:gd name="connsiteY102" fmla="*/ 4983870 h 8665949"/>
                <a:gd name="connsiteX103" fmla="*/ 4943088 w 6678743"/>
                <a:gd name="connsiteY103" fmla="*/ 5431992 h 8665949"/>
                <a:gd name="connsiteX104" fmla="*/ 5148455 w 6678743"/>
                <a:gd name="connsiteY104" fmla="*/ 5379607 h 8665949"/>
                <a:gd name="connsiteX105" fmla="*/ 5130676 w 6678743"/>
                <a:gd name="connsiteY105" fmla="*/ 5557782 h 8665949"/>
                <a:gd name="connsiteX106" fmla="*/ 5080548 w 6678743"/>
                <a:gd name="connsiteY106" fmla="*/ 6032518 h 8665949"/>
                <a:gd name="connsiteX107" fmla="*/ 4879872 w 6678743"/>
                <a:gd name="connsiteY107" fmla="*/ 6433108 h 8665949"/>
                <a:gd name="connsiteX108" fmla="*/ 4804916 w 6678743"/>
                <a:gd name="connsiteY108" fmla="*/ 7057718 h 8665949"/>
                <a:gd name="connsiteX109" fmla="*/ 4588385 w 6678743"/>
                <a:gd name="connsiteY109" fmla="*/ 6982764 h 8665949"/>
                <a:gd name="connsiteX110" fmla="*/ 4621697 w 6678743"/>
                <a:gd name="connsiteY110" fmla="*/ 6607998 h 8665949"/>
                <a:gd name="connsiteX111" fmla="*/ 4638353 w 6678743"/>
                <a:gd name="connsiteY111" fmla="*/ 6233232 h 8665949"/>
                <a:gd name="connsiteX112" fmla="*/ 4331970 w 6678743"/>
                <a:gd name="connsiteY112" fmla="*/ 6177483 h 8665949"/>
                <a:gd name="connsiteX113" fmla="*/ 3453284 w 6678743"/>
                <a:gd name="connsiteY113" fmla="*/ 6762390 h 8665949"/>
                <a:gd name="connsiteX114" fmla="*/ 3615844 w 6678743"/>
                <a:gd name="connsiteY114" fmla="*/ 7476129 h 8665949"/>
                <a:gd name="connsiteX115" fmla="*/ 3481224 w 6678743"/>
                <a:gd name="connsiteY115" fmla="*/ 7910469 h 8665949"/>
                <a:gd name="connsiteX116" fmla="*/ 2988464 w 6678743"/>
                <a:gd name="connsiteY116" fmla="*/ 8012069 h 8665949"/>
                <a:gd name="connsiteX117" fmla="*/ 2615084 w 6678743"/>
                <a:gd name="connsiteY117" fmla="*/ 8601349 h 8665949"/>
                <a:gd name="connsiteX118" fmla="*/ 2428858 w 6678743"/>
                <a:gd name="connsiteY118" fmla="*/ 8544090 h 8665949"/>
                <a:gd name="connsiteX119" fmla="*/ 2293688 w 6678743"/>
                <a:gd name="connsiteY119" fmla="*/ 8287333 h 8665949"/>
                <a:gd name="connsiteX120" fmla="*/ 2250587 w 6678743"/>
                <a:gd name="connsiteY120" fmla="*/ 8091289 h 8665949"/>
                <a:gd name="connsiteX121" fmla="*/ 1798952 w 6678743"/>
                <a:gd name="connsiteY121" fmla="*/ 7937798 h 8665949"/>
                <a:gd name="connsiteX122" fmla="*/ 1560788 w 6678743"/>
                <a:gd name="connsiteY122" fmla="*/ 7887949 h 8665949"/>
                <a:gd name="connsiteX123" fmla="*/ 1448291 w 6678743"/>
                <a:gd name="connsiteY123" fmla="*/ 7823631 h 8665949"/>
                <a:gd name="connsiteX124" fmla="*/ 1510063 w 6678743"/>
                <a:gd name="connsiteY124" fmla="*/ 7597104 h 8665949"/>
                <a:gd name="connsiteX125" fmla="*/ 1667504 w 6678743"/>
                <a:gd name="connsiteY125" fmla="*/ 7572402 h 8665949"/>
                <a:gd name="connsiteX126" fmla="*/ 1652999 w 6678743"/>
                <a:gd name="connsiteY126" fmla="*/ 7324918 h 8665949"/>
                <a:gd name="connsiteX127" fmla="*/ 1930085 w 6678743"/>
                <a:gd name="connsiteY127" fmla="*/ 7282995 h 8665949"/>
                <a:gd name="connsiteX128" fmla="*/ 1839648 w 6678743"/>
                <a:gd name="connsiteY128" fmla="*/ 7121610 h 8665949"/>
                <a:gd name="connsiteX129" fmla="*/ 1714575 w 6678743"/>
                <a:gd name="connsiteY129" fmla="*/ 6992385 h 8665949"/>
                <a:gd name="connsiteX130" fmla="*/ 1316616 w 6678743"/>
                <a:gd name="connsiteY130" fmla="*/ 6979607 h 8665949"/>
                <a:gd name="connsiteX131" fmla="*/ 1213395 w 6678743"/>
                <a:gd name="connsiteY131" fmla="*/ 6982290 h 8665949"/>
                <a:gd name="connsiteX132" fmla="*/ 1039360 w 6678743"/>
                <a:gd name="connsiteY132" fmla="*/ 6875629 h 8665949"/>
                <a:gd name="connsiteX133" fmla="*/ 756145 w 6678743"/>
                <a:gd name="connsiteY133" fmla="*/ 6834287 h 86659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6678743" h="8665949">
                  <a:moveTo>
                    <a:pt x="756145" y="6834287"/>
                  </a:moveTo>
                  <a:cubicBezTo>
                    <a:pt x="836409" y="6798219"/>
                    <a:pt x="642894" y="6724736"/>
                    <a:pt x="559932" y="6650027"/>
                  </a:cubicBezTo>
                  <a:cubicBezTo>
                    <a:pt x="551172" y="6570180"/>
                    <a:pt x="500609" y="6493092"/>
                    <a:pt x="483895" y="6434910"/>
                  </a:cubicBezTo>
                  <a:cubicBezTo>
                    <a:pt x="467181" y="6376728"/>
                    <a:pt x="472268" y="6386879"/>
                    <a:pt x="459645" y="6300933"/>
                  </a:cubicBezTo>
                  <a:cubicBezTo>
                    <a:pt x="360279" y="6224429"/>
                    <a:pt x="334321" y="6239944"/>
                    <a:pt x="276299" y="6101505"/>
                  </a:cubicBezTo>
                  <a:cubicBezTo>
                    <a:pt x="241286" y="6031900"/>
                    <a:pt x="125640" y="5984294"/>
                    <a:pt x="104214" y="5887729"/>
                  </a:cubicBezTo>
                  <a:cubicBezTo>
                    <a:pt x="82788" y="5791164"/>
                    <a:pt x="30906" y="5559367"/>
                    <a:pt x="147746" y="5522114"/>
                  </a:cubicBezTo>
                  <a:cubicBezTo>
                    <a:pt x="324382" y="5448772"/>
                    <a:pt x="267685" y="5387220"/>
                    <a:pt x="311675" y="5221935"/>
                  </a:cubicBezTo>
                  <a:cubicBezTo>
                    <a:pt x="355665" y="5056650"/>
                    <a:pt x="332101" y="4549878"/>
                    <a:pt x="411688" y="4530405"/>
                  </a:cubicBezTo>
                  <a:cubicBezTo>
                    <a:pt x="556150" y="4471033"/>
                    <a:pt x="121392" y="4192528"/>
                    <a:pt x="75638" y="4097804"/>
                  </a:cubicBezTo>
                  <a:cubicBezTo>
                    <a:pt x="29884" y="4003080"/>
                    <a:pt x="22865" y="3962062"/>
                    <a:pt x="137165" y="3962062"/>
                  </a:cubicBezTo>
                  <a:cubicBezTo>
                    <a:pt x="271891" y="3997940"/>
                    <a:pt x="-36216" y="3768080"/>
                    <a:pt x="3577" y="3822267"/>
                  </a:cubicBezTo>
                  <a:cubicBezTo>
                    <a:pt x="108344" y="3753852"/>
                    <a:pt x="125204" y="3758937"/>
                    <a:pt x="291065" y="3614034"/>
                  </a:cubicBezTo>
                  <a:cubicBezTo>
                    <a:pt x="262638" y="3493617"/>
                    <a:pt x="264730" y="3491043"/>
                    <a:pt x="407659" y="3355862"/>
                  </a:cubicBezTo>
                  <a:cubicBezTo>
                    <a:pt x="437501" y="3276398"/>
                    <a:pt x="432644" y="3154950"/>
                    <a:pt x="451382" y="3118514"/>
                  </a:cubicBezTo>
                  <a:cubicBezTo>
                    <a:pt x="470120" y="3082078"/>
                    <a:pt x="444093" y="3243433"/>
                    <a:pt x="551319" y="3024819"/>
                  </a:cubicBezTo>
                  <a:cubicBezTo>
                    <a:pt x="552358" y="2949866"/>
                    <a:pt x="553785" y="2936878"/>
                    <a:pt x="676241" y="2787470"/>
                  </a:cubicBezTo>
                  <a:cubicBezTo>
                    <a:pt x="638764" y="2730215"/>
                    <a:pt x="598165" y="2688576"/>
                    <a:pt x="676241" y="2625074"/>
                  </a:cubicBezTo>
                  <a:cubicBezTo>
                    <a:pt x="754317" y="2561572"/>
                    <a:pt x="864667" y="2477248"/>
                    <a:pt x="1144699" y="2406458"/>
                  </a:cubicBezTo>
                  <a:cubicBezTo>
                    <a:pt x="1224858" y="2560527"/>
                    <a:pt x="1112810" y="2590220"/>
                    <a:pt x="1407035" y="2643809"/>
                  </a:cubicBezTo>
                  <a:cubicBezTo>
                    <a:pt x="1503851" y="2745827"/>
                    <a:pt x="1487575" y="2829650"/>
                    <a:pt x="1575679" y="2881156"/>
                  </a:cubicBezTo>
                  <a:cubicBezTo>
                    <a:pt x="1683945" y="2933207"/>
                    <a:pt x="1671837" y="3000376"/>
                    <a:pt x="1663125" y="3062293"/>
                  </a:cubicBezTo>
                  <a:cubicBezTo>
                    <a:pt x="1682907" y="3127879"/>
                    <a:pt x="1577773" y="3238233"/>
                    <a:pt x="1581939" y="3312147"/>
                  </a:cubicBezTo>
                  <a:cubicBezTo>
                    <a:pt x="1586105" y="3386061"/>
                    <a:pt x="1738091" y="3414167"/>
                    <a:pt x="1688122" y="3505776"/>
                  </a:cubicBezTo>
                  <a:cubicBezTo>
                    <a:pt x="1543423" y="3614045"/>
                    <a:pt x="1367492" y="3728555"/>
                    <a:pt x="1394556" y="3824327"/>
                  </a:cubicBezTo>
                  <a:cubicBezTo>
                    <a:pt x="1469509" y="3967988"/>
                    <a:pt x="1548612" y="4051259"/>
                    <a:pt x="1688109" y="4017947"/>
                  </a:cubicBezTo>
                  <a:cubicBezTo>
                    <a:pt x="1799500" y="4048138"/>
                    <a:pt x="2122608" y="3754083"/>
                    <a:pt x="2293994" y="3668175"/>
                  </a:cubicBezTo>
                  <a:cubicBezTo>
                    <a:pt x="2445985" y="3557829"/>
                    <a:pt x="2408890" y="3555250"/>
                    <a:pt x="2437654" y="3430823"/>
                  </a:cubicBezTo>
                  <a:cubicBezTo>
                    <a:pt x="2416834" y="3405839"/>
                    <a:pt x="2276682" y="3434492"/>
                    <a:pt x="2287748" y="3349624"/>
                  </a:cubicBezTo>
                  <a:cubicBezTo>
                    <a:pt x="2300240" y="3311106"/>
                    <a:pt x="2264189" y="3308528"/>
                    <a:pt x="2381439" y="3230948"/>
                  </a:cubicBezTo>
                  <a:cubicBezTo>
                    <a:pt x="2449105" y="3186184"/>
                    <a:pt x="2523402" y="3263764"/>
                    <a:pt x="2625037" y="3205963"/>
                  </a:cubicBezTo>
                  <a:cubicBezTo>
                    <a:pt x="2726672" y="3148162"/>
                    <a:pt x="2792415" y="3080896"/>
                    <a:pt x="2841343" y="3040296"/>
                  </a:cubicBezTo>
                  <a:cubicBezTo>
                    <a:pt x="2890271" y="2999696"/>
                    <a:pt x="2789133" y="2956616"/>
                    <a:pt x="2849897" y="2918643"/>
                  </a:cubicBezTo>
                  <a:cubicBezTo>
                    <a:pt x="2910661" y="2880670"/>
                    <a:pt x="3165328" y="2861388"/>
                    <a:pt x="3205925" y="2762490"/>
                  </a:cubicBezTo>
                  <a:cubicBezTo>
                    <a:pt x="3259399" y="2650603"/>
                    <a:pt x="3113263" y="2708349"/>
                    <a:pt x="3162189" y="2368976"/>
                  </a:cubicBezTo>
                  <a:cubicBezTo>
                    <a:pt x="3109099" y="2287776"/>
                    <a:pt x="3102862" y="2335673"/>
                    <a:pt x="3024788" y="2194095"/>
                  </a:cubicBezTo>
                  <a:cubicBezTo>
                    <a:pt x="2969616" y="2114979"/>
                    <a:pt x="2931096" y="2146208"/>
                    <a:pt x="2881127" y="2050434"/>
                  </a:cubicBezTo>
                  <a:cubicBezTo>
                    <a:pt x="2835322" y="1995260"/>
                    <a:pt x="2813461" y="2034819"/>
                    <a:pt x="2787436" y="1962989"/>
                  </a:cubicBezTo>
                  <a:cubicBezTo>
                    <a:pt x="2761411" y="1891159"/>
                    <a:pt x="2710401" y="1715227"/>
                    <a:pt x="2724975" y="1619453"/>
                  </a:cubicBezTo>
                  <a:cubicBezTo>
                    <a:pt x="2739549" y="1523679"/>
                    <a:pt x="2890496" y="1497654"/>
                    <a:pt x="2943588" y="1419578"/>
                  </a:cubicBezTo>
                  <a:cubicBezTo>
                    <a:pt x="2996680" y="1341502"/>
                    <a:pt x="2991475" y="1198881"/>
                    <a:pt x="3043526" y="1150995"/>
                  </a:cubicBezTo>
                  <a:cubicBezTo>
                    <a:pt x="3095577" y="1103109"/>
                    <a:pt x="3149711" y="1174940"/>
                    <a:pt x="3187186" y="1101027"/>
                  </a:cubicBezTo>
                  <a:cubicBezTo>
                    <a:pt x="3224661" y="1027114"/>
                    <a:pt x="3207997" y="879284"/>
                    <a:pt x="3293360" y="769977"/>
                  </a:cubicBezTo>
                  <a:cubicBezTo>
                    <a:pt x="3378723" y="660670"/>
                    <a:pt x="3306902" y="483703"/>
                    <a:pt x="3362077" y="395217"/>
                  </a:cubicBezTo>
                  <a:cubicBezTo>
                    <a:pt x="3417253" y="306732"/>
                    <a:pt x="3542173" y="376478"/>
                    <a:pt x="3618167" y="345248"/>
                  </a:cubicBezTo>
                  <a:cubicBezTo>
                    <a:pt x="3694161" y="314018"/>
                    <a:pt x="3628577" y="125594"/>
                    <a:pt x="3736843" y="14205"/>
                  </a:cubicBezTo>
                  <a:cubicBezTo>
                    <a:pt x="3788894" y="-40969"/>
                    <a:pt x="3850314" y="81870"/>
                    <a:pt x="3911734" y="89157"/>
                  </a:cubicBezTo>
                  <a:cubicBezTo>
                    <a:pt x="3973154" y="96444"/>
                    <a:pt x="4040820" y="21491"/>
                    <a:pt x="4105363" y="57927"/>
                  </a:cubicBezTo>
                  <a:cubicBezTo>
                    <a:pt x="4169906" y="94363"/>
                    <a:pt x="4241737" y="247392"/>
                    <a:pt x="4317730" y="232818"/>
                  </a:cubicBezTo>
                  <a:cubicBezTo>
                    <a:pt x="4393723" y="218244"/>
                    <a:pt x="4372900" y="222410"/>
                    <a:pt x="4455138" y="195342"/>
                  </a:cubicBezTo>
                  <a:cubicBezTo>
                    <a:pt x="4537376" y="168274"/>
                    <a:pt x="4542580" y="104768"/>
                    <a:pt x="4642517" y="82905"/>
                  </a:cubicBezTo>
                  <a:cubicBezTo>
                    <a:pt x="4843435" y="397292"/>
                    <a:pt x="4952744" y="169311"/>
                    <a:pt x="4961072" y="295276"/>
                  </a:cubicBezTo>
                  <a:cubicBezTo>
                    <a:pt x="4913185" y="390010"/>
                    <a:pt x="4974605" y="425402"/>
                    <a:pt x="5011040" y="420198"/>
                  </a:cubicBezTo>
                  <a:cubicBezTo>
                    <a:pt x="5047475" y="414994"/>
                    <a:pt x="4991261" y="248433"/>
                    <a:pt x="5054763" y="226572"/>
                  </a:cubicBezTo>
                  <a:cubicBezTo>
                    <a:pt x="5115142" y="165154"/>
                    <a:pt x="5148455" y="43354"/>
                    <a:pt x="5210916" y="45436"/>
                  </a:cubicBezTo>
                  <a:cubicBezTo>
                    <a:pt x="5273377" y="47518"/>
                    <a:pt x="5268172" y="76666"/>
                    <a:pt x="5342084" y="82912"/>
                  </a:cubicBezTo>
                  <a:cubicBezTo>
                    <a:pt x="5415996" y="89158"/>
                    <a:pt x="5245270" y="84994"/>
                    <a:pt x="5367068" y="132881"/>
                  </a:cubicBezTo>
                  <a:cubicBezTo>
                    <a:pt x="5718932" y="150580"/>
                    <a:pt x="5683534" y="302566"/>
                    <a:pt x="5760569" y="407709"/>
                  </a:cubicBezTo>
                  <a:cubicBezTo>
                    <a:pt x="5780350" y="595093"/>
                    <a:pt x="5783475" y="652350"/>
                    <a:pt x="5866756" y="738753"/>
                  </a:cubicBezTo>
                  <a:cubicBezTo>
                    <a:pt x="5749123" y="849100"/>
                    <a:pt x="5707486" y="957366"/>
                    <a:pt x="5698118" y="1144749"/>
                  </a:cubicBezTo>
                  <a:cubicBezTo>
                    <a:pt x="5445153" y="1144749"/>
                    <a:pt x="5383725" y="1278000"/>
                    <a:pt x="5273377" y="1450808"/>
                  </a:cubicBezTo>
                  <a:cubicBezTo>
                    <a:pt x="5178643" y="1499735"/>
                    <a:pt x="5132845" y="1466425"/>
                    <a:pt x="5004801" y="1450808"/>
                  </a:cubicBezTo>
                  <a:cubicBezTo>
                    <a:pt x="4988146" y="1516392"/>
                    <a:pt x="5006883" y="1603840"/>
                    <a:pt x="4986063" y="1719391"/>
                  </a:cubicBezTo>
                  <a:cubicBezTo>
                    <a:pt x="4922563" y="1774566"/>
                    <a:pt x="4810133" y="1686078"/>
                    <a:pt x="4786188" y="1725637"/>
                  </a:cubicBezTo>
                  <a:cubicBezTo>
                    <a:pt x="4754958" y="1764155"/>
                    <a:pt x="4670635" y="1738132"/>
                    <a:pt x="4680004" y="1819331"/>
                  </a:cubicBezTo>
                  <a:cubicBezTo>
                    <a:pt x="4796598" y="1905737"/>
                    <a:pt x="4727891" y="1928639"/>
                    <a:pt x="4717481" y="2087913"/>
                  </a:cubicBezTo>
                  <a:cubicBezTo>
                    <a:pt x="4744547" y="2153497"/>
                    <a:pt x="4831993" y="2135798"/>
                    <a:pt x="4842403" y="2212833"/>
                  </a:cubicBezTo>
                  <a:cubicBezTo>
                    <a:pt x="4852813" y="2289868"/>
                    <a:pt x="4778901" y="2469964"/>
                    <a:pt x="4836157" y="2518892"/>
                  </a:cubicBezTo>
                  <a:cubicBezTo>
                    <a:pt x="4942340" y="2528263"/>
                    <a:pt x="5043319" y="2530343"/>
                    <a:pt x="5135969" y="2512646"/>
                  </a:cubicBezTo>
                  <a:cubicBezTo>
                    <a:pt x="5228619" y="2494949"/>
                    <a:pt x="5293163" y="2427282"/>
                    <a:pt x="5392060" y="2412708"/>
                  </a:cubicBezTo>
                  <a:cubicBezTo>
                    <a:pt x="5503447" y="2413748"/>
                    <a:pt x="5549254" y="2342960"/>
                    <a:pt x="5641904" y="2406462"/>
                  </a:cubicBezTo>
                  <a:cubicBezTo>
                    <a:pt x="5734554" y="2469964"/>
                    <a:pt x="5646068" y="2345042"/>
                    <a:pt x="5710611" y="2412708"/>
                  </a:cubicBezTo>
                  <a:cubicBezTo>
                    <a:pt x="5775154" y="2480374"/>
                    <a:pt x="5725185" y="2589682"/>
                    <a:pt x="5835533" y="2625076"/>
                  </a:cubicBezTo>
                  <a:cubicBezTo>
                    <a:pt x="6071845" y="2661513"/>
                    <a:pt x="6231119" y="2589681"/>
                    <a:pt x="6279006" y="2656306"/>
                  </a:cubicBezTo>
                  <a:cubicBezTo>
                    <a:pt x="6224873" y="2773943"/>
                    <a:pt x="6185314" y="2738548"/>
                    <a:pt x="6129099" y="2718767"/>
                  </a:cubicBezTo>
                  <a:cubicBezTo>
                    <a:pt x="6106197" y="2785392"/>
                    <a:pt x="6079131" y="2819746"/>
                    <a:pt x="6110361" y="2874920"/>
                  </a:cubicBezTo>
                  <a:cubicBezTo>
                    <a:pt x="6051025" y="2895740"/>
                    <a:pt x="5949005" y="2874920"/>
                    <a:pt x="5891748" y="2862428"/>
                  </a:cubicBezTo>
                  <a:cubicBezTo>
                    <a:pt x="5838657" y="3038361"/>
                    <a:pt x="5860517" y="3009213"/>
                    <a:pt x="5816794" y="3081041"/>
                  </a:cubicBezTo>
                  <a:cubicBezTo>
                    <a:pt x="5915693" y="3216373"/>
                    <a:pt x="5835533" y="3140379"/>
                    <a:pt x="5916732" y="3274670"/>
                  </a:cubicBezTo>
                  <a:cubicBezTo>
                    <a:pt x="5997931" y="3408961"/>
                    <a:pt x="6086418" y="3343377"/>
                    <a:pt x="6147838" y="3387100"/>
                  </a:cubicBezTo>
                  <a:cubicBezTo>
                    <a:pt x="6213423" y="3367323"/>
                    <a:pt x="6261307" y="3302780"/>
                    <a:pt x="6316482" y="3243440"/>
                  </a:cubicBezTo>
                  <a:cubicBezTo>
                    <a:pt x="6365412" y="3414167"/>
                    <a:pt x="6288375" y="3379813"/>
                    <a:pt x="6366451" y="3487038"/>
                  </a:cubicBezTo>
                  <a:cubicBezTo>
                    <a:pt x="6491373" y="3556788"/>
                    <a:pt x="6493454" y="3518270"/>
                    <a:pt x="6560077" y="3630698"/>
                  </a:cubicBezTo>
                  <a:cubicBezTo>
                    <a:pt x="6642316" y="3664011"/>
                    <a:pt x="6600665" y="3822236"/>
                    <a:pt x="6678743" y="3861794"/>
                  </a:cubicBezTo>
                  <a:cubicBezTo>
                    <a:pt x="6640227" y="4003373"/>
                    <a:pt x="6521557" y="3948207"/>
                    <a:pt x="6466385" y="3980480"/>
                  </a:cubicBezTo>
                  <a:cubicBezTo>
                    <a:pt x="6411213" y="4012753"/>
                    <a:pt x="6438278" y="4068966"/>
                    <a:pt x="6347709" y="4055433"/>
                  </a:cubicBezTo>
                  <a:cubicBezTo>
                    <a:pt x="6225909" y="3916980"/>
                    <a:pt x="6099944" y="3986726"/>
                    <a:pt x="5972940" y="3943003"/>
                  </a:cubicBezTo>
                  <a:cubicBezTo>
                    <a:pt x="5899030" y="3887831"/>
                    <a:pt x="5789722" y="3796220"/>
                    <a:pt x="5710605" y="3793097"/>
                  </a:cubicBezTo>
                  <a:cubicBezTo>
                    <a:pt x="5631488" y="3789974"/>
                    <a:pt x="5637733" y="3885747"/>
                    <a:pt x="5548206" y="3868050"/>
                  </a:cubicBezTo>
                  <a:cubicBezTo>
                    <a:pt x="5458679" y="3850353"/>
                    <a:pt x="5448269" y="3828492"/>
                    <a:pt x="5354577" y="3836820"/>
                  </a:cubicBezTo>
                  <a:cubicBezTo>
                    <a:pt x="5336882" y="3937800"/>
                    <a:pt x="5453474" y="4008588"/>
                    <a:pt x="5373315" y="4017957"/>
                  </a:cubicBezTo>
                  <a:cubicBezTo>
                    <a:pt x="5293156" y="4027326"/>
                    <a:pt x="5333751" y="4072089"/>
                    <a:pt x="5273371" y="4111648"/>
                  </a:cubicBezTo>
                  <a:cubicBezTo>
                    <a:pt x="5243183" y="4255312"/>
                    <a:pt x="5331671" y="4318811"/>
                    <a:pt x="5260882" y="4349000"/>
                  </a:cubicBezTo>
                  <a:cubicBezTo>
                    <a:pt x="5190093" y="4379189"/>
                    <a:pt x="5118261" y="4431242"/>
                    <a:pt x="5042268" y="4486414"/>
                  </a:cubicBezTo>
                  <a:cubicBezTo>
                    <a:pt x="4970439" y="4507238"/>
                    <a:pt x="4971479" y="4539506"/>
                    <a:pt x="4861131" y="4511399"/>
                  </a:cubicBezTo>
                  <a:cubicBezTo>
                    <a:pt x="4847599" y="4443734"/>
                    <a:pt x="4850721" y="4337547"/>
                    <a:pt x="4836146" y="4242816"/>
                  </a:cubicBezTo>
                  <a:cubicBezTo>
                    <a:pt x="4736209" y="4245941"/>
                    <a:pt x="4853844" y="4287581"/>
                    <a:pt x="4729962" y="4255309"/>
                  </a:cubicBezTo>
                  <a:cubicBezTo>
                    <a:pt x="4648763" y="4160578"/>
                    <a:pt x="4734123" y="4047105"/>
                    <a:pt x="4617529" y="4042941"/>
                  </a:cubicBezTo>
                  <a:cubicBezTo>
                    <a:pt x="4533208" y="4040859"/>
                    <a:pt x="4568603" y="4045023"/>
                    <a:pt x="4448888" y="4036695"/>
                  </a:cubicBezTo>
                  <a:cubicBezTo>
                    <a:pt x="4364567" y="4257394"/>
                    <a:pt x="4448308" y="4336290"/>
                    <a:pt x="4411411" y="4398969"/>
                  </a:cubicBezTo>
                  <a:cubicBezTo>
                    <a:pt x="4415116" y="4507454"/>
                    <a:pt x="4445080" y="4652204"/>
                    <a:pt x="4446121" y="4737567"/>
                  </a:cubicBezTo>
                  <a:cubicBezTo>
                    <a:pt x="4447162" y="4822930"/>
                    <a:pt x="4374532" y="4870098"/>
                    <a:pt x="4417657" y="4911149"/>
                  </a:cubicBezTo>
                  <a:cubicBezTo>
                    <a:pt x="4460782" y="4952200"/>
                    <a:pt x="4643324" y="4892899"/>
                    <a:pt x="4704870" y="4983870"/>
                  </a:cubicBezTo>
                  <a:cubicBezTo>
                    <a:pt x="4797863" y="5125222"/>
                    <a:pt x="4939278" y="5401089"/>
                    <a:pt x="4943088" y="5431992"/>
                  </a:cubicBezTo>
                  <a:cubicBezTo>
                    <a:pt x="4894179" y="5501071"/>
                    <a:pt x="5168200" y="5331575"/>
                    <a:pt x="5148455" y="5379607"/>
                  </a:cubicBezTo>
                  <a:cubicBezTo>
                    <a:pt x="5128710" y="5427639"/>
                    <a:pt x="5141994" y="5448964"/>
                    <a:pt x="5130676" y="5557782"/>
                  </a:cubicBezTo>
                  <a:cubicBezTo>
                    <a:pt x="5208866" y="5570354"/>
                    <a:pt x="5122349" y="5886630"/>
                    <a:pt x="5080548" y="6032518"/>
                  </a:cubicBezTo>
                  <a:cubicBezTo>
                    <a:pt x="5038747" y="6178406"/>
                    <a:pt x="4964675" y="6373283"/>
                    <a:pt x="4879872" y="6433108"/>
                  </a:cubicBezTo>
                  <a:cubicBezTo>
                    <a:pt x="4795069" y="6492933"/>
                    <a:pt x="4958987" y="7042450"/>
                    <a:pt x="4804916" y="7057718"/>
                  </a:cubicBezTo>
                  <a:cubicBezTo>
                    <a:pt x="4650845" y="7072986"/>
                    <a:pt x="4724411" y="7064657"/>
                    <a:pt x="4588385" y="6982764"/>
                  </a:cubicBezTo>
                  <a:cubicBezTo>
                    <a:pt x="4452359" y="6900871"/>
                    <a:pt x="4641129" y="6707935"/>
                    <a:pt x="4621697" y="6607998"/>
                  </a:cubicBezTo>
                  <a:cubicBezTo>
                    <a:pt x="4602265" y="6508061"/>
                    <a:pt x="4686641" y="6304984"/>
                    <a:pt x="4638353" y="6233232"/>
                  </a:cubicBezTo>
                  <a:cubicBezTo>
                    <a:pt x="4590065" y="6161480"/>
                    <a:pt x="4501721" y="6114275"/>
                    <a:pt x="4331970" y="6177483"/>
                  </a:cubicBezTo>
                  <a:cubicBezTo>
                    <a:pt x="4153906" y="6324544"/>
                    <a:pt x="3397129" y="6655392"/>
                    <a:pt x="3453284" y="6762390"/>
                  </a:cubicBezTo>
                  <a:cubicBezTo>
                    <a:pt x="3562779" y="6963368"/>
                    <a:pt x="3562927" y="7296636"/>
                    <a:pt x="3615844" y="7476129"/>
                  </a:cubicBezTo>
                  <a:cubicBezTo>
                    <a:pt x="3608075" y="7658903"/>
                    <a:pt x="3566737" y="7823262"/>
                    <a:pt x="3481224" y="7910469"/>
                  </a:cubicBezTo>
                  <a:cubicBezTo>
                    <a:pt x="3388091" y="7957036"/>
                    <a:pt x="3192934" y="7973969"/>
                    <a:pt x="2988464" y="8012069"/>
                  </a:cubicBezTo>
                  <a:cubicBezTo>
                    <a:pt x="2870206" y="8100864"/>
                    <a:pt x="2744201" y="8378253"/>
                    <a:pt x="2615084" y="8601349"/>
                  </a:cubicBezTo>
                  <a:cubicBezTo>
                    <a:pt x="2365592" y="8779467"/>
                    <a:pt x="2491935" y="8531390"/>
                    <a:pt x="2428858" y="8544090"/>
                  </a:cubicBezTo>
                  <a:cubicBezTo>
                    <a:pt x="2441141" y="8415189"/>
                    <a:pt x="2280570" y="8463780"/>
                    <a:pt x="2293688" y="8287333"/>
                  </a:cubicBezTo>
                  <a:cubicBezTo>
                    <a:pt x="2224109" y="8242978"/>
                    <a:pt x="2371872" y="8093194"/>
                    <a:pt x="2250587" y="8091289"/>
                  </a:cubicBezTo>
                  <a:cubicBezTo>
                    <a:pt x="2175571" y="8074419"/>
                    <a:pt x="1941544" y="7951039"/>
                    <a:pt x="1798952" y="7937798"/>
                  </a:cubicBezTo>
                  <a:cubicBezTo>
                    <a:pt x="1714846" y="7901758"/>
                    <a:pt x="1670973" y="7979052"/>
                    <a:pt x="1560788" y="7887949"/>
                  </a:cubicBezTo>
                  <a:cubicBezTo>
                    <a:pt x="1515094" y="7834317"/>
                    <a:pt x="1443895" y="7888168"/>
                    <a:pt x="1448291" y="7823631"/>
                  </a:cubicBezTo>
                  <a:cubicBezTo>
                    <a:pt x="1489058" y="7644879"/>
                    <a:pt x="1539908" y="7719341"/>
                    <a:pt x="1510063" y="7597104"/>
                  </a:cubicBezTo>
                  <a:cubicBezTo>
                    <a:pt x="1572956" y="7560264"/>
                    <a:pt x="1668505" y="7685753"/>
                    <a:pt x="1667504" y="7572402"/>
                  </a:cubicBezTo>
                  <a:cubicBezTo>
                    <a:pt x="1653978" y="7431115"/>
                    <a:pt x="1666016" y="7416993"/>
                    <a:pt x="1652999" y="7324918"/>
                  </a:cubicBezTo>
                  <a:cubicBezTo>
                    <a:pt x="1641378" y="7208713"/>
                    <a:pt x="1980567" y="7349670"/>
                    <a:pt x="1930085" y="7282995"/>
                  </a:cubicBezTo>
                  <a:cubicBezTo>
                    <a:pt x="1902907" y="7227433"/>
                    <a:pt x="1805041" y="7234640"/>
                    <a:pt x="1839648" y="7121610"/>
                  </a:cubicBezTo>
                  <a:cubicBezTo>
                    <a:pt x="1886130" y="7036203"/>
                    <a:pt x="1664092" y="7035565"/>
                    <a:pt x="1714575" y="6992385"/>
                  </a:cubicBezTo>
                  <a:cubicBezTo>
                    <a:pt x="1638326" y="6836362"/>
                    <a:pt x="1519010" y="7044899"/>
                    <a:pt x="1316616" y="6979607"/>
                  </a:cubicBezTo>
                  <a:cubicBezTo>
                    <a:pt x="1362251" y="6786567"/>
                    <a:pt x="1215088" y="7154587"/>
                    <a:pt x="1213395" y="6982290"/>
                  </a:cubicBezTo>
                  <a:cubicBezTo>
                    <a:pt x="1074106" y="6828061"/>
                    <a:pt x="1051128" y="7013170"/>
                    <a:pt x="1039360" y="6875629"/>
                  </a:cubicBezTo>
                  <a:cubicBezTo>
                    <a:pt x="1076190" y="6834608"/>
                    <a:pt x="681215" y="6873657"/>
                    <a:pt x="756145" y="6834287"/>
                  </a:cubicBezTo>
                  <a:close/>
                </a:path>
              </a:pathLst>
            </a:custGeom>
            <a:solidFill>
              <a:srgbClr val="75B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4">
              <a:extLst>
                <a:ext uri="{FF2B5EF4-FFF2-40B4-BE49-F238E27FC236}">
                  <a16:creationId xmlns:a16="http://schemas.microsoft.com/office/drawing/2014/main" id="{638A94A2-9BD2-9BDA-21AE-56B9F5FC0E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75976" y="2182962"/>
              <a:ext cx="4930834" cy="3249965"/>
            </a:xfrm>
            <a:custGeom>
              <a:gdLst>
                <a:gd name="connsiteX0" fmla="*/ 150603 w 7483677"/>
                <a:gd name="connsiteY0" fmla="*/ 2041679 h 4932569"/>
                <a:gd name="connsiteX1" fmla="*/ 589060 w 7483677"/>
                <a:gd name="connsiteY1" fmla="*/ 1477569 h 4932569"/>
                <a:gd name="connsiteX2" fmla="*/ 862282 w 7483677"/>
                <a:gd name="connsiteY2" fmla="*/ 1478308 h 4932569"/>
                <a:gd name="connsiteX3" fmla="*/ 994019 w 7483677"/>
                <a:gd name="connsiteY3" fmla="*/ 1488287 h 4932569"/>
                <a:gd name="connsiteX4" fmla="*/ 1181979 w 7483677"/>
                <a:gd name="connsiteY4" fmla="*/ 1495546 h 4932569"/>
                <a:gd name="connsiteX5" fmla="*/ 1317429 w 7483677"/>
                <a:gd name="connsiteY5" fmla="*/ 1412681 h 4932569"/>
                <a:gd name="connsiteX6" fmla="*/ 1603620 w 7483677"/>
                <a:gd name="connsiteY6" fmla="*/ 1421130 h 4932569"/>
                <a:gd name="connsiteX7" fmla="*/ 1702489 w 7483677"/>
                <a:gd name="connsiteY7" fmla="*/ 1546378 h 4932569"/>
                <a:gd name="connsiteX8" fmla="*/ 1958201 w 7483677"/>
                <a:gd name="connsiteY8" fmla="*/ 1610533 h 4932569"/>
                <a:gd name="connsiteX9" fmla="*/ 2138748 w 7483677"/>
                <a:gd name="connsiteY9" fmla="*/ 1369196 h 4932569"/>
                <a:gd name="connsiteX10" fmla="*/ 3286304 w 7483677"/>
                <a:gd name="connsiteY10" fmla="*/ 767606 h 4932569"/>
                <a:gd name="connsiteX11" fmla="*/ 3203026 w 7483677"/>
                <a:gd name="connsiteY11" fmla="*/ 1542123 h 4932569"/>
                <a:gd name="connsiteX12" fmla="*/ 3469526 w 7483677"/>
                <a:gd name="connsiteY12" fmla="*/ 1683701 h 4932569"/>
                <a:gd name="connsiteX13" fmla="*/ 3577788 w 7483677"/>
                <a:gd name="connsiteY13" fmla="*/ 1109059 h 4932569"/>
                <a:gd name="connsiteX14" fmla="*/ 3819304 w 7483677"/>
                <a:gd name="connsiteY14" fmla="*/ 1416 h 4932569"/>
                <a:gd name="connsiteX15" fmla="*/ 3994199 w 7483677"/>
                <a:gd name="connsiteY15" fmla="*/ 34728 h 4932569"/>
                <a:gd name="connsiteX16" fmla="*/ 4777038 w 7483677"/>
                <a:gd name="connsiteY16" fmla="*/ 992469 h 4932569"/>
                <a:gd name="connsiteX17" fmla="*/ 5210100 w 7483677"/>
                <a:gd name="connsiteY17" fmla="*/ 725968 h 4932569"/>
                <a:gd name="connsiteX18" fmla="*/ 5659816 w 7483677"/>
                <a:gd name="connsiteY18" fmla="*/ 984140 h 4932569"/>
                <a:gd name="connsiteX19" fmla="*/ 5893001 w 7483677"/>
                <a:gd name="connsiteY19" fmla="*/ 617702 h 4932569"/>
                <a:gd name="connsiteX20" fmla="*/ 5909660 w 7483677"/>
                <a:gd name="connsiteY20" fmla="*/ 401171 h 4932569"/>
                <a:gd name="connsiteX21" fmla="*/ 6167829 w 7483677"/>
                <a:gd name="connsiteY21" fmla="*/ 517764 h 4932569"/>
                <a:gd name="connsiteX22" fmla="*/ 6326064 w 7483677"/>
                <a:gd name="connsiteY22" fmla="*/ 700984 h 4932569"/>
                <a:gd name="connsiteX23" fmla="*/ 6134516 w 7483677"/>
                <a:gd name="connsiteY23" fmla="*/ 1125719 h 4932569"/>
                <a:gd name="connsiteX24" fmla="*/ 6409342 w 7483677"/>
                <a:gd name="connsiteY24" fmla="*/ 1383891 h 4932569"/>
                <a:gd name="connsiteX25" fmla="*/ 6775779 w 7483677"/>
                <a:gd name="connsiteY25" fmla="*/ 1292282 h 4932569"/>
                <a:gd name="connsiteX26" fmla="*/ 6958998 w 7483677"/>
                <a:gd name="connsiteY26" fmla="*/ 1592095 h 4932569"/>
                <a:gd name="connsiteX27" fmla="*/ 7275464 w 7483677"/>
                <a:gd name="connsiteY27" fmla="*/ 1933549 h 4932569"/>
                <a:gd name="connsiteX28" fmla="*/ 7483677 w 7483677"/>
                <a:gd name="connsiteY28" fmla="*/ 2333299 h 4932569"/>
                <a:gd name="connsiteX29" fmla="*/ 7092245 w 7483677"/>
                <a:gd name="connsiteY29" fmla="*/ 2649769 h 4932569"/>
                <a:gd name="connsiteX30" fmla="*/ 7083917 w 7483677"/>
                <a:gd name="connsiteY30" fmla="*/ 2891285 h 4932569"/>
                <a:gd name="connsiteX31" fmla="*/ 6642525 w 7483677"/>
                <a:gd name="connsiteY31" fmla="*/ 2857972 h 4932569"/>
                <a:gd name="connsiteX32" fmla="*/ 6417666 w 7483677"/>
                <a:gd name="connsiteY32" fmla="*/ 2882954 h 4932569"/>
                <a:gd name="connsiteX33" fmla="*/ 6201134 w 7483677"/>
                <a:gd name="connsiteY33" fmla="*/ 3091158 h 4932569"/>
                <a:gd name="connsiteX34" fmla="*/ 6301072 w 7483677"/>
                <a:gd name="connsiteY34" fmla="*/ 3349330 h 4932569"/>
                <a:gd name="connsiteX35" fmla="*/ 5784727 w 7483677"/>
                <a:gd name="connsiteY35" fmla="*/ 3207752 h 4932569"/>
                <a:gd name="connsiteX36" fmla="*/ 5276711 w 7483677"/>
                <a:gd name="connsiteY36" fmla="*/ 3524221 h 4932569"/>
                <a:gd name="connsiteX37" fmla="*/ 4777040 w 7483677"/>
                <a:gd name="connsiteY37" fmla="*/ 3874002 h 4932569"/>
                <a:gd name="connsiteX38" fmla="*/ 4177397 w 7483677"/>
                <a:gd name="connsiteY38" fmla="*/ 4040566 h 4932569"/>
                <a:gd name="connsiteX39" fmla="*/ 3819287 w 7483677"/>
                <a:gd name="connsiteY39" fmla="*/ 4040566 h 4932569"/>
                <a:gd name="connsiteX40" fmla="*/ 3311271 w 7483677"/>
                <a:gd name="connsiteY40" fmla="*/ 4282082 h 4932569"/>
                <a:gd name="connsiteX41" fmla="*/ 2545102 w 7483677"/>
                <a:gd name="connsiteY41" fmla="*/ 4348706 h 4932569"/>
                <a:gd name="connsiteX42" fmla="*/ 2620035 w 7483677"/>
                <a:gd name="connsiteY42" fmla="*/ 4690164 h 4932569"/>
                <a:gd name="connsiteX43" fmla="*/ 2120347 w 7483677"/>
                <a:gd name="connsiteY43" fmla="*/ 4931681 h 4932569"/>
                <a:gd name="connsiteX44" fmla="*/ 2078706 w 7483677"/>
                <a:gd name="connsiteY44" fmla="*/ 4640195 h 4932569"/>
                <a:gd name="connsiteX45" fmla="*/ 1926542 w 7483677"/>
                <a:gd name="connsiteY45" fmla="*/ 4623015 h 4932569"/>
                <a:gd name="connsiteX46" fmla="*/ 1612351 w 7483677"/>
                <a:gd name="connsiteY46" fmla="*/ 4040564 h 4932569"/>
                <a:gd name="connsiteX47" fmla="*/ 1658671 w 7483677"/>
                <a:gd name="connsiteY47" fmla="*/ 3874762 h 4932569"/>
                <a:gd name="connsiteX48" fmla="*/ 1562382 w 7483677"/>
                <a:gd name="connsiteY48" fmla="*/ 3840689 h 4932569"/>
                <a:gd name="connsiteX49" fmla="*/ 1415754 w 7483677"/>
                <a:gd name="connsiteY49" fmla="*/ 3909736 h 4932569"/>
                <a:gd name="connsiteX50" fmla="*/ 1183953 w 7483677"/>
                <a:gd name="connsiteY50" fmla="*/ 3324750 h 4932569"/>
                <a:gd name="connsiteX51" fmla="*/ 918899 w 7483677"/>
                <a:gd name="connsiteY51" fmla="*/ 3241535 h 4932569"/>
                <a:gd name="connsiteX52" fmla="*/ 875612 w 7483677"/>
                <a:gd name="connsiteY52" fmla="*/ 2873091 h 4932569"/>
                <a:gd name="connsiteX53" fmla="*/ 708601 w 7483677"/>
                <a:gd name="connsiteY53" fmla="*/ 2759512 h 4932569"/>
                <a:gd name="connsiteX54" fmla="*/ 336420 w 7483677"/>
                <a:gd name="connsiteY54" fmla="*/ 2707115 h 4932569"/>
                <a:gd name="connsiteX55" fmla="*/ 29534 w 7483677"/>
                <a:gd name="connsiteY55" fmla="*/ 2543328 h 4932569"/>
                <a:gd name="connsiteX56" fmla="*/ 150603 w 7483677"/>
                <a:gd name="connsiteY56" fmla="*/ 2041679 h 493256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483677" h="4932569">
                  <a:moveTo>
                    <a:pt x="150603" y="2041679"/>
                  </a:moveTo>
                  <a:cubicBezTo>
                    <a:pt x="237432" y="1871120"/>
                    <a:pt x="470447" y="1571464"/>
                    <a:pt x="589060" y="1477569"/>
                  </a:cubicBezTo>
                  <a:cubicBezTo>
                    <a:pt x="621339" y="1565940"/>
                    <a:pt x="737399" y="1479155"/>
                    <a:pt x="862282" y="1478308"/>
                  </a:cubicBezTo>
                  <a:cubicBezTo>
                    <a:pt x="1039765" y="1489209"/>
                    <a:pt x="940736" y="1485414"/>
                    <a:pt x="994019" y="1488287"/>
                  </a:cubicBezTo>
                  <a:cubicBezTo>
                    <a:pt x="1047302" y="1491160"/>
                    <a:pt x="1130512" y="1502950"/>
                    <a:pt x="1181979" y="1495546"/>
                  </a:cubicBezTo>
                  <a:cubicBezTo>
                    <a:pt x="1371982" y="1698676"/>
                    <a:pt x="1313619" y="1381778"/>
                    <a:pt x="1317429" y="1412681"/>
                  </a:cubicBezTo>
                  <a:cubicBezTo>
                    <a:pt x="1356058" y="1536612"/>
                    <a:pt x="1471392" y="1368277"/>
                    <a:pt x="1603620" y="1421130"/>
                  </a:cubicBezTo>
                  <a:cubicBezTo>
                    <a:pt x="1681810" y="1433702"/>
                    <a:pt x="1643392" y="1514811"/>
                    <a:pt x="1702489" y="1546378"/>
                  </a:cubicBezTo>
                  <a:cubicBezTo>
                    <a:pt x="1761586" y="1577945"/>
                    <a:pt x="1880434" y="1601998"/>
                    <a:pt x="1958201" y="1610533"/>
                  </a:cubicBezTo>
                  <a:cubicBezTo>
                    <a:pt x="2116353" y="1628701"/>
                    <a:pt x="2082593" y="1262198"/>
                    <a:pt x="2138748" y="1369196"/>
                  </a:cubicBezTo>
                  <a:cubicBezTo>
                    <a:pt x="2228237" y="1239812"/>
                    <a:pt x="2893780" y="738785"/>
                    <a:pt x="3286304" y="767606"/>
                  </a:cubicBezTo>
                  <a:cubicBezTo>
                    <a:pt x="3349867" y="967154"/>
                    <a:pt x="3233561" y="1320040"/>
                    <a:pt x="3203026" y="1542123"/>
                  </a:cubicBezTo>
                  <a:cubicBezTo>
                    <a:pt x="3290471" y="1723955"/>
                    <a:pt x="3354321" y="1683701"/>
                    <a:pt x="3469526" y="1683701"/>
                  </a:cubicBezTo>
                  <a:cubicBezTo>
                    <a:pt x="3636088" y="1701744"/>
                    <a:pt x="3548639" y="1315875"/>
                    <a:pt x="3577788" y="1109059"/>
                  </a:cubicBezTo>
                  <a:cubicBezTo>
                    <a:pt x="3662457" y="795367"/>
                    <a:pt x="3858168" y="528866"/>
                    <a:pt x="3819304" y="1416"/>
                  </a:cubicBezTo>
                  <a:cubicBezTo>
                    <a:pt x="3905363" y="-9689"/>
                    <a:pt x="3985870" y="48608"/>
                    <a:pt x="3994199" y="34728"/>
                  </a:cubicBezTo>
                  <a:cubicBezTo>
                    <a:pt x="4073316" y="352586"/>
                    <a:pt x="4528583" y="756503"/>
                    <a:pt x="4777038" y="992469"/>
                  </a:cubicBezTo>
                  <a:cubicBezTo>
                    <a:pt x="4876975" y="792593"/>
                    <a:pt x="5033822" y="508049"/>
                    <a:pt x="5210100" y="725968"/>
                  </a:cubicBezTo>
                  <a:cubicBezTo>
                    <a:pt x="5239248" y="1075750"/>
                    <a:pt x="5332241" y="950828"/>
                    <a:pt x="5659816" y="984140"/>
                  </a:cubicBezTo>
                  <a:cubicBezTo>
                    <a:pt x="5727829" y="877262"/>
                    <a:pt x="5798614" y="685714"/>
                    <a:pt x="5893001" y="617702"/>
                  </a:cubicBezTo>
                  <a:cubicBezTo>
                    <a:pt x="5956850" y="667671"/>
                    <a:pt x="5887453" y="521929"/>
                    <a:pt x="5909660" y="401171"/>
                  </a:cubicBezTo>
                  <a:cubicBezTo>
                    <a:pt x="5955465" y="384515"/>
                    <a:pt x="6120637" y="481676"/>
                    <a:pt x="6167829" y="517764"/>
                  </a:cubicBezTo>
                  <a:cubicBezTo>
                    <a:pt x="6215021" y="553853"/>
                    <a:pt x="6194204" y="656569"/>
                    <a:pt x="6326064" y="700984"/>
                  </a:cubicBezTo>
                  <a:cubicBezTo>
                    <a:pt x="6357989" y="886979"/>
                    <a:pt x="6226126" y="918905"/>
                    <a:pt x="6134516" y="1125719"/>
                  </a:cubicBezTo>
                  <a:cubicBezTo>
                    <a:pt x="6289974" y="1263133"/>
                    <a:pt x="6277478" y="1250641"/>
                    <a:pt x="6409342" y="1383891"/>
                  </a:cubicBezTo>
                  <a:cubicBezTo>
                    <a:pt x="6549532" y="1397770"/>
                    <a:pt x="6673064" y="1243703"/>
                    <a:pt x="6775779" y="1292282"/>
                  </a:cubicBezTo>
                  <a:cubicBezTo>
                    <a:pt x="6871552" y="1358907"/>
                    <a:pt x="6917356" y="1328370"/>
                    <a:pt x="6958998" y="1592095"/>
                  </a:cubicBezTo>
                  <a:cubicBezTo>
                    <a:pt x="7061711" y="1696197"/>
                    <a:pt x="7194958" y="1803075"/>
                    <a:pt x="7275464" y="1933549"/>
                  </a:cubicBezTo>
                  <a:cubicBezTo>
                    <a:pt x="7355971" y="2064023"/>
                    <a:pt x="7418442" y="2238913"/>
                    <a:pt x="7483677" y="2333299"/>
                  </a:cubicBezTo>
                  <a:cubicBezTo>
                    <a:pt x="7357367" y="2494310"/>
                    <a:pt x="7335147" y="2542893"/>
                    <a:pt x="7092245" y="2649769"/>
                  </a:cubicBezTo>
                  <a:cubicBezTo>
                    <a:pt x="7075588" y="2774691"/>
                    <a:pt x="7095019" y="2778855"/>
                    <a:pt x="7083917" y="2891285"/>
                  </a:cubicBezTo>
                  <a:cubicBezTo>
                    <a:pt x="6970099" y="2982894"/>
                    <a:pt x="6960378" y="2844093"/>
                    <a:pt x="6642525" y="2857972"/>
                  </a:cubicBezTo>
                  <a:cubicBezTo>
                    <a:pt x="6534259" y="2866300"/>
                    <a:pt x="6491231" y="2844090"/>
                    <a:pt x="6417666" y="2882954"/>
                  </a:cubicBezTo>
                  <a:cubicBezTo>
                    <a:pt x="6344101" y="2921818"/>
                    <a:pt x="6223342" y="3023145"/>
                    <a:pt x="6201134" y="3091158"/>
                  </a:cubicBezTo>
                  <a:cubicBezTo>
                    <a:pt x="6178926" y="3159171"/>
                    <a:pt x="6420442" y="3328510"/>
                    <a:pt x="6301072" y="3349330"/>
                  </a:cubicBezTo>
                  <a:cubicBezTo>
                    <a:pt x="6058169" y="3299361"/>
                    <a:pt x="5974886" y="3110590"/>
                    <a:pt x="5784727" y="3207752"/>
                  </a:cubicBezTo>
                  <a:cubicBezTo>
                    <a:pt x="5515453" y="3410404"/>
                    <a:pt x="5464091" y="3415955"/>
                    <a:pt x="5276711" y="3524221"/>
                  </a:cubicBezTo>
                  <a:cubicBezTo>
                    <a:pt x="4990780" y="3735198"/>
                    <a:pt x="5000512" y="3787945"/>
                    <a:pt x="4777040" y="3874002"/>
                  </a:cubicBezTo>
                  <a:cubicBezTo>
                    <a:pt x="4398112" y="3942015"/>
                    <a:pt x="4337022" y="4012805"/>
                    <a:pt x="4177397" y="4040566"/>
                  </a:cubicBezTo>
                  <a:cubicBezTo>
                    <a:pt x="4017772" y="4068327"/>
                    <a:pt x="3978910" y="3996149"/>
                    <a:pt x="3819287" y="4040566"/>
                  </a:cubicBezTo>
                  <a:cubicBezTo>
                    <a:pt x="3659665" y="4084983"/>
                    <a:pt x="3502814" y="4209906"/>
                    <a:pt x="3311271" y="4282082"/>
                  </a:cubicBezTo>
                  <a:cubicBezTo>
                    <a:pt x="3053102" y="4320947"/>
                    <a:pt x="2735261" y="4251544"/>
                    <a:pt x="2545102" y="4348706"/>
                  </a:cubicBezTo>
                  <a:cubicBezTo>
                    <a:pt x="2413238" y="4538864"/>
                    <a:pt x="2706096" y="4606882"/>
                    <a:pt x="2620035" y="4690164"/>
                  </a:cubicBezTo>
                  <a:cubicBezTo>
                    <a:pt x="2533974" y="4773446"/>
                    <a:pt x="2217508" y="4920577"/>
                    <a:pt x="2120347" y="4931681"/>
                  </a:cubicBezTo>
                  <a:cubicBezTo>
                    <a:pt x="2023186" y="4942785"/>
                    <a:pt x="1994412" y="4849875"/>
                    <a:pt x="2078706" y="4640195"/>
                  </a:cubicBezTo>
                  <a:cubicBezTo>
                    <a:pt x="2046407" y="4588751"/>
                    <a:pt x="1997328" y="4742386"/>
                    <a:pt x="1926542" y="4623015"/>
                  </a:cubicBezTo>
                  <a:cubicBezTo>
                    <a:pt x="1863795" y="4654611"/>
                    <a:pt x="1656996" y="4165273"/>
                    <a:pt x="1612351" y="4040564"/>
                  </a:cubicBezTo>
                  <a:cubicBezTo>
                    <a:pt x="1567706" y="3915855"/>
                    <a:pt x="1691984" y="3910850"/>
                    <a:pt x="1658671" y="3874762"/>
                  </a:cubicBezTo>
                  <a:cubicBezTo>
                    <a:pt x="1611859" y="3877625"/>
                    <a:pt x="1645896" y="3841800"/>
                    <a:pt x="1562382" y="3840689"/>
                  </a:cubicBezTo>
                  <a:cubicBezTo>
                    <a:pt x="1487196" y="3872890"/>
                    <a:pt x="1505198" y="3938817"/>
                    <a:pt x="1415754" y="3909736"/>
                  </a:cubicBezTo>
                  <a:cubicBezTo>
                    <a:pt x="1297496" y="3998531"/>
                    <a:pt x="1229788" y="3551374"/>
                    <a:pt x="1183953" y="3324750"/>
                  </a:cubicBezTo>
                  <a:cubicBezTo>
                    <a:pt x="1001085" y="3336305"/>
                    <a:pt x="966555" y="3298225"/>
                    <a:pt x="918899" y="3241535"/>
                  </a:cubicBezTo>
                  <a:cubicBezTo>
                    <a:pt x="861826" y="3237377"/>
                    <a:pt x="879719" y="3065076"/>
                    <a:pt x="875612" y="2873091"/>
                  </a:cubicBezTo>
                  <a:cubicBezTo>
                    <a:pt x="848938" y="2830994"/>
                    <a:pt x="797803" y="2829814"/>
                    <a:pt x="708601" y="2759512"/>
                  </a:cubicBezTo>
                  <a:cubicBezTo>
                    <a:pt x="565068" y="2776650"/>
                    <a:pt x="458384" y="2712747"/>
                    <a:pt x="336420" y="2707115"/>
                  </a:cubicBezTo>
                  <a:cubicBezTo>
                    <a:pt x="174241" y="2683620"/>
                    <a:pt x="47863" y="2695131"/>
                    <a:pt x="29534" y="2543328"/>
                  </a:cubicBezTo>
                  <a:cubicBezTo>
                    <a:pt x="-101848" y="2536343"/>
                    <a:pt x="253790" y="2034694"/>
                    <a:pt x="150603" y="2041679"/>
                  </a:cubicBezTo>
                  <a:close/>
                </a:path>
              </a:pathLst>
            </a:cu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6">
              <a:extLst>
                <a:ext uri="{FF2B5EF4-FFF2-40B4-BE49-F238E27FC236}">
                  <a16:creationId xmlns:a16="http://schemas.microsoft.com/office/drawing/2014/main" id="{6B22330A-1846-7758-E9EE-7D51334A04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17257" y="2976422"/>
              <a:ext cx="1233826" cy="1322144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6E61216-6091-8564-BC8C-BEB602AA19AB}"/>
              </a:ext>
            </a:extLst>
          </p:cNvPr>
          <p:cNvGrpSpPr>
            <a:grpSpLocks noChangeAspect="1"/>
          </p:cNvGrpSpPr>
          <p:nvPr/>
        </p:nvGrpSpPr>
        <p:grpSpPr>
          <a:xfrm>
            <a:off x="855286" y="1735909"/>
            <a:ext cx="5067069" cy="4690658"/>
            <a:chOff x="-2512695" y="-4022571"/>
            <a:chExt cx="17526000" cy="16224069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6D0C936-1E2F-4784-6FBA-B1F9B5E7EED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2512695" y="-4022571"/>
              <a:ext cx="17526000" cy="16224069"/>
              <a:chOff x="-2512695" y="-4022571"/>
              <a:chExt cx="17526000" cy="16224069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E5B3AEB9-0D35-82FE-9246-E98E370E05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2512695" y="-4022571"/>
                <a:ext cx="17526000" cy="16224069"/>
              </a:xfrm>
              <a:prstGeom prst="rect">
                <a:avLst/>
              </a:prstGeom>
            </p:spPr>
          </p:pic>
          <p:sp>
            <p:nvSpPr>
              <p:cNvPr id="41" name="Rectangle 4">
                <a:extLst>
                  <a:ext uri="{FF2B5EF4-FFF2-40B4-BE49-F238E27FC236}">
                    <a16:creationId xmlns:a16="http://schemas.microsoft.com/office/drawing/2014/main" id="{4FEDF5F0-E8F2-3D28-4FA6-15BE2B1B49A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76580" y="1221740"/>
                <a:ext cx="6243059" cy="5306693"/>
              </a:xfrm>
              <a:custGeom>
                <a:gdLst>
                  <a:gd name="connsiteX0" fmla="*/ 299334 w 6243059"/>
                  <a:gd name="connsiteY0" fmla="*/ 277746 h 5306693"/>
                  <a:gd name="connsiteX1" fmla="*/ 494406 w 6243059"/>
                  <a:gd name="connsiteY1" fmla="*/ 189862 h 5306693"/>
                  <a:gd name="connsiteX2" fmla="*/ 697860 w 6243059"/>
                  <a:gd name="connsiteY2" fmla="*/ 125092 h 5306693"/>
                  <a:gd name="connsiteX3" fmla="*/ 1312285 w 6243059"/>
                  <a:gd name="connsiteY3" fmla="*/ 371472 h 5306693"/>
                  <a:gd name="connsiteX4" fmla="*/ 1932045 w 6243059"/>
                  <a:gd name="connsiteY4" fmla="*/ 501012 h 5306693"/>
                  <a:gd name="connsiteX5" fmla="*/ 2303520 w 6243059"/>
                  <a:gd name="connsiteY5" fmla="*/ 431800 h 5306693"/>
                  <a:gd name="connsiteX6" fmla="*/ 2816600 w 6243059"/>
                  <a:gd name="connsiteY6" fmla="*/ 419100 h 5306693"/>
                  <a:gd name="connsiteX7" fmla="*/ 3113780 w 6243059"/>
                  <a:gd name="connsiteY7" fmla="*/ 243840 h 5306693"/>
                  <a:gd name="connsiteX8" fmla="*/ 3322060 w 6243059"/>
                  <a:gd name="connsiteY8" fmla="*/ 276860 h 5306693"/>
                  <a:gd name="connsiteX9" fmla="*/ 3652260 w 6243059"/>
                  <a:gd name="connsiteY9" fmla="*/ 152400 h 5306693"/>
                  <a:gd name="connsiteX10" fmla="*/ 4155180 w 6243059"/>
                  <a:gd name="connsiteY10" fmla="*/ 0 h 5306693"/>
                  <a:gd name="connsiteX11" fmla="*/ 4338060 w 6243059"/>
                  <a:gd name="connsiteY11" fmla="*/ 160020 h 5306693"/>
                  <a:gd name="connsiteX12" fmla="*/ 4487920 w 6243059"/>
                  <a:gd name="connsiteY12" fmla="*/ 314960 h 5306693"/>
                  <a:gd name="connsiteX13" fmla="*/ 4866380 w 6243059"/>
                  <a:gd name="connsiteY13" fmla="*/ 340360 h 5306693"/>
                  <a:gd name="connsiteX14" fmla="*/ 5054340 w 6243059"/>
                  <a:gd name="connsiteY14" fmla="*/ 378460 h 5306693"/>
                  <a:gd name="connsiteX15" fmla="*/ 5336280 w 6243059"/>
                  <a:gd name="connsiteY15" fmla="*/ 866140 h 5306693"/>
                  <a:gd name="connsiteX16" fmla="*/ 5475980 w 6243059"/>
                  <a:gd name="connsiteY16" fmla="*/ 1021080 h 5306693"/>
                  <a:gd name="connsiteX17" fmla="*/ 5667370 w 6243059"/>
                  <a:gd name="connsiteY17" fmla="*/ 1046096 h 5306693"/>
                  <a:gd name="connsiteX18" fmla="*/ 5776590 w 6243059"/>
                  <a:gd name="connsiteY18" fmla="*/ 1141092 h 5306693"/>
                  <a:gd name="connsiteX19" fmla="*/ 6080499 w 6243059"/>
                  <a:gd name="connsiteY19" fmla="*/ 1501140 h 5306693"/>
                  <a:gd name="connsiteX20" fmla="*/ 6243059 w 6243059"/>
                  <a:gd name="connsiteY20" fmla="*/ 2214879 h 5306693"/>
                  <a:gd name="connsiteX21" fmla="*/ 6108439 w 6243059"/>
                  <a:gd name="connsiteY21" fmla="*/ 2649219 h 5306693"/>
                  <a:gd name="connsiteX22" fmla="*/ 5615679 w 6243059"/>
                  <a:gd name="connsiteY22" fmla="*/ 2750819 h 5306693"/>
                  <a:gd name="connsiteX23" fmla="*/ 5242299 w 6243059"/>
                  <a:gd name="connsiteY23" fmla="*/ 3340099 h 5306693"/>
                  <a:gd name="connsiteX24" fmla="*/ 4698739 w 6243059"/>
                  <a:gd name="connsiteY24" fmla="*/ 3342638 h 5306693"/>
                  <a:gd name="connsiteX25" fmla="*/ 4447279 w 6243059"/>
                  <a:gd name="connsiteY25" fmla="*/ 3964938 h 5306693"/>
                  <a:gd name="connsiteX26" fmla="*/ 4226299 w 6243059"/>
                  <a:gd name="connsiteY26" fmla="*/ 4333238 h 5306693"/>
                  <a:gd name="connsiteX27" fmla="*/ 4077709 w 6243059"/>
                  <a:gd name="connsiteY27" fmla="*/ 4689474 h 5306693"/>
                  <a:gd name="connsiteX28" fmla="*/ 3786244 w 6243059"/>
                  <a:gd name="connsiteY28" fmla="*/ 4521833 h 5306693"/>
                  <a:gd name="connsiteX29" fmla="*/ 3490969 w 6243059"/>
                  <a:gd name="connsiteY29" fmla="*/ 4563743 h 5306693"/>
                  <a:gd name="connsiteX30" fmla="*/ 3241414 w 6243059"/>
                  <a:gd name="connsiteY30" fmla="*/ 4510403 h 5306693"/>
                  <a:gd name="connsiteX31" fmla="*/ 2896609 w 6243059"/>
                  <a:gd name="connsiteY31" fmla="*/ 4655183 h 5306693"/>
                  <a:gd name="connsiteX32" fmla="*/ 2540374 w 6243059"/>
                  <a:gd name="connsiteY32" fmla="*/ 5064758 h 5306693"/>
                  <a:gd name="connsiteX33" fmla="*/ 2279389 w 6243059"/>
                  <a:gd name="connsiteY33" fmla="*/ 5013323 h 5306693"/>
                  <a:gd name="connsiteX34" fmla="*/ 1550919 w 6243059"/>
                  <a:gd name="connsiteY34" fmla="*/ 5112382 h 5306693"/>
                  <a:gd name="connsiteX35" fmla="*/ 1077334 w 6243059"/>
                  <a:gd name="connsiteY35" fmla="*/ 5306693 h 5306693"/>
                  <a:gd name="connsiteX36" fmla="*/ 780154 w 6243059"/>
                  <a:gd name="connsiteY36" fmla="*/ 5043803 h 5306693"/>
                  <a:gd name="connsiteX37" fmla="*/ 635374 w 6243059"/>
                  <a:gd name="connsiteY37" fmla="*/ 4881878 h 5306693"/>
                  <a:gd name="connsiteX38" fmla="*/ 471545 w 6243059"/>
                  <a:gd name="connsiteY38" fmla="*/ 4651373 h 5306693"/>
                  <a:gd name="connsiteX39" fmla="*/ 513455 w 6243059"/>
                  <a:gd name="connsiteY39" fmla="*/ 4451348 h 5306693"/>
                  <a:gd name="connsiteX40" fmla="*/ 505836 w 6243059"/>
                  <a:gd name="connsiteY40" fmla="*/ 4047488 h 5306693"/>
                  <a:gd name="connsiteX41" fmla="*/ 231515 w 6243059"/>
                  <a:gd name="connsiteY41" fmla="*/ 3691253 h 5306693"/>
                  <a:gd name="connsiteX42" fmla="*/ 317240 w 6243059"/>
                  <a:gd name="connsiteY42" fmla="*/ 3266438 h 5306693"/>
                  <a:gd name="connsiteX43" fmla="*/ 31491 w 6243059"/>
                  <a:gd name="connsiteY43" fmla="*/ 3062603 h 5306693"/>
                  <a:gd name="connsiteX44" fmla="*/ 18155 w 6243059"/>
                  <a:gd name="connsiteY44" fmla="*/ 2854958 h 5306693"/>
                  <a:gd name="connsiteX45" fmla="*/ 162935 w 6243059"/>
                  <a:gd name="connsiteY45" fmla="*/ 2698748 h 5306693"/>
                  <a:gd name="connsiteX46" fmla="*/ 305811 w 6243059"/>
                  <a:gd name="connsiteY46" fmla="*/ 2409188 h 5306693"/>
                  <a:gd name="connsiteX47" fmla="*/ 208656 w 6243059"/>
                  <a:gd name="connsiteY47" fmla="*/ 2275838 h 5306693"/>
                  <a:gd name="connsiteX48" fmla="*/ 161031 w 6243059"/>
                  <a:gd name="connsiteY48" fmla="*/ 2098673 h 5306693"/>
                  <a:gd name="connsiteX49" fmla="*/ 207385 w 6243059"/>
                  <a:gd name="connsiteY49" fmla="*/ 1918333 h 5306693"/>
                  <a:gd name="connsiteX50" fmla="*/ 169285 w 6243059"/>
                  <a:gd name="connsiteY50" fmla="*/ 1583053 h 5306693"/>
                  <a:gd name="connsiteX51" fmla="*/ 347085 w 6243059"/>
                  <a:gd name="connsiteY51" fmla="*/ 1224913 h 5306693"/>
                  <a:gd name="connsiteX52" fmla="*/ 382645 w 6243059"/>
                  <a:gd name="connsiteY52" fmla="*/ 780412 h 5306693"/>
                  <a:gd name="connsiteX53" fmla="*/ 212466 w 6243059"/>
                  <a:gd name="connsiteY53" fmla="*/ 346072 h 5306693"/>
                  <a:gd name="connsiteX54" fmla="*/ 299334 w 6243059"/>
                  <a:gd name="connsiteY54" fmla="*/ 277746 h 53066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243059" h="5306693">
                    <a:moveTo>
                      <a:pt x="299334" y="277746"/>
                    </a:moveTo>
                    <a:cubicBezTo>
                      <a:pt x="379598" y="241678"/>
                      <a:pt x="411602" y="218310"/>
                      <a:pt x="494406" y="189862"/>
                    </a:cubicBezTo>
                    <a:cubicBezTo>
                      <a:pt x="572384" y="150492"/>
                      <a:pt x="635122" y="133982"/>
                      <a:pt x="697860" y="125092"/>
                    </a:cubicBezTo>
                    <a:cubicBezTo>
                      <a:pt x="845942" y="103925"/>
                      <a:pt x="1103243" y="293579"/>
                      <a:pt x="1312285" y="371472"/>
                    </a:cubicBezTo>
                    <a:cubicBezTo>
                      <a:pt x="1529032" y="429892"/>
                      <a:pt x="1679738" y="475612"/>
                      <a:pt x="1932045" y="501012"/>
                    </a:cubicBezTo>
                    <a:cubicBezTo>
                      <a:pt x="2112914" y="473813"/>
                      <a:pt x="2156094" y="445452"/>
                      <a:pt x="2303520" y="431800"/>
                    </a:cubicBezTo>
                    <a:cubicBezTo>
                      <a:pt x="2450946" y="418148"/>
                      <a:pt x="2699760" y="456353"/>
                      <a:pt x="2816600" y="419100"/>
                    </a:cubicBezTo>
                    <a:cubicBezTo>
                      <a:pt x="2993236" y="345758"/>
                      <a:pt x="3037157" y="246803"/>
                      <a:pt x="3113780" y="243840"/>
                    </a:cubicBezTo>
                    <a:cubicBezTo>
                      <a:pt x="3217179" y="242041"/>
                      <a:pt x="3242473" y="296333"/>
                      <a:pt x="3322060" y="276860"/>
                    </a:cubicBezTo>
                    <a:cubicBezTo>
                      <a:pt x="3466522" y="217488"/>
                      <a:pt x="3507057" y="201083"/>
                      <a:pt x="3652260" y="152400"/>
                    </a:cubicBezTo>
                    <a:cubicBezTo>
                      <a:pt x="3797463" y="103717"/>
                      <a:pt x="4040880" y="0"/>
                      <a:pt x="4155180" y="0"/>
                    </a:cubicBezTo>
                    <a:cubicBezTo>
                      <a:pt x="4289906" y="35878"/>
                      <a:pt x="4298267" y="105833"/>
                      <a:pt x="4338060" y="160020"/>
                    </a:cubicBezTo>
                    <a:cubicBezTo>
                      <a:pt x="4370339" y="248391"/>
                      <a:pt x="4363037" y="315807"/>
                      <a:pt x="4487920" y="314960"/>
                    </a:cubicBezTo>
                    <a:cubicBezTo>
                      <a:pt x="4665403" y="325861"/>
                      <a:pt x="4814310" y="333163"/>
                      <a:pt x="4866380" y="340360"/>
                    </a:cubicBezTo>
                    <a:cubicBezTo>
                      <a:pt x="4918450" y="347557"/>
                      <a:pt x="4987453" y="331893"/>
                      <a:pt x="5054340" y="378460"/>
                    </a:cubicBezTo>
                    <a:cubicBezTo>
                      <a:pt x="5259763" y="650981"/>
                      <a:pt x="5332470" y="835237"/>
                      <a:pt x="5336280" y="866140"/>
                    </a:cubicBezTo>
                    <a:cubicBezTo>
                      <a:pt x="5374909" y="990071"/>
                      <a:pt x="5343752" y="968227"/>
                      <a:pt x="5475980" y="1021080"/>
                    </a:cubicBezTo>
                    <a:cubicBezTo>
                      <a:pt x="5554170" y="1033652"/>
                      <a:pt x="5591720" y="1030984"/>
                      <a:pt x="5667370" y="1046096"/>
                    </a:cubicBezTo>
                    <a:cubicBezTo>
                      <a:pt x="5759657" y="1062521"/>
                      <a:pt x="5760503" y="1109427"/>
                      <a:pt x="5776590" y="1141092"/>
                    </a:cubicBezTo>
                    <a:cubicBezTo>
                      <a:pt x="5973292" y="1421403"/>
                      <a:pt x="6024344" y="1394142"/>
                      <a:pt x="6080499" y="1501140"/>
                    </a:cubicBezTo>
                    <a:cubicBezTo>
                      <a:pt x="6189994" y="1702118"/>
                      <a:pt x="6190142" y="2035386"/>
                      <a:pt x="6243059" y="2214879"/>
                    </a:cubicBezTo>
                    <a:cubicBezTo>
                      <a:pt x="6235290" y="2397653"/>
                      <a:pt x="6193952" y="2562012"/>
                      <a:pt x="6108439" y="2649219"/>
                    </a:cubicBezTo>
                    <a:cubicBezTo>
                      <a:pt x="6015306" y="2695786"/>
                      <a:pt x="5820149" y="2712719"/>
                      <a:pt x="5615679" y="2750819"/>
                    </a:cubicBezTo>
                    <a:cubicBezTo>
                      <a:pt x="5497421" y="2839614"/>
                      <a:pt x="5371416" y="3117003"/>
                      <a:pt x="5242299" y="3340099"/>
                    </a:cubicBezTo>
                    <a:cubicBezTo>
                      <a:pt x="4992807" y="3518217"/>
                      <a:pt x="4761816" y="3329938"/>
                      <a:pt x="4698739" y="3342638"/>
                    </a:cubicBezTo>
                    <a:cubicBezTo>
                      <a:pt x="4531797" y="3413652"/>
                      <a:pt x="4480299" y="3757928"/>
                      <a:pt x="4447279" y="3964938"/>
                    </a:cubicBezTo>
                    <a:cubicBezTo>
                      <a:pt x="4426387" y="4038492"/>
                      <a:pt x="4307791" y="4210789"/>
                      <a:pt x="4226299" y="4333238"/>
                    </a:cubicBezTo>
                    <a:cubicBezTo>
                      <a:pt x="4175287" y="4450607"/>
                      <a:pt x="4168832" y="4602585"/>
                      <a:pt x="4077709" y="4689474"/>
                    </a:cubicBezTo>
                    <a:cubicBezTo>
                      <a:pt x="3915530" y="4665979"/>
                      <a:pt x="3866254" y="4588826"/>
                      <a:pt x="3786244" y="4521833"/>
                    </a:cubicBezTo>
                    <a:cubicBezTo>
                      <a:pt x="3654862" y="4514848"/>
                      <a:pt x="3594156" y="4556758"/>
                      <a:pt x="3490969" y="4563743"/>
                    </a:cubicBezTo>
                    <a:cubicBezTo>
                      <a:pt x="3415404" y="4553583"/>
                      <a:pt x="3324599" y="4528183"/>
                      <a:pt x="3241414" y="4510403"/>
                    </a:cubicBezTo>
                    <a:cubicBezTo>
                      <a:pt x="3126479" y="4514848"/>
                      <a:pt x="3024879" y="4553583"/>
                      <a:pt x="2896609" y="4655183"/>
                    </a:cubicBezTo>
                    <a:cubicBezTo>
                      <a:pt x="2764529" y="4803138"/>
                      <a:pt x="2725794" y="5025388"/>
                      <a:pt x="2540374" y="5064758"/>
                    </a:cubicBezTo>
                    <a:cubicBezTo>
                      <a:pt x="2447664" y="5066663"/>
                      <a:pt x="2400674" y="5015228"/>
                      <a:pt x="2279389" y="5013323"/>
                    </a:cubicBezTo>
                    <a:cubicBezTo>
                      <a:pt x="2027041" y="5027293"/>
                      <a:pt x="1793742" y="5079362"/>
                      <a:pt x="1550919" y="5112382"/>
                    </a:cubicBezTo>
                    <a:cubicBezTo>
                      <a:pt x="1402075" y="5153975"/>
                      <a:pt x="1189285" y="5289230"/>
                      <a:pt x="1077334" y="5306693"/>
                    </a:cubicBezTo>
                    <a:cubicBezTo>
                      <a:pt x="923473" y="5286056"/>
                      <a:pt x="869054" y="5266053"/>
                      <a:pt x="780154" y="5043803"/>
                    </a:cubicBezTo>
                    <a:cubicBezTo>
                      <a:pt x="741546" y="4950776"/>
                      <a:pt x="686491" y="4936488"/>
                      <a:pt x="635374" y="4881878"/>
                    </a:cubicBezTo>
                    <a:cubicBezTo>
                      <a:pt x="570731" y="4819013"/>
                      <a:pt x="489325" y="4745988"/>
                      <a:pt x="471545" y="4651373"/>
                    </a:cubicBezTo>
                    <a:cubicBezTo>
                      <a:pt x="467862" y="4585651"/>
                      <a:pt x="487737" y="4549138"/>
                      <a:pt x="513455" y="4451348"/>
                    </a:cubicBezTo>
                    <a:cubicBezTo>
                      <a:pt x="554222" y="4272596"/>
                      <a:pt x="535681" y="4169725"/>
                      <a:pt x="505836" y="4047488"/>
                    </a:cubicBezTo>
                    <a:cubicBezTo>
                      <a:pt x="468498" y="3902708"/>
                      <a:pt x="255645" y="3858575"/>
                      <a:pt x="231515" y="3691253"/>
                    </a:cubicBezTo>
                    <a:cubicBezTo>
                      <a:pt x="217989" y="3549966"/>
                      <a:pt x="330257" y="3358513"/>
                      <a:pt x="317240" y="3266438"/>
                    </a:cubicBezTo>
                    <a:cubicBezTo>
                      <a:pt x="305619" y="3150233"/>
                      <a:pt x="81973" y="3129278"/>
                      <a:pt x="31491" y="3062603"/>
                    </a:cubicBezTo>
                    <a:cubicBezTo>
                      <a:pt x="4313" y="3007041"/>
                      <a:pt x="-16452" y="2967988"/>
                      <a:pt x="18155" y="2854958"/>
                    </a:cubicBezTo>
                    <a:cubicBezTo>
                      <a:pt x="64637" y="2769551"/>
                      <a:pt x="112452" y="2741928"/>
                      <a:pt x="162935" y="2698748"/>
                    </a:cubicBezTo>
                    <a:cubicBezTo>
                      <a:pt x="265614" y="2546031"/>
                      <a:pt x="293111" y="2500628"/>
                      <a:pt x="305811" y="2409188"/>
                    </a:cubicBezTo>
                    <a:cubicBezTo>
                      <a:pt x="293238" y="2331401"/>
                      <a:pt x="273426" y="2355213"/>
                      <a:pt x="208656" y="2275838"/>
                    </a:cubicBezTo>
                    <a:cubicBezTo>
                      <a:pt x="178621" y="2239008"/>
                      <a:pt x="140923" y="2170957"/>
                      <a:pt x="161031" y="2098673"/>
                    </a:cubicBezTo>
                    <a:cubicBezTo>
                      <a:pt x="184441" y="2047027"/>
                      <a:pt x="207914" y="2022367"/>
                      <a:pt x="207385" y="1918333"/>
                    </a:cubicBezTo>
                    <a:cubicBezTo>
                      <a:pt x="209205" y="1806996"/>
                      <a:pt x="129492" y="1724870"/>
                      <a:pt x="169285" y="1583053"/>
                    </a:cubicBezTo>
                    <a:cubicBezTo>
                      <a:pt x="262334" y="1385357"/>
                      <a:pt x="281468" y="1402713"/>
                      <a:pt x="347085" y="1224913"/>
                    </a:cubicBezTo>
                    <a:cubicBezTo>
                      <a:pt x="392720" y="1031873"/>
                      <a:pt x="384338" y="952709"/>
                      <a:pt x="382645" y="780412"/>
                    </a:cubicBezTo>
                    <a:cubicBezTo>
                      <a:pt x="382137" y="456562"/>
                      <a:pt x="224234" y="483613"/>
                      <a:pt x="212466" y="346072"/>
                    </a:cubicBezTo>
                    <a:cubicBezTo>
                      <a:pt x="249296" y="305051"/>
                      <a:pt x="224404" y="317116"/>
                      <a:pt x="299334" y="277746"/>
                    </a:cubicBezTo>
                    <a:close/>
                  </a:path>
                </a:pathLst>
              </a:custGeom>
              <a:noFill/>
              <a:ln w="19050">
                <a:solidFill>
                  <a:srgbClr val="D4972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lt-LT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9" name="Rectangle 6">
              <a:extLst>
                <a:ext uri="{FF2B5EF4-FFF2-40B4-BE49-F238E27FC236}">
                  <a16:creationId xmlns:a16="http://schemas.microsoft.com/office/drawing/2014/main" id="{CACE57D3-98BD-8D7E-D6A2-8541EED422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50306" y="2509859"/>
              <a:ext cx="1872614" cy="2006657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noFill/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E02B496E-F10C-7BCE-FAA8-D881B6A8C89C}"/>
              </a:ext>
            </a:extLst>
          </p:cNvPr>
          <p:cNvSpPr/>
          <p:nvPr/>
        </p:nvSpPr>
        <p:spPr>
          <a:xfrm>
            <a:off x="2248776" y="2287198"/>
            <a:ext cx="503714" cy="294103"/>
          </a:xfrm>
          <a:custGeom>
            <a:gdLst>
              <a:gd name="connsiteX0" fmla="*/ 405629 w 405629"/>
              <a:gd name="connsiteY0" fmla="*/ 0 h 241587"/>
              <a:gd name="connsiteX1" fmla="*/ 405629 w 405629"/>
              <a:gd name="connsiteY1" fmla="*/ 0 h 241587"/>
              <a:gd name="connsiteX2" fmla="*/ 173282 w 405629"/>
              <a:gd name="connsiteY2" fmla="*/ 149901 h 241587"/>
              <a:gd name="connsiteX3" fmla="*/ 113321 w 405629"/>
              <a:gd name="connsiteY3" fmla="*/ 179881 h 241587"/>
              <a:gd name="connsiteX4" fmla="*/ 23380 w 405629"/>
              <a:gd name="connsiteY4" fmla="*/ 232347 h 241587"/>
              <a:gd name="connsiteX5" fmla="*/ 8390 w 405629"/>
              <a:gd name="connsiteY5" fmla="*/ 232347 h 24158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629" h="241587">
                <a:moveTo>
                  <a:pt x="405629" y="0"/>
                </a:moveTo>
                <a:lnTo>
                  <a:pt x="405629" y="0"/>
                </a:lnTo>
                <a:cubicBezTo>
                  <a:pt x="328180" y="49967"/>
                  <a:pt x="251778" y="101596"/>
                  <a:pt x="173282" y="149901"/>
                </a:cubicBezTo>
                <a:cubicBezTo>
                  <a:pt x="154251" y="161612"/>
                  <a:pt x="132723" y="168794"/>
                  <a:pt x="113321" y="179881"/>
                </a:cubicBezTo>
                <a:cubicBezTo>
                  <a:pt x="38939" y="222385"/>
                  <a:pt x="98854" y="198804"/>
                  <a:pt x="23380" y="232347"/>
                </a:cubicBezTo>
                <a:cubicBezTo>
                  <a:pt x="-7624" y="246126"/>
                  <a:pt x="-2381" y="243118"/>
                  <a:pt x="8390" y="232347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554449C1-9BBA-C555-F078-8CB3F82F9AAC}"/>
              </a:ext>
            </a:extLst>
          </p:cNvPr>
          <p:cNvSpPr/>
          <p:nvPr/>
        </p:nvSpPr>
        <p:spPr>
          <a:xfrm>
            <a:off x="9857694" y="5514997"/>
            <a:ext cx="2032164" cy="371164"/>
          </a:xfrm>
          <a:prstGeom prst="roundRect">
            <a:avLst/>
          </a:prstGeom>
          <a:noFill/>
          <a:ln w="28575">
            <a:solidFill>
              <a:srgbClr val="D49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D0D0D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kentsel alanı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F4BC0D06-BD25-A272-E84C-5E7EDE32499A}"/>
              </a:ext>
            </a:extLst>
          </p:cNvPr>
          <p:cNvSpPr/>
          <p:nvPr/>
        </p:nvSpPr>
        <p:spPr>
          <a:xfrm>
            <a:off x="9857694" y="5927960"/>
            <a:ext cx="2032164" cy="371164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D0D0D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merkez bölgesi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3A960DAB-A528-2595-7CCE-9945E9A7820E}"/>
              </a:ext>
            </a:extLst>
          </p:cNvPr>
          <p:cNvSpPr/>
          <p:nvPr/>
        </p:nvSpPr>
        <p:spPr>
          <a:xfrm>
            <a:off x="9857694" y="4732105"/>
            <a:ext cx="2032164" cy="75218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D0D0D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fonksiyonel kentsel alanı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F766FA5-B44B-28E4-56D2-76ED6020A76D}"/>
              </a:ext>
            </a:extLst>
          </p:cNvPr>
          <p:cNvGrpSpPr>
            <a:grpSpLocks noChangeAspect="1"/>
          </p:cNvGrpSpPr>
          <p:nvPr/>
        </p:nvGrpSpPr>
        <p:grpSpPr>
          <a:xfrm>
            <a:off x="6400440" y="1741088"/>
            <a:ext cx="5050096" cy="4639119"/>
            <a:chOff x="-2660276" y="-1368848"/>
            <a:chExt cx="11567086" cy="10625765"/>
          </a:xfrm>
        </p:grpSpPr>
        <p:sp>
          <p:nvSpPr>
            <p:cNvPr id="48" name="Rectangle 4">
              <a:extLst>
                <a:ext uri="{FF2B5EF4-FFF2-40B4-BE49-F238E27FC236}">
                  <a16:creationId xmlns:a16="http://schemas.microsoft.com/office/drawing/2014/main" id="{BB9B85E2-3F24-838E-A838-91B7AA4A38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1446" y="2107370"/>
              <a:ext cx="4654607" cy="7149547"/>
            </a:xfrm>
            <a:custGeom>
              <a:gdLst>
                <a:gd name="connsiteX0" fmla="*/ 1120706 w 7064431"/>
                <a:gd name="connsiteY0" fmla="*/ 277746 h 10851082"/>
                <a:gd name="connsiteX1" fmla="*/ 1315778 w 7064431"/>
                <a:gd name="connsiteY1" fmla="*/ 189862 h 10851082"/>
                <a:gd name="connsiteX2" fmla="*/ 1519232 w 7064431"/>
                <a:gd name="connsiteY2" fmla="*/ 125092 h 10851082"/>
                <a:gd name="connsiteX3" fmla="*/ 2133657 w 7064431"/>
                <a:gd name="connsiteY3" fmla="*/ 371472 h 10851082"/>
                <a:gd name="connsiteX4" fmla="*/ 2753417 w 7064431"/>
                <a:gd name="connsiteY4" fmla="*/ 501012 h 10851082"/>
                <a:gd name="connsiteX5" fmla="*/ 3124892 w 7064431"/>
                <a:gd name="connsiteY5" fmla="*/ 431800 h 10851082"/>
                <a:gd name="connsiteX6" fmla="*/ 3637972 w 7064431"/>
                <a:gd name="connsiteY6" fmla="*/ 419100 h 10851082"/>
                <a:gd name="connsiteX7" fmla="*/ 3935152 w 7064431"/>
                <a:gd name="connsiteY7" fmla="*/ 243840 h 10851082"/>
                <a:gd name="connsiteX8" fmla="*/ 4143432 w 7064431"/>
                <a:gd name="connsiteY8" fmla="*/ 276860 h 10851082"/>
                <a:gd name="connsiteX9" fmla="*/ 4473632 w 7064431"/>
                <a:gd name="connsiteY9" fmla="*/ 152400 h 10851082"/>
                <a:gd name="connsiteX10" fmla="*/ 4976552 w 7064431"/>
                <a:gd name="connsiteY10" fmla="*/ 0 h 10851082"/>
                <a:gd name="connsiteX11" fmla="*/ 5159432 w 7064431"/>
                <a:gd name="connsiteY11" fmla="*/ 160020 h 10851082"/>
                <a:gd name="connsiteX12" fmla="*/ 5309292 w 7064431"/>
                <a:gd name="connsiteY12" fmla="*/ 314960 h 10851082"/>
                <a:gd name="connsiteX13" fmla="*/ 5687752 w 7064431"/>
                <a:gd name="connsiteY13" fmla="*/ 340360 h 10851082"/>
                <a:gd name="connsiteX14" fmla="*/ 5875712 w 7064431"/>
                <a:gd name="connsiteY14" fmla="*/ 378460 h 10851082"/>
                <a:gd name="connsiteX15" fmla="*/ 6157652 w 7064431"/>
                <a:gd name="connsiteY15" fmla="*/ 866140 h 10851082"/>
                <a:gd name="connsiteX16" fmla="*/ 6297352 w 7064431"/>
                <a:gd name="connsiteY16" fmla="*/ 1021080 h 10851082"/>
                <a:gd name="connsiteX17" fmla="*/ 6488742 w 7064431"/>
                <a:gd name="connsiteY17" fmla="*/ 1046096 h 10851082"/>
                <a:gd name="connsiteX18" fmla="*/ 6597962 w 7064431"/>
                <a:gd name="connsiteY18" fmla="*/ 1141092 h 10851082"/>
                <a:gd name="connsiteX19" fmla="*/ 6901871 w 7064431"/>
                <a:gd name="connsiteY19" fmla="*/ 1501140 h 10851082"/>
                <a:gd name="connsiteX20" fmla="*/ 7064431 w 7064431"/>
                <a:gd name="connsiteY20" fmla="*/ 2214879 h 10851082"/>
                <a:gd name="connsiteX21" fmla="*/ 6929811 w 7064431"/>
                <a:gd name="connsiteY21" fmla="*/ 2649219 h 10851082"/>
                <a:gd name="connsiteX22" fmla="*/ 6437051 w 7064431"/>
                <a:gd name="connsiteY22" fmla="*/ 2750819 h 10851082"/>
                <a:gd name="connsiteX23" fmla="*/ 6063671 w 7064431"/>
                <a:gd name="connsiteY23" fmla="*/ 3340099 h 10851082"/>
                <a:gd name="connsiteX24" fmla="*/ 6463271 w 7064431"/>
                <a:gd name="connsiteY24" fmla="*/ 3917280 h 10851082"/>
                <a:gd name="connsiteX25" fmla="*/ 6674022 w 7064431"/>
                <a:gd name="connsiteY25" fmla="*/ 4708224 h 10851082"/>
                <a:gd name="connsiteX26" fmla="*/ 6228185 w 7064431"/>
                <a:gd name="connsiteY26" fmla="*/ 5253914 h 10851082"/>
                <a:gd name="connsiteX27" fmla="*/ 6010886 w 7064431"/>
                <a:gd name="connsiteY27" fmla="*/ 5395283 h 10851082"/>
                <a:gd name="connsiteX28" fmla="*/ 5725668 w 7064431"/>
                <a:gd name="connsiteY28" fmla="*/ 5221399 h 10851082"/>
                <a:gd name="connsiteX29" fmla="*/ 5574053 w 7064431"/>
                <a:gd name="connsiteY29" fmla="*/ 5294539 h 10851082"/>
                <a:gd name="connsiteX30" fmla="*/ 5480650 w 7064431"/>
                <a:gd name="connsiteY30" fmla="*/ 5253691 h 10851082"/>
                <a:gd name="connsiteX31" fmla="*/ 5366951 w 7064431"/>
                <a:gd name="connsiteY31" fmla="*/ 5336009 h 10851082"/>
                <a:gd name="connsiteX32" fmla="*/ 5141885 w 7064431"/>
                <a:gd name="connsiteY32" fmla="*/ 5327094 h 10851082"/>
                <a:gd name="connsiteX33" fmla="*/ 4887146 w 7064431"/>
                <a:gd name="connsiteY33" fmla="*/ 5275659 h 10851082"/>
                <a:gd name="connsiteX34" fmla="*/ 4737374 w 7064431"/>
                <a:gd name="connsiteY34" fmla="*/ 5113041 h 10851082"/>
                <a:gd name="connsiteX35" fmla="*/ 4271104 w 7064431"/>
                <a:gd name="connsiteY35" fmla="*/ 5774469 h 10851082"/>
                <a:gd name="connsiteX36" fmla="*/ 4547053 w 7064431"/>
                <a:gd name="connsiteY36" fmla="*/ 6031242 h 10851082"/>
                <a:gd name="connsiteX37" fmla="*/ 4618705 w 7064431"/>
                <a:gd name="connsiteY37" fmla="*/ 6231084 h 10851082"/>
                <a:gd name="connsiteX38" fmla="*/ 4674920 w 7064431"/>
                <a:gd name="connsiteY38" fmla="*/ 6356006 h 10851082"/>
                <a:gd name="connsiteX39" fmla="*/ 4968172 w 7064431"/>
                <a:gd name="connsiteY39" fmla="*/ 6355485 h 10851082"/>
                <a:gd name="connsiteX40" fmla="*/ 4774858 w 7064431"/>
                <a:gd name="connsiteY40" fmla="*/ 6512159 h 10851082"/>
                <a:gd name="connsiteX41" fmla="*/ 4756119 w 7064431"/>
                <a:gd name="connsiteY41" fmla="*/ 6668311 h 10851082"/>
                <a:gd name="connsiteX42" fmla="*/ 4512522 w 7064431"/>
                <a:gd name="connsiteY42" fmla="*/ 6599604 h 10851082"/>
                <a:gd name="connsiteX43" fmla="*/ 4556244 w 7064431"/>
                <a:gd name="connsiteY43" fmla="*/ 7261692 h 10851082"/>
                <a:gd name="connsiteX44" fmla="*/ 4674920 w 7064431"/>
                <a:gd name="connsiteY44" fmla="*/ 7455321 h 10851082"/>
                <a:gd name="connsiteX45" fmla="*/ 4387600 w 7064431"/>
                <a:gd name="connsiteY45" fmla="*/ 8167377 h 10851082"/>
                <a:gd name="connsiteX46" fmla="*/ 4937256 w 7064431"/>
                <a:gd name="connsiteY46" fmla="*/ 8267315 h 10851082"/>
                <a:gd name="connsiteX47" fmla="*/ 5212084 w 7064431"/>
                <a:gd name="connsiteY47" fmla="*/ 8061193 h 10851082"/>
                <a:gd name="connsiteX48" fmla="*/ 5309340 w 7064431"/>
                <a:gd name="connsiteY48" fmla="*/ 8567082 h 10851082"/>
                <a:gd name="connsiteX49" fmla="*/ 5724264 w 7064431"/>
                <a:gd name="connsiteY49" fmla="*/ 8804480 h 10851082"/>
                <a:gd name="connsiteX50" fmla="*/ 5911647 w 7064431"/>
                <a:gd name="connsiteY50" fmla="*/ 9041832 h 10851082"/>
                <a:gd name="connsiteX51" fmla="*/ 5874171 w 7064431"/>
                <a:gd name="connsiteY51" fmla="*/ 9229215 h 10851082"/>
                <a:gd name="connsiteX52" fmla="*/ 6323890 w 7064431"/>
                <a:gd name="connsiteY52" fmla="*/ 9841334 h 10851082"/>
                <a:gd name="connsiteX53" fmla="*/ 6111522 w 7064431"/>
                <a:gd name="connsiteY53" fmla="*/ 9835088 h 10851082"/>
                <a:gd name="connsiteX54" fmla="*/ 5980354 w 7064431"/>
                <a:gd name="connsiteY54" fmla="*/ 9953764 h 10851082"/>
                <a:gd name="connsiteX55" fmla="*/ 5824202 w 7064431"/>
                <a:gd name="connsiteY55" fmla="*/ 9891303 h 10851082"/>
                <a:gd name="connsiteX56" fmla="*/ 5156755 w 7064431"/>
                <a:gd name="connsiteY56" fmla="*/ 10166686 h 10851082"/>
                <a:gd name="connsiteX57" fmla="*/ 5080916 w 7064431"/>
                <a:gd name="connsiteY57" fmla="*/ 10728281 h 10851082"/>
                <a:gd name="connsiteX58" fmla="*/ 4687412 w 7064431"/>
                <a:gd name="connsiteY58" fmla="*/ 10790742 h 10851082"/>
                <a:gd name="connsiteX59" fmla="*/ 4275170 w 7064431"/>
                <a:gd name="connsiteY59" fmla="*/ 10840711 h 10851082"/>
                <a:gd name="connsiteX60" fmla="*/ 4019080 w 7064431"/>
                <a:gd name="connsiteY60" fmla="*/ 10728281 h 10851082"/>
                <a:gd name="connsiteX61" fmla="*/ 3294533 w 7064431"/>
                <a:gd name="connsiteY61" fmla="*/ 10715789 h 10851082"/>
                <a:gd name="connsiteX62" fmla="*/ 2963489 w 7064431"/>
                <a:gd name="connsiteY62" fmla="*/ 10821973 h 10851082"/>
                <a:gd name="connsiteX63" fmla="*/ 2963489 w 7064431"/>
                <a:gd name="connsiteY63" fmla="*/ 10459698 h 10851082"/>
                <a:gd name="connsiteX64" fmla="*/ 2795166 w 7064431"/>
                <a:gd name="connsiteY64" fmla="*/ 9966660 h 10851082"/>
                <a:gd name="connsiteX65" fmla="*/ 2803786 w 7064431"/>
                <a:gd name="connsiteY65" fmla="*/ 9510334 h 10851082"/>
                <a:gd name="connsiteX66" fmla="*/ 3026655 w 7064431"/>
                <a:gd name="connsiteY66" fmla="*/ 8970463 h 10851082"/>
                <a:gd name="connsiteX67" fmla="*/ 2972467 w 7064431"/>
                <a:gd name="connsiteY67" fmla="*/ 8874194 h 10851082"/>
                <a:gd name="connsiteX68" fmla="*/ 2561795 w 7064431"/>
                <a:gd name="connsiteY68" fmla="*/ 9168798 h 10851082"/>
                <a:gd name="connsiteX69" fmla="*/ 2371071 w 7064431"/>
                <a:gd name="connsiteY69" fmla="*/ 9166024 h 10851082"/>
                <a:gd name="connsiteX70" fmla="*/ 1613916 w 7064431"/>
                <a:gd name="connsiteY70" fmla="*/ 9724370 h 10851082"/>
                <a:gd name="connsiteX71" fmla="*/ 901074 w 7064431"/>
                <a:gd name="connsiteY71" fmla="*/ 9354860 h 10851082"/>
                <a:gd name="connsiteX72" fmla="*/ 778933 w 7064431"/>
                <a:gd name="connsiteY72" fmla="*/ 8664358 h 10851082"/>
                <a:gd name="connsiteX73" fmla="*/ 1043616 w 7064431"/>
                <a:gd name="connsiteY73" fmla="*/ 7640219 h 10851082"/>
                <a:gd name="connsiteX74" fmla="*/ 564050 w 7064431"/>
                <a:gd name="connsiteY74" fmla="*/ 7544826 h 10851082"/>
                <a:gd name="connsiteX75" fmla="*/ 158677 w 7064431"/>
                <a:gd name="connsiteY75" fmla="*/ 7691746 h 10851082"/>
                <a:gd name="connsiteX76" fmla="*/ 36666 w 7064431"/>
                <a:gd name="connsiteY76" fmla="*/ 7078765 h 10851082"/>
                <a:gd name="connsiteX77" fmla="*/ 1204017 w 7064431"/>
                <a:gd name="connsiteY77" fmla="*/ 780412 h 10851082"/>
                <a:gd name="connsiteX78" fmla="*/ 1033838 w 7064431"/>
                <a:gd name="connsiteY78" fmla="*/ 346072 h 10851082"/>
                <a:gd name="connsiteX79" fmla="*/ 1120706 w 7064431"/>
                <a:gd name="connsiteY79" fmla="*/ 277746 h 108510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7064431" h="10851082">
                  <a:moveTo>
                    <a:pt x="1120706" y="277746"/>
                  </a:moveTo>
                  <a:cubicBezTo>
                    <a:pt x="1200970" y="241678"/>
                    <a:pt x="1232974" y="218310"/>
                    <a:pt x="1315778" y="189862"/>
                  </a:cubicBezTo>
                  <a:cubicBezTo>
                    <a:pt x="1393756" y="150492"/>
                    <a:pt x="1456494" y="133982"/>
                    <a:pt x="1519232" y="125092"/>
                  </a:cubicBezTo>
                  <a:cubicBezTo>
                    <a:pt x="1667314" y="103925"/>
                    <a:pt x="1924615" y="293579"/>
                    <a:pt x="2133657" y="371472"/>
                  </a:cubicBezTo>
                  <a:cubicBezTo>
                    <a:pt x="2350404" y="429892"/>
                    <a:pt x="2501110" y="475612"/>
                    <a:pt x="2753417" y="501012"/>
                  </a:cubicBezTo>
                  <a:cubicBezTo>
                    <a:pt x="2934286" y="473813"/>
                    <a:pt x="2977466" y="445452"/>
                    <a:pt x="3124892" y="431800"/>
                  </a:cubicBezTo>
                  <a:cubicBezTo>
                    <a:pt x="3272318" y="418148"/>
                    <a:pt x="3521132" y="456353"/>
                    <a:pt x="3637972" y="419100"/>
                  </a:cubicBezTo>
                  <a:cubicBezTo>
                    <a:pt x="3814608" y="345758"/>
                    <a:pt x="3858529" y="246803"/>
                    <a:pt x="3935152" y="243840"/>
                  </a:cubicBezTo>
                  <a:cubicBezTo>
                    <a:pt x="4038551" y="242041"/>
                    <a:pt x="4063845" y="296333"/>
                    <a:pt x="4143432" y="276860"/>
                  </a:cubicBezTo>
                  <a:cubicBezTo>
                    <a:pt x="4287894" y="217488"/>
                    <a:pt x="4328429" y="201083"/>
                    <a:pt x="4473632" y="152400"/>
                  </a:cubicBezTo>
                  <a:cubicBezTo>
                    <a:pt x="4618835" y="103717"/>
                    <a:pt x="4862252" y="0"/>
                    <a:pt x="4976552" y="0"/>
                  </a:cubicBezTo>
                  <a:cubicBezTo>
                    <a:pt x="5111278" y="35878"/>
                    <a:pt x="5119639" y="105833"/>
                    <a:pt x="5159432" y="160020"/>
                  </a:cubicBezTo>
                  <a:cubicBezTo>
                    <a:pt x="5191711" y="248391"/>
                    <a:pt x="5184409" y="315807"/>
                    <a:pt x="5309292" y="314960"/>
                  </a:cubicBezTo>
                  <a:cubicBezTo>
                    <a:pt x="5486775" y="325861"/>
                    <a:pt x="5635682" y="333163"/>
                    <a:pt x="5687752" y="340360"/>
                  </a:cubicBezTo>
                  <a:cubicBezTo>
                    <a:pt x="5739822" y="347557"/>
                    <a:pt x="5808825" y="331893"/>
                    <a:pt x="5875712" y="378460"/>
                  </a:cubicBezTo>
                  <a:cubicBezTo>
                    <a:pt x="6081135" y="650981"/>
                    <a:pt x="6153842" y="835237"/>
                    <a:pt x="6157652" y="866140"/>
                  </a:cubicBezTo>
                  <a:cubicBezTo>
                    <a:pt x="6196281" y="990071"/>
                    <a:pt x="6165124" y="968227"/>
                    <a:pt x="6297352" y="1021080"/>
                  </a:cubicBezTo>
                  <a:cubicBezTo>
                    <a:pt x="6375542" y="1033652"/>
                    <a:pt x="6413092" y="1030984"/>
                    <a:pt x="6488742" y="1046096"/>
                  </a:cubicBezTo>
                  <a:cubicBezTo>
                    <a:pt x="6581029" y="1062521"/>
                    <a:pt x="6581875" y="1109427"/>
                    <a:pt x="6597962" y="1141092"/>
                  </a:cubicBezTo>
                  <a:cubicBezTo>
                    <a:pt x="6794664" y="1421403"/>
                    <a:pt x="6845716" y="1394142"/>
                    <a:pt x="6901871" y="1501140"/>
                  </a:cubicBezTo>
                  <a:cubicBezTo>
                    <a:pt x="7011366" y="1702118"/>
                    <a:pt x="7011514" y="2035386"/>
                    <a:pt x="7064431" y="2214879"/>
                  </a:cubicBezTo>
                  <a:cubicBezTo>
                    <a:pt x="7056662" y="2397653"/>
                    <a:pt x="7015324" y="2562012"/>
                    <a:pt x="6929811" y="2649219"/>
                  </a:cubicBezTo>
                  <a:cubicBezTo>
                    <a:pt x="6836678" y="2695786"/>
                    <a:pt x="6641521" y="2712719"/>
                    <a:pt x="6437051" y="2750819"/>
                  </a:cubicBezTo>
                  <a:cubicBezTo>
                    <a:pt x="6318793" y="2839614"/>
                    <a:pt x="6192788" y="3117003"/>
                    <a:pt x="6063671" y="3340099"/>
                  </a:cubicBezTo>
                  <a:cubicBezTo>
                    <a:pt x="5814179" y="3518217"/>
                    <a:pt x="6526348" y="3904580"/>
                    <a:pt x="6463271" y="3917280"/>
                  </a:cubicBezTo>
                  <a:cubicBezTo>
                    <a:pt x="6296329" y="3988294"/>
                    <a:pt x="6707042" y="4501214"/>
                    <a:pt x="6674022" y="4708224"/>
                  </a:cubicBezTo>
                  <a:cubicBezTo>
                    <a:pt x="6484485" y="4862977"/>
                    <a:pt x="6328414" y="5050265"/>
                    <a:pt x="6228185" y="5253914"/>
                  </a:cubicBezTo>
                  <a:cubicBezTo>
                    <a:pt x="6095974" y="5327559"/>
                    <a:pt x="6102009" y="5308394"/>
                    <a:pt x="6010886" y="5395283"/>
                  </a:cubicBezTo>
                  <a:cubicBezTo>
                    <a:pt x="5848707" y="5371788"/>
                    <a:pt x="5805678" y="5288392"/>
                    <a:pt x="5725668" y="5221399"/>
                  </a:cubicBezTo>
                  <a:cubicBezTo>
                    <a:pt x="5650501" y="5264384"/>
                    <a:pt x="5627271" y="5243832"/>
                    <a:pt x="5574053" y="5294539"/>
                  </a:cubicBezTo>
                  <a:cubicBezTo>
                    <a:pt x="5498488" y="5284379"/>
                    <a:pt x="5563835" y="5271471"/>
                    <a:pt x="5480650" y="5253691"/>
                  </a:cubicBezTo>
                  <a:cubicBezTo>
                    <a:pt x="5365715" y="5258136"/>
                    <a:pt x="5495221" y="5234409"/>
                    <a:pt x="5366951" y="5336009"/>
                  </a:cubicBezTo>
                  <a:cubicBezTo>
                    <a:pt x="5247364" y="5396520"/>
                    <a:pt x="5252351" y="5368925"/>
                    <a:pt x="5141885" y="5327094"/>
                  </a:cubicBezTo>
                  <a:cubicBezTo>
                    <a:pt x="5049175" y="5328999"/>
                    <a:pt x="5008431" y="5277564"/>
                    <a:pt x="4887146" y="5275659"/>
                  </a:cubicBezTo>
                  <a:cubicBezTo>
                    <a:pt x="4822851" y="5258722"/>
                    <a:pt x="4849417" y="5228740"/>
                    <a:pt x="4737374" y="5113041"/>
                  </a:cubicBezTo>
                  <a:cubicBezTo>
                    <a:pt x="4594101" y="5247186"/>
                    <a:pt x="4466264" y="5437176"/>
                    <a:pt x="4271104" y="5774469"/>
                  </a:cubicBezTo>
                  <a:cubicBezTo>
                    <a:pt x="4434565" y="5928491"/>
                    <a:pt x="4659004" y="6013779"/>
                    <a:pt x="4547053" y="6031242"/>
                  </a:cubicBezTo>
                  <a:cubicBezTo>
                    <a:pt x="4539403" y="6103180"/>
                    <a:pt x="4706753" y="6154141"/>
                    <a:pt x="4618705" y="6231084"/>
                  </a:cubicBezTo>
                  <a:cubicBezTo>
                    <a:pt x="4679575" y="6378902"/>
                    <a:pt x="4768664" y="6312370"/>
                    <a:pt x="4674920" y="6356006"/>
                  </a:cubicBezTo>
                  <a:cubicBezTo>
                    <a:pt x="4581176" y="6399642"/>
                    <a:pt x="5088930" y="6233686"/>
                    <a:pt x="4968172" y="6355485"/>
                  </a:cubicBezTo>
                  <a:cubicBezTo>
                    <a:pt x="4847414" y="6477284"/>
                    <a:pt x="4896605" y="6430873"/>
                    <a:pt x="4774858" y="6512159"/>
                  </a:cubicBezTo>
                  <a:cubicBezTo>
                    <a:pt x="4790527" y="6605939"/>
                    <a:pt x="4790471" y="6586073"/>
                    <a:pt x="4756119" y="6668311"/>
                  </a:cubicBezTo>
                  <a:cubicBezTo>
                    <a:pt x="4604131" y="6735976"/>
                    <a:pt x="4668674" y="6493420"/>
                    <a:pt x="4512522" y="6599604"/>
                  </a:cubicBezTo>
                  <a:cubicBezTo>
                    <a:pt x="4501072" y="6847367"/>
                    <a:pt x="4584353" y="7137812"/>
                    <a:pt x="4556244" y="7261692"/>
                  </a:cubicBezTo>
                  <a:cubicBezTo>
                    <a:pt x="4625991" y="7404313"/>
                    <a:pt x="4797760" y="7448034"/>
                    <a:pt x="4674920" y="7455321"/>
                  </a:cubicBezTo>
                  <a:cubicBezTo>
                    <a:pt x="4533342" y="7443871"/>
                    <a:pt x="4409909" y="7555265"/>
                    <a:pt x="4387600" y="8167377"/>
                  </a:cubicBezTo>
                  <a:cubicBezTo>
                    <a:pt x="4578107" y="8225674"/>
                    <a:pt x="4808619" y="8370384"/>
                    <a:pt x="4937256" y="8267315"/>
                  </a:cubicBezTo>
                  <a:cubicBezTo>
                    <a:pt x="5009088" y="8217346"/>
                    <a:pt x="5150069" y="8049750"/>
                    <a:pt x="5212084" y="8061193"/>
                  </a:cubicBezTo>
                  <a:cubicBezTo>
                    <a:pt x="5330314" y="8309988"/>
                    <a:pt x="5303986" y="8340048"/>
                    <a:pt x="5309340" y="8567082"/>
                  </a:cubicBezTo>
                  <a:cubicBezTo>
                    <a:pt x="5381170" y="8701373"/>
                    <a:pt x="5623880" y="8725355"/>
                    <a:pt x="5724264" y="8804480"/>
                  </a:cubicBezTo>
                  <a:cubicBezTo>
                    <a:pt x="5824648" y="8883605"/>
                    <a:pt x="5835652" y="9012684"/>
                    <a:pt x="5911647" y="9041832"/>
                  </a:cubicBezTo>
                  <a:cubicBezTo>
                    <a:pt x="5874617" y="9145941"/>
                    <a:pt x="5770069" y="9097006"/>
                    <a:pt x="5874171" y="9229215"/>
                  </a:cubicBezTo>
                  <a:cubicBezTo>
                    <a:pt x="6277492" y="9497805"/>
                    <a:pt x="6248790" y="9719441"/>
                    <a:pt x="6323890" y="9841334"/>
                  </a:cubicBezTo>
                  <a:cubicBezTo>
                    <a:pt x="6371777" y="9958969"/>
                    <a:pt x="6168778" y="9816350"/>
                    <a:pt x="6111522" y="9835088"/>
                  </a:cubicBezTo>
                  <a:cubicBezTo>
                    <a:pt x="6054266" y="9853826"/>
                    <a:pt x="6036569" y="9961051"/>
                    <a:pt x="5980354" y="9953764"/>
                  </a:cubicBezTo>
                  <a:cubicBezTo>
                    <a:pt x="5955370" y="9952725"/>
                    <a:pt x="5920871" y="9939098"/>
                    <a:pt x="5824202" y="9891303"/>
                  </a:cubicBezTo>
                  <a:cubicBezTo>
                    <a:pt x="5522455" y="10057958"/>
                    <a:pt x="5363919" y="10107349"/>
                    <a:pt x="5156755" y="10166686"/>
                  </a:cubicBezTo>
                  <a:cubicBezTo>
                    <a:pt x="5186352" y="10331173"/>
                    <a:pt x="5124786" y="10437930"/>
                    <a:pt x="5080916" y="10728281"/>
                  </a:cubicBezTo>
                  <a:cubicBezTo>
                    <a:pt x="4930863" y="10849987"/>
                    <a:pt x="4760283" y="10790742"/>
                    <a:pt x="4687412" y="10790742"/>
                  </a:cubicBezTo>
                  <a:cubicBezTo>
                    <a:pt x="4512374" y="10895794"/>
                    <a:pt x="4351166" y="10829262"/>
                    <a:pt x="4275170" y="10840711"/>
                  </a:cubicBezTo>
                  <a:cubicBezTo>
                    <a:pt x="4213604" y="10883299"/>
                    <a:pt x="4135674" y="10777210"/>
                    <a:pt x="4019080" y="10728281"/>
                  </a:cubicBezTo>
                  <a:cubicBezTo>
                    <a:pt x="3733694" y="10804182"/>
                    <a:pt x="3437153" y="10776168"/>
                    <a:pt x="3294533" y="10715789"/>
                  </a:cubicBezTo>
                  <a:cubicBezTo>
                    <a:pt x="3032049" y="10773994"/>
                    <a:pt x="3090493" y="10781373"/>
                    <a:pt x="2963489" y="10821973"/>
                  </a:cubicBezTo>
                  <a:cubicBezTo>
                    <a:pt x="2913373" y="10757338"/>
                    <a:pt x="2939492" y="10655342"/>
                    <a:pt x="2963489" y="10459698"/>
                  </a:cubicBezTo>
                  <a:cubicBezTo>
                    <a:pt x="2816613" y="10294152"/>
                    <a:pt x="2724967" y="10183184"/>
                    <a:pt x="2795166" y="9966660"/>
                  </a:cubicBezTo>
                  <a:cubicBezTo>
                    <a:pt x="2785966" y="9819141"/>
                    <a:pt x="2833631" y="9632571"/>
                    <a:pt x="2803786" y="9510334"/>
                  </a:cubicBezTo>
                  <a:cubicBezTo>
                    <a:pt x="2766448" y="9365554"/>
                    <a:pt x="2894632" y="9169017"/>
                    <a:pt x="3026655" y="8970463"/>
                  </a:cubicBezTo>
                  <a:cubicBezTo>
                    <a:pt x="3013129" y="8829176"/>
                    <a:pt x="3079175" y="8947531"/>
                    <a:pt x="2972467" y="8874194"/>
                  </a:cubicBezTo>
                  <a:cubicBezTo>
                    <a:pt x="2960846" y="8757989"/>
                    <a:pt x="2612277" y="9235473"/>
                    <a:pt x="2561795" y="9168798"/>
                  </a:cubicBezTo>
                  <a:cubicBezTo>
                    <a:pt x="2453417" y="9163204"/>
                    <a:pt x="2486370" y="9004225"/>
                    <a:pt x="2371071" y="9166024"/>
                  </a:cubicBezTo>
                  <a:cubicBezTo>
                    <a:pt x="2123988" y="9249263"/>
                    <a:pt x="1763308" y="9367798"/>
                    <a:pt x="1613916" y="9724370"/>
                  </a:cubicBezTo>
                  <a:cubicBezTo>
                    <a:pt x="1348078" y="9571654"/>
                    <a:pt x="938344" y="9627439"/>
                    <a:pt x="901074" y="9354860"/>
                  </a:cubicBezTo>
                  <a:cubicBezTo>
                    <a:pt x="707363" y="9195874"/>
                    <a:pt x="755176" y="8950131"/>
                    <a:pt x="778933" y="8664358"/>
                  </a:cubicBezTo>
                  <a:cubicBezTo>
                    <a:pt x="802690" y="8378585"/>
                    <a:pt x="1054738" y="7956102"/>
                    <a:pt x="1043616" y="7640219"/>
                  </a:cubicBezTo>
                  <a:cubicBezTo>
                    <a:pt x="904628" y="7582329"/>
                    <a:pt x="758207" y="7611382"/>
                    <a:pt x="564050" y="7544826"/>
                  </a:cubicBezTo>
                  <a:cubicBezTo>
                    <a:pt x="390979" y="7683332"/>
                    <a:pt x="118884" y="7833563"/>
                    <a:pt x="158677" y="7691746"/>
                  </a:cubicBezTo>
                  <a:cubicBezTo>
                    <a:pt x="-16856" y="7637711"/>
                    <a:pt x="-28951" y="7256565"/>
                    <a:pt x="36666" y="7078765"/>
                  </a:cubicBezTo>
                  <a:cubicBezTo>
                    <a:pt x="82301" y="6885725"/>
                    <a:pt x="1205710" y="952709"/>
                    <a:pt x="1204017" y="780412"/>
                  </a:cubicBezTo>
                  <a:cubicBezTo>
                    <a:pt x="1203509" y="456562"/>
                    <a:pt x="1045606" y="483613"/>
                    <a:pt x="1033838" y="346072"/>
                  </a:cubicBezTo>
                  <a:cubicBezTo>
                    <a:pt x="1070668" y="305051"/>
                    <a:pt x="1045776" y="317116"/>
                    <a:pt x="1120706" y="277746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Rectangle 4">
              <a:extLst>
                <a:ext uri="{FF2B5EF4-FFF2-40B4-BE49-F238E27FC236}">
                  <a16:creationId xmlns:a16="http://schemas.microsoft.com/office/drawing/2014/main" id="{1F137172-A113-28F3-8023-D30AAD3EAC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660276" y="3354438"/>
              <a:ext cx="6145012" cy="4382541"/>
            </a:xfrm>
            <a:custGeom>
              <a:gdLst>
                <a:gd name="connsiteX0" fmla="*/ 7664375 w 9326473"/>
                <a:gd name="connsiteY0" fmla="*/ 437638 h 6651511"/>
                <a:gd name="connsiteX1" fmla="*/ 8015576 w 9326473"/>
                <a:gd name="connsiteY1" fmla="*/ 332406 h 6651511"/>
                <a:gd name="connsiteX2" fmla="*/ 8327048 w 9326473"/>
                <a:gd name="connsiteY2" fmla="*/ 141918 h 6651511"/>
                <a:gd name="connsiteX3" fmla="*/ 8399764 w 9326473"/>
                <a:gd name="connsiteY3" fmla="*/ 514016 h 6651511"/>
                <a:gd name="connsiteX4" fmla="*/ 8651348 w 9326473"/>
                <a:gd name="connsiteY4" fmla="*/ 415602 h 6651511"/>
                <a:gd name="connsiteX5" fmla="*/ 8760701 w 9326473"/>
                <a:gd name="connsiteY5" fmla="*/ 481823 h 6651511"/>
                <a:gd name="connsiteX6" fmla="*/ 8811176 w 9326473"/>
                <a:gd name="connsiteY6" fmla="*/ 625252 h 6651511"/>
                <a:gd name="connsiteX7" fmla="*/ 8819229 w 9326473"/>
                <a:gd name="connsiteY7" fmla="*/ 912596 h 6651511"/>
                <a:gd name="connsiteX8" fmla="*/ 8963901 w 9326473"/>
                <a:gd name="connsiteY8" fmla="*/ 887790 h 6651511"/>
                <a:gd name="connsiteX9" fmla="*/ 9120624 w 9326473"/>
                <a:gd name="connsiteY9" fmla="*/ 983067 h 6651511"/>
                <a:gd name="connsiteX10" fmla="*/ 9326473 w 9326473"/>
                <a:gd name="connsiteY10" fmla="*/ 1019601 h 6651511"/>
                <a:gd name="connsiteX11" fmla="*/ 9268161 w 9326473"/>
                <a:gd name="connsiteY11" fmla="*/ 1278627 h 6651511"/>
                <a:gd name="connsiteX12" fmla="*/ 9168452 w 9326473"/>
                <a:gd name="connsiteY12" fmla="*/ 1624985 h 6651511"/>
                <a:gd name="connsiteX13" fmla="*/ 9222251 w 9326473"/>
                <a:gd name="connsiteY13" fmla="*/ 1958092 h 6651511"/>
                <a:gd name="connsiteX14" fmla="*/ 9104262 w 9326473"/>
                <a:gd name="connsiteY14" fmla="*/ 2096925 h 6651511"/>
                <a:gd name="connsiteX15" fmla="*/ 8988246 w 9326473"/>
                <a:gd name="connsiteY15" fmla="*/ 2347007 h 6651511"/>
                <a:gd name="connsiteX16" fmla="*/ 8981558 w 9326473"/>
                <a:gd name="connsiteY16" fmla="*/ 2513403 h 6651511"/>
                <a:gd name="connsiteX17" fmla="*/ 9001054 w 9326473"/>
                <a:gd name="connsiteY17" fmla="*/ 2756487 h 6651511"/>
                <a:gd name="connsiteX18" fmla="*/ 8644819 w 9326473"/>
                <a:gd name="connsiteY18" fmla="*/ 3166062 h 6651511"/>
                <a:gd name="connsiteX19" fmla="*/ 8383834 w 9326473"/>
                <a:gd name="connsiteY19" fmla="*/ 3114627 h 6651511"/>
                <a:gd name="connsiteX20" fmla="*/ 7655364 w 9326473"/>
                <a:gd name="connsiteY20" fmla="*/ 3213686 h 6651511"/>
                <a:gd name="connsiteX21" fmla="*/ 7181779 w 9326473"/>
                <a:gd name="connsiteY21" fmla="*/ 3407997 h 6651511"/>
                <a:gd name="connsiteX22" fmla="*/ 7500880 w 9326473"/>
                <a:gd name="connsiteY22" fmla="*/ 4144483 h 6651511"/>
                <a:gd name="connsiteX23" fmla="*/ 7297805 w 9326473"/>
                <a:gd name="connsiteY23" fmla="*/ 4390639 h 6651511"/>
                <a:gd name="connsiteX24" fmla="*/ 7833540 w 9326473"/>
                <a:gd name="connsiteY24" fmla="*/ 4776417 h 6651511"/>
                <a:gd name="connsiteX25" fmla="*/ 7742199 w 9326473"/>
                <a:gd name="connsiteY25" fmla="*/ 5209329 h 6651511"/>
                <a:gd name="connsiteX26" fmla="*/ 7501391 w 9326473"/>
                <a:gd name="connsiteY26" fmla="*/ 5055314 h 6651511"/>
                <a:gd name="connsiteX27" fmla="*/ 7277040 w 9326473"/>
                <a:gd name="connsiteY27" fmla="*/ 5190440 h 6651511"/>
                <a:gd name="connsiteX28" fmla="*/ 6629888 w 9326473"/>
                <a:gd name="connsiteY28" fmla="*/ 4848908 h 6651511"/>
                <a:gd name="connsiteX29" fmla="*/ 6469060 w 9326473"/>
                <a:gd name="connsiteY29" fmla="*/ 4869931 h 6651511"/>
                <a:gd name="connsiteX30" fmla="*/ 6255850 w 9326473"/>
                <a:gd name="connsiteY30" fmla="*/ 4487394 h 6651511"/>
                <a:gd name="connsiteX31" fmla="*/ 5534505 w 9326473"/>
                <a:gd name="connsiteY31" fmla="*/ 4730937 h 6651511"/>
                <a:gd name="connsiteX32" fmla="*/ 5463253 w 9326473"/>
                <a:gd name="connsiteY32" fmla="*/ 4919254 h 6651511"/>
                <a:gd name="connsiteX33" fmla="*/ 5346659 w 9326473"/>
                <a:gd name="connsiteY33" fmla="*/ 5160770 h 6651511"/>
                <a:gd name="connsiteX34" fmla="*/ 5088486 w 9326473"/>
                <a:gd name="connsiteY34" fmla="*/ 4994207 h 6651511"/>
                <a:gd name="connsiteX35" fmla="*/ 4805330 w 9326473"/>
                <a:gd name="connsiteY35" fmla="*/ 4994207 h 6651511"/>
                <a:gd name="connsiteX36" fmla="*/ 4497188 w 9326473"/>
                <a:gd name="connsiteY36" fmla="*/ 4694394 h 6651511"/>
                <a:gd name="connsiteX37" fmla="*/ 3645316 w 9326473"/>
                <a:gd name="connsiteY37" fmla="*/ 4566298 h 6651511"/>
                <a:gd name="connsiteX38" fmla="*/ 3447849 w 9326473"/>
                <a:gd name="connsiteY38" fmla="*/ 4502847 h 6651511"/>
                <a:gd name="connsiteX39" fmla="*/ 3322926 w 9326473"/>
                <a:gd name="connsiteY39" fmla="*/ 5027520 h 6651511"/>
                <a:gd name="connsiteX40" fmla="*/ 3564443 w 9326473"/>
                <a:gd name="connsiteY40" fmla="*/ 5468912 h 6651511"/>
                <a:gd name="connsiteX41" fmla="*/ 3589424 w 9326473"/>
                <a:gd name="connsiteY41" fmla="*/ 5743742 h 6651511"/>
                <a:gd name="connsiteX42" fmla="*/ 3822612 w 9326473"/>
                <a:gd name="connsiteY42" fmla="*/ 5910305 h 6651511"/>
                <a:gd name="connsiteX43" fmla="*/ 3647721 w 9326473"/>
                <a:gd name="connsiteY43" fmla="*/ 6068540 h 6651511"/>
                <a:gd name="connsiteX44" fmla="*/ 3331251 w 9326473"/>
                <a:gd name="connsiteY44" fmla="*/ 6110181 h 6651511"/>
                <a:gd name="connsiteX45" fmla="*/ 2973141 w 9326473"/>
                <a:gd name="connsiteY45" fmla="*/ 6409994 h 6651511"/>
                <a:gd name="connsiteX46" fmla="*/ 2748279 w 9326473"/>
                <a:gd name="connsiteY46" fmla="*/ 6418323 h 6651511"/>
                <a:gd name="connsiteX47" fmla="*/ 2573388 w 9326473"/>
                <a:gd name="connsiteY47" fmla="*/ 6210120 h 6651511"/>
                <a:gd name="connsiteX48" fmla="*/ 2440138 w 9326473"/>
                <a:gd name="connsiteY48" fmla="*/ 6360026 h 6651511"/>
                <a:gd name="connsiteX49" fmla="*/ 2340200 w 9326473"/>
                <a:gd name="connsiteY49" fmla="*/ 6210120 h 6651511"/>
                <a:gd name="connsiteX50" fmla="*/ 1757231 w 9326473"/>
                <a:gd name="connsiteY50" fmla="*/ 6368350 h 6651511"/>
                <a:gd name="connsiteX51" fmla="*/ 1432440 w 9326473"/>
                <a:gd name="connsiteY51" fmla="*/ 6651511 h 6651511"/>
                <a:gd name="connsiteX52" fmla="*/ 1240886 w 9326473"/>
                <a:gd name="connsiteY52" fmla="*/ 6143491 h 6651511"/>
                <a:gd name="connsiteX53" fmla="*/ 1240886 w 9326473"/>
                <a:gd name="connsiteY53" fmla="*/ 5935287 h 6651511"/>
                <a:gd name="connsiteX54" fmla="*/ 1157605 w 9326473"/>
                <a:gd name="connsiteY54" fmla="*/ 5602159 h 6651511"/>
                <a:gd name="connsiteX55" fmla="*/ 1748903 w 9326473"/>
                <a:gd name="connsiteY55" fmla="*/ 5493893 h 6651511"/>
                <a:gd name="connsiteX56" fmla="*/ 1882153 w 9326473"/>
                <a:gd name="connsiteY56" fmla="*/ 5102471 h 6651511"/>
                <a:gd name="connsiteX57" fmla="*/ 1257542 w 9326473"/>
                <a:gd name="connsiteY57" fmla="*/ 4969224 h 6651511"/>
                <a:gd name="connsiteX58" fmla="*/ 1007698 w 9326473"/>
                <a:gd name="connsiteY58" fmla="*/ 4969224 h 6651511"/>
                <a:gd name="connsiteX59" fmla="*/ 866120 w 9326473"/>
                <a:gd name="connsiteY59" fmla="*/ 4586130 h 6651511"/>
                <a:gd name="connsiteX60" fmla="*/ 1165933 w 9326473"/>
                <a:gd name="connsiteY60" fmla="*/ 4369598 h 6651511"/>
                <a:gd name="connsiteX61" fmla="*/ 924417 w 9326473"/>
                <a:gd name="connsiteY61" fmla="*/ 3811610 h 6651511"/>
                <a:gd name="connsiteX62" fmla="*/ 691229 w 9326473"/>
                <a:gd name="connsiteY62" fmla="*/ 3570094 h 6651511"/>
                <a:gd name="connsiteX63" fmla="*/ -1 w 9326473"/>
                <a:gd name="connsiteY63" fmla="*/ 2912171 h 6651511"/>
                <a:gd name="connsiteX64" fmla="*/ 841139 w 9326473"/>
                <a:gd name="connsiteY64" fmla="*/ 2737280 h 6651511"/>
                <a:gd name="connsiteX65" fmla="*/ 1524042 w 9326473"/>
                <a:gd name="connsiteY65" fmla="*/ 2412482 h 6651511"/>
                <a:gd name="connsiteX66" fmla="*/ 1757233 w 9326473"/>
                <a:gd name="connsiteY66" fmla="*/ 2853874 h 6651511"/>
                <a:gd name="connsiteX67" fmla="*/ 2015402 w 9326473"/>
                <a:gd name="connsiteY67" fmla="*/ 2653999 h 6651511"/>
                <a:gd name="connsiteX68" fmla="*/ 1982089 w 9326473"/>
                <a:gd name="connsiteY68" fmla="*/ 2462451 h 6651511"/>
                <a:gd name="connsiteX69" fmla="*/ 2040389 w 9326473"/>
                <a:gd name="connsiteY69" fmla="*/ 2120997 h 6651511"/>
                <a:gd name="connsiteX70" fmla="*/ 1848843 w 9326473"/>
                <a:gd name="connsiteY70" fmla="*/ 1796200 h 6651511"/>
                <a:gd name="connsiteX71" fmla="*/ 2065368 w 9326473"/>
                <a:gd name="connsiteY71" fmla="*/ 1546356 h 6651511"/>
                <a:gd name="connsiteX72" fmla="*/ 2773267 w 9326473"/>
                <a:gd name="connsiteY72" fmla="*/ 2287561 h 6651511"/>
                <a:gd name="connsiteX73" fmla="*/ 2906517 w 9326473"/>
                <a:gd name="connsiteY73" fmla="*/ 2104342 h 6651511"/>
                <a:gd name="connsiteX74" fmla="*/ 3622737 w 9326473"/>
                <a:gd name="connsiteY74" fmla="*/ 1629637 h 6651511"/>
                <a:gd name="connsiteX75" fmla="*/ 3780971 w 9326473"/>
                <a:gd name="connsiteY75" fmla="*/ 1721247 h 6651511"/>
                <a:gd name="connsiteX76" fmla="*/ 3681034 w 9326473"/>
                <a:gd name="connsiteY76" fmla="*/ 1971091 h 6651511"/>
                <a:gd name="connsiteX77" fmla="*/ 4214035 w 9326473"/>
                <a:gd name="connsiteY77" fmla="*/ 2312545 h 6651511"/>
                <a:gd name="connsiteX78" fmla="*/ 4647098 w 9326473"/>
                <a:gd name="connsiteY78" fmla="*/ 2096013 h 6651511"/>
                <a:gd name="connsiteX79" fmla="*/ 4963567 w 9326473"/>
                <a:gd name="connsiteY79" fmla="*/ 2179295 h 6651511"/>
                <a:gd name="connsiteX80" fmla="*/ 5429940 w 9326473"/>
                <a:gd name="connsiteY80" fmla="*/ 1637966 h 6651511"/>
                <a:gd name="connsiteX81" fmla="*/ 5713097 w 9326473"/>
                <a:gd name="connsiteY81" fmla="*/ 1329824 h 6651511"/>
                <a:gd name="connsiteX82" fmla="*/ 5938334 w 9326473"/>
                <a:gd name="connsiteY82" fmla="*/ 118971 h 6651511"/>
                <a:gd name="connsiteX83" fmla="*/ 6265476 w 9326473"/>
                <a:gd name="connsiteY83" fmla="*/ 199977 h 6651511"/>
                <a:gd name="connsiteX84" fmla="*/ 6467959 w 9326473"/>
                <a:gd name="connsiteY84" fmla="*/ 65897 h 6651511"/>
                <a:gd name="connsiteX85" fmla="*/ 6655378 w 9326473"/>
                <a:gd name="connsiteY85" fmla="*/ 19745 h 6651511"/>
                <a:gd name="connsiteX86" fmla="*/ 6590311 w 9326473"/>
                <a:gd name="connsiteY86" fmla="*/ 193599 h 6651511"/>
                <a:gd name="connsiteX87" fmla="*/ 6770435 w 9326473"/>
                <a:gd name="connsiteY87" fmla="*/ 275311 h 6651511"/>
                <a:gd name="connsiteX88" fmla="*/ 6999251 w 9326473"/>
                <a:gd name="connsiteY88" fmla="*/ 234185 h 6651511"/>
                <a:gd name="connsiteX89" fmla="*/ 7664375 w 9326473"/>
                <a:gd name="connsiteY89" fmla="*/ 437638 h 6651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326473" h="6651511">
                  <a:moveTo>
                    <a:pt x="7664375" y="437638"/>
                  </a:moveTo>
                  <a:cubicBezTo>
                    <a:pt x="7796682" y="436266"/>
                    <a:pt x="7938554" y="349289"/>
                    <a:pt x="8015576" y="332406"/>
                  </a:cubicBezTo>
                  <a:cubicBezTo>
                    <a:pt x="8099337" y="287254"/>
                    <a:pt x="8251840" y="80193"/>
                    <a:pt x="8327048" y="141918"/>
                  </a:cubicBezTo>
                  <a:cubicBezTo>
                    <a:pt x="8446213" y="239720"/>
                    <a:pt x="8248548" y="430341"/>
                    <a:pt x="8399764" y="514016"/>
                  </a:cubicBezTo>
                  <a:cubicBezTo>
                    <a:pt x="8512425" y="520393"/>
                    <a:pt x="8514692" y="442245"/>
                    <a:pt x="8651348" y="415602"/>
                  </a:cubicBezTo>
                  <a:cubicBezTo>
                    <a:pt x="8832217" y="388403"/>
                    <a:pt x="8734063" y="446881"/>
                    <a:pt x="8760701" y="481823"/>
                  </a:cubicBezTo>
                  <a:cubicBezTo>
                    <a:pt x="8787339" y="516765"/>
                    <a:pt x="8798423" y="558419"/>
                    <a:pt x="8811176" y="625252"/>
                  </a:cubicBezTo>
                  <a:cubicBezTo>
                    <a:pt x="8831684" y="736952"/>
                    <a:pt x="8793775" y="868840"/>
                    <a:pt x="8819229" y="912596"/>
                  </a:cubicBezTo>
                  <a:cubicBezTo>
                    <a:pt x="8844683" y="956352"/>
                    <a:pt x="8884314" y="907263"/>
                    <a:pt x="8963901" y="887790"/>
                  </a:cubicBezTo>
                  <a:cubicBezTo>
                    <a:pt x="9108363" y="828418"/>
                    <a:pt x="9025499" y="984230"/>
                    <a:pt x="9120624" y="983067"/>
                  </a:cubicBezTo>
                  <a:cubicBezTo>
                    <a:pt x="9215749" y="981904"/>
                    <a:pt x="9290319" y="912515"/>
                    <a:pt x="9326473" y="1019601"/>
                  </a:cubicBezTo>
                  <a:cubicBezTo>
                    <a:pt x="9191057" y="1194710"/>
                    <a:pt x="9258929" y="1244778"/>
                    <a:pt x="9268161" y="1278627"/>
                  </a:cubicBezTo>
                  <a:cubicBezTo>
                    <a:pt x="9191707" y="1378560"/>
                    <a:pt x="9213690" y="1506922"/>
                    <a:pt x="9168452" y="1624985"/>
                  </a:cubicBezTo>
                  <a:cubicBezTo>
                    <a:pt x="9117440" y="1742354"/>
                    <a:pt x="9220853" y="1859638"/>
                    <a:pt x="9222251" y="1958092"/>
                  </a:cubicBezTo>
                  <a:cubicBezTo>
                    <a:pt x="9181506" y="2021337"/>
                    <a:pt x="9201619" y="2065615"/>
                    <a:pt x="9104262" y="2096925"/>
                  </a:cubicBezTo>
                  <a:cubicBezTo>
                    <a:pt x="9036487" y="2182461"/>
                    <a:pt x="8975783" y="2241719"/>
                    <a:pt x="8988246" y="2347007"/>
                  </a:cubicBezTo>
                  <a:cubicBezTo>
                    <a:pt x="8912681" y="2336847"/>
                    <a:pt x="8989570" y="2461793"/>
                    <a:pt x="8981558" y="2513403"/>
                  </a:cubicBezTo>
                  <a:cubicBezTo>
                    <a:pt x="8953361" y="2604587"/>
                    <a:pt x="9129324" y="2654887"/>
                    <a:pt x="9001054" y="2756487"/>
                  </a:cubicBezTo>
                  <a:cubicBezTo>
                    <a:pt x="8868974" y="2904442"/>
                    <a:pt x="8830239" y="3126692"/>
                    <a:pt x="8644819" y="3166062"/>
                  </a:cubicBezTo>
                  <a:cubicBezTo>
                    <a:pt x="8552109" y="3167967"/>
                    <a:pt x="8505119" y="3116532"/>
                    <a:pt x="8383834" y="3114627"/>
                  </a:cubicBezTo>
                  <a:cubicBezTo>
                    <a:pt x="8131486" y="3128597"/>
                    <a:pt x="7898187" y="3180666"/>
                    <a:pt x="7655364" y="3213686"/>
                  </a:cubicBezTo>
                  <a:cubicBezTo>
                    <a:pt x="7506520" y="3255279"/>
                    <a:pt x="7293730" y="3390534"/>
                    <a:pt x="7181779" y="3407997"/>
                  </a:cubicBezTo>
                  <a:cubicBezTo>
                    <a:pt x="7027918" y="3387360"/>
                    <a:pt x="7239999" y="3875374"/>
                    <a:pt x="7500880" y="4144483"/>
                  </a:cubicBezTo>
                  <a:cubicBezTo>
                    <a:pt x="7445616" y="4276315"/>
                    <a:pt x="7348922" y="4445249"/>
                    <a:pt x="7297805" y="4390639"/>
                  </a:cubicBezTo>
                  <a:cubicBezTo>
                    <a:pt x="7233162" y="4327774"/>
                    <a:pt x="7851320" y="4871032"/>
                    <a:pt x="7833540" y="4776417"/>
                  </a:cubicBezTo>
                  <a:cubicBezTo>
                    <a:pt x="7829857" y="4710695"/>
                    <a:pt x="7716481" y="5307119"/>
                    <a:pt x="7742199" y="5209329"/>
                  </a:cubicBezTo>
                  <a:cubicBezTo>
                    <a:pt x="7633058" y="5130514"/>
                    <a:pt x="7581204" y="5144239"/>
                    <a:pt x="7501391" y="5055314"/>
                  </a:cubicBezTo>
                  <a:cubicBezTo>
                    <a:pt x="7422412" y="5102080"/>
                    <a:pt x="7342809" y="5141229"/>
                    <a:pt x="7277040" y="5190440"/>
                  </a:cubicBezTo>
                  <a:cubicBezTo>
                    <a:pt x="7105280" y="5082466"/>
                    <a:pt x="6876093" y="5074233"/>
                    <a:pt x="6629888" y="4848908"/>
                  </a:cubicBezTo>
                  <a:cubicBezTo>
                    <a:pt x="6618267" y="4732703"/>
                    <a:pt x="6519542" y="4936606"/>
                    <a:pt x="6469060" y="4869931"/>
                  </a:cubicBezTo>
                  <a:cubicBezTo>
                    <a:pt x="6441882" y="4814369"/>
                    <a:pt x="6387805" y="4592096"/>
                    <a:pt x="6255850" y="4487394"/>
                  </a:cubicBezTo>
                  <a:cubicBezTo>
                    <a:pt x="6060817" y="4618520"/>
                    <a:pt x="5833803" y="4557587"/>
                    <a:pt x="5534505" y="4730937"/>
                  </a:cubicBezTo>
                  <a:cubicBezTo>
                    <a:pt x="5455151" y="4840389"/>
                    <a:pt x="5444993" y="4863413"/>
                    <a:pt x="5463253" y="4919254"/>
                  </a:cubicBezTo>
                  <a:cubicBezTo>
                    <a:pt x="5506900" y="4979787"/>
                    <a:pt x="5433117" y="5086345"/>
                    <a:pt x="5346659" y="5160770"/>
                  </a:cubicBezTo>
                  <a:cubicBezTo>
                    <a:pt x="5235617" y="5184366"/>
                    <a:pt x="5372043" y="5093286"/>
                    <a:pt x="5088486" y="4994207"/>
                  </a:cubicBezTo>
                  <a:cubicBezTo>
                    <a:pt x="4955236" y="4953954"/>
                    <a:pt x="4970905" y="4982243"/>
                    <a:pt x="4805330" y="4994207"/>
                  </a:cubicBezTo>
                  <a:cubicBezTo>
                    <a:pt x="4687348" y="4985879"/>
                    <a:pt x="4690524" y="4765712"/>
                    <a:pt x="4497188" y="4694394"/>
                  </a:cubicBezTo>
                  <a:cubicBezTo>
                    <a:pt x="4303852" y="4623076"/>
                    <a:pt x="3859072" y="4766174"/>
                    <a:pt x="3645316" y="4566298"/>
                  </a:cubicBezTo>
                  <a:cubicBezTo>
                    <a:pt x="3314968" y="4474689"/>
                    <a:pt x="4048462" y="4746610"/>
                    <a:pt x="3447849" y="4502847"/>
                  </a:cubicBezTo>
                  <a:cubicBezTo>
                    <a:pt x="3331656" y="4461735"/>
                    <a:pt x="3374282" y="4885942"/>
                    <a:pt x="3322926" y="5027520"/>
                  </a:cubicBezTo>
                  <a:cubicBezTo>
                    <a:pt x="3427028" y="5159383"/>
                    <a:pt x="3503368" y="5314841"/>
                    <a:pt x="3564443" y="5468912"/>
                  </a:cubicBezTo>
                  <a:cubicBezTo>
                    <a:pt x="3636619" y="5622984"/>
                    <a:pt x="3606080" y="5667402"/>
                    <a:pt x="3589424" y="5743742"/>
                  </a:cubicBezTo>
                  <a:cubicBezTo>
                    <a:pt x="3743494" y="5760399"/>
                    <a:pt x="3818448" y="5846457"/>
                    <a:pt x="3822612" y="5910305"/>
                  </a:cubicBezTo>
                  <a:cubicBezTo>
                    <a:pt x="3796240" y="5971378"/>
                    <a:pt x="3740717" y="5982482"/>
                    <a:pt x="3647721" y="6068540"/>
                  </a:cubicBezTo>
                  <a:cubicBezTo>
                    <a:pt x="3479771" y="6058825"/>
                    <a:pt x="3511693" y="6067153"/>
                    <a:pt x="3331251" y="6110181"/>
                  </a:cubicBezTo>
                  <a:cubicBezTo>
                    <a:pt x="3204941" y="6158762"/>
                    <a:pt x="3325698" y="6290624"/>
                    <a:pt x="2973141" y="6409994"/>
                  </a:cubicBezTo>
                  <a:cubicBezTo>
                    <a:pt x="2875979" y="6447471"/>
                    <a:pt x="2848217" y="6301729"/>
                    <a:pt x="2748279" y="6418323"/>
                  </a:cubicBezTo>
                  <a:cubicBezTo>
                    <a:pt x="2681654" y="6385011"/>
                    <a:pt x="2624745" y="6205956"/>
                    <a:pt x="2573388" y="6210120"/>
                  </a:cubicBezTo>
                  <a:cubicBezTo>
                    <a:pt x="2522031" y="6214284"/>
                    <a:pt x="2502599" y="6393339"/>
                    <a:pt x="2440138" y="6360026"/>
                  </a:cubicBezTo>
                  <a:cubicBezTo>
                    <a:pt x="2377677" y="6326714"/>
                    <a:pt x="2379064" y="6311448"/>
                    <a:pt x="2340200" y="6210120"/>
                  </a:cubicBezTo>
                  <a:cubicBezTo>
                    <a:pt x="2112564" y="6294788"/>
                    <a:pt x="1890480" y="6322545"/>
                    <a:pt x="1757231" y="6368350"/>
                  </a:cubicBezTo>
                  <a:cubicBezTo>
                    <a:pt x="1623982" y="6414155"/>
                    <a:pt x="1574018" y="6579335"/>
                    <a:pt x="1432440" y="6651511"/>
                  </a:cubicBezTo>
                  <a:cubicBezTo>
                    <a:pt x="1232565" y="6582110"/>
                    <a:pt x="1275588" y="6239265"/>
                    <a:pt x="1240886" y="6143491"/>
                  </a:cubicBezTo>
                  <a:cubicBezTo>
                    <a:pt x="1206184" y="6047717"/>
                    <a:pt x="1254766" y="6025509"/>
                    <a:pt x="1240886" y="5935287"/>
                  </a:cubicBezTo>
                  <a:cubicBezTo>
                    <a:pt x="1227006" y="5845065"/>
                    <a:pt x="1203410" y="5774275"/>
                    <a:pt x="1157605" y="5602159"/>
                  </a:cubicBezTo>
                  <a:cubicBezTo>
                    <a:pt x="1263093" y="5471682"/>
                    <a:pt x="1672562" y="5661844"/>
                    <a:pt x="1748903" y="5493893"/>
                  </a:cubicBezTo>
                  <a:cubicBezTo>
                    <a:pt x="1851617" y="5373135"/>
                    <a:pt x="1873825" y="5288467"/>
                    <a:pt x="1882153" y="5102471"/>
                  </a:cubicBezTo>
                  <a:cubicBezTo>
                    <a:pt x="1764169" y="5092756"/>
                    <a:pt x="1451863" y="5005314"/>
                    <a:pt x="1257542" y="4969224"/>
                  </a:cubicBezTo>
                  <a:cubicBezTo>
                    <a:pt x="1156215" y="4901209"/>
                    <a:pt x="1122902" y="4965060"/>
                    <a:pt x="1007698" y="4969224"/>
                  </a:cubicBezTo>
                  <a:cubicBezTo>
                    <a:pt x="984102" y="4740200"/>
                    <a:pt x="916089" y="4831810"/>
                    <a:pt x="866120" y="4586130"/>
                  </a:cubicBezTo>
                  <a:cubicBezTo>
                    <a:pt x="907761" y="4315465"/>
                    <a:pt x="1004921" y="4461208"/>
                    <a:pt x="1165933" y="4369598"/>
                  </a:cubicBezTo>
                  <a:cubicBezTo>
                    <a:pt x="1034070" y="4130856"/>
                    <a:pt x="960506" y="4003158"/>
                    <a:pt x="924417" y="3811610"/>
                  </a:cubicBezTo>
                  <a:cubicBezTo>
                    <a:pt x="803659" y="3707508"/>
                    <a:pt x="803659" y="3579809"/>
                    <a:pt x="691229" y="3570094"/>
                  </a:cubicBezTo>
                  <a:cubicBezTo>
                    <a:pt x="571861" y="3159238"/>
                    <a:pt x="0" y="3367441"/>
                    <a:pt x="-1" y="2912171"/>
                  </a:cubicBezTo>
                  <a:cubicBezTo>
                    <a:pt x="159621" y="2604030"/>
                    <a:pt x="587132" y="2820562"/>
                    <a:pt x="841139" y="2737280"/>
                  </a:cubicBezTo>
                  <a:cubicBezTo>
                    <a:pt x="1095146" y="2653999"/>
                    <a:pt x="1318616" y="2524912"/>
                    <a:pt x="1524042" y="2412482"/>
                  </a:cubicBezTo>
                  <a:cubicBezTo>
                    <a:pt x="1568457" y="2595702"/>
                    <a:pt x="1629535" y="2881634"/>
                    <a:pt x="1757233" y="2853874"/>
                  </a:cubicBezTo>
                  <a:cubicBezTo>
                    <a:pt x="1859945" y="2748385"/>
                    <a:pt x="1901585" y="2742831"/>
                    <a:pt x="2015402" y="2653999"/>
                  </a:cubicBezTo>
                  <a:cubicBezTo>
                    <a:pt x="2063982" y="2583210"/>
                    <a:pt x="1977925" y="2551285"/>
                    <a:pt x="1982089" y="2462451"/>
                  </a:cubicBezTo>
                  <a:cubicBezTo>
                    <a:pt x="2144488" y="2448569"/>
                    <a:pt x="2073701" y="2226487"/>
                    <a:pt x="2040389" y="2120997"/>
                  </a:cubicBezTo>
                  <a:cubicBezTo>
                    <a:pt x="2066761" y="1994685"/>
                    <a:pt x="1918244" y="1907243"/>
                    <a:pt x="1848843" y="1796200"/>
                  </a:cubicBezTo>
                  <a:cubicBezTo>
                    <a:pt x="1926971" y="1617673"/>
                    <a:pt x="1945998" y="1489447"/>
                    <a:pt x="2065368" y="1546356"/>
                  </a:cubicBezTo>
                  <a:cubicBezTo>
                    <a:pt x="2189303" y="1466380"/>
                    <a:pt x="2630299" y="2207055"/>
                    <a:pt x="2773267" y="2287561"/>
                  </a:cubicBezTo>
                  <a:cubicBezTo>
                    <a:pt x="2849610" y="2226490"/>
                    <a:pt x="2751058" y="2164027"/>
                    <a:pt x="2906517" y="2104342"/>
                  </a:cubicBezTo>
                  <a:cubicBezTo>
                    <a:pt x="3061976" y="2044657"/>
                    <a:pt x="3479771" y="1589384"/>
                    <a:pt x="3622737" y="1629637"/>
                  </a:cubicBezTo>
                  <a:cubicBezTo>
                    <a:pt x="3703244" y="1662950"/>
                    <a:pt x="3719898" y="1658786"/>
                    <a:pt x="3780971" y="1721247"/>
                  </a:cubicBezTo>
                  <a:cubicBezTo>
                    <a:pt x="3753213" y="1821185"/>
                    <a:pt x="3707405" y="1865603"/>
                    <a:pt x="3681034" y="1971091"/>
                  </a:cubicBezTo>
                  <a:cubicBezTo>
                    <a:pt x="3867030" y="2186236"/>
                    <a:pt x="4015548" y="2293113"/>
                    <a:pt x="4214035" y="2312545"/>
                  </a:cubicBezTo>
                  <a:cubicBezTo>
                    <a:pt x="4338957" y="2241756"/>
                    <a:pt x="4513848" y="2145982"/>
                    <a:pt x="4647098" y="2096013"/>
                  </a:cubicBezTo>
                  <a:cubicBezTo>
                    <a:pt x="4783125" y="2130713"/>
                    <a:pt x="4827540" y="2120998"/>
                    <a:pt x="4963567" y="2179295"/>
                  </a:cubicBezTo>
                  <a:cubicBezTo>
                    <a:pt x="5310572" y="2040494"/>
                    <a:pt x="5428553" y="1785095"/>
                    <a:pt x="5429940" y="1637966"/>
                  </a:cubicBezTo>
                  <a:cubicBezTo>
                    <a:pt x="5613560" y="1499692"/>
                    <a:pt x="5640859" y="1549677"/>
                    <a:pt x="5713097" y="1329824"/>
                  </a:cubicBezTo>
                  <a:cubicBezTo>
                    <a:pt x="5878735" y="721853"/>
                    <a:pt x="5846271" y="307279"/>
                    <a:pt x="5938334" y="118971"/>
                  </a:cubicBezTo>
                  <a:cubicBezTo>
                    <a:pt x="6030397" y="-69337"/>
                    <a:pt x="6245368" y="272261"/>
                    <a:pt x="6265476" y="199977"/>
                  </a:cubicBezTo>
                  <a:cubicBezTo>
                    <a:pt x="6288886" y="148331"/>
                    <a:pt x="6422227" y="158366"/>
                    <a:pt x="6467959" y="65897"/>
                  </a:cubicBezTo>
                  <a:cubicBezTo>
                    <a:pt x="6573865" y="-33875"/>
                    <a:pt x="6609802" y="5433"/>
                    <a:pt x="6655378" y="19745"/>
                  </a:cubicBezTo>
                  <a:cubicBezTo>
                    <a:pt x="6655906" y="157438"/>
                    <a:pt x="6495781" y="232619"/>
                    <a:pt x="6590311" y="193599"/>
                  </a:cubicBezTo>
                  <a:cubicBezTo>
                    <a:pt x="6595468" y="307034"/>
                    <a:pt x="6725867" y="331957"/>
                    <a:pt x="6770435" y="275311"/>
                  </a:cubicBezTo>
                  <a:cubicBezTo>
                    <a:pt x="6781492" y="124937"/>
                    <a:pt x="6970541" y="204033"/>
                    <a:pt x="6999251" y="234185"/>
                  </a:cubicBezTo>
                  <a:cubicBezTo>
                    <a:pt x="7221124" y="343511"/>
                    <a:pt x="7427533" y="424965"/>
                    <a:pt x="7664375" y="437638"/>
                  </a:cubicBezTo>
                  <a:close/>
                </a:path>
              </a:pathLst>
            </a:custGeom>
            <a:solidFill>
              <a:srgbClr val="C5E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Rectangle 4">
              <a:extLst>
                <a:ext uri="{FF2B5EF4-FFF2-40B4-BE49-F238E27FC236}">
                  <a16:creationId xmlns:a16="http://schemas.microsoft.com/office/drawing/2014/main" id="{BEEE7FC8-82CC-EFA3-0706-946A9CACB6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1250061" y="-812133"/>
              <a:ext cx="4963406" cy="5706722"/>
            </a:xfrm>
            <a:custGeom>
              <a:gdLst>
                <a:gd name="connsiteX0" fmla="*/ 2898973 w 7533112"/>
                <a:gd name="connsiteY0" fmla="*/ 4308488 h 8661261"/>
                <a:gd name="connsiteX1" fmla="*/ 2948161 w 7533112"/>
                <a:gd name="connsiteY1" fmla="*/ 3880907 h 8661261"/>
                <a:gd name="connsiteX2" fmla="*/ 2806582 w 7533112"/>
                <a:gd name="connsiteY2" fmla="*/ 3631063 h 8661261"/>
                <a:gd name="connsiteX3" fmla="*/ 3272958 w 7533112"/>
                <a:gd name="connsiteY3" fmla="*/ 3014780 h 8661261"/>
                <a:gd name="connsiteX4" fmla="*/ 3510454 w 7533112"/>
                <a:gd name="connsiteY4" fmla="*/ 3162934 h 8661261"/>
                <a:gd name="connsiteX5" fmla="*/ 3631068 w 7533112"/>
                <a:gd name="connsiteY5" fmla="*/ 2989799 h 8661261"/>
                <a:gd name="connsiteX6" fmla="*/ 3464505 w 7533112"/>
                <a:gd name="connsiteY6" fmla="*/ 2864878 h 8661261"/>
                <a:gd name="connsiteX7" fmla="*/ 3564443 w 7533112"/>
                <a:gd name="connsiteY7" fmla="*/ 2714971 h 8661261"/>
                <a:gd name="connsiteX8" fmla="*/ 3647724 w 7533112"/>
                <a:gd name="connsiteY8" fmla="*/ 2531752 h 8661261"/>
                <a:gd name="connsiteX9" fmla="*/ 4055803 w 7533112"/>
                <a:gd name="connsiteY9" fmla="*/ 2748284 h 8661261"/>
                <a:gd name="connsiteX10" fmla="*/ 4388929 w 7533112"/>
                <a:gd name="connsiteY10" fmla="*/ 2123673 h 8661261"/>
                <a:gd name="connsiteX11" fmla="*/ 4497194 w 7533112"/>
                <a:gd name="connsiteY11" fmla="*/ 1948782 h 8661261"/>
                <a:gd name="connsiteX12" fmla="*/ 4322303 w 7533112"/>
                <a:gd name="connsiteY12" fmla="*/ 1907141 h 8661261"/>
                <a:gd name="connsiteX13" fmla="*/ 3864256 w 7533112"/>
                <a:gd name="connsiteY13" fmla="*/ 1540703 h 8661261"/>
                <a:gd name="connsiteX14" fmla="*/ 4089116 w 7533112"/>
                <a:gd name="connsiteY14" fmla="*/ 1357484 h 8661261"/>
                <a:gd name="connsiteX15" fmla="*/ 4513851 w 7533112"/>
                <a:gd name="connsiteY15" fmla="*/ 1540703 h 8661261"/>
                <a:gd name="connsiteX16" fmla="*/ 4547163 w 7533112"/>
                <a:gd name="connsiteY16" fmla="*/ 1432437 h 8661261"/>
                <a:gd name="connsiteX17" fmla="*/ 4455554 w 7533112"/>
                <a:gd name="connsiteY17" fmla="*/ 1240890 h 8661261"/>
                <a:gd name="connsiteX18" fmla="*/ 4630445 w 7533112"/>
                <a:gd name="connsiteY18" fmla="*/ 924420 h 8661261"/>
                <a:gd name="connsiteX19" fmla="*/ 4480538 w 7533112"/>
                <a:gd name="connsiteY19" fmla="*/ 666248 h 8661261"/>
                <a:gd name="connsiteX20" fmla="*/ 4905273 w 7533112"/>
                <a:gd name="connsiteY20" fmla="*/ 1 h 8661261"/>
                <a:gd name="connsiteX21" fmla="*/ 5388305 w 7533112"/>
                <a:gd name="connsiteY21" fmla="*/ 16656 h 8661261"/>
                <a:gd name="connsiteX22" fmla="*/ 5404961 w 7533112"/>
                <a:gd name="connsiteY22" fmla="*/ 707889 h 8661261"/>
                <a:gd name="connsiteX23" fmla="*/ 5629821 w 7533112"/>
                <a:gd name="connsiteY23" fmla="*/ 807826 h 8661261"/>
                <a:gd name="connsiteX24" fmla="*/ 5696446 w 7533112"/>
                <a:gd name="connsiteY24" fmla="*/ 1149280 h 8661261"/>
                <a:gd name="connsiteX25" fmla="*/ 5280039 w 7533112"/>
                <a:gd name="connsiteY25" fmla="*/ 1499062 h 8661261"/>
                <a:gd name="connsiteX26" fmla="*/ 4996883 w 7533112"/>
                <a:gd name="connsiteY26" fmla="*/ 1557363 h 8661261"/>
                <a:gd name="connsiteX27" fmla="*/ 5163445 w 7533112"/>
                <a:gd name="connsiteY27" fmla="*/ 1698941 h 8661261"/>
                <a:gd name="connsiteX28" fmla="*/ 5296696 w 7533112"/>
                <a:gd name="connsiteY28" fmla="*/ 1815531 h 8661261"/>
                <a:gd name="connsiteX29" fmla="*/ 5396633 w 7533112"/>
                <a:gd name="connsiteY29" fmla="*/ 1932125 h 8661261"/>
                <a:gd name="connsiteX30" fmla="*/ 5521555 w 7533112"/>
                <a:gd name="connsiteY30" fmla="*/ 2348532 h 8661261"/>
                <a:gd name="connsiteX31" fmla="*/ 5729316 w 7533112"/>
                <a:gd name="connsiteY31" fmla="*/ 2331972 h 8661261"/>
                <a:gd name="connsiteX32" fmla="*/ 5763071 w 7533112"/>
                <a:gd name="connsiteY32" fmla="*/ 2540077 h 8661261"/>
                <a:gd name="connsiteX33" fmla="*/ 6021244 w 7533112"/>
                <a:gd name="connsiteY33" fmla="*/ 2781593 h 8661261"/>
                <a:gd name="connsiteX34" fmla="*/ 6037900 w 7533112"/>
                <a:gd name="connsiteY34" fmla="*/ 2998124 h 8661261"/>
                <a:gd name="connsiteX35" fmla="*/ 6229447 w 7533112"/>
                <a:gd name="connsiteY35" fmla="*/ 2906515 h 8661261"/>
                <a:gd name="connsiteX36" fmla="*/ 6452008 w 7533112"/>
                <a:gd name="connsiteY36" fmla="*/ 2911478 h 8661261"/>
                <a:gd name="connsiteX37" fmla="*/ 6655359 w 7533112"/>
                <a:gd name="connsiteY37" fmla="*/ 2974391 h 8661261"/>
                <a:gd name="connsiteX38" fmla="*/ 7053933 w 7533112"/>
                <a:gd name="connsiteY38" fmla="*/ 3656047 h 8661261"/>
                <a:gd name="connsiteX39" fmla="*/ 6960212 w 7533112"/>
                <a:gd name="connsiteY39" fmla="*/ 4062791 h 8661261"/>
                <a:gd name="connsiteX40" fmla="*/ 6782055 w 7533112"/>
                <a:gd name="connsiteY40" fmla="*/ 4857922 h 8661261"/>
                <a:gd name="connsiteX41" fmla="*/ 6727656 w 7533112"/>
                <a:gd name="connsiteY41" fmla="*/ 5052745 h 8661261"/>
                <a:gd name="connsiteX42" fmla="*/ 7084067 w 7533112"/>
                <a:gd name="connsiteY42" fmla="*/ 5456940 h 8661261"/>
                <a:gd name="connsiteX43" fmla="*/ 7134078 w 7533112"/>
                <a:gd name="connsiteY43" fmla="*/ 5673164 h 8661261"/>
                <a:gd name="connsiteX44" fmla="*/ 7243396 w 7533112"/>
                <a:gd name="connsiteY44" fmla="*/ 5856984 h 8661261"/>
                <a:gd name="connsiteX45" fmla="*/ 7282470 w 7533112"/>
                <a:gd name="connsiteY45" fmla="*/ 5984990 h 8661261"/>
                <a:gd name="connsiteX46" fmla="*/ 7452238 w 7533112"/>
                <a:gd name="connsiteY46" fmla="*/ 6113330 h 8661261"/>
                <a:gd name="connsiteX47" fmla="*/ 7441239 w 7533112"/>
                <a:gd name="connsiteY47" fmla="*/ 6259779 h 8661261"/>
                <a:gd name="connsiteX48" fmla="*/ 7533112 w 7533112"/>
                <a:gd name="connsiteY48" fmla="*/ 6377905 h 8661261"/>
                <a:gd name="connsiteX49" fmla="*/ 7380199 w 7533112"/>
                <a:gd name="connsiteY49" fmla="*/ 6610738 h 8661261"/>
                <a:gd name="connsiteX50" fmla="*/ 7130270 w 7533112"/>
                <a:gd name="connsiteY50" fmla="*/ 6642136 h 8661261"/>
                <a:gd name="connsiteX51" fmla="*/ 6914695 w 7533112"/>
                <a:gd name="connsiteY51" fmla="*/ 6596524 h 8661261"/>
                <a:gd name="connsiteX52" fmla="*/ 6878757 w 7533112"/>
                <a:gd name="connsiteY52" fmla="*/ 6488026 h 8661261"/>
                <a:gd name="connsiteX53" fmla="*/ 6779083 w 7533112"/>
                <a:gd name="connsiteY53" fmla="*/ 6524108 h 8661261"/>
                <a:gd name="connsiteX54" fmla="*/ 6929429 w 7533112"/>
                <a:gd name="connsiteY54" fmla="*/ 6729037 h 8661261"/>
                <a:gd name="connsiteX55" fmla="*/ 6824461 w 7533112"/>
                <a:gd name="connsiteY55" fmla="*/ 6886804 h 8661261"/>
                <a:gd name="connsiteX56" fmla="*/ 6653596 w 7533112"/>
                <a:gd name="connsiteY56" fmla="*/ 6829123 h 8661261"/>
                <a:gd name="connsiteX57" fmla="*/ 6321872 w 7533112"/>
                <a:gd name="connsiteY57" fmla="*/ 6849972 h 8661261"/>
                <a:gd name="connsiteX58" fmla="*/ 6178845 w 7533112"/>
                <a:gd name="connsiteY58" fmla="*/ 6699678 h 8661261"/>
                <a:gd name="connsiteX59" fmla="*/ 6155351 w 7533112"/>
                <a:gd name="connsiteY59" fmla="*/ 6527634 h 8661261"/>
                <a:gd name="connsiteX60" fmla="*/ 5564624 w 7533112"/>
                <a:gd name="connsiteY60" fmla="*/ 6769203 h 8661261"/>
                <a:gd name="connsiteX61" fmla="*/ 5034779 w 7533112"/>
                <a:gd name="connsiteY61" fmla="*/ 6659552 h 8661261"/>
                <a:gd name="connsiteX62" fmla="*/ 4746260 w 7533112"/>
                <a:gd name="connsiteY62" fmla="*/ 6529560 h 8661261"/>
                <a:gd name="connsiteX63" fmla="*/ 4625730 w 7533112"/>
                <a:gd name="connsiteY63" fmla="*/ 6630261 h 8661261"/>
                <a:gd name="connsiteX64" fmla="*/ 4471349 w 7533112"/>
                <a:gd name="connsiteY64" fmla="*/ 6463498 h 8661261"/>
                <a:gd name="connsiteX65" fmla="*/ 4445890 w 7533112"/>
                <a:gd name="connsiteY65" fmla="*/ 6338970 h 8661261"/>
                <a:gd name="connsiteX66" fmla="*/ 4137698 w 7533112"/>
                <a:gd name="connsiteY66" fmla="*/ 6510783 h 8661261"/>
                <a:gd name="connsiteX67" fmla="*/ 3789746 w 7533112"/>
                <a:gd name="connsiteY67" fmla="*/ 6398796 h 8661261"/>
                <a:gd name="connsiteX68" fmla="*/ 3510130 w 7533112"/>
                <a:gd name="connsiteY68" fmla="*/ 7779113 h 8661261"/>
                <a:gd name="connsiteX69" fmla="*/ 3264634 w 7533112"/>
                <a:gd name="connsiteY69" fmla="*/ 7961697 h 8661261"/>
                <a:gd name="connsiteX70" fmla="*/ 2831571 w 7533112"/>
                <a:gd name="connsiteY70" fmla="*/ 8503026 h 8661261"/>
                <a:gd name="connsiteX71" fmla="*/ 2581727 w 7533112"/>
                <a:gd name="connsiteY71" fmla="*/ 8394760 h 8661261"/>
                <a:gd name="connsiteX72" fmla="*/ 2082039 w 7533112"/>
                <a:gd name="connsiteY72" fmla="*/ 8661261 h 8661261"/>
                <a:gd name="connsiteX73" fmla="*/ 1549038 w 7533112"/>
                <a:gd name="connsiteY73" fmla="*/ 8303151 h 8661261"/>
                <a:gd name="connsiteX74" fmla="*/ 1648976 w 7533112"/>
                <a:gd name="connsiteY74" fmla="*/ 8053307 h 8661261"/>
                <a:gd name="connsiteX75" fmla="*/ 1399132 w 7533112"/>
                <a:gd name="connsiteY75" fmla="*/ 7928384 h 8661261"/>
                <a:gd name="connsiteX76" fmla="*/ 798066 w 7533112"/>
                <a:gd name="connsiteY76" fmla="*/ 8412023 h 8661261"/>
                <a:gd name="connsiteX77" fmla="*/ 641271 w 7533112"/>
                <a:gd name="connsiteY77" fmla="*/ 8602964 h 8661261"/>
                <a:gd name="connsiteX78" fmla="*/ 9142 w 7533112"/>
                <a:gd name="connsiteY78" fmla="*/ 7959192 h 8661261"/>
                <a:gd name="connsiteX79" fmla="*/ 158238 w 7533112"/>
                <a:gd name="connsiteY79" fmla="*/ 7495321 h 8661261"/>
                <a:gd name="connsiteX80" fmla="*/ 433063 w 7533112"/>
                <a:gd name="connsiteY80" fmla="*/ 7137211 h 8661261"/>
                <a:gd name="connsiteX81" fmla="*/ 174891 w 7533112"/>
                <a:gd name="connsiteY81" fmla="*/ 6570897 h 8661261"/>
                <a:gd name="connsiteX82" fmla="*/ 1 w 7533112"/>
                <a:gd name="connsiteY82" fmla="*/ 6087865 h 8661261"/>
                <a:gd name="connsiteX83" fmla="*/ 166564 w 7533112"/>
                <a:gd name="connsiteY83" fmla="*/ 5546536 h 8661261"/>
                <a:gd name="connsiteX84" fmla="*/ 474705 w 7533112"/>
                <a:gd name="connsiteY84" fmla="*/ 5429942 h 8661261"/>
                <a:gd name="connsiteX85" fmla="*/ 666253 w 7533112"/>
                <a:gd name="connsiteY85" fmla="*/ 5263379 h 8661261"/>
                <a:gd name="connsiteX86" fmla="*/ 782846 w 7533112"/>
                <a:gd name="connsiteY86" fmla="*/ 4863628 h 8661261"/>
                <a:gd name="connsiteX87" fmla="*/ 1521246 w 7533112"/>
                <a:gd name="connsiteY87" fmla="*/ 5334551 h 8661261"/>
                <a:gd name="connsiteX88" fmla="*/ 2240269 w 7533112"/>
                <a:gd name="connsiteY88" fmla="*/ 4747034 h 8661261"/>
                <a:gd name="connsiteX89" fmla="*/ 2082034 w 7533112"/>
                <a:gd name="connsiteY89" fmla="*/ 4647096 h 8661261"/>
                <a:gd name="connsiteX90" fmla="*/ 2273582 w 7533112"/>
                <a:gd name="connsiteY90" fmla="*/ 4363939 h 8661261"/>
                <a:gd name="connsiteX91" fmla="*/ 2423488 w 7533112"/>
                <a:gd name="connsiteY91" fmla="*/ 4488861 h 8661261"/>
                <a:gd name="connsiteX92" fmla="*/ 2623363 w 7533112"/>
                <a:gd name="connsiteY92" fmla="*/ 4222361 h 8661261"/>
                <a:gd name="connsiteX93" fmla="*/ 2898973 w 7533112"/>
                <a:gd name="connsiteY93" fmla="*/ 4308488 h 86612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533112" h="8661261">
                  <a:moveTo>
                    <a:pt x="2898973" y="4308488"/>
                  </a:moveTo>
                  <a:cubicBezTo>
                    <a:pt x="2911464" y="4183566"/>
                    <a:pt x="2914261" y="4069058"/>
                    <a:pt x="2948161" y="3880907"/>
                  </a:cubicBezTo>
                  <a:cubicBezTo>
                    <a:pt x="3010492" y="3737466"/>
                    <a:pt x="2914130" y="3797917"/>
                    <a:pt x="2806582" y="3631063"/>
                  </a:cubicBezTo>
                  <a:cubicBezTo>
                    <a:pt x="2891251" y="3493649"/>
                    <a:pt x="3073752" y="3256588"/>
                    <a:pt x="3272958" y="3014780"/>
                  </a:cubicBezTo>
                  <a:cubicBezTo>
                    <a:pt x="3355571" y="3064458"/>
                    <a:pt x="3398100" y="3150425"/>
                    <a:pt x="3510454" y="3162934"/>
                  </a:cubicBezTo>
                  <a:cubicBezTo>
                    <a:pt x="3658972" y="3119906"/>
                    <a:pt x="3508251" y="3128309"/>
                    <a:pt x="3631068" y="2989799"/>
                  </a:cubicBezTo>
                  <a:cubicBezTo>
                    <a:pt x="3583158" y="2962330"/>
                    <a:pt x="3497818" y="3034218"/>
                    <a:pt x="3464505" y="2864878"/>
                  </a:cubicBezTo>
                  <a:cubicBezTo>
                    <a:pt x="3475609" y="2805193"/>
                    <a:pt x="3392328" y="2867654"/>
                    <a:pt x="3564443" y="2714971"/>
                  </a:cubicBezTo>
                  <a:cubicBezTo>
                    <a:pt x="3639396" y="2645570"/>
                    <a:pt x="3496431" y="2576170"/>
                    <a:pt x="3647724" y="2531752"/>
                  </a:cubicBezTo>
                  <a:cubicBezTo>
                    <a:pt x="3712962" y="2627525"/>
                    <a:pt x="3914225" y="2817685"/>
                    <a:pt x="4055803" y="2748284"/>
                  </a:cubicBezTo>
                  <a:cubicBezTo>
                    <a:pt x="4197381" y="2678883"/>
                    <a:pt x="4157131" y="2155599"/>
                    <a:pt x="4388929" y="2123673"/>
                  </a:cubicBezTo>
                  <a:cubicBezTo>
                    <a:pt x="4479151" y="2058436"/>
                    <a:pt x="4441673" y="2009855"/>
                    <a:pt x="4497194" y="1948782"/>
                  </a:cubicBezTo>
                  <a:cubicBezTo>
                    <a:pt x="4481925" y="1914082"/>
                    <a:pt x="4337571" y="2039003"/>
                    <a:pt x="4322303" y="1907141"/>
                  </a:cubicBezTo>
                  <a:cubicBezTo>
                    <a:pt x="4280663" y="1694774"/>
                    <a:pt x="4065518" y="1654520"/>
                    <a:pt x="3864256" y="1540703"/>
                  </a:cubicBezTo>
                  <a:cubicBezTo>
                    <a:pt x="3954478" y="1304739"/>
                    <a:pt x="4022490" y="1424109"/>
                    <a:pt x="4089116" y="1357484"/>
                  </a:cubicBezTo>
                  <a:cubicBezTo>
                    <a:pt x="4180725" y="1524047"/>
                    <a:pt x="4423630" y="1543479"/>
                    <a:pt x="4513851" y="1540703"/>
                  </a:cubicBezTo>
                  <a:cubicBezTo>
                    <a:pt x="4604072" y="1537927"/>
                    <a:pt x="4498582" y="1462973"/>
                    <a:pt x="4547163" y="1432437"/>
                  </a:cubicBezTo>
                  <a:cubicBezTo>
                    <a:pt x="4595744" y="1401901"/>
                    <a:pt x="4368109" y="1313067"/>
                    <a:pt x="4455554" y="1240890"/>
                  </a:cubicBezTo>
                  <a:cubicBezTo>
                    <a:pt x="4524956" y="1154831"/>
                    <a:pt x="4577700" y="1021582"/>
                    <a:pt x="4630445" y="924420"/>
                  </a:cubicBezTo>
                  <a:cubicBezTo>
                    <a:pt x="4613788" y="836975"/>
                    <a:pt x="4566597" y="824483"/>
                    <a:pt x="4480538" y="666248"/>
                  </a:cubicBezTo>
                  <a:cubicBezTo>
                    <a:pt x="4692906" y="342837"/>
                    <a:pt x="4751203" y="161011"/>
                    <a:pt x="4905273" y="1"/>
                  </a:cubicBezTo>
                  <a:cubicBezTo>
                    <a:pt x="5053793" y="59687"/>
                    <a:pt x="5223129" y="15269"/>
                    <a:pt x="5388305" y="16656"/>
                  </a:cubicBezTo>
                  <a:cubicBezTo>
                    <a:pt x="5413289" y="223471"/>
                    <a:pt x="5436887" y="492747"/>
                    <a:pt x="5404961" y="707889"/>
                  </a:cubicBezTo>
                  <a:cubicBezTo>
                    <a:pt x="5542376" y="771737"/>
                    <a:pt x="5581240" y="734261"/>
                    <a:pt x="5629821" y="807826"/>
                  </a:cubicBezTo>
                  <a:cubicBezTo>
                    <a:pt x="5678402" y="881391"/>
                    <a:pt x="5660356" y="1057671"/>
                    <a:pt x="5696446" y="1149280"/>
                  </a:cubicBezTo>
                  <a:cubicBezTo>
                    <a:pt x="5690894" y="1254770"/>
                    <a:pt x="5338336" y="1381078"/>
                    <a:pt x="5280039" y="1499062"/>
                  </a:cubicBezTo>
                  <a:cubicBezTo>
                    <a:pt x="5038523" y="1492124"/>
                    <a:pt x="5031584" y="1497677"/>
                    <a:pt x="4996883" y="1557363"/>
                  </a:cubicBezTo>
                  <a:cubicBezTo>
                    <a:pt x="5077387" y="1625378"/>
                    <a:pt x="5077388" y="1729478"/>
                    <a:pt x="5163445" y="1698941"/>
                  </a:cubicBezTo>
                  <a:cubicBezTo>
                    <a:pt x="5207863" y="1794715"/>
                    <a:pt x="5192594" y="1855784"/>
                    <a:pt x="5296696" y="1815531"/>
                  </a:cubicBezTo>
                  <a:cubicBezTo>
                    <a:pt x="5357770" y="1805816"/>
                    <a:pt x="5280039" y="1915469"/>
                    <a:pt x="5396633" y="1932125"/>
                  </a:cubicBezTo>
                  <a:cubicBezTo>
                    <a:pt x="5481974" y="2029578"/>
                    <a:pt x="5517463" y="2172238"/>
                    <a:pt x="5521555" y="2348532"/>
                  </a:cubicBezTo>
                  <a:cubicBezTo>
                    <a:pt x="5649848" y="2359946"/>
                    <a:pt x="5689063" y="2300048"/>
                    <a:pt x="5729316" y="2331972"/>
                  </a:cubicBezTo>
                  <a:cubicBezTo>
                    <a:pt x="5769569" y="2363896"/>
                    <a:pt x="5647791" y="2431827"/>
                    <a:pt x="5763071" y="2540077"/>
                  </a:cubicBezTo>
                  <a:cubicBezTo>
                    <a:pt x="5878351" y="2648327"/>
                    <a:pt x="5978215" y="2692760"/>
                    <a:pt x="6021244" y="2781593"/>
                  </a:cubicBezTo>
                  <a:cubicBezTo>
                    <a:pt x="6064347" y="2942589"/>
                    <a:pt x="5979603" y="2971752"/>
                    <a:pt x="6037900" y="2998124"/>
                  </a:cubicBezTo>
                  <a:cubicBezTo>
                    <a:pt x="6096197" y="3024496"/>
                    <a:pt x="6150713" y="2861271"/>
                    <a:pt x="6229447" y="2906515"/>
                  </a:cubicBezTo>
                  <a:cubicBezTo>
                    <a:pt x="6333240" y="2953129"/>
                    <a:pt x="6379635" y="2875181"/>
                    <a:pt x="6452008" y="2911478"/>
                  </a:cubicBezTo>
                  <a:cubicBezTo>
                    <a:pt x="6668755" y="2969898"/>
                    <a:pt x="6403052" y="2948991"/>
                    <a:pt x="6655359" y="2974391"/>
                  </a:cubicBezTo>
                  <a:cubicBezTo>
                    <a:pt x="6708489" y="3294196"/>
                    <a:pt x="7003124" y="3474647"/>
                    <a:pt x="7053933" y="3656047"/>
                  </a:cubicBezTo>
                  <a:cubicBezTo>
                    <a:pt x="7104742" y="3837447"/>
                    <a:pt x="6938900" y="3620963"/>
                    <a:pt x="6960212" y="4062791"/>
                  </a:cubicBezTo>
                  <a:cubicBezTo>
                    <a:pt x="6981524" y="4504619"/>
                    <a:pt x="6665215" y="4895175"/>
                    <a:pt x="6782055" y="4857922"/>
                  </a:cubicBezTo>
                  <a:cubicBezTo>
                    <a:pt x="6917049" y="4651329"/>
                    <a:pt x="6649434" y="4972856"/>
                    <a:pt x="6727656" y="5052745"/>
                  </a:cubicBezTo>
                  <a:cubicBezTo>
                    <a:pt x="6879764" y="5208094"/>
                    <a:pt x="6949252" y="5357584"/>
                    <a:pt x="7084067" y="5456940"/>
                  </a:cubicBezTo>
                  <a:cubicBezTo>
                    <a:pt x="7135613" y="5547044"/>
                    <a:pt x="7107523" y="5606490"/>
                    <a:pt x="7134078" y="5673164"/>
                  </a:cubicBezTo>
                  <a:cubicBezTo>
                    <a:pt x="7160633" y="5739838"/>
                    <a:pt x="7176509" y="5810417"/>
                    <a:pt x="7243396" y="5856984"/>
                  </a:cubicBezTo>
                  <a:cubicBezTo>
                    <a:pt x="7269560" y="5996506"/>
                    <a:pt x="7278660" y="5954087"/>
                    <a:pt x="7282470" y="5984990"/>
                  </a:cubicBezTo>
                  <a:cubicBezTo>
                    <a:pt x="7355794" y="6068443"/>
                    <a:pt x="7320010" y="6060477"/>
                    <a:pt x="7452238" y="6113330"/>
                  </a:cubicBezTo>
                  <a:cubicBezTo>
                    <a:pt x="7530428" y="6125902"/>
                    <a:pt x="7427760" y="6215683"/>
                    <a:pt x="7441239" y="6259779"/>
                  </a:cubicBezTo>
                  <a:cubicBezTo>
                    <a:pt x="7454718" y="6303875"/>
                    <a:pt x="7517025" y="6346240"/>
                    <a:pt x="7533112" y="6377905"/>
                  </a:cubicBezTo>
                  <a:cubicBezTo>
                    <a:pt x="7504295" y="6536783"/>
                    <a:pt x="7433913" y="6567349"/>
                    <a:pt x="7380199" y="6610738"/>
                  </a:cubicBezTo>
                  <a:cubicBezTo>
                    <a:pt x="7246827" y="6632456"/>
                    <a:pt x="7187221" y="6503121"/>
                    <a:pt x="7130270" y="6642136"/>
                  </a:cubicBezTo>
                  <a:cubicBezTo>
                    <a:pt x="7035763" y="6749737"/>
                    <a:pt x="6965512" y="6671229"/>
                    <a:pt x="6914695" y="6596524"/>
                  </a:cubicBezTo>
                  <a:cubicBezTo>
                    <a:pt x="6821562" y="6643091"/>
                    <a:pt x="6932881" y="6565578"/>
                    <a:pt x="6878757" y="6488026"/>
                  </a:cubicBezTo>
                  <a:cubicBezTo>
                    <a:pt x="6760499" y="6576821"/>
                    <a:pt x="6798331" y="6486054"/>
                    <a:pt x="6779083" y="6524108"/>
                  </a:cubicBezTo>
                  <a:cubicBezTo>
                    <a:pt x="6830284" y="6621270"/>
                    <a:pt x="6992506" y="6716337"/>
                    <a:pt x="6929429" y="6729037"/>
                  </a:cubicBezTo>
                  <a:cubicBezTo>
                    <a:pt x="6851154" y="6854022"/>
                    <a:pt x="6921090" y="6760749"/>
                    <a:pt x="6824461" y="6886804"/>
                  </a:cubicBezTo>
                  <a:cubicBezTo>
                    <a:pt x="6803569" y="6960358"/>
                    <a:pt x="6710032" y="6910990"/>
                    <a:pt x="6653596" y="6829123"/>
                  </a:cubicBezTo>
                  <a:cubicBezTo>
                    <a:pt x="6585237" y="6819276"/>
                    <a:pt x="6509566" y="6807261"/>
                    <a:pt x="6321872" y="6849972"/>
                  </a:cubicBezTo>
                  <a:cubicBezTo>
                    <a:pt x="6182824" y="6965259"/>
                    <a:pt x="6183682" y="6818713"/>
                    <a:pt x="6178845" y="6699678"/>
                  </a:cubicBezTo>
                  <a:cubicBezTo>
                    <a:pt x="6168898" y="6634869"/>
                    <a:pt x="6194930" y="6584257"/>
                    <a:pt x="6155351" y="6527634"/>
                  </a:cubicBezTo>
                  <a:cubicBezTo>
                    <a:pt x="5929441" y="6638908"/>
                    <a:pt x="5647809" y="6786983"/>
                    <a:pt x="5564624" y="6769203"/>
                  </a:cubicBezTo>
                  <a:cubicBezTo>
                    <a:pt x="5449689" y="6773648"/>
                    <a:pt x="5203526" y="6737211"/>
                    <a:pt x="5034779" y="6659552"/>
                  </a:cubicBezTo>
                  <a:cubicBezTo>
                    <a:pt x="4920046" y="6610900"/>
                    <a:pt x="4916182" y="6598677"/>
                    <a:pt x="4746260" y="6529560"/>
                  </a:cubicBezTo>
                  <a:cubicBezTo>
                    <a:pt x="4653550" y="6531465"/>
                    <a:pt x="4689189" y="6591688"/>
                    <a:pt x="4625730" y="6630261"/>
                  </a:cubicBezTo>
                  <a:cubicBezTo>
                    <a:pt x="4373382" y="6644231"/>
                    <a:pt x="4396131" y="6546129"/>
                    <a:pt x="4471349" y="6463498"/>
                  </a:cubicBezTo>
                  <a:cubicBezTo>
                    <a:pt x="4477035" y="6419739"/>
                    <a:pt x="4501498" y="6331089"/>
                    <a:pt x="4445890" y="6338970"/>
                  </a:cubicBezTo>
                  <a:cubicBezTo>
                    <a:pt x="4390282" y="6346851"/>
                    <a:pt x="4117590" y="6583067"/>
                    <a:pt x="4137698" y="6510783"/>
                  </a:cubicBezTo>
                  <a:cubicBezTo>
                    <a:pt x="4161108" y="6459137"/>
                    <a:pt x="4048449" y="6394563"/>
                    <a:pt x="3789746" y="6398796"/>
                  </a:cubicBezTo>
                  <a:cubicBezTo>
                    <a:pt x="3666643" y="6778818"/>
                    <a:pt x="3645227" y="7579477"/>
                    <a:pt x="3510130" y="7779113"/>
                  </a:cubicBezTo>
                  <a:cubicBezTo>
                    <a:pt x="3389300" y="7884137"/>
                    <a:pt x="3321059" y="7929778"/>
                    <a:pt x="3264634" y="7961697"/>
                  </a:cubicBezTo>
                  <a:cubicBezTo>
                    <a:pt x="3295894" y="8126765"/>
                    <a:pt x="3163549" y="8285006"/>
                    <a:pt x="2831571" y="8503026"/>
                  </a:cubicBezTo>
                  <a:cubicBezTo>
                    <a:pt x="2547026" y="8497474"/>
                    <a:pt x="2924809" y="8575102"/>
                    <a:pt x="2581727" y="8394760"/>
                  </a:cubicBezTo>
                  <a:cubicBezTo>
                    <a:pt x="2420716" y="8322583"/>
                    <a:pt x="2175278" y="8573713"/>
                    <a:pt x="2082039" y="8661261"/>
                  </a:cubicBezTo>
                  <a:cubicBezTo>
                    <a:pt x="1891880" y="8619620"/>
                    <a:pt x="1767198" y="8509865"/>
                    <a:pt x="1549038" y="8303151"/>
                  </a:cubicBezTo>
                  <a:cubicBezTo>
                    <a:pt x="1557366" y="8207377"/>
                    <a:pt x="1636723" y="8200338"/>
                    <a:pt x="1648976" y="8053307"/>
                  </a:cubicBezTo>
                  <a:cubicBezTo>
                    <a:pt x="1607335" y="7976966"/>
                    <a:pt x="1528460" y="7967150"/>
                    <a:pt x="1399132" y="7928384"/>
                  </a:cubicBezTo>
                  <a:cubicBezTo>
                    <a:pt x="1269806" y="8014541"/>
                    <a:pt x="1078311" y="8311115"/>
                    <a:pt x="798066" y="8412023"/>
                  </a:cubicBezTo>
                  <a:cubicBezTo>
                    <a:pt x="652324" y="8460604"/>
                    <a:pt x="706132" y="8503544"/>
                    <a:pt x="641271" y="8602964"/>
                  </a:cubicBezTo>
                  <a:cubicBezTo>
                    <a:pt x="509784" y="8527492"/>
                    <a:pt x="417687" y="8231873"/>
                    <a:pt x="9142" y="7959192"/>
                  </a:cubicBezTo>
                  <a:cubicBezTo>
                    <a:pt x="79931" y="7788465"/>
                    <a:pt x="130613" y="7726704"/>
                    <a:pt x="158238" y="7495321"/>
                  </a:cubicBezTo>
                  <a:cubicBezTo>
                    <a:pt x="92865" y="7315295"/>
                    <a:pt x="430288" y="7291282"/>
                    <a:pt x="433063" y="7137211"/>
                  </a:cubicBezTo>
                  <a:cubicBezTo>
                    <a:pt x="435839" y="6983140"/>
                    <a:pt x="202651" y="6719415"/>
                    <a:pt x="174891" y="6570897"/>
                  </a:cubicBezTo>
                  <a:cubicBezTo>
                    <a:pt x="147131" y="6422379"/>
                    <a:pt x="66625" y="6351588"/>
                    <a:pt x="1" y="6087865"/>
                  </a:cubicBezTo>
                  <a:cubicBezTo>
                    <a:pt x="101191" y="5769038"/>
                    <a:pt x="98551" y="5688114"/>
                    <a:pt x="166564" y="5546536"/>
                  </a:cubicBezTo>
                  <a:cubicBezTo>
                    <a:pt x="260813" y="5366510"/>
                    <a:pt x="348396" y="5413285"/>
                    <a:pt x="474705" y="5429942"/>
                  </a:cubicBezTo>
                  <a:cubicBezTo>
                    <a:pt x="567567" y="5305439"/>
                    <a:pt x="569091" y="5371645"/>
                    <a:pt x="666253" y="5263379"/>
                  </a:cubicBezTo>
                  <a:cubicBezTo>
                    <a:pt x="703595" y="4997298"/>
                    <a:pt x="663944" y="4969746"/>
                    <a:pt x="782846" y="4863628"/>
                  </a:cubicBezTo>
                  <a:cubicBezTo>
                    <a:pt x="1068176" y="4950861"/>
                    <a:pt x="1305971" y="5200826"/>
                    <a:pt x="1521246" y="5334551"/>
                  </a:cubicBezTo>
                  <a:cubicBezTo>
                    <a:pt x="1740555" y="5201301"/>
                    <a:pt x="2056583" y="4932399"/>
                    <a:pt x="2240269" y="4747034"/>
                  </a:cubicBezTo>
                  <a:cubicBezTo>
                    <a:pt x="2206035" y="4710187"/>
                    <a:pt x="2018185" y="4734542"/>
                    <a:pt x="2082034" y="4647096"/>
                  </a:cubicBezTo>
                  <a:cubicBezTo>
                    <a:pt x="2097302" y="4591575"/>
                    <a:pt x="2183361" y="4434728"/>
                    <a:pt x="2273582" y="4363939"/>
                  </a:cubicBezTo>
                  <a:cubicBezTo>
                    <a:pt x="2340207" y="4300090"/>
                    <a:pt x="2365191" y="4512457"/>
                    <a:pt x="2423488" y="4488861"/>
                  </a:cubicBezTo>
                  <a:cubicBezTo>
                    <a:pt x="2481785" y="4465265"/>
                    <a:pt x="2603802" y="4406495"/>
                    <a:pt x="2623363" y="4222361"/>
                  </a:cubicBezTo>
                  <a:cubicBezTo>
                    <a:pt x="2761374" y="4276212"/>
                    <a:pt x="2796930" y="4267139"/>
                    <a:pt x="2898973" y="4308488"/>
                  </a:cubicBezTo>
                  <a:close/>
                </a:path>
              </a:pathLst>
            </a:custGeom>
            <a:solidFill>
              <a:srgbClr val="8FC36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Rectangle 4">
              <a:extLst>
                <a:ext uri="{FF2B5EF4-FFF2-40B4-BE49-F238E27FC236}">
                  <a16:creationId xmlns:a16="http://schemas.microsoft.com/office/drawing/2014/main" id="{A8E36CB9-7083-6253-DE1A-D2EF2477535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01582" y="-1368848"/>
              <a:ext cx="4400483" cy="5709813"/>
            </a:xfrm>
            <a:custGeom>
              <a:gdLst>
                <a:gd name="connsiteX0" fmla="*/ 756145 w 6678743"/>
                <a:gd name="connsiteY0" fmla="*/ 6834287 h 8665949"/>
                <a:gd name="connsiteX1" fmla="*/ 559932 w 6678743"/>
                <a:gd name="connsiteY1" fmla="*/ 6650027 h 8665949"/>
                <a:gd name="connsiteX2" fmla="*/ 483895 w 6678743"/>
                <a:gd name="connsiteY2" fmla="*/ 6434910 h 8665949"/>
                <a:gd name="connsiteX3" fmla="*/ 459645 w 6678743"/>
                <a:gd name="connsiteY3" fmla="*/ 6300933 h 8665949"/>
                <a:gd name="connsiteX4" fmla="*/ 276299 w 6678743"/>
                <a:gd name="connsiteY4" fmla="*/ 6101505 h 8665949"/>
                <a:gd name="connsiteX5" fmla="*/ 104214 w 6678743"/>
                <a:gd name="connsiteY5" fmla="*/ 5887729 h 8665949"/>
                <a:gd name="connsiteX6" fmla="*/ 147746 w 6678743"/>
                <a:gd name="connsiteY6" fmla="*/ 5522114 h 8665949"/>
                <a:gd name="connsiteX7" fmla="*/ 311675 w 6678743"/>
                <a:gd name="connsiteY7" fmla="*/ 5221935 h 8665949"/>
                <a:gd name="connsiteX8" fmla="*/ 411688 w 6678743"/>
                <a:gd name="connsiteY8" fmla="*/ 4530405 h 8665949"/>
                <a:gd name="connsiteX9" fmla="*/ 75638 w 6678743"/>
                <a:gd name="connsiteY9" fmla="*/ 4097804 h 8665949"/>
                <a:gd name="connsiteX10" fmla="*/ 137165 w 6678743"/>
                <a:gd name="connsiteY10" fmla="*/ 3962062 h 8665949"/>
                <a:gd name="connsiteX11" fmla="*/ 3577 w 6678743"/>
                <a:gd name="connsiteY11" fmla="*/ 3822267 h 8665949"/>
                <a:gd name="connsiteX12" fmla="*/ 291065 w 6678743"/>
                <a:gd name="connsiteY12" fmla="*/ 3614034 h 8665949"/>
                <a:gd name="connsiteX13" fmla="*/ 407659 w 6678743"/>
                <a:gd name="connsiteY13" fmla="*/ 3355862 h 8665949"/>
                <a:gd name="connsiteX14" fmla="*/ 451382 w 6678743"/>
                <a:gd name="connsiteY14" fmla="*/ 3118514 h 8665949"/>
                <a:gd name="connsiteX15" fmla="*/ 551319 w 6678743"/>
                <a:gd name="connsiteY15" fmla="*/ 3024819 h 8665949"/>
                <a:gd name="connsiteX16" fmla="*/ 676241 w 6678743"/>
                <a:gd name="connsiteY16" fmla="*/ 2787470 h 8665949"/>
                <a:gd name="connsiteX17" fmla="*/ 676241 w 6678743"/>
                <a:gd name="connsiteY17" fmla="*/ 2625074 h 8665949"/>
                <a:gd name="connsiteX18" fmla="*/ 1144699 w 6678743"/>
                <a:gd name="connsiteY18" fmla="*/ 2406458 h 8665949"/>
                <a:gd name="connsiteX19" fmla="*/ 1407035 w 6678743"/>
                <a:gd name="connsiteY19" fmla="*/ 2643809 h 8665949"/>
                <a:gd name="connsiteX20" fmla="*/ 1575679 w 6678743"/>
                <a:gd name="connsiteY20" fmla="*/ 2881156 h 8665949"/>
                <a:gd name="connsiteX21" fmla="*/ 1663125 w 6678743"/>
                <a:gd name="connsiteY21" fmla="*/ 3062293 h 8665949"/>
                <a:gd name="connsiteX22" fmla="*/ 1581939 w 6678743"/>
                <a:gd name="connsiteY22" fmla="*/ 3312147 h 8665949"/>
                <a:gd name="connsiteX23" fmla="*/ 1688122 w 6678743"/>
                <a:gd name="connsiteY23" fmla="*/ 3505776 h 8665949"/>
                <a:gd name="connsiteX24" fmla="*/ 1394556 w 6678743"/>
                <a:gd name="connsiteY24" fmla="*/ 3824327 h 8665949"/>
                <a:gd name="connsiteX25" fmla="*/ 1688109 w 6678743"/>
                <a:gd name="connsiteY25" fmla="*/ 4017947 h 8665949"/>
                <a:gd name="connsiteX26" fmla="*/ 2293994 w 6678743"/>
                <a:gd name="connsiteY26" fmla="*/ 3668175 h 8665949"/>
                <a:gd name="connsiteX27" fmla="*/ 2437654 w 6678743"/>
                <a:gd name="connsiteY27" fmla="*/ 3430823 h 8665949"/>
                <a:gd name="connsiteX28" fmla="*/ 2287748 w 6678743"/>
                <a:gd name="connsiteY28" fmla="*/ 3349624 h 8665949"/>
                <a:gd name="connsiteX29" fmla="*/ 2381439 w 6678743"/>
                <a:gd name="connsiteY29" fmla="*/ 3230948 h 8665949"/>
                <a:gd name="connsiteX30" fmla="*/ 2625037 w 6678743"/>
                <a:gd name="connsiteY30" fmla="*/ 3205963 h 8665949"/>
                <a:gd name="connsiteX31" fmla="*/ 2841343 w 6678743"/>
                <a:gd name="connsiteY31" fmla="*/ 3040296 h 8665949"/>
                <a:gd name="connsiteX32" fmla="*/ 2849897 w 6678743"/>
                <a:gd name="connsiteY32" fmla="*/ 2918643 h 8665949"/>
                <a:gd name="connsiteX33" fmla="*/ 3205925 w 6678743"/>
                <a:gd name="connsiteY33" fmla="*/ 2762490 h 8665949"/>
                <a:gd name="connsiteX34" fmla="*/ 3162189 w 6678743"/>
                <a:gd name="connsiteY34" fmla="*/ 2368976 h 8665949"/>
                <a:gd name="connsiteX35" fmla="*/ 3024788 w 6678743"/>
                <a:gd name="connsiteY35" fmla="*/ 2194095 h 8665949"/>
                <a:gd name="connsiteX36" fmla="*/ 2881127 w 6678743"/>
                <a:gd name="connsiteY36" fmla="*/ 2050434 h 8665949"/>
                <a:gd name="connsiteX37" fmla="*/ 2787436 w 6678743"/>
                <a:gd name="connsiteY37" fmla="*/ 1962989 h 8665949"/>
                <a:gd name="connsiteX38" fmla="*/ 2724975 w 6678743"/>
                <a:gd name="connsiteY38" fmla="*/ 1619453 h 8665949"/>
                <a:gd name="connsiteX39" fmla="*/ 2943588 w 6678743"/>
                <a:gd name="connsiteY39" fmla="*/ 1419578 h 8665949"/>
                <a:gd name="connsiteX40" fmla="*/ 3043526 w 6678743"/>
                <a:gd name="connsiteY40" fmla="*/ 1150995 h 8665949"/>
                <a:gd name="connsiteX41" fmla="*/ 3187186 w 6678743"/>
                <a:gd name="connsiteY41" fmla="*/ 1101027 h 8665949"/>
                <a:gd name="connsiteX42" fmla="*/ 3293360 w 6678743"/>
                <a:gd name="connsiteY42" fmla="*/ 769977 h 8665949"/>
                <a:gd name="connsiteX43" fmla="*/ 3362077 w 6678743"/>
                <a:gd name="connsiteY43" fmla="*/ 395217 h 8665949"/>
                <a:gd name="connsiteX44" fmla="*/ 3618167 w 6678743"/>
                <a:gd name="connsiteY44" fmla="*/ 345248 h 8665949"/>
                <a:gd name="connsiteX45" fmla="*/ 3736843 w 6678743"/>
                <a:gd name="connsiteY45" fmla="*/ 14205 h 8665949"/>
                <a:gd name="connsiteX46" fmla="*/ 3911734 w 6678743"/>
                <a:gd name="connsiteY46" fmla="*/ 89157 h 8665949"/>
                <a:gd name="connsiteX47" fmla="*/ 4105363 w 6678743"/>
                <a:gd name="connsiteY47" fmla="*/ 57927 h 8665949"/>
                <a:gd name="connsiteX48" fmla="*/ 4317730 w 6678743"/>
                <a:gd name="connsiteY48" fmla="*/ 232818 h 8665949"/>
                <a:gd name="connsiteX49" fmla="*/ 4455138 w 6678743"/>
                <a:gd name="connsiteY49" fmla="*/ 195342 h 8665949"/>
                <a:gd name="connsiteX50" fmla="*/ 4642517 w 6678743"/>
                <a:gd name="connsiteY50" fmla="*/ 82905 h 8665949"/>
                <a:gd name="connsiteX51" fmla="*/ 4961072 w 6678743"/>
                <a:gd name="connsiteY51" fmla="*/ 295276 h 8665949"/>
                <a:gd name="connsiteX52" fmla="*/ 5011040 w 6678743"/>
                <a:gd name="connsiteY52" fmla="*/ 420198 h 8665949"/>
                <a:gd name="connsiteX53" fmla="*/ 5054763 w 6678743"/>
                <a:gd name="connsiteY53" fmla="*/ 226572 h 8665949"/>
                <a:gd name="connsiteX54" fmla="*/ 5210916 w 6678743"/>
                <a:gd name="connsiteY54" fmla="*/ 45436 h 8665949"/>
                <a:gd name="connsiteX55" fmla="*/ 5342084 w 6678743"/>
                <a:gd name="connsiteY55" fmla="*/ 82912 h 8665949"/>
                <a:gd name="connsiteX56" fmla="*/ 5367068 w 6678743"/>
                <a:gd name="connsiteY56" fmla="*/ 132881 h 8665949"/>
                <a:gd name="connsiteX57" fmla="*/ 5760569 w 6678743"/>
                <a:gd name="connsiteY57" fmla="*/ 407709 h 8665949"/>
                <a:gd name="connsiteX58" fmla="*/ 5866756 w 6678743"/>
                <a:gd name="connsiteY58" fmla="*/ 738753 h 8665949"/>
                <a:gd name="connsiteX59" fmla="*/ 5698118 w 6678743"/>
                <a:gd name="connsiteY59" fmla="*/ 1144749 h 8665949"/>
                <a:gd name="connsiteX60" fmla="*/ 5273377 w 6678743"/>
                <a:gd name="connsiteY60" fmla="*/ 1450808 h 8665949"/>
                <a:gd name="connsiteX61" fmla="*/ 5004801 w 6678743"/>
                <a:gd name="connsiteY61" fmla="*/ 1450808 h 8665949"/>
                <a:gd name="connsiteX62" fmla="*/ 4986063 w 6678743"/>
                <a:gd name="connsiteY62" fmla="*/ 1719391 h 8665949"/>
                <a:gd name="connsiteX63" fmla="*/ 4786188 w 6678743"/>
                <a:gd name="connsiteY63" fmla="*/ 1725637 h 8665949"/>
                <a:gd name="connsiteX64" fmla="*/ 4680004 w 6678743"/>
                <a:gd name="connsiteY64" fmla="*/ 1819331 h 8665949"/>
                <a:gd name="connsiteX65" fmla="*/ 4717481 w 6678743"/>
                <a:gd name="connsiteY65" fmla="*/ 2087913 h 8665949"/>
                <a:gd name="connsiteX66" fmla="*/ 4842403 w 6678743"/>
                <a:gd name="connsiteY66" fmla="*/ 2212833 h 8665949"/>
                <a:gd name="connsiteX67" fmla="*/ 4836157 w 6678743"/>
                <a:gd name="connsiteY67" fmla="*/ 2518892 h 8665949"/>
                <a:gd name="connsiteX68" fmla="*/ 5135969 w 6678743"/>
                <a:gd name="connsiteY68" fmla="*/ 2512646 h 8665949"/>
                <a:gd name="connsiteX69" fmla="*/ 5392060 w 6678743"/>
                <a:gd name="connsiteY69" fmla="*/ 2412708 h 8665949"/>
                <a:gd name="connsiteX70" fmla="*/ 5641904 w 6678743"/>
                <a:gd name="connsiteY70" fmla="*/ 2406462 h 8665949"/>
                <a:gd name="connsiteX71" fmla="*/ 5710611 w 6678743"/>
                <a:gd name="connsiteY71" fmla="*/ 2412708 h 8665949"/>
                <a:gd name="connsiteX72" fmla="*/ 5835533 w 6678743"/>
                <a:gd name="connsiteY72" fmla="*/ 2625076 h 8665949"/>
                <a:gd name="connsiteX73" fmla="*/ 6279006 w 6678743"/>
                <a:gd name="connsiteY73" fmla="*/ 2656306 h 8665949"/>
                <a:gd name="connsiteX74" fmla="*/ 6129099 w 6678743"/>
                <a:gd name="connsiteY74" fmla="*/ 2718767 h 8665949"/>
                <a:gd name="connsiteX75" fmla="*/ 6110361 w 6678743"/>
                <a:gd name="connsiteY75" fmla="*/ 2874920 h 8665949"/>
                <a:gd name="connsiteX76" fmla="*/ 5891748 w 6678743"/>
                <a:gd name="connsiteY76" fmla="*/ 2862428 h 8665949"/>
                <a:gd name="connsiteX77" fmla="*/ 5816794 w 6678743"/>
                <a:gd name="connsiteY77" fmla="*/ 3081041 h 8665949"/>
                <a:gd name="connsiteX78" fmla="*/ 5916732 w 6678743"/>
                <a:gd name="connsiteY78" fmla="*/ 3274670 h 8665949"/>
                <a:gd name="connsiteX79" fmla="*/ 6147838 w 6678743"/>
                <a:gd name="connsiteY79" fmla="*/ 3387100 h 8665949"/>
                <a:gd name="connsiteX80" fmla="*/ 6316482 w 6678743"/>
                <a:gd name="connsiteY80" fmla="*/ 3243440 h 8665949"/>
                <a:gd name="connsiteX81" fmla="*/ 6366451 w 6678743"/>
                <a:gd name="connsiteY81" fmla="*/ 3487038 h 8665949"/>
                <a:gd name="connsiteX82" fmla="*/ 6560077 w 6678743"/>
                <a:gd name="connsiteY82" fmla="*/ 3630698 h 8665949"/>
                <a:gd name="connsiteX83" fmla="*/ 6678743 w 6678743"/>
                <a:gd name="connsiteY83" fmla="*/ 3861794 h 8665949"/>
                <a:gd name="connsiteX84" fmla="*/ 6466385 w 6678743"/>
                <a:gd name="connsiteY84" fmla="*/ 3980480 h 8665949"/>
                <a:gd name="connsiteX85" fmla="*/ 6347709 w 6678743"/>
                <a:gd name="connsiteY85" fmla="*/ 4055433 h 8665949"/>
                <a:gd name="connsiteX86" fmla="*/ 5972940 w 6678743"/>
                <a:gd name="connsiteY86" fmla="*/ 3943003 h 8665949"/>
                <a:gd name="connsiteX87" fmla="*/ 5710605 w 6678743"/>
                <a:gd name="connsiteY87" fmla="*/ 3793097 h 8665949"/>
                <a:gd name="connsiteX88" fmla="*/ 5548206 w 6678743"/>
                <a:gd name="connsiteY88" fmla="*/ 3868050 h 8665949"/>
                <a:gd name="connsiteX89" fmla="*/ 5354577 w 6678743"/>
                <a:gd name="connsiteY89" fmla="*/ 3836820 h 8665949"/>
                <a:gd name="connsiteX90" fmla="*/ 5373315 w 6678743"/>
                <a:gd name="connsiteY90" fmla="*/ 4017957 h 8665949"/>
                <a:gd name="connsiteX91" fmla="*/ 5273371 w 6678743"/>
                <a:gd name="connsiteY91" fmla="*/ 4111648 h 8665949"/>
                <a:gd name="connsiteX92" fmla="*/ 5260882 w 6678743"/>
                <a:gd name="connsiteY92" fmla="*/ 4349000 h 8665949"/>
                <a:gd name="connsiteX93" fmla="*/ 5042268 w 6678743"/>
                <a:gd name="connsiteY93" fmla="*/ 4486414 h 8665949"/>
                <a:gd name="connsiteX94" fmla="*/ 4861131 w 6678743"/>
                <a:gd name="connsiteY94" fmla="*/ 4511399 h 8665949"/>
                <a:gd name="connsiteX95" fmla="*/ 4836146 w 6678743"/>
                <a:gd name="connsiteY95" fmla="*/ 4242816 h 8665949"/>
                <a:gd name="connsiteX96" fmla="*/ 4729962 w 6678743"/>
                <a:gd name="connsiteY96" fmla="*/ 4255309 h 8665949"/>
                <a:gd name="connsiteX97" fmla="*/ 4617529 w 6678743"/>
                <a:gd name="connsiteY97" fmla="*/ 4042941 h 8665949"/>
                <a:gd name="connsiteX98" fmla="*/ 4448888 w 6678743"/>
                <a:gd name="connsiteY98" fmla="*/ 4036695 h 8665949"/>
                <a:gd name="connsiteX99" fmla="*/ 4411411 w 6678743"/>
                <a:gd name="connsiteY99" fmla="*/ 4398969 h 8665949"/>
                <a:gd name="connsiteX100" fmla="*/ 4446121 w 6678743"/>
                <a:gd name="connsiteY100" fmla="*/ 4737567 h 8665949"/>
                <a:gd name="connsiteX101" fmla="*/ 4417657 w 6678743"/>
                <a:gd name="connsiteY101" fmla="*/ 4911149 h 8665949"/>
                <a:gd name="connsiteX102" fmla="*/ 4704870 w 6678743"/>
                <a:gd name="connsiteY102" fmla="*/ 4983870 h 8665949"/>
                <a:gd name="connsiteX103" fmla="*/ 4943088 w 6678743"/>
                <a:gd name="connsiteY103" fmla="*/ 5431992 h 8665949"/>
                <a:gd name="connsiteX104" fmla="*/ 5148455 w 6678743"/>
                <a:gd name="connsiteY104" fmla="*/ 5379607 h 8665949"/>
                <a:gd name="connsiteX105" fmla="*/ 5130676 w 6678743"/>
                <a:gd name="connsiteY105" fmla="*/ 5557782 h 8665949"/>
                <a:gd name="connsiteX106" fmla="*/ 5080548 w 6678743"/>
                <a:gd name="connsiteY106" fmla="*/ 6032518 h 8665949"/>
                <a:gd name="connsiteX107" fmla="*/ 4879872 w 6678743"/>
                <a:gd name="connsiteY107" fmla="*/ 6433108 h 8665949"/>
                <a:gd name="connsiteX108" fmla="*/ 4804916 w 6678743"/>
                <a:gd name="connsiteY108" fmla="*/ 7057718 h 8665949"/>
                <a:gd name="connsiteX109" fmla="*/ 4588385 w 6678743"/>
                <a:gd name="connsiteY109" fmla="*/ 6982764 h 8665949"/>
                <a:gd name="connsiteX110" fmla="*/ 4621697 w 6678743"/>
                <a:gd name="connsiteY110" fmla="*/ 6607998 h 8665949"/>
                <a:gd name="connsiteX111" fmla="*/ 4638353 w 6678743"/>
                <a:gd name="connsiteY111" fmla="*/ 6233232 h 8665949"/>
                <a:gd name="connsiteX112" fmla="*/ 4331970 w 6678743"/>
                <a:gd name="connsiteY112" fmla="*/ 6177483 h 8665949"/>
                <a:gd name="connsiteX113" fmla="*/ 3453284 w 6678743"/>
                <a:gd name="connsiteY113" fmla="*/ 6762390 h 8665949"/>
                <a:gd name="connsiteX114" fmla="*/ 3615844 w 6678743"/>
                <a:gd name="connsiteY114" fmla="*/ 7476129 h 8665949"/>
                <a:gd name="connsiteX115" fmla="*/ 3481224 w 6678743"/>
                <a:gd name="connsiteY115" fmla="*/ 7910469 h 8665949"/>
                <a:gd name="connsiteX116" fmla="*/ 2988464 w 6678743"/>
                <a:gd name="connsiteY116" fmla="*/ 8012069 h 8665949"/>
                <a:gd name="connsiteX117" fmla="*/ 2615084 w 6678743"/>
                <a:gd name="connsiteY117" fmla="*/ 8601349 h 8665949"/>
                <a:gd name="connsiteX118" fmla="*/ 2428858 w 6678743"/>
                <a:gd name="connsiteY118" fmla="*/ 8544090 h 8665949"/>
                <a:gd name="connsiteX119" fmla="*/ 2293688 w 6678743"/>
                <a:gd name="connsiteY119" fmla="*/ 8287333 h 8665949"/>
                <a:gd name="connsiteX120" fmla="*/ 2250587 w 6678743"/>
                <a:gd name="connsiteY120" fmla="*/ 8091289 h 8665949"/>
                <a:gd name="connsiteX121" fmla="*/ 1798952 w 6678743"/>
                <a:gd name="connsiteY121" fmla="*/ 7937798 h 8665949"/>
                <a:gd name="connsiteX122" fmla="*/ 1560788 w 6678743"/>
                <a:gd name="connsiteY122" fmla="*/ 7887949 h 8665949"/>
                <a:gd name="connsiteX123" fmla="*/ 1448291 w 6678743"/>
                <a:gd name="connsiteY123" fmla="*/ 7823631 h 8665949"/>
                <a:gd name="connsiteX124" fmla="*/ 1510063 w 6678743"/>
                <a:gd name="connsiteY124" fmla="*/ 7597104 h 8665949"/>
                <a:gd name="connsiteX125" fmla="*/ 1667504 w 6678743"/>
                <a:gd name="connsiteY125" fmla="*/ 7572402 h 8665949"/>
                <a:gd name="connsiteX126" fmla="*/ 1652999 w 6678743"/>
                <a:gd name="connsiteY126" fmla="*/ 7324918 h 8665949"/>
                <a:gd name="connsiteX127" fmla="*/ 1930085 w 6678743"/>
                <a:gd name="connsiteY127" fmla="*/ 7282995 h 8665949"/>
                <a:gd name="connsiteX128" fmla="*/ 1839648 w 6678743"/>
                <a:gd name="connsiteY128" fmla="*/ 7121610 h 8665949"/>
                <a:gd name="connsiteX129" fmla="*/ 1714575 w 6678743"/>
                <a:gd name="connsiteY129" fmla="*/ 6992385 h 8665949"/>
                <a:gd name="connsiteX130" fmla="*/ 1316616 w 6678743"/>
                <a:gd name="connsiteY130" fmla="*/ 6979607 h 8665949"/>
                <a:gd name="connsiteX131" fmla="*/ 1213395 w 6678743"/>
                <a:gd name="connsiteY131" fmla="*/ 6982290 h 8665949"/>
                <a:gd name="connsiteX132" fmla="*/ 1039360 w 6678743"/>
                <a:gd name="connsiteY132" fmla="*/ 6875629 h 8665949"/>
                <a:gd name="connsiteX133" fmla="*/ 756145 w 6678743"/>
                <a:gd name="connsiteY133" fmla="*/ 6834287 h 86659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6678743" h="8665949">
                  <a:moveTo>
                    <a:pt x="756145" y="6834287"/>
                  </a:moveTo>
                  <a:cubicBezTo>
                    <a:pt x="836409" y="6798219"/>
                    <a:pt x="642894" y="6724736"/>
                    <a:pt x="559932" y="6650027"/>
                  </a:cubicBezTo>
                  <a:cubicBezTo>
                    <a:pt x="551172" y="6570180"/>
                    <a:pt x="500609" y="6493092"/>
                    <a:pt x="483895" y="6434910"/>
                  </a:cubicBezTo>
                  <a:cubicBezTo>
                    <a:pt x="467181" y="6376728"/>
                    <a:pt x="472268" y="6386879"/>
                    <a:pt x="459645" y="6300933"/>
                  </a:cubicBezTo>
                  <a:cubicBezTo>
                    <a:pt x="360279" y="6224429"/>
                    <a:pt x="334321" y="6239944"/>
                    <a:pt x="276299" y="6101505"/>
                  </a:cubicBezTo>
                  <a:cubicBezTo>
                    <a:pt x="241286" y="6031900"/>
                    <a:pt x="125640" y="5984294"/>
                    <a:pt x="104214" y="5887729"/>
                  </a:cubicBezTo>
                  <a:cubicBezTo>
                    <a:pt x="82788" y="5791164"/>
                    <a:pt x="30906" y="5559367"/>
                    <a:pt x="147746" y="5522114"/>
                  </a:cubicBezTo>
                  <a:cubicBezTo>
                    <a:pt x="324382" y="5448772"/>
                    <a:pt x="267685" y="5387220"/>
                    <a:pt x="311675" y="5221935"/>
                  </a:cubicBezTo>
                  <a:cubicBezTo>
                    <a:pt x="355665" y="5056650"/>
                    <a:pt x="332101" y="4549878"/>
                    <a:pt x="411688" y="4530405"/>
                  </a:cubicBezTo>
                  <a:cubicBezTo>
                    <a:pt x="556150" y="4471033"/>
                    <a:pt x="121392" y="4192528"/>
                    <a:pt x="75638" y="4097804"/>
                  </a:cubicBezTo>
                  <a:cubicBezTo>
                    <a:pt x="29884" y="4003080"/>
                    <a:pt x="22865" y="3962062"/>
                    <a:pt x="137165" y="3962062"/>
                  </a:cubicBezTo>
                  <a:cubicBezTo>
                    <a:pt x="271891" y="3997940"/>
                    <a:pt x="-36216" y="3768080"/>
                    <a:pt x="3577" y="3822267"/>
                  </a:cubicBezTo>
                  <a:cubicBezTo>
                    <a:pt x="108344" y="3753852"/>
                    <a:pt x="125204" y="3758937"/>
                    <a:pt x="291065" y="3614034"/>
                  </a:cubicBezTo>
                  <a:cubicBezTo>
                    <a:pt x="262638" y="3493617"/>
                    <a:pt x="264730" y="3491043"/>
                    <a:pt x="407659" y="3355862"/>
                  </a:cubicBezTo>
                  <a:cubicBezTo>
                    <a:pt x="437501" y="3276398"/>
                    <a:pt x="432644" y="3154950"/>
                    <a:pt x="451382" y="3118514"/>
                  </a:cubicBezTo>
                  <a:cubicBezTo>
                    <a:pt x="470120" y="3082078"/>
                    <a:pt x="444093" y="3243433"/>
                    <a:pt x="551319" y="3024819"/>
                  </a:cubicBezTo>
                  <a:cubicBezTo>
                    <a:pt x="552358" y="2949866"/>
                    <a:pt x="553785" y="2936878"/>
                    <a:pt x="676241" y="2787470"/>
                  </a:cubicBezTo>
                  <a:cubicBezTo>
                    <a:pt x="638764" y="2730215"/>
                    <a:pt x="598165" y="2688576"/>
                    <a:pt x="676241" y="2625074"/>
                  </a:cubicBezTo>
                  <a:cubicBezTo>
                    <a:pt x="754317" y="2561572"/>
                    <a:pt x="864667" y="2477248"/>
                    <a:pt x="1144699" y="2406458"/>
                  </a:cubicBezTo>
                  <a:cubicBezTo>
                    <a:pt x="1224858" y="2560527"/>
                    <a:pt x="1112810" y="2590220"/>
                    <a:pt x="1407035" y="2643809"/>
                  </a:cubicBezTo>
                  <a:cubicBezTo>
                    <a:pt x="1503851" y="2745827"/>
                    <a:pt x="1487575" y="2829650"/>
                    <a:pt x="1575679" y="2881156"/>
                  </a:cubicBezTo>
                  <a:cubicBezTo>
                    <a:pt x="1683945" y="2933207"/>
                    <a:pt x="1671837" y="3000376"/>
                    <a:pt x="1663125" y="3062293"/>
                  </a:cubicBezTo>
                  <a:cubicBezTo>
                    <a:pt x="1682907" y="3127879"/>
                    <a:pt x="1577773" y="3238233"/>
                    <a:pt x="1581939" y="3312147"/>
                  </a:cubicBezTo>
                  <a:cubicBezTo>
                    <a:pt x="1586105" y="3386061"/>
                    <a:pt x="1738091" y="3414167"/>
                    <a:pt x="1688122" y="3505776"/>
                  </a:cubicBezTo>
                  <a:cubicBezTo>
                    <a:pt x="1543423" y="3614045"/>
                    <a:pt x="1367492" y="3728555"/>
                    <a:pt x="1394556" y="3824327"/>
                  </a:cubicBezTo>
                  <a:cubicBezTo>
                    <a:pt x="1469509" y="3967988"/>
                    <a:pt x="1548612" y="4051259"/>
                    <a:pt x="1688109" y="4017947"/>
                  </a:cubicBezTo>
                  <a:cubicBezTo>
                    <a:pt x="1799500" y="4048138"/>
                    <a:pt x="2122608" y="3754083"/>
                    <a:pt x="2293994" y="3668175"/>
                  </a:cubicBezTo>
                  <a:cubicBezTo>
                    <a:pt x="2445985" y="3557829"/>
                    <a:pt x="2408890" y="3555250"/>
                    <a:pt x="2437654" y="3430823"/>
                  </a:cubicBezTo>
                  <a:cubicBezTo>
                    <a:pt x="2416834" y="3405839"/>
                    <a:pt x="2276682" y="3434492"/>
                    <a:pt x="2287748" y="3349624"/>
                  </a:cubicBezTo>
                  <a:cubicBezTo>
                    <a:pt x="2300240" y="3311106"/>
                    <a:pt x="2264189" y="3308528"/>
                    <a:pt x="2381439" y="3230948"/>
                  </a:cubicBezTo>
                  <a:cubicBezTo>
                    <a:pt x="2449105" y="3186184"/>
                    <a:pt x="2523402" y="3263764"/>
                    <a:pt x="2625037" y="3205963"/>
                  </a:cubicBezTo>
                  <a:cubicBezTo>
                    <a:pt x="2726672" y="3148162"/>
                    <a:pt x="2792415" y="3080896"/>
                    <a:pt x="2841343" y="3040296"/>
                  </a:cubicBezTo>
                  <a:cubicBezTo>
                    <a:pt x="2890271" y="2999696"/>
                    <a:pt x="2789133" y="2956616"/>
                    <a:pt x="2849897" y="2918643"/>
                  </a:cubicBezTo>
                  <a:cubicBezTo>
                    <a:pt x="2910661" y="2880670"/>
                    <a:pt x="3165328" y="2861388"/>
                    <a:pt x="3205925" y="2762490"/>
                  </a:cubicBezTo>
                  <a:cubicBezTo>
                    <a:pt x="3259399" y="2650603"/>
                    <a:pt x="3113263" y="2708349"/>
                    <a:pt x="3162189" y="2368976"/>
                  </a:cubicBezTo>
                  <a:cubicBezTo>
                    <a:pt x="3109099" y="2287776"/>
                    <a:pt x="3102862" y="2335673"/>
                    <a:pt x="3024788" y="2194095"/>
                  </a:cubicBezTo>
                  <a:cubicBezTo>
                    <a:pt x="2969616" y="2114979"/>
                    <a:pt x="2931096" y="2146208"/>
                    <a:pt x="2881127" y="2050434"/>
                  </a:cubicBezTo>
                  <a:cubicBezTo>
                    <a:pt x="2835322" y="1995260"/>
                    <a:pt x="2813461" y="2034819"/>
                    <a:pt x="2787436" y="1962989"/>
                  </a:cubicBezTo>
                  <a:cubicBezTo>
                    <a:pt x="2761411" y="1891159"/>
                    <a:pt x="2710401" y="1715227"/>
                    <a:pt x="2724975" y="1619453"/>
                  </a:cubicBezTo>
                  <a:cubicBezTo>
                    <a:pt x="2739549" y="1523679"/>
                    <a:pt x="2890496" y="1497654"/>
                    <a:pt x="2943588" y="1419578"/>
                  </a:cubicBezTo>
                  <a:cubicBezTo>
                    <a:pt x="2996680" y="1341502"/>
                    <a:pt x="2991475" y="1198881"/>
                    <a:pt x="3043526" y="1150995"/>
                  </a:cubicBezTo>
                  <a:cubicBezTo>
                    <a:pt x="3095577" y="1103109"/>
                    <a:pt x="3149711" y="1174940"/>
                    <a:pt x="3187186" y="1101027"/>
                  </a:cubicBezTo>
                  <a:cubicBezTo>
                    <a:pt x="3224661" y="1027114"/>
                    <a:pt x="3207997" y="879284"/>
                    <a:pt x="3293360" y="769977"/>
                  </a:cubicBezTo>
                  <a:cubicBezTo>
                    <a:pt x="3378723" y="660670"/>
                    <a:pt x="3306902" y="483703"/>
                    <a:pt x="3362077" y="395217"/>
                  </a:cubicBezTo>
                  <a:cubicBezTo>
                    <a:pt x="3417253" y="306732"/>
                    <a:pt x="3542173" y="376478"/>
                    <a:pt x="3618167" y="345248"/>
                  </a:cubicBezTo>
                  <a:cubicBezTo>
                    <a:pt x="3694161" y="314018"/>
                    <a:pt x="3628577" y="125594"/>
                    <a:pt x="3736843" y="14205"/>
                  </a:cubicBezTo>
                  <a:cubicBezTo>
                    <a:pt x="3788894" y="-40969"/>
                    <a:pt x="3850314" y="81870"/>
                    <a:pt x="3911734" y="89157"/>
                  </a:cubicBezTo>
                  <a:cubicBezTo>
                    <a:pt x="3973154" y="96444"/>
                    <a:pt x="4040820" y="21491"/>
                    <a:pt x="4105363" y="57927"/>
                  </a:cubicBezTo>
                  <a:cubicBezTo>
                    <a:pt x="4169906" y="94363"/>
                    <a:pt x="4241737" y="247392"/>
                    <a:pt x="4317730" y="232818"/>
                  </a:cubicBezTo>
                  <a:cubicBezTo>
                    <a:pt x="4393723" y="218244"/>
                    <a:pt x="4372900" y="222410"/>
                    <a:pt x="4455138" y="195342"/>
                  </a:cubicBezTo>
                  <a:cubicBezTo>
                    <a:pt x="4537376" y="168274"/>
                    <a:pt x="4542580" y="104768"/>
                    <a:pt x="4642517" y="82905"/>
                  </a:cubicBezTo>
                  <a:cubicBezTo>
                    <a:pt x="4843435" y="397292"/>
                    <a:pt x="4952744" y="169311"/>
                    <a:pt x="4961072" y="295276"/>
                  </a:cubicBezTo>
                  <a:cubicBezTo>
                    <a:pt x="4913185" y="390010"/>
                    <a:pt x="4974605" y="425402"/>
                    <a:pt x="5011040" y="420198"/>
                  </a:cubicBezTo>
                  <a:cubicBezTo>
                    <a:pt x="5047475" y="414994"/>
                    <a:pt x="4991261" y="248433"/>
                    <a:pt x="5054763" y="226572"/>
                  </a:cubicBezTo>
                  <a:cubicBezTo>
                    <a:pt x="5115142" y="165154"/>
                    <a:pt x="5148455" y="43354"/>
                    <a:pt x="5210916" y="45436"/>
                  </a:cubicBezTo>
                  <a:cubicBezTo>
                    <a:pt x="5273377" y="47518"/>
                    <a:pt x="5268172" y="76666"/>
                    <a:pt x="5342084" y="82912"/>
                  </a:cubicBezTo>
                  <a:cubicBezTo>
                    <a:pt x="5415996" y="89158"/>
                    <a:pt x="5245270" y="84994"/>
                    <a:pt x="5367068" y="132881"/>
                  </a:cubicBezTo>
                  <a:cubicBezTo>
                    <a:pt x="5718932" y="150580"/>
                    <a:pt x="5683534" y="302566"/>
                    <a:pt x="5760569" y="407709"/>
                  </a:cubicBezTo>
                  <a:cubicBezTo>
                    <a:pt x="5780350" y="595093"/>
                    <a:pt x="5783475" y="652350"/>
                    <a:pt x="5866756" y="738753"/>
                  </a:cubicBezTo>
                  <a:cubicBezTo>
                    <a:pt x="5749123" y="849100"/>
                    <a:pt x="5707486" y="957366"/>
                    <a:pt x="5698118" y="1144749"/>
                  </a:cubicBezTo>
                  <a:cubicBezTo>
                    <a:pt x="5445153" y="1144749"/>
                    <a:pt x="5383725" y="1278000"/>
                    <a:pt x="5273377" y="1450808"/>
                  </a:cubicBezTo>
                  <a:cubicBezTo>
                    <a:pt x="5178643" y="1499735"/>
                    <a:pt x="5132845" y="1466425"/>
                    <a:pt x="5004801" y="1450808"/>
                  </a:cubicBezTo>
                  <a:cubicBezTo>
                    <a:pt x="4988146" y="1516392"/>
                    <a:pt x="5006883" y="1603840"/>
                    <a:pt x="4986063" y="1719391"/>
                  </a:cubicBezTo>
                  <a:cubicBezTo>
                    <a:pt x="4922563" y="1774566"/>
                    <a:pt x="4810133" y="1686078"/>
                    <a:pt x="4786188" y="1725637"/>
                  </a:cubicBezTo>
                  <a:cubicBezTo>
                    <a:pt x="4754958" y="1764155"/>
                    <a:pt x="4670635" y="1738132"/>
                    <a:pt x="4680004" y="1819331"/>
                  </a:cubicBezTo>
                  <a:cubicBezTo>
                    <a:pt x="4796598" y="1905737"/>
                    <a:pt x="4727891" y="1928639"/>
                    <a:pt x="4717481" y="2087913"/>
                  </a:cubicBezTo>
                  <a:cubicBezTo>
                    <a:pt x="4744547" y="2153497"/>
                    <a:pt x="4831993" y="2135798"/>
                    <a:pt x="4842403" y="2212833"/>
                  </a:cubicBezTo>
                  <a:cubicBezTo>
                    <a:pt x="4852813" y="2289868"/>
                    <a:pt x="4778901" y="2469964"/>
                    <a:pt x="4836157" y="2518892"/>
                  </a:cubicBezTo>
                  <a:cubicBezTo>
                    <a:pt x="4942340" y="2528263"/>
                    <a:pt x="5043319" y="2530343"/>
                    <a:pt x="5135969" y="2512646"/>
                  </a:cubicBezTo>
                  <a:cubicBezTo>
                    <a:pt x="5228619" y="2494949"/>
                    <a:pt x="5293163" y="2427282"/>
                    <a:pt x="5392060" y="2412708"/>
                  </a:cubicBezTo>
                  <a:cubicBezTo>
                    <a:pt x="5503447" y="2413748"/>
                    <a:pt x="5549254" y="2342960"/>
                    <a:pt x="5641904" y="2406462"/>
                  </a:cubicBezTo>
                  <a:cubicBezTo>
                    <a:pt x="5734554" y="2469964"/>
                    <a:pt x="5646068" y="2345042"/>
                    <a:pt x="5710611" y="2412708"/>
                  </a:cubicBezTo>
                  <a:cubicBezTo>
                    <a:pt x="5775154" y="2480374"/>
                    <a:pt x="5725185" y="2589682"/>
                    <a:pt x="5835533" y="2625076"/>
                  </a:cubicBezTo>
                  <a:cubicBezTo>
                    <a:pt x="6071845" y="2661513"/>
                    <a:pt x="6231119" y="2589681"/>
                    <a:pt x="6279006" y="2656306"/>
                  </a:cubicBezTo>
                  <a:cubicBezTo>
                    <a:pt x="6224873" y="2773943"/>
                    <a:pt x="6185314" y="2738548"/>
                    <a:pt x="6129099" y="2718767"/>
                  </a:cubicBezTo>
                  <a:cubicBezTo>
                    <a:pt x="6106197" y="2785392"/>
                    <a:pt x="6079131" y="2819746"/>
                    <a:pt x="6110361" y="2874920"/>
                  </a:cubicBezTo>
                  <a:cubicBezTo>
                    <a:pt x="6051025" y="2895740"/>
                    <a:pt x="5949005" y="2874920"/>
                    <a:pt x="5891748" y="2862428"/>
                  </a:cubicBezTo>
                  <a:cubicBezTo>
                    <a:pt x="5838657" y="3038361"/>
                    <a:pt x="5860517" y="3009213"/>
                    <a:pt x="5816794" y="3081041"/>
                  </a:cubicBezTo>
                  <a:cubicBezTo>
                    <a:pt x="5915693" y="3216373"/>
                    <a:pt x="5835533" y="3140379"/>
                    <a:pt x="5916732" y="3274670"/>
                  </a:cubicBezTo>
                  <a:cubicBezTo>
                    <a:pt x="5997931" y="3408961"/>
                    <a:pt x="6086418" y="3343377"/>
                    <a:pt x="6147838" y="3387100"/>
                  </a:cubicBezTo>
                  <a:cubicBezTo>
                    <a:pt x="6213423" y="3367323"/>
                    <a:pt x="6261307" y="3302780"/>
                    <a:pt x="6316482" y="3243440"/>
                  </a:cubicBezTo>
                  <a:cubicBezTo>
                    <a:pt x="6365412" y="3414167"/>
                    <a:pt x="6288375" y="3379813"/>
                    <a:pt x="6366451" y="3487038"/>
                  </a:cubicBezTo>
                  <a:cubicBezTo>
                    <a:pt x="6491373" y="3556788"/>
                    <a:pt x="6493454" y="3518270"/>
                    <a:pt x="6560077" y="3630698"/>
                  </a:cubicBezTo>
                  <a:cubicBezTo>
                    <a:pt x="6642316" y="3664011"/>
                    <a:pt x="6600665" y="3822236"/>
                    <a:pt x="6678743" y="3861794"/>
                  </a:cubicBezTo>
                  <a:cubicBezTo>
                    <a:pt x="6640227" y="4003373"/>
                    <a:pt x="6521557" y="3948207"/>
                    <a:pt x="6466385" y="3980480"/>
                  </a:cubicBezTo>
                  <a:cubicBezTo>
                    <a:pt x="6411213" y="4012753"/>
                    <a:pt x="6438278" y="4068966"/>
                    <a:pt x="6347709" y="4055433"/>
                  </a:cubicBezTo>
                  <a:cubicBezTo>
                    <a:pt x="6225909" y="3916980"/>
                    <a:pt x="6099944" y="3986726"/>
                    <a:pt x="5972940" y="3943003"/>
                  </a:cubicBezTo>
                  <a:cubicBezTo>
                    <a:pt x="5899030" y="3887831"/>
                    <a:pt x="5789722" y="3796220"/>
                    <a:pt x="5710605" y="3793097"/>
                  </a:cubicBezTo>
                  <a:cubicBezTo>
                    <a:pt x="5631488" y="3789974"/>
                    <a:pt x="5637733" y="3885747"/>
                    <a:pt x="5548206" y="3868050"/>
                  </a:cubicBezTo>
                  <a:cubicBezTo>
                    <a:pt x="5458679" y="3850353"/>
                    <a:pt x="5448269" y="3828492"/>
                    <a:pt x="5354577" y="3836820"/>
                  </a:cubicBezTo>
                  <a:cubicBezTo>
                    <a:pt x="5336882" y="3937800"/>
                    <a:pt x="5453474" y="4008588"/>
                    <a:pt x="5373315" y="4017957"/>
                  </a:cubicBezTo>
                  <a:cubicBezTo>
                    <a:pt x="5293156" y="4027326"/>
                    <a:pt x="5333751" y="4072089"/>
                    <a:pt x="5273371" y="4111648"/>
                  </a:cubicBezTo>
                  <a:cubicBezTo>
                    <a:pt x="5243183" y="4255312"/>
                    <a:pt x="5331671" y="4318811"/>
                    <a:pt x="5260882" y="4349000"/>
                  </a:cubicBezTo>
                  <a:cubicBezTo>
                    <a:pt x="5190093" y="4379189"/>
                    <a:pt x="5118261" y="4431242"/>
                    <a:pt x="5042268" y="4486414"/>
                  </a:cubicBezTo>
                  <a:cubicBezTo>
                    <a:pt x="4970439" y="4507238"/>
                    <a:pt x="4971479" y="4539506"/>
                    <a:pt x="4861131" y="4511399"/>
                  </a:cubicBezTo>
                  <a:cubicBezTo>
                    <a:pt x="4847599" y="4443734"/>
                    <a:pt x="4850721" y="4337547"/>
                    <a:pt x="4836146" y="4242816"/>
                  </a:cubicBezTo>
                  <a:cubicBezTo>
                    <a:pt x="4736209" y="4245941"/>
                    <a:pt x="4853844" y="4287581"/>
                    <a:pt x="4729962" y="4255309"/>
                  </a:cubicBezTo>
                  <a:cubicBezTo>
                    <a:pt x="4648763" y="4160578"/>
                    <a:pt x="4734123" y="4047105"/>
                    <a:pt x="4617529" y="4042941"/>
                  </a:cubicBezTo>
                  <a:cubicBezTo>
                    <a:pt x="4533208" y="4040859"/>
                    <a:pt x="4568603" y="4045023"/>
                    <a:pt x="4448888" y="4036695"/>
                  </a:cubicBezTo>
                  <a:cubicBezTo>
                    <a:pt x="4364567" y="4257394"/>
                    <a:pt x="4448308" y="4336290"/>
                    <a:pt x="4411411" y="4398969"/>
                  </a:cubicBezTo>
                  <a:cubicBezTo>
                    <a:pt x="4415116" y="4507454"/>
                    <a:pt x="4445080" y="4652204"/>
                    <a:pt x="4446121" y="4737567"/>
                  </a:cubicBezTo>
                  <a:cubicBezTo>
                    <a:pt x="4447162" y="4822930"/>
                    <a:pt x="4374532" y="4870098"/>
                    <a:pt x="4417657" y="4911149"/>
                  </a:cubicBezTo>
                  <a:cubicBezTo>
                    <a:pt x="4460782" y="4952200"/>
                    <a:pt x="4643324" y="4892899"/>
                    <a:pt x="4704870" y="4983870"/>
                  </a:cubicBezTo>
                  <a:cubicBezTo>
                    <a:pt x="4797863" y="5125222"/>
                    <a:pt x="4939278" y="5401089"/>
                    <a:pt x="4943088" y="5431992"/>
                  </a:cubicBezTo>
                  <a:cubicBezTo>
                    <a:pt x="4894179" y="5501071"/>
                    <a:pt x="5168200" y="5331575"/>
                    <a:pt x="5148455" y="5379607"/>
                  </a:cubicBezTo>
                  <a:cubicBezTo>
                    <a:pt x="5128710" y="5427639"/>
                    <a:pt x="5141994" y="5448964"/>
                    <a:pt x="5130676" y="5557782"/>
                  </a:cubicBezTo>
                  <a:cubicBezTo>
                    <a:pt x="5208866" y="5570354"/>
                    <a:pt x="5122349" y="5886630"/>
                    <a:pt x="5080548" y="6032518"/>
                  </a:cubicBezTo>
                  <a:cubicBezTo>
                    <a:pt x="5038747" y="6178406"/>
                    <a:pt x="4964675" y="6373283"/>
                    <a:pt x="4879872" y="6433108"/>
                  </a:cubicBezTo>
                  <a:cubicBezTo>
                    <a:pt x="4795069" y="6492933"/>
                    <a:pt x="4958987" y="7042450"/>
                    <a:pt x="4804916" y="7057718"/>
                  </a:cubicBezTo>
                  <a:cubicBezTo>
                    <a:pt x="4650845" y="7072986"/>
                    <a:pt x="4724411" y="7064657"/>
                    <a:pt x="4588385" y="6982764"/>
                  </a:cubicBezTo>
                  <a:cubicBezTo>
                    <a:pt x="4452359" y="6900871"/>
                    <a:pt x="4641129" y="6707935"/>
                    <a:pt x="4621697" y="6607998"/>
                  </a:cubicBezTo>
                  <a:cubicBezTo>
                    <a:pt x="4602265" y="6508061"/>
                    <a:pt x="4686641" y="6304984"/>
                    <a:pt x="4638353" y="6233232"/>
                  </a:cubicBezTo>
                  <a:cubicBezTo>
                    <a:pt x="4590065" y="6161480"/>
                    <a:pt x="4501721" y="6114275"/>
                    <a:pt x="4331970" y="6177483"/>
                  </a:cubicBezTo>
                  <a:cubicBezTo>
                    <a:pt x="4153906" y="6324544"/>
                    <a:pt x="3397129" y="6655392"/>
                    <a:pt x="3453284" y="6762390"/>
                  </a:cubicBezTo>
                  <a:cubicBezTo>
                    <a:pt x="3562779" y="6963368"/>
                    <a:pt x="3562927" y="7296636"/>
                    <a:pt x="3615844" y="7476129"/>
                  </a:cubicBezTo>
                  <a:cubicBezTo>
                    <a:pt x="3608075" y="7658903"/>
                    <a:pt x="3566737" y="7823262"/>
                    <a:pt x="3481224" y="7910469"/>
                  </a:cubicBezTo>
                  <a:cubicBezTo>
                    <a:pt x="3388091" y="7957036"/>
                    <a:pt x="3192934" y="7973969"/>
                    <a:pt x="2988464" y="8012069"/>
                  </a:cubicBezTo>
                  <a:cubicBezTo>
                    <a:pt x="2870206" y="8100864"/>
                    <a:pt x="2744201" y="8378253"/>
                    <a:pt x="2615084" y="8601349"/>
                  </a:cubicBezTo>
                  <a:cubicBezTo>
                    <a:pt x="2365592" y="8779467"/>
                    <a:pt x="2491935" y="8531390"/>
                    <a:pt x="2428858" y="8544090"/>
                  </a:cubicBezTo>
                  <a:cubicBezTo>
                    <a:pt x="2441141" y="8415189"/>
                    <a:pt x="2280570" y="8463780"/>
                    <a:pt x="2293688" y="8287333"/>
                  </a:cubicBezTo>
                  <a:cubicBezTo>
                    <a:pt x="2224109" y="8242978"/>
                    <a:pt x="2371872" y="8093194"/>
                    <a:pt x="2250587" y="8091289"/>
                  </a:cubicBezTo>
                  <a:cubicBezTo>
                    <a:pt x="2175571" y="8074419"/>
                    <a:pt x="1941544" y="7951039"/>
                    <a:pt x="1798952" y="7937798"/>
                  </a:cubicBezTo>
                  <a:cubicBezTo>
                    <a:pt x="1714846" y="7901758"/>
                    <a:pt x="1670973" y="7979052"/>
                    <a:pt x="1560788" y="7887949"/>
                  </a:cubicBezTo>
                  <a:cubicBezTo>
                    <a:pt x="1515094" y="7834317"/>
                    <a:pt x="1443895" y="7888168"/>
                    <a:pt x="1448291" y="7823631"/>
                  </a:cubicBezTo>
                  <a:cubicBezTo>
                    <a:pt x="1489058" y="7644879"/>
                    <a:pt x="1539908" y="7719341"/>
                    <a:pt x="1510063" y="7597104"/>
                  </a:cubicBezTo>
                  <a:cubicBezTo>
                    <a:pt x="1572956" y="7560264"/>
                    <a:pt x="1668505" y="7685753"/>
                    <a:pt x="1667504" y="7572402"/>
                  </a:cubicBezTo>
                  <a:cubicBezTo>
                    <a:pt x="1653978" y="7431115"/>
                    <a:pt x="1666016" y="7416993"/>
                    <a:pt x="1652999" y="7324918"/>
                  </a:cubicBezTo>
                  <a:cubicBezTo>
                    <a:pt x="1641378" y="7208713"/>
                    <a:pt x="1980567" y="7349670"/>
                    <a:pt x="1930085" y="7282995"/>
                  </a:cubicBezTo>
                  <a:cubicBezTo>
                    <a:pt x="1902907" y="7227433"/>
                    <a:pt x="1805041" y="7234640"/>
                    <a:pt x="1839648" y="7121610"/>
                  </a:cubicBezTo>
                  <a:cubicBezTo>
                    <a:pt x="1886130" y="7036203"/>
                    <a:pt x="1664092" y="7035565"/>
                    <a:pt x="1714575" y="6992385"/>
                  </a:cubicBezTo>
                  <a:cubicBezTo>
                    <a:pt x="1638326" y="6836362"/>
                    <a:pt x="1519010" y="7044899"/>
                    <a:pt x="1316616" y="6979607"/>
                  </a:cubicBezTo>
                  <a:cubicBezTo>
                    <a:pt x="1362251" y="6786567"/>
                    <a:pt x="1215088" y="7154587"/>
                    <a:pt x="1213395" y="6982290"/>
                  </a:cubicBezTo>
                  <a:cubicBezTo>
                    <a:pt x="1074106" y="6828061"/>
                    <a:pt x="1051128" y="7013170"/>
                    <a:pt x="1039360" y="6875629"/>
                  </a:cubicBezTo>
                  <a:cubicBezTo>
                    <a:pt x="1076190" y="6834608"/>
                    <a:pt x="681215" y="6873657"/>
                    <a:pt x="756145" y="6834287"/>
                  </a:cubicBezTo>
                  <a:close/>
                </a:path>
              </a:pathLst>
            </a:custGeom>
            <a:solidFill>
              <a:srgbClr val="75B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Rectangle 4">
              <a:extLst>
                <a:ext uri="{FF2B5EF4-FFF2-40B4-BE49-F238E27FC236}">
                  <a16:creationId xmlns:a16="http://schemas.microsoft.com/office/drawing/2014/main" id="{1BCF7C82-F60D-3458-4165-2DB59E329F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75976" y="2182962"/>
              <a:ext cx="4930834" cy="3249965"/>
            </a:xfrm>
            <a:custGeom>
              <a:gdLst>
                <a:gd name="connsiteX0" fmla="*/ 150603 w 7483677"/>
                <a:gd name="connsiteY0" fmla="*/ 2041679 h 4932569"/>
                <a:gd name="connsiteX1" fmla="*/ 589060 w 7483677"/>
                <a:gd name="connsiteY1" fmla="*/ 1477569 h 4932569"/>
                <a:gd name="connsiteX2" fmla="*/ 862282 w 7483677"/>
                <a:gd name="connsiteY2" fmla="*/ 1478308 h 4932569"/>
                <a:gd name="connsiteX3" fmla="*/ 994019 w 7483677"/>
                <a:gd name="connsiteY3" fmla="*/ 1488287 h 4932569"/>
                <a:gd name="connsiteX4" fmla="*/ 1181979 w 7483677"/>
                <a:gd name="connsiteY4" fmla="*/ 1495546 h 4932569"/>
                <a:gd name="connsiteX5" fmla="*/ 1317429 w 7483677"/>
                <a:gd name="connsiteY5" fmla="*/ 1412681 h 4932569"/>
                <a:gd name="connsiteX6" fmla="*/ 1603620 w 7483677"/>
                <a:gd name="connsiteY6" fmla="*/ 1421130 h 4932569"/>
                <a:gd name="connsiteX7" fmla="*/ 1702489 w 7483677"/>
                <a:gd name="connsiteY7" fmla="*/ 1546378 h 4932569"/>
                <a:gd name="connsiteX8" fmla="*/ 1958201 w 7483677"/>
                <a:gd name="connsiteY8" fmla="*/ 1610533 h 4932569"/>
                <a:gd name="connsiteX9" fmla="*/ 2138748 w 7483677"/>
                <a:gd name="connsiteY9" fmla="*/ 1369196 h 4932569"/>
                <a:gd name="connsiteX10" fmla="*/ 3286304 w 7483677"/>
                <a:gd name="connsiteY10" fmla="*/ 767606 h 4932569"/>
                <a:gd name="connsiteX11" fmla="*/ 3203026 w 7483677"/>
                <a:gd name="connsiteY11" fmla="*/ 1542123 h 4932569"/>
                <a:gd name="connsiteX12" fmla="*/ 3469526 w 7483677"/>
                <a:gd name="connsiteY12" fmla="*/ 1683701 h 4932569"/>
                <a:gd name="connsiteX13" fmla="*/ 3577788 w 7483677"/>
                <a:gd name="connsiteY13" fmla="*/ 1109059 h 4932569"/>
                <a:gd name="connsiteX14" fmla="*/ 3819304 w 7483677"/>
                <a:gd name="connsiteY14" fmla="*/ 1416 h 4932569"/>
                <a:gd name="connsiteX15" fmla="*/ 3994199 w 7483677"/>
                <a:gd name="connsiteY15" fmla="*/ 34728 h 4932569"/>
                <a:gd name="connsiteX16" fmla="*/ 4777038 w 7483677"/>
                <a:gd name="connsiteY16" fmla="*/ 992469 h 4932569"/>
                <a:gd name="connsiteX17" fmla="*/ 5210100 w 7483677"/>
                <a:gd name="connsiteY17" fmla="*/ 725968 h 4932569"/>
                <a:gd name="connsiteX18" fmla="*/ 5659816 w 7483677"/>
                <a:gd name="connsiteY18" fmla="*/ 984140 h 4932569"/>
                <a:gd name="connsiteX19" fmla="*/ 5893001 w 7483677"/>
                <a:gd name="connsiteY19" fmla="*/ 617702 h 4932569"/>
                <a:gd name="connsiteX20" fmla="*/ 5909660 w 7483677"/>
                <a:gd name="connsiteY20" fmla="*/ 401171 h 4932569"/>
                <a:gd name="connsiteX21" fmla="*/ 6167829 w 7483677"/>
                <a:gd name="connsiteY21" fmla="*/ 517764 h 4932569"/>
                <a:gd name="connsiteX22" fmla="*/ 6326064 w 7483677"/>
                <a:gd name="connsiteY22" fmla="*/ 700984 h 4932569"/>
                <a:gd name="connsiteX23" fmla="*/ 6134516 w 7483677"/>
                <a:gd name="connsiteY23" fmla="*/ 1125719 h 4932569"/>
                <a:gd name="connsiteX24" fmla="*/ 6409342 w 7483677"/>
                <a:gd name="connsiteY24" fmla="*/ 1383891 h 4932569"/>
                <a:gd name="connsiteX25" fmla="*/ 6775779 w 7483677"/>
                <a:gd name="connsiteY25" fmla="*/ 1292282 h 4932569"/>
                <a:gd name="connsiteX26" fmla="*/ 6958998 w 7483677"/>
                <a:gd name="connsiteY26" fmla="*/ 1592095 h 4932569"/>
                <a:gd name="connsiteX27" fmla="*/ 7275464 w 7483677"/>
                <a:gd name="connsiteY27" fmla="*/ 1933549 h 4932569"/>
                <a:gd name="connsiteX28" fmla="*/ 7483677 w 7483677"/>
                <a:gd name="connsiteY28" fmla="*/ 2333299 h 4932569"/>
                <a:gd name="connsiteX29" fmla="*/ 7092245 w 7483677"/>
                <a:gd name="connsiteY29" fmla="*/ 2649769 h 4932569"/>
                <a:gd name="connsiteX30" fmla="*/ 7083917 w 7483677"/>
                <a:gd name="connsiteY30" fmla="*/ 2891285 h 4932569"/>
                <a:gd name="connsiteX31" fmla="*/ 6642525 w 7483677"/>
                <a:gd name="connsiteY31" fmla="*/ 2857972 h 4932569"/>
                <a:gd name="connsiteX32" fmla="*/ 6417666 w 7483677"/>
                <a:gd name="connsiteY32" fmla="*/ 2882954 h 4932569"/>
                <a:gd name="connsiteX33" fmla="*/ 6201134 w 7483677"/>
                <a:gd name="connsiteY33" fmla="*/ 3091158 h 4932569"/>
                <a:gd name="connsiteX34" fmla="*/ 6301072 w 7483677"/>
                <a:gd name="connsiteY34" fmla="*/ 3349330 h 4932569"/>
                <a:gd name="connsiteX35" fmla="*/ 5784727 w 7483677"/>
                <a:gd name="connsiteY35" fmla="*/ 3207752 h 4932569"/>
                <a:gd name="connsiteX36" fmla="*/ 5276711 w 7483677"/>
                <a:gd name="connsiteY36" fmla="*/ 3524221 h 4932569"/>
                <a:gd name="connsiteX37" fmla="*/ 4777040 w 7483677"/>
                <a:gd name="connsiteY37" fmla="*/ 3874002 h 4932569"/>
                <a:gd name="connsiteX38" fmla="*/ 4177397 w 7483677"/>
                <a:gd name="connsiteY38" fmla="*/ 4040566 h 4932569"/>
                <a:gd name="connsiteX39" fmla="*/ 3819287 w 7483677"/>
                <a:gd name="connsiteY39" fmla="*/ 4040566 h 4932569"/>
                <a:gd name="connsiteX40" fmla="*/ 3311271 w 7483677"/>
                <a:gd name="connsiteY40" fmla="*/ 4282082 h 4932569"/>
                <a:gd name="connsiteX41" fmla="*/ 2545102 w 7483677"/>
                <a:gd name="connsiteY41" fmla="*/ 4348706 h 4932569"/>
                <a:gd name="connsiteX42" fmla="*/ 2620035 w 7483677"/>
                <a:gd name="connsiteY42" fmla="*/ 4690164 h 4932569"/>
                <a:gd name="connsiteX43" fmla="*/ 2120347 w 7483677"/>
                <a:gd name="connsiteY43" fmla="*/ 4931681 h 4932569"/>
                <a:gd name="connsiteX44" fmla="*/ 2078706 w 7483677"/>
                <a:gd name="connsiteY44" fmla="*/ 4640195 h 4932569"/>
                <a:gd name="connsiteX45" fmla="*/ 1926542 w 7483677"/>
                <a:gd name="connsiteY45" fmla="*/ 4623015 h 4932569"/>
                <a:gd name="connsiteX46" fmla="*/ 1612351 w 7483677"/>
                <a:gd name="connsiteY46" fmla="*/ 4040564 h 4932569"/>
                <a:gd name="connsiteX47" fmla="*/ 1658671 w 7483677"/>
                <a:gd name="connsiteY47" fmla="*/ 3874762 h 4932569"/>
                <a:gd name="connsiteX48" fmla="*/ 1562382 w 7483677"/>
                <a:gd name="connsiteY48" fmla="*/ 3840689 h 4932569"/>
                <a:gd name="connsiteX49" fmla="*/ 1415754 w 7483677"/>
                <a:gd name="connsiteY49" fmla="*/ 3909736 h 4932569"/>
                <a:gd name="connsiteX50" fmla="*/ 1183953 w 7483677"/>
                <a:gd name="connsiteY50" fmla="*/ 3324750 h 4932569"/>
                <a:gd name="connsiteX51" fmla="*/ 918899 w 7483677"/>
                <a:gd name="connsiteY51" fmla="*/ 3241535 h 4932569"/>
                <a:gd name="connsiteX52" fmla="*/ 875612 w 7483677"/>
                <a:gd name="connsiteY52" fmla="*/ 2873091 h 4932569"/>
                <a:gd name="connsiteX53" fmla="*/ 708601 w 7483677"/>
                <a:gd name="connsiteY53" fmla="*/ 2759512 h 4932569"/>
                <a:gd name="connsiteX54" fmla="*/ 336420 w 7483677"/>
                <a:gd name="connsiteY54" fmla="*/ 2707115 h 4932569"/>
                <a:gd name="connsiteX55" fmla="*/ 29534 w 7483677"/>
                <a:gd name="connsiteY55" fmla="*/ 2543328 h 4932569"/>
                <a:gd name="connsiteX56" fmla="*/ 150603 w 7483677"/>
                <a:gd name="connsiteY56" fmla="*/ 2041679 h 493256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483677" h="4932569">
                  <a:moveTo>
                    <a:pt x="150603" y="2041679"/>
                  </a:moveTo>
                  <a:cubicBezTo>
                    <a:pt x="237432" y="1871120"/>
                    <a:pt x="470447" y="1571464"/>
                    <a:pt x="589060" y="1477569"/>
                  </a:cubicBezTo>
                  <a:cubicBezTo>
                    <a:pt x="621339" y="1565940"/>
                    <a:pt x="737399" y="1479155"/>
                    <a:pt x="862282" y="1478308"/>
                  </a:cubicBezTo>
                  <a:cubicBezTo>
                    <a:pt x="1039765" y="1489209"/>
                    <a:pt x="940736" y="1485414"/>
                    <a:pt x="994019" y="1488287"/>
                  </a:cubicBezTo>
                  <a:cubicBezTo>
                    <a:pt x="1047302" y="1491160"/>
                    <a:pt x="1130512" y="1502950"/>
                    <a:pt x="1181979" y="1495546"/>
                  </a:cubicBezTo>
                  <a:cubicBezTo>
                    <a:pt x="1371982" y="1698676"/>
                    <a:pt x="1313619" y="1381778"/>
                    <a:pt x="1317429" y="1412681"/>
                  </a:cubicBezTo>
                  <a:cubicBezTo>
                    <a:pt x="1356058" y="1536612"/>
                    <a:pt x="1471392" y="1368277"/>
                    <a:pt x="1603620" y="1421130"/>
                  </a:cubicBezTo>
                  <a:cubicBezTo>
                    <a:pt x="1681810" y="1433702"/>
                    <a:pt x="1643392" y="1514811"/>
                    <a:pt x="1702489" y="1546378"/>
                  </a:cubicBezTo>
                  <a:cubicBezTo>
                    <a:pt x="1761586" y="1577945"/>
                    <a:pt x="1880434" y="1601998"/>
                    <a:pt x="1958201" y="1610533"/>
                  </a:cubicBezTo>
                  <a:cubicBezTo>
                    <a:pt x="2116353" y="1628701"/>
                    <a:pt x="2082593" y="1262198"/>
                    <a:pt x="2138748" y="1369196"/>
                  </a:cubicBezTo>
                  <a:cubicBezTo>
                    <a:pt x="2228237" y="1239812"/>
                    <a:pt x="2893780" y="738785"/>
                    <a:pt x="3286304" y="767606"/>
                  </a:cubicBezTo>
                  <a:cubicBezTo>
                    <a:pt x="3349867" y="967154"/>
                    <a:pt x="3233561" y="1320040"/>
                    <a:pt x="3203026" y="1542123"/>
                  </a:cubicBezTo>
                  <a:cubicBezTo>
                    <a:pt x="3290471" y="1723955"/>
                    <a:pt x="3354321" y="1683701"/>
                    <a:pt x="3469526" y="1683701"/>
                  </a:cubicBezTo>
                  <a:cubicBezTo>
                    <a:pt x="3636088" y="1701744"/>
                    <a:pt x="3548639" y="1315875"/>
                    <a:pt x="3577788" y="1109059"/>
                  </a:cubicBezTo>
                  <a:cubicBezTo>
                    <a:pt x="3662457" y="795367"/>
                    <a:pt x="3858168" y="528866"/>
                    <a:pt x="3819304" y="1416"/>
                  </a:cubicBezTo>
                  <a:cubicBezTo>
                    <a:pt x="3905363" y="-9689"/>
                    <a:pt x="3985870" y="48608"/>
                    <a:pt x="3994199" y="34728"/>
                  </a:cubicBezTo>
                  <a:cubicBezTo>
                    <a:pt x="4073316" y="352586"/>
                    <a:pt x="4528583" y="756503"/>
                    <a:pt x="4777038" y="992469"/>
                  </a:cubicBezTo>
                  <a:cubicBezTo>
                    <a:pt x="4876975" y="792593"/>
                    <a:pt x="5033822" y="508049"/>
                    <a:pt x="5210100" y="725968"/>
                  </a:cubicBezTo>
                  <a:cubicBezTo>
                    <a:pt x="5239248" y="1075750"/>
                    <a:pt x="5332241" y="950828"/>
                    <a:pt x="5659816" y="984140"/>
                  </a:cubicBezTo>
                  <a:cubicBezTo>
                    <a:pt x="5727829" y="877262"/>
                    <a:pt x="5798614" y="685714"/>
                    <a:pt x="5893001" y="617702"/>
                  </a:cubicBezTo>
                  <a:cubicBezTo>
                    <a:pt x="5956850" y="667671"/>
                    <a:pt x="5887453" y="521929"/>
                    <a:pt x="5909660" y="401171"/>
                  </a:cubicBezTo>
                  <a:cubicBezTo>
                    <a:pt x="5955465" y="384515"/>
                    <a:pt x="6120637" y="481676"/>
                    <a:pt x="6167829" y="517764"/>
                  </a:cubicBezTo>
                  <a:cubicBezTo>
                    <a:pt x="6215021" y="553853"/>
                    <a:pt x="6194204" y="656569"/>
                    <a:pt x="6326064" y="700984"/>
                  </a:cubicBezTo>
                  <a:cubicBezTo>
                    <a:pt x="6357989" y="886979"/>
                    <a:pt x="6226126" y="918905"/>
                    <a:pt x="6134516" y="1125719"/>
                  </a:cubicBezTo>
                  <a:cubicBezTo>
                    <a:pt x="6289974" y="1263133"/>
                    <a:pt x="6277478" y="1250641"/>
                    <a:pt x="6409342" y="1383891"/>
                  </a:cubicBezTo>
                  <a:cubicBezTo>
                    <a:pt x="6549532" y="1397770"/>
                    <a:pt x="6673064" y="1243703"/>
                    <a:pt x="6775779" y="1292282"/>
                  </a:cubicBezTo>
                  <a:cubicBezTo>
                    <a:pt x="6871552" y="1358907"/>
                    <a:pt x="6917356" y="1328370"/>
                    <a:pt x="6958998" y="1592095"/>
                  </a:cubicBezTo>
                  <a:cubicBezTo>
                    <a:pt x="7061711" y="1696197"/>
                    <a:pt x="7194958" y="1803075"/>
                    <a:pt x="7275464" y="1933549"/>
                  </a:cubicBezTo>
                  <a:cubicBezTo>
                    <a:pt x="7355971" y="2064023"/>
                    <a:pt x="7418442" y="2238913"/>
                    <a:pt x="7483677" y="2333299"/>
                  </a:cubicBezTo>
                  <a:cubicBezTo>
                    <a:pt x="7357367" y="2494310"/>
                    <a:pt x="7335147" y="2542893"/>
                    <a:pt x="7092245" y="2649769"/>
                  </a:cubicBezTo>
                  <a:cubicBezTo>
                    <a:pt x="7075588" y="2774691"/>
                    <a:pt x="7095019" y="2778855"/>
                    <a:pt x="7083917" y="2891285"/>
                  </a:cubicBezTo>
                  <a:cubicBezTo>
                    <a:pt x="6970099" y="2982894"/>
                    <a:pt x="6960378" y="2844093"/>
                    <a:pt x="6642525" y="2857972"/>
                  </a:cubicBezTo>
                  <a:cubicBezTo>
                    <a:pt x="6534259" y="2866300"/>
                    <a:pt x="6491231" y="2844090"/>
                    <a:pt x="6417666" y="2882954"/>
                  </a:cubicBezTo>
                  <a:cubicBezTo>
                    <a:pt x="6344101" y="2921818"/>
                    <a:pt x="6223342" y="3023145"/>
                    <a:pt x="6201134" y="3091158"/>
                  </a:cubicBezTo>
                  <a:cubicBezTo>
                    <a:pt x="6178926" y="3159171"/>
                    <a:pt x="6420442" y="3328510"/>
                    <a:pt x="6301072" y="3349330"/>
                  </a:cubicBezTo>
                  <a:cubicBezTo>
                    <a:pt x="6058169" y="3299361"/>
                    <a:pt x="5974886" y="3110590"/>
                    <a:pt x="5784727" y="3207752"/>
                  </a:cubicBezTo>
                  <a:cubicBezTo>
                    <a:pt x="5515453" y="3410404"/>
                    <a:pt x="5464091" y="3415955"/>
                    <a:pt x="5276711" y="3524221"/>
                  </a:cubicBezTo>
                  <a:cubicBezTo>
                    <a:pt x="4990780" y="3735198"/>
                    <a:pt x="5000512" y="3787945"/>
                    <a:pt x="4777040" y="3874002"/>
                  </a:cubicBezTo>
                  <a:cubicBezTo>
                    <a:pt x="4398112" y="3942015"/>
                    <a:pt x="4337022" y="4012805"/>
                    <a:pt x="4177397" y="4040566"/>
                  </a:cubicBezTo>
                  <a:cubicBezTo>
                    <a:pt x="4017772" y="4068327"/>
                    <a:pt x="3978910" y="3996149"/>
                    <a:pt x="3819287" y="4040566"/>
                  </a:cubicBezTo>
                  <a:cubicBezTo>
                    <a:pt x="3659665" y="4084983"/>
                    <a:pt x="3502814" y="4209906"/>
                    <a:pt x="3311271" y="4282082"/>
                  </a:cubicBezTo>
                  <a:cubicBezTo>
                    <a:pt x="3053102" y="4320947"/>
                    <a:pt x="2735261" y="4251544"/>
                    <a:pt x="2545102" y="4348706"/>
                  </a:cubicBezTo>
                  <a:cubicBezTo>
                    <a:pt x="2413238" y="4538864"/>
                    <a:pt x="2706096" y="4606882"/>
                    <a:pt x="2620035" y="4690164"/>
                  </a:cubicBezTo>
                  <a:cubicBezTo>
                    <a:pt x="2533974" y="4773446"/>
                    <a:pt x="2217508" y="4920577"/>
                    <a:pt x="2120347" y="4931681"/>
                  </a:cubicBezTo>
                  <a:cubicBezTo>
                    <a:pt x="2023186" y="4942785"/>
                    <a:pt x="1994412" y="4849875"/>
                    <a:pt x="2078706" y="4640195"/>
                  </a:cubicBezTo>
                  <a:cubicBezTo>
                    <a:pt x="2046407" y="4588751"/>
                    <a:pt x="1997328" y="4742386"/>
                    <a:pt x="1926542" y="4623015"/>
                  </a:cubicBezTo>
                  <a:cubicBezTo>
                    <a:pt x="1863795" y="4654611"/>
                    <a:pt x="1656996" y="4165273"/>
                    <a:pt x="1612351" y="4040564"/>
                  </a:cubicBezTo>
                  <a:cubicBezTo>
                    <a:pt x="1567706" y="3915855"/>
                    <a:pt x="1691984" y="3910850"/>
                    <a:pt x="1658671" y="3874762"/>
                  </a:cubicBezTo>
                  <a:cubicBezTo>
                    <a:pt x="1611859" y="3877625"/>
                    <a:pt x="1645896" y="3841800"/>
                    <a:pt x="1562382" y="3840689"/>
                  </a:cubicBezTo>
                  <a:cubicBezTo>
                    <a:pt x="1487196" y="3872890"/>
                    <a:pt x="1505198" y="3938817"/>
                    <a:pt x="1415754" y="3909736"/>
                  </a:cubicBezTo>
                  <a:cubicBezTo>
                    <a:pt x="1297496" y="3998531"/>
                    <a:pt x="1229788" y="3551374"/>
                    <a:pt x="1183953" y="3324750"/>
                  </a:cubicBezTo>
                  <a:cubicBezTo>
                    <a:pt x="1001085" y="3336305"/>
                    <a:pt x="966555" y="3298225"/>
                    <a:pt x="918899" y="3241535"/>
                  </a:cubicBezTo>
                  <a:cubicBezTo>
                    <a:pt x="861826" y="3237377"/>
                    <a:pt x="879719" y="3065076"/>
                    <a:pt x="875612" y="2873091"/>
                  </a:cubicBezTo>
                  <a:cubicBezTo>
                    <a:pt x="848938" y="2830994"/>
                    <a:pt x="797803" y="2829814"/>
                    <a:pt x="708601" y="2759512"/>
                  </a:cubicBezTo>
                  <a:cubicBezTo>
                    <a:pt x="565068" y="2776650"/>
                    <a:pt x="458384" y="2712747"/>
                    <a:pt x="336420" y="2707115"/>
                  </a:cubicBezTo>
                  <a:cubicBezTo>
                    <a:pt x="174241" y="2683620"/>
                    <a:pt x="47863" y="2695131"/>
                    <a:pt x="29534" y="2543328"/>
                  </a:cubicBezTo>
                  <a:cubicBezTo>
                    <a:pt x="-101848" y="2536343"/>
                    <a:pt x="253790" y="2034694"/>
                    <a:pt x="150603" y="2041679"/>
                  </a:cubicBezTo>
                  <a:close/>
                </a:path>
              </a:pathLst>
            </a:cu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Rectangle 6">
              <a:extLst>
                <a:ext uri="{FF2B5EF4-FFF2-40B4-BE49-F238E27FC236}">
                  <a16:creationId xmlns:a16="http://schemas.microsoft.com/office/drawing/2014/main" id="{6FA792D0-1646-4F57-E375-7E1FA7F799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17257" y="2976422"/>
              <a:ext cx="1233826" cy="1322144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456E4DC-C0B7-0EAC-EF89-D34265C391F0}"/>
              </a:ext>
            </a:extLst>
          </p:cNvPr>
          <p:cNvGrpSpPr>
            <a:grpSpLocks noChangeAspect="1"/>
          </p:cNvGrpSpPr>
          <p:nvPr/>
        </p:nvGrpSpPr>
        <p:grpSpPr>
          <a:xfrm>
            <a:off x="6385730" y="1715589"/>
            <a:ext cx="5067069" cy="4690658"/>
            <a:chOff x="-2512695" y="-4022571"/>
            <a:chExt cx="17526000" cy="16224069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EF94A155-30AD-1734-ECFE-4A4634ED2B0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2512695" y="-4022571"/>
              <a:ext cx="17526000" cy="16224069"/>
              <a:chOff x="-2512695" y="-4022571"/>
              <a:chExt cx="17526000" cy="16224069"/>
            </a:xfrm>
          </p:grpSpPr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BCC9A4D3-867F-EA68-C004-D31DF2550C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2512695" y="-4022571"/>
                <a:ext cx="17526000" cy="16224069"/>
              </a:xfrm>
              <a:prstGeom prst="rect">
                <a:avLst/>
              </a:prstGeom>
            </p:spPr>
          </p:pic>
          <p:sp>
            <p:nvSpPr>
              <p:cNvPr id="58" name="Rectangle 4">
                <a:extLst>
                  <a:ext uri="{FF2B5EF4-FFF2-40B4-BE49-F238E27FC236}">
                    <a16:creationId xmlns:a16="http://schemas.microsoft.com/office/drawing/2014/main" id="{517F7F9C-54BF-D1DB-A2A0-E7468FAB0A8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76580" y="1221740"/>
                <a:ext cx="6243059" cy="5306693"/>
              </a:xfrm>
              <a:custGeom>
                <a:gdLst>
                  <a:gd name="connsiteX0" fmla="*/ 299334 w 6243059"/>
                  <a:gd name="connsiteY0" fmla="*/ 277746 h 5306693"/>
                  <a:gd name="connsiteX1" fmla="*/ 494406 w 6243059"/>
                  <a:gd name="connsiteY1" fmla="*/ 189862 h 5306693"/>
                  <a:gd name="connsiteX2" fmla="*/ 697860 w 6243059"/>
                  <a:gd name="connsiteY2" fmla="*/ 125092 h 5306693"/>
                  <a:gd name="connsiteX3" fmla="*/ 1312285 w 6243059"/>
                  <a:gd name="connsiteY3" fmla="*/ 371472 h 5306693"/>
                  <a:gd name="connsiteX4" fmla="*/ 1932045 w 6243059"/>
                  <a:gd name="connsiteY4" fmla="*/ 501012 h 5306693"/>
                  <a:gd name="connsiteX5" fmla="*/ 2303520 w 6243059"/>
                  <a:gd name="connsiteY5" fmla="*/ 431800 h 5306693"/>
                  <a:gd name="connsiteX6" fmla="*/ 2816600 w 6243059"/>
                  <a:gd name="connsiteY6" fmla="*/ 419100 h 5306693"/>
                  <a:gd name="connsiteX7" fmla="*/ 3113780 w 6243059"/>
                  <a:gd name="connsiteY7" fmla="*/ 243840 h 5306693"/>
                  <a:gd name="connsiteX8" fmla="*/ 3322060 w 6243059"/>
                  <a:gd name="connsiteY8" fmla="*/ 276860 h 5306693"/>
                  <a:gd name="connsiteX9" fmla="*/ 3652260 w 6243059"/>
                  <a:gd name="connsiteY9" fmla="*/ 152400 h 5306693"/>
                  <a:gd name="connsiteX10" fmla="*/ 4155180 w 6243059"/>
                  <a:gd name="connsiteY10" fmla="*/ 0 h 5306693"/>
                  <a:gd name="connsiteX11" fmla="*/ 4338060 w 6243059"/>
                  <a:gd name="connsiteY11" fmla="*/ 160020 h 5306693"/>
                  <a:gd name="connsiteX12" fmla="*/ 4487920 w 6243059"/>
                  <a:gd name="connsiteY12" fmla="*/ 314960 h 5306693"/>
                  <a:gd name="connsiteX13" fmla="*/ 4866380 w 6243059"/>
                  <a:gd name="connsiteY13" fmla="*/ 340360 h 5306693"/>
                  <a:gd name="connsiteX14" fmla="*/ 5054340 w 6243059"/>
                  <a:gd name="connsiteY14" fmla="*/ 378460 h 5306693"/>
                  <a:gd name="connsiteX15" fmla="*/ 5336280 w 6243059"/>
                  <a:gd name="connsiteY15" fmla="*/ 866140 h 5306693"/>
                  <a:gd name="connsiteX16" fmla="*/ 5475980 w 6243059"/>
                  <a:gd name="connsiteY16" fmla="*/ 1021080 h 5306693"/>
                  <a:gd name="connsiteX17" fmla="*/ 5667370 w 6243059"/>
                  <a:gd name="connsiteY17" fmla="*/ 1046096 h 5306693"/>
                  <a:gd name="connsiteX18" fmla="*/ 5776590 w 6243059"/>
                  <a:gd name="connsiteY18" fmla="*/ 1141092 h 5306693"/>
                  <a:gd name="connsiteX19" fmla="*/ 6080499 w 6243059"/>
                  <a:gd name="connsiteY19" fmla="*/ 1501140 h 5306693"/>
                  <a:gd name="connsiteX20" fmla="*/ 6243059 w 6243059"/>
                  <a:gd name="connsiteY20" fmla="*/ 2214879 h 5306693"/>
                  <a:gd name="connsiteX21" fmla="*/ 6108439 w 6243059"/>
                  <a:gd name="connsiteY21" fmla="*/ 2649219 h 5306693"/>
                  <a:gd name="connsiteX22" fmla="*/ 5615679 w 6243059"/>
                  <a:gd name="connsiteY22" fmla="*/ 2750819 h 5306693"/>
                  <a:gd name="connsiteX23" fmla="*/ 5242299 w 6243059"/>
                  <a:gd name="connsiteY23" fmla="*/ 3340099 h 5306693"/>
                  <a:gd name="connsiteX24" fmla="*/ 4698739 w 6243059"/>
                  <a:gd name="connsiteY24" fmla="*/ 3342638 h 5306693"/>
                  <a:gd name="connsiteX25" fmla="*/ 4447279 w 6243059"/>
                  <a:gd name="connsiteY25" fmla="*/ 3964938 h 5306693"/>
                  <a:gd name="connsiteX26" fmla="*/ 4226299 w 6243059"/>
                  <a:gd name="connsiteY26" fmla="*/ 4333238 h 5306693"/>
                  <a:gd name="connsiteX27" fmla="*/ 4077709 w 6243059"/>
                  <a:gd name="connsiteY27" fmla="*/ 4689474 h 5306693"/>
                  <a:gd name="connsiteX28" fmla="*/ 3786244 w 6243059"/>
                  <a:gd name="connsiteY28" fmla="*/ 4521833 h 5306693"/>
                  <a:gd name="connsiteX29" fmla="*/ 3490969 w 6243059"/>
                  <a:gd name="connsiteY29" fmla="*/ 4563743 h 5306693"/>
                  <a:gd name="connsiteX30" fmla="*/ 3241414 w 6243059"/>
                  <a:gd name="connsiteY30" fmla="*/ 4510403 h 5306693"/>
                  <a:gd name="connsiteX31" fmla="*/ 2896609 w 6243059"/>
                  <a:gd name="connsiteY31" fmla="*/ 4655183 h 5306693"/>
                  <a:gd name="connsiteX32" fmla="*/ 2540374 w 6243059"/>
                  <a:gd name="connsiteY32" fmla="*/ 5064758 h 5306693"/>
                  <a:gd name="connsiteX33" fmla="*/ 2279389 w 6243059"/>
                  <a:gd name="connsiteY33" fmla="*/ 5013323 h 5306693"/>
                  <a:gd name="connsiteX34" fmla="*/ 1550919 w 6243059"/>
                  <a:gd name="connsiteY34" fmla="*/ 5112382 h 5306693"/>
                  <a:gd name="connsiteX35" fmla="*/ 1077334 w 6243059"/>
                  <a:gd name="connsiteY35" fmla="*/ 5306693 h 5306693"/>
                  <a:gd name="connsiteX36" fmla="*/ 780154 w 6243059"/>
                  <a:gd name="connsiteY36" fmla="*/ 5043803 h 5306693"/>
                  <a:gd name="connsiteX37" fmla="*/ 635374 w 6243059"/>
                  <a:gd name="connsiteY37" fmla="*/ 4881878 h 5306693"/>
                  <a:gd name="connsiteX38" fmla="*/ 471545 w 6243059"/>
                  <a:gd name="connsiteY38" fmla="*/ 4651373 h 5306693"/>
                  <a:gd name="connsiteX39" fmla="*/ 513455 w 6243059"/>
                  <a:gd name="connsiteY39" fmla="*/ 4451348 h 5306693"/>
                  <a:gd name="connsiteX40" fmla="*/ 505836 w 6243059"/>
                  <a:gd name="connsiteY40" fmla="*/ 4047488 h 5306693"/>
                  <a:gd name="connsiteX41" fmla="*/ 231515 w 6243059"/>
                  <a:gd name="connsiteY41" fmla="*/ 3691253 h 5306693"/>
                  <a:gd name="connsiteX42" fmla="*/ 317240 w 6243059"/>
                  <a:gd name="connsiteY42" fmla="*/ 3266438 h 5306693"/>
                  <a:gd name="connsiteX43" fmla="*/ 31491 w 6243059"/>
                  <a:gd name="connsiteY43" fmla="*/ 3062603 h 5306693"/>
                  <a:gd name="connsiteX44" fmla="*/ 18155 w 6243059"/>
                  <a:gd name="connsiteY44" fmla="*/ 2854958 h 5306693"/>
                  <a:gd name="connsiteX45" fmla="*/ 162935 w 6243059"/>
                  <a:gd name="connsiteY45" fmla="*/ 2698748 h 5306693"/>
                  <a:gd name="connsiteX46" fmla="*/ 305811 w 6243059"/>
                  <a:gd name="connsiteY46" fmla="*/ 2409188 h 5306693"/>
                  <a:gd name="connsiteX47" fmla="*/ 208656 w 6243059"/>
                  <a:gd name="connsiteY47" fmla="*/ 2275838 h 5306693"/>
                  <a:gd name="connsiteX48" fmla="*/ 161031 w 6243059"/>
                  <a:gd name="connsiteY48" fmla="*/ 2098673 h 5306693"/>
                  <a:gd name="connsiteX49" fmla="*/ 207385 w 6243059"/>
                  <a:gd name="connsiteY49" fmla="*/ 1918333 h 5306693"/>
                  <a:gd name="connsiteX50" fmla="*/ 169285 w 6243059"/>
                  <a:gd name="connsiteY50" fmla="*/ 1583053 h 5306693"/>
                  <a:gd name="connsiteX51" fmla="*/ 347085 w 6243059"/>
                  <a:gd name="connsiteY51" fmla="*/ 1224913 h 5306693"/>
                  <a:gd name="connsiteX52" fmla="*/ 382645 w 6243059"/>
                  <a:gd name="connsiteY52" fmla="*/ 780412 h 5306693"/>
                  <a:gd name="connsiteX53" fmla="*/ 212466 w 6243059"/>
                  <a:gd name="connsiteY53" fmla="*/ 346072 h 5306693"/>
                  <a:gd name="connsiteX54" fmla="*/ 299334 w 6243059"/>
                  <a:gd name="connsiteY54" fmla="*/ 277746 h 53066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243059" h="5306693">
                    <a:moveTo>
                      <a:pt x="299334" y="277746"/>
                    </a:moveTo>
                    <a:cubicBezTo>
                      <a:pt x="379598" y="241678"/>
                      <a:pt x="411602" y="218310"/>
                      <a:pt x="494406" y="189862"/>
                    </a:cubicBezTo>
                    <a:cubicBezTo>
                      <a:pt x="572384" y="150492"/>
                      <a:pt x="635122" y="133982"/>
                      <a:pt x="697860" y="125092"/>
                    </a:cubicBezTo>
                    <a:cubicBezTo>
                      <a:pt x="845942" y="103925"/>
                      <a:pt x="1103243" y="293579"/>
                      <a:pt x="1312285" y="371472"/>
                    </a:cubicBezTo>
                    <a:cubicBezTo>
                      <a:pt x="1529032" y="429892"/>
                      <a:pt x="1679738" y="475612"/>
                      <a:pt x="1932045" y="501012"/>
                    </a:cubicBezTo>
                    <a:cubicBezTo>
                      <a:pt x="2112914" y="473813"/>
                      <a:pt x="2156094" y="445452"/>
                      <a:pt x="2303520" y="431800"/>
                    </a:cubicBezTo>
                    <a:cubicBezTo>
                      <a:pt x="2450946" y="418148"/>
                      <a:pt x="2699760" y="456353"/>
                      <a:pt x="2816600" y="419100"/>
                    </a:cubicBezTo>
                    <a:cubicBezTo>
                      <a:pt x="2993236" y="345758"/>
                      <a:pt x="3037157" y="246803"/>
                      <a:pt x="3113780" y="243840"/>
                    </a:cubicBezTo>
                    <a:cubicBezTo>
                      <a:pt x="3217179" y="242041"/>
                      <a:pt x="3242473" y="296333"/>
                      <a:pt x="3322060" y="276860"/>
                    </a:cubicBezTo>
                    <a:cubicBezTo>
                      <a:pt x="3466522" y="217488"/>
                      <a:pt x="3507057" y="201083"/>
                      <a:pt x="3652260" y="152400"/>
                    </a:cubicBezTo>
                    <a:cubicBezTo>
                      <a:pt x="3797463" y="103717"/>
                      <a:pt x="4040880" y="0"/>
                      <a:pt x="4155180" y="0"/>
                    </a:cubicBezTo>
                    <a:cubicBezTo>
                      <a:pt x="4289906" y="35878"/>
                      <a:pt x="4298267" y="105833"/>
                      <a:pt x="4338060" y="160020"/>
                    </a:cubicBezTo>
                    <a:cubicBezTo>
                      <a:pt x="4370339" y="248391"/>
                      <a:pt x="4363037" y="315807"/>
                      <a:pt x="4487920" y="314960"/>
                    </a:cubicBezTo>
                    <a:cubicBezTo>
                      <a:pt x="4665403" y="325861"/>
                      <a:pt x="4814310" y="333163"/>
                      <a:pt x="4866380" y="340360"/>
                    </a:cubicBezTo>
                    <a:cubicBezTo>
                      <a:pt x="4918450" y="347557"/>
                      <a:pt x="4987453" y="331893"/>
                      <a:pt x="5054340" y="378460"/>
                    </a:cubicBezTo>
                    <a:cubicBezTo>
                      <a:pt x="5259763" y="650981"/>
                      <a:pt x="5332470" y="835237"/>
                      <a:pt x="5336280" y="866140"/>
                    </a:cubicBezTo>
                    <a:cubicBezTo>
                      <a:pt x="5374909" y="990071"/>
                      <a:pt x="5343752" y="968227"/>
                      <a:pt x="5475980" y="1021080"/>
                    </a:cubicBezTo>
                    <a:cubicBezTo>
                      <a:pt x="5554170" y="1033652"/>
                      <a:pt x="5591720" y="1030984"/>
                      <a:pt x="5667370" y="1046096"/>
                    </a:cubicBezTo>
                    <a:cubicBezTo>
                      <a:pt x="5759657" y="1062521"/>
                      <a:pt x="5760503" y="1109427"/>
                      <a:pt x="5776590" y="1141092"/>
                    </a:cubicBezTo>
                    <a:cubicBezTo>
                      <a:pt x="5973292" y="1421403"/>
                      <a:pt x="6024344" y="1394142"/>
                      <a:pt x="6080499" y="1501140"/>
                    </a:cubicBezTo>
                    <a:cubicBezTo>
                      <a:pt x="6189994" y="1702118"/>
                      <a:pt x="6190142" y="2035386"/>
                      <a:pt x="6243059" y="2214879"/>
                    </a:cubicBezTo>
                    <a:cubicBezTo>
                      <a:pt x="6235290" y="2397653"/>
                      <a:pt x="6193952" y="2562012"/>
                      <a:pt x="6108439" y="2649219"/>
                    </a:cubicBezTo>
                    <a:cubicBezTo>
                      <a:pt x="6015306" y="2695786"/>
                      <a:pt x="5820149" y="2712719"/>
                      <a:pt x="5615679" y="2750819"/>
                    </a:cubicBezTo>
                    <a:cubicBezTo>
                      <a:pt x="5497421" y="2839614"/>
                      <a:pt x="5371416" y="3117003"/>
                      <a:pt x="5242299" y="3340099"/>
                    </a:cubicBezTo>
                    <a:cubicBezTo>
                      <a:pt x="4992807" y="3518217"/>
                      <a:pt x="4761816" y="3329938"/>
                      <a:pt x="4698739" y="3342638"/>
                    </a:cubicBezTo>
                    <a:cubicBezTo>
                      <a:pt x="4531797" y="3413652"/>
                      <a:pt x="4480299" y="3757928"/>
                      <a:pt x="4447279" y="3964938"/>
                    </a:cubicBezTo>
                    <a:cubicBezTo>
                      <a:pt x="4426387" y="4038492"/>
                      <a:pt x="4307791" y="4210789"/>
                      <a:pt x="4226299" y="4333238"/>
                    </a:cubicBezTo>
                    <a:cubicBezTo>
                      <a:pt x="4175287" y="4450607"/>
                      <a:pt x="4168832" y="4602585"/>
                      <a:pt x="4077709" y="4689474"/>
                    </a:cubicBezTo>
                    <a:cubicBezTo>
                      <a:pt x="3915530" y="4665979"/>
                      <a:pt x="3866254" y="4588826"/>
                      <a:pt x="3786244" y="4521833"/>
                    </a:cubicBezTo>
                    <a:cubicBezTo>
                      <a:pt x="3654862" y="4514848"/>
                      <a:pt x="3594156" y="4556758"/>
                      <a:pt x="3490969" y="4563743"/>
                    </a:cubicBezTo>
                    <a:cubicBezTo>
                      <a:pt x="3415404" y="4553583"/>
                      <a:pt x="3324599" y="4528183"/>
                      <a:pt x="3241414" y="4510403"/>
                    </a:cubicBezTo>
                    <a:cubicBezTo>
                      <a:pt x="3126479" y="4514848"/>
                      <a:pt x="3024879" y="4553583"/>
                      <a:pt x="2896609" y="4655183"/>
                    </a:cubicBezTo>
                    <a:cubicBezTo>
                      <a:pt x="2764529" y="4803138"/>
                      <a:pt x="2725794" y="5025388"/>
                      <a:pt x="2540374" y="5064758"/>
                    </a:cubicBezTo>
                    <a:cubicBezTo>
                      <a:pt x="2447664" y="5066663"/>
                      <a:pt x="2400674" y="5015228"/>
                      <a:pt x="2279389" y="5013323"/>
                    </a:cubicBezTo>
                    <a:cubicBezTo>
                      <a:pt x="2027041" y="5027293"/>
                      <a:pt x="1793742" y="5079362"/>
                      <a:pt x="1550919" y="5112382"/>
                    </a:cubicBezTo>
                    <a:cubicBezTo>
                      <a:pt x="1402075" y="5153975"/>
                      <a:pt x="1189285" y="5289230"/>
                      <a:pt x="1077334" y="5306693"/>
                    </a:cubicBezTo>
                    <a:cubicBezTo>
                      <a:pt x="923473" y="5286056"/>
                      <a:pt x="869054" y="5266053"/>
                      <a:pt x="780154" y="5043803"/>
                    </a:cubicBezTo>
                    <a:cubicBezTo>
                      <a:pt x="741546" y="4950776"/>
                      <a:pt x="686491" y="4936488"/>
                      <a:pt x="635374" y="4881878"/>
                    </a:cubicBezTo>
                    <a:cubicBezTo>
                      <a:pt x="570731" y="4819013"/>
                      <a:pt x="489325" y="4745988"/>
                      <a:pt x="471545" y="4651373"/>
                    </a:cubicBezTo>
                    <a:cubicBezTo>
                      <a:pt x="467862" y="4585651"/>
                      <a:pt x="487737" y="4549138"/>
                      <a:pt x="513455" y="4451348"/>
                    </a:cubicBezTo>
                    <a:cubicBezTo>
                      <a:pt x="554222" y="4272596"/>
                      <a:pt x="535681" y="4169725"/>
                      <a:pt x="505836" y="4047488"/>
                    </a:cubicBezTo>
                    <a:cubicBezTo>
                      <a:pt x="468498" y="3902708"/>
                      <a:pt x="255645" y="3858575"/>
                      <a:pt x="231515" y="3691253"/>
                    </a:cubicBezTo>
                    <a:cubicBezTo>
                      <a:pt x="217989" y="3549966"/>
                      <a:pt x="330257" y="3358513"/>
                      <a:pt x="317240" y="3266438"/>
                    </a:cubicBezTo>
                    <a:cubicBezTo>
                      <a:pt x="305619" y="3150233"/>
                      <a:pt x="81973" y="3129278"/>
                      <a:pt x="31491" y="3062603"/>
                    </a:cubicBezTo>
                    <a:cubicBezTo>
                      <a:pt x="4313" y="3007041"/>
                      <a:pt x="-16452" y="2967988"/>
                      <a:pt x="18155" y="2854958"/>
                    </a:cubicBezTo>
                    <a:cubicBezTo>
                      <a:pt x="64637" y="2769551"/>
                      <a:pt x="112452" y="2741928"/>
                      <a:pt x="162935" y="2698748"/>
                    </a:cubicBezTo>
                    <a:cubicBezTo>
                      <a:pt x="265614" y="2546031"/>
                      <a:pt x="293111" y="2500628"/>
                      <a:pt x="305811" y="2409188"/>
                    </a:cubicBezTo>
                    <a:cubicBezTo>
                      <a:pt x="293238" y="2331401"/>
                      <a:pt x="273426" y="2355213"/>
                      <a:pt x="208656" y="2275838"/>
                    </a:cubicBezTo>
                    <a:cubicBezTo>
                      <a:pt x="178621" y="2239008"/>
                      <a:pt x="140923" y="2170957"/>
                      <a:pt x="161031" y="2098673"/>
                    </a:cubicBezTo>
                    <a:cubicBezTo>
                      <a:pt x="184441" y="2047027"/>
                      <a:pt x="207914" y="2022367"/>
                      <a:pt x="207385" y="1918333"/>
                    </a:cubicBezTo>
                    <a:cubicBezTo>
                      <a:pt x="209205" y="1806996"/>
                      <a:pt x="129492" y="1724870"/>
                      <a:pt x="169285" y="1583053"/>
                    </a:cubicBezTo>
                    <a:cubicBezTo>
                      <a:pt x="262334" y="1385357"/>
                      <a:pt x="281468" y="1402713"/>
                      <a:pt x="347085" y="1224913"/>
                    </a:cubicBezTo>
                    <a:cubicBezTo>
                      <a:pt x="392720" y="1031873"/>
                      <a:pt x="384338" y="952709"/>
                      <a:pt x="382645" y="780412"/>
                    </a:cubicBezTo>
                    <a:cubicBezTo>
                      <a:pt x="382137" y="456562"/>
                      <a:pt x="224234" y="483613"/>
                      <a:pt x="212466" y="346072"/>
                    </a:cubicBezTo>
                    <a:cubicBezTo>
                      <a:pt x="249296" y="305051"/>
                      <a:pt x="224404" y="317116"/>
                      <a:pt x="299334" y="277746"/>
                    </a:cubicBezTo>
                    <a:close/>
                  </a:path>
                </a:pathLst>
              </a:custGeom>
              <a:noFill/>
              <a:ln w="19050">
                <a:solidFill>
                  <a:srgbClr val="D4972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lt-LT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id="{E79BE0B4-3CED-A5C7-30BF-71F44E65CD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50306" y="2509859"/>
              <a:ext cx="1872614" cy="2006657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noFill/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9" name="Picture 58">
            <a:extLst>
              <a:ext uri="{FF2B5EF4-FFF2-40B4-BE49-F238E27FC236}">
                <a16:creationId xmlns:a16="http://schemas.microsoft.com/office/drawing/2014/main" id="{6B36933D-EBAE-881C-F318-9445F61EB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463" y="1837421"/>
            <a:ext cx="4867026" cy="4599306"/>
          </a:xfrm>
          <a:prstGeom prst="rect">
            <a:avLst/>
          </a:prstGeom>
          <a:ln>
            <a:noFill/>
          </a:ln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A5F69828-93F5-2B8B-3530-61E7825E4BD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907"/>
          <a:stretch>
            <a:fillRect/>
          </a:stretch>
        </p:blipFill>
        <p:spPr>
          <a:xfrm>
            <a:off x="5991962" y="1705429"/>
            <a:ext cx="5536575" cy="4690658"/>
          </a:xfrm>
          <a:prstGeom prst="rect">
            <a:avLst/>
          </a:prstGeom>
          <a:ln>
            <a:noFill/>
          </a:ln>
        </p:spPr>
      </p:pic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F207789F-67DB-BA73-C816-8070551BCBBB}"/>
              </a:ext>
            </a:extLst>
          </p:cNvPr>
          <p:cNvSpPr/>
          <p:nvPr/>
        </p:nvSpPr>
        <p:spPr>
          <a:xfrm>
            <a:off x="6007815" y="2599737"/>
            <a:ext cx="2190558" cy="773848"/>
          </a:xfrm>
          <a:prstGeom prst="roundRect">
            <a:avLst>
              <a:gd name="adj" fmla="val 50000"/>
            </a:avLst>
          </a:prstGeom>
          <a:solidFill>
            <a:srgbClr val="1D438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tr" sz="2000" b="1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Akıllı kavşaklar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5C8991AD-EB20-531D-BFA3-8B348B57E903}"/>
              </a:ext>
            </a:extLst>
          </p:cNvPr>
          <p:cNvSpPr/>
          <p:nvPr/>
        </p:nvSpPr>
        <p:spPr>
          <a:xfrm>
            <a:off x="459129" y="2599737"/>
            <a:ext cx="2190558" cy="773848"/>
          </a:xfrm>
          <a:prstGeom prst="roundRect">
            <a:avLst>
              <a:gd name="adj" fmla="val 50000"/>
            </a:avLst>
          </a:prstGeom>
          <a:solidFill>
            <a:srgbClr val="1D438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2000" b="1" i="0" u="none" strike="noStrike" kern="1200" cap="none" spc="0" normalizeH="0" baseline="0" noProof="0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Sinyalize kavşak</a:t>
            </a:r>
          </a:p>
        </p:txBody>
      </p:sp>
    </p:spTree>
    <p:extLst>
      <p:ext uri="{BB962C8B-B14F-4D97-AF65-F5344CB8AC3E}">
        <p14:creationId xmlns:p14="http://schemas.microsoft.com/office/powerpoint/2010/main" val="2635395449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440F651D-46B8-31E5-04B0-71A0C8FFA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80159" y="6560642"/>
            <a:ext cx="523228" cy="444495"/>
          </a:xfr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</a:rPr>
              <a:t>11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yriad Pro" panose="020b0503030403020204"/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1BA894C9-A232-1D6C-62BB-10B38799E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72" y="874776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Bağlam: metro ve demiryolu</a:t>
            </a:r>
            <a:endParaRPr lang="en-US" sz="1600" b="1">
              <a:latin typeface="Myriad Pro" panose="020b050303040302020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A0F99B-402D-9EE5-02F4-36B6E2E68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560" y="1996350"/>
            <a:ext cx="2844090" cy="3138306"/>
          </a:xfrm>
          <a:prstGeom prst="rect">
            <a:avLst/>
          </a:prstGeom>
        </p:spPr>
      </p:pic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46C3A71-D0CB-D1B8-F53B-7CA52E3DF134}"/>
              </a:ext>
            </a:extLst>
          </p:cNvPr>
          <p:cNvSpPr/>
          <p:nvPr/>
        </p:nvSpPr>
        <p:spPr>
          <a:xfrm>
            <a:off x="2364724" y="1940074"/>
            <a:ext cx="455451" cy="249668"/>
          </a:xfrm>
          <a:custGeom>
            <a:gdLst>
              <a:gd name="connsiteX0" fmla="*/ 405629 w 405629"/>
              <a:gd name="connsiteY0" fmla="*/ 0 h 241587"/>
              <a:gd name="connsiteX1" fmla="*/ 405629 w 405629"/>
              <a:gd name="connsiteY1" fmla="*/ 0 h 241587"/>
              <a:gd name="connsiteX2" fmla="*/ 173282 w 405629"/>
              <a:gd name="connsiteY2" fmla="*/ 149901 h 241587"/>
              <a:gd name="connsiteX3" fmla="*/ 113321 w 405629"/>
              <a:gd name="connsiteY3" fmla="*/ 179881 h 241587"/>
              <a:gd name="connsiteX4" fmla="*/ 23380 w 405629"/>
              <a:gd name="connsiteY4" fmla="*/ 232347 h 241587"/>
              <a:gd name="connsiteX5" fmla="*/ 8390 w 405629"/>
              <a:gd name="connsiteY5" fmla="*/ 232347 h 24158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629" h="241587">
                <a:moveTo>
                  <a:pt x="405629" y="0"/>
                </a:moveTo>
                <a:lnTo>
                  <a:pt x="405629" y="0"/>
                </a:lnTo>
                <a:cubicBezTo>
                  <a:pt x="328180" y="49967"/>
                  <a:pt x="251778" y="101596"/>
                  <a:pt x="173282" y="149901"/>
                </a:cubicBezTo>
                <a:cubicBezTo>
                  <a:pt x="154251" y="161612"/>
                  <a:pt x="132723" y="168794"/>
                  <a:pt x="113321" y="179881"/>
                </a:cubicBezTo>
                <a:cubicBezTo>
                  <a:pt x="38939" y="222385"/>
                  <a:pt x="98854" y="198804"/>
                  <a:pt x="23380" y="232347"/>
                </a:cubicBezTo>
                <a:cubicBezTo>
                  <a:pt x="-7624" y="246126"/>
                  <a:pt x="-2381" y="243118"/>
                  <a:pt x="8390" y="232347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612B16C-19A4-899D-4EAB-147A5D201896}"/>
              </a:ext>
            </a:extLst>
          </p:cNvPr>
          <p:cNvSpPr/>
          <p:nvPr/>
        </p:nvSpPr>
        <p:spPr>
          <a:xfrm>
            <a:off x="9844328" y="5464965"/>
            <a:ext cx="1997445" cy="315086"/>
          </a:xfrm>
          <a:prstGeom prst="roundRect">
            <a:avLst/>
          </a:prstGeom>
          <a:noFill/>
          <a:ln w="28575">
            <a:solidFill>
              <a:srgbClr val="D49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kentsel alanı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048626C-3131-FE6F-CE68-F5D52A2C8998}"/>
              </a:ext>
            </a:extLst>
          </p:cNvPr>
          <p:cNvSpPr/>
          <p:nvPr/>
        </p:nvSpPr>
        <p:spPr>
          <a:xfrm>
            <a:off x="9844328" y="5877928"/>
            <a:ext cx="1997445" cy="315086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merkez bölgesi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70E19AE-1992-D063-27D6-97E4BB4D3488}"/>
              </a:ext>
            </a:extLst>
          </p:cNvPr>
          <p:cNvSpPr/>
          <p:nvPr/>
        </p:nvSpPr>
        <p:spPr>
          <a:xfrm>
            <a:off x="9844328" y="4739641"/>
            <a:ext cx="1997445" cy="638544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fonksiyonel kentsel alanı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29" name="Picture 2" descr="Transportation Ways in Ankara City">
            <a:extLst>
              <a:ext uri="{FF2B5EF4-FFF2-40B4-BE49-F238E27FC236}">
                <a16:creationId xmlns:a16="http://schemas.microsoft.com/office/drawing/2014/main" id="{090BC3E7-A3B6-DBF8-DAF5-57FC9DAF5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387" y="2213724"/>
            <a:ext cx="4142427" cy="200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722BD46-11D7-67A3-A196-87B6DF7CFE5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4041" b="16069"/>
          <a:stretch>
            <a:fillRect/>
          </a:stretch>
        </p:blipFill>
        <p:spPr>
          <a:xfrm>
            <a:off x="192387" y="4208879"/>
            <a:ext cx="4143653" cy="1891538"/>
          </a:xfrm>
          <a:prstGeom prst="rect">
            <a:avLst/>
          </a:pr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0305A002-EC0B-324F-4FD8-00F2554C80DC}"/>
              </a:ext>
            </a:extLst>
          </p:cNvPr>
          <p:cNvGrpSpPr>
            <a:grpSpLocks noChangeAspect="1"/>
          </p:cNvGrpSpPr>
          <p:nvPr/>
        </p:nvGrpSpPr>
        <p:grpSpPr>
          <a:xfrm>
            <a:off x="5956634" y="631976"/>
            <a:ext cx="6144873" cy="5644803"/>
            <a:chOff x="-2660276" y="-1368848"/>
            <a:chExt cx="11567086" cy="10625765"/>
          </a:xfrm>
        </p:grpSpPr>
        <p:sp>
          <p:nvSpPr>
            <p:cNvPr id="73" name="Rectangle 4">
              <a:extLst>
                <a:ext uri="{FF2B5EF4-FFF2-40B4-BE49-F238E27FC236}">
                  <a16:creationId xmlns:a16="http://schemas.microsoft.com/office/drawing/2014/main" id="{6BFDD504-E7DA-C6A4-4DB9-F1DF296745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1446" y="2107370"/>
              <a:ext cx="4654607" cy="7149547"/>
            </a:xfrm>
            <a:custGeom>
              <a:gdLst>
                <a:gd name="connsiteX0" fmla="*/ 1120706 w 7064431"/>
                <a:gd name="connsiteY0" fmla="*/ 277746 h 10851082"/>
                <a:gd name="connsiteX1" fmla="*/ 1315778 w 7064431"/>
                <a:gd name="connsiteY1" fmla="*/ 189862 h 10851082"/>
                <a:gd name="connsiteX2" fmla="*/ 1519232 w 7064431"/>
                <a:gd name="connsiteY2" fmla="*/ 125092 h 10851082"/>
                <a:gd name="connsiteX3" fmla="*/ 2133657 w 7064431"/>
                <a:gd name="connsiteY3" fmla="*/ 371472 h 10851082"/>
                <a:gd name="connsiteX4" fmla="*/ 2753417 w 7064431"/>
                <a:gd name="connsiteY4" fmla="*/ 501012 h 10851082"/>
                <a:gd name="connsiteX5" fmla="*/ 3124892 w 7064431"/>
                <a:gd name="connsiteY5" fmla="*/ 431800 h 10851082"/>
                <a:gd name="connsiteX6" fmla="*/ 3637972 w 7064431"/>
                <a:gd name="connsiteY6" fmla="*/ 419100 h 10851082"/>
                <a:gd name="connsiteX7" fmla="*/ 3935152 w 7064431"/>
                <a:gd name="connsiteY7" fmla="*/ 243840 h 10851082"/>
                <a:gd name="connsiteX8" fmla="*/ 4143432 w 7064431"/>
                <a:gd name="connsiteY8" fmla="*/ 276860 h 10851082"/>
                <a:gd name="connsiteX9" fmla="*/ 4473632 w 7064431"/>
                <a:gd name="connsiteY9" fmla="*/ 152400 h 10851082"/>
                <a:gd name="connsiteX10" fmla="*/ 4976552 w 7064431"/>
                <a:gd name="connsiteY10" fmla="*/ 0 h 10851082"/>
                <a:gd name="connsiteX11" fmla="*/ 5159432 w 7064431"/>
                <a:gd name="connsiteY11" fmla="*/ 160020 h 10851082"/>
                <a:gd name="connsiteX12" fmla="*/ 5309292 w 7064431"/>
                <a:gd name="connsiteY12" fmla="*/ 314960 h 10851082"/>
                <a:gd name="connsiteX13" fmla="*/ 5687752 w 7064431"/>
                <a:gd name="connsiteY13" fmla="*/ 340360 h 10851082"/>
                <a:gd name="connsiteX14" fmla="*/ 5875712 w 7064431"/>
                <a:gd name="connsiteY14" fmla="*/ 378460 h 10851082"/>
                <a:gd name="connsiteX15" fmla="*/ 6157652 w 7064431"/>
                <a:gd name="connsiteY15" fmla="*/ 866140 h 10851082"/>
                <a:gd name="connsiteX16" fmla="*/ 6297352 w 7064431"/>
                <a:gd name="connsiteY16" fmla="*/ 1021080 h 10851082"/>
                <a:gd name="connsiteX17" fmla="*/ 6488742 w 7064431"/>
                <a:gd name="connsiteY17" fmla="*/ 1046096 h 10851082"/>
                <a:gd name="connsiteX18" fmla="*/ 6597962 w 7064431"/>
                <a:gd name="connsiteY18" fmla="*/ 1141092 h 10851082"/>
                <a:gd name="connsiteX19" fmla="*/ 6901871 w 7064431"/>
                <a:gd name="connsiteY19" fmla="*/ 1501140 h 10851082"/>
                <a:gd name="connsiteX20" fmla="*/ 7064431 w 7064431"/>
                <a:gd name="connsiteY20" fmla="*/ 2214879 h 10851082"/>
                <a:gd name="connsiteX21" fmla="*/ 6929811 w 7064431"/>
                <a:gd name="connsiteY21" fmla="*/ 2649219 h 10851082"/>
                <a:gd name="connsiteX22" fmla="*/ 6437051 w 7064431"/>
                <a:gd name="connsiteY22" fmla="*/ 2750819 h 10851082"/>
                <a:gd name="connsiteX23" fmla="*/ 6063671 w 7064431"/>
                <a:gd name="connsiteY23" fmla="*/ 3340099 h 10851082"/>
                <a:gd name="connsiteX24" fmla="*/ 6463271 w 7064431"/>
                <a:gd name="connsiteY24" fmla="*/ 3917280 h 10851082"/>
                <a:gd name="connsiteX25" fmla="*/ 6674022 w 7064431"/>
                <a:gd name="connsiteY25" fmla="*/ 4708224 h 10851082"/>
                <a:gd name="connsiteX26" fmla="*/ 6228185 w 7064431"/>
                <a:gd name="connsiteY26" fmla="*/ 5253914 h 10851082"/>
                <a:gd name="connsiteX27" fmla="*/ 6010886 w 7064431"/>
                <a:gd name="connsiteY27" fmla="*/ 5395283 h 10851082"/>
                <a:gd name="connsiteX28" fmla="*/ 5725668 w 7064431"/>
                <a:gd name="connsiteY28" fmla="*/ 5221399 h 10851082"/>
                <a:gd name="connsiteX29" fmla="*/ 5574053 w 7064431"/>
                <a:gd name="connsiteY29" fmla="*/ 5294539 h 10851082"/>
                <a:gd name="connsiteX30" fmla="*/ 5480650 w 7064431"/>
                <a:gd name="connsiteY30" fmla="*/ 5253691 h 10851082"/>
                <a:gd name="connsiteX31" fmla="*/ 5366951 w 7064431"/>
                <a:gd name="connsiteY31" fmla="*/ 5336009 h 10851082"/>
                <a:gd name="connsiteX32" fmla="*/ 5141885 w 7064431"/>
                <a:gd name="connsiteY32" fmla="*/ 5327094 h 10851082"/>
                <a:gd name="connsiteX33" fmla="*/ 4887146 w 7064431"/>
                <a:gd name="connsiteY33" fmla="*/ 5275659 h 10851082"/>
                <a:gd name="connsiteX34" fmla="*/ 4737374 w 7064431"/>
                <a:gd name="connsiteY34" fmla="*/ 5113041 h 10851082"/>
                <a:gd name="connsiteX35" fmla="*/ 4271104 w 7064431"/>
                <a:gd name="connsiteY35" fmla="*/ 5774469 h 10851082"/>
                <a:gd name="connsiteX36" fmla="*/ 4547053 w 7064431"/>
                <a:gd name="connsiteY36" fmla="*/ 6031242 h 10851082"/>
                <a:gd name="connsiteX37" fmla="*/ 4618705 w 7064431"/>
                <a:gd name="connsiteY37" fmla="*/ 6231084 h 10851082"/>
                <a:gd name="connsiteX38" fmla="*/ 4674920 w 7064431"/>
                <a:gd name="connsiteY38" fmla="*/ 6356006 h 10851082"/>
                <a:gd name="connsiteX39" fmla="*/ 4968172 w 7064431"/>
                <a:gd name="connsiteY39" fmla="*/ 6355485 h 10851082"/>
                <a:gd name="connsiteX40" fmla="*/ 4774858 w 7064431"/>
                <a:gd name="connsiteY40" fmla="*/ 6512159 h 10851082"/>
                <a:gd name="connsiteX41" fmla="*/ 4756119 w 7064431"/>
                <a:gd name="connsiteY41" fmla="*/ 6668311 h 10851082"/>
                <a:gd name="connsiteX42" fmla="*/ 4512522 w 7064431"/>
                <a:gd name="connsiteY42" fmla="*/ 6599604 h 10851082"/>
                <a:gd name="connsiteX43" fmla="*/ 4556244 w 7064431"/>
                <a:gd name="connsiteY43" fmla="*/ 7261692 h 10851082"/>
                <a:gd name="connsiteX44" fmla="*/ 4674920 w 7064431"/>
                <a:gd name="connsiteY44" fmla="*/ 7455321 h 10851082"/>
                <a:gd name="connsiteX45" fmla="*/ 4387600 w 7064431"/>
                <a:gd name="connsiteY45" fmla="*/ 8167377 h 10851082"/>
                <a:gd name="connsiteX46" fmla="*/ 4937256 w 7064431"/>
                <a:gd name="connsiteY46" fmla="*/ 8267315 h 10851082"/>
                <a:gd name="connsiteX47" fmla="*/ 5212084 w 7064431"/>
                <a:gd name="connsiteY47" fmla="*/ 8061193 h 10851082"/>
                <a:gd name="connsiteX48" fmla="*/ 5309340 w 7064431"/>
                <a:gd name="connsiteY48" fmla="*/ 8567082 h 10851082"/>
                <a:gd name="connsiteX49" fmla="*/ 5724264 w 7064431"/>
                <a:gd name="connsiteY49" fmla="*/ 8804480 h 10851082"/>
                <a:gd name="connsiteX50" fmla="*/ 5911647 w 7064431"/>
                <a:gd name="connsiteY50" fmla="*/ 9041832 h 10851082"/>
                <a:gd name="connsiteX51" fmla="*/ 5874171 w 7064431"/>
                <a:gd name="connsiteY51" fmla="*/ 9229215 h 10851082"/>
                <a:gd name="connsiteX52" fmla="*/ 6323890 w 7064431"/>
                <a:gd name="connsiteY52" fmla="*/ 9841334 h 10851082"/>
                <a:gd name="connsiteX53" fmla="*/ 6111522 w 7064431"/>
                <a:gd name="connsiteY53" fmla="*/ 9835088 h 10851082"/>
                <a:gd name="connsiteX54" fmla="*/ 5980354 w 7064431"/>
                <a:gd name="connsiteY54" fmla="*/ 9953764 h 10851082"/>
                <a:gd name="connsiteX55" fmla="*/ 5824202 w 7064431"/>
                <a:gd name="connsiteY55" fmla="*/ 9891303 h 10851082"/>
                <a:gd name="connsiteX56" fmla="*/ 5156755 w 7064431"/>
                <a:gd name="connsiteY56" fmla="*/ 10166686 h 10851082"/>
                <a:gd name="connsiteX57" fmla="*/ 5080916 w 7064431"/>
                <a:gd name="connsiteY57" fmla="*/ 10728281 h 10851082"/>
                <a:gd name="connsiteX58" fmla="*/ 4687412 w 7064431"/>
                <a:gd name="connsiteY58" fmla="*/ 10790742 h 10851082"/>
                <a:gd name="connsiteX59" fmla="*/ 4275170 w 7064431"/>
                <a:gd name="connsiteY59" fmla="*/ 10840711 h 10851082"/>
                <a:gd name="connsiteX60" fmla="*/ 4019080 w 7064431"/>
                <a:gd name="connsiteY60" fmla="*/ 10728281 h 10851082"/>
                <a:gd name="connsiteX61" fmla="*/ 3294533 w 7064431"/>
                <a:gd name="connsiteY61" fmla="*/ 10715789 h 10851082"/>
                <a:gd name="connsiteX62" fmla="*/ 2963489 w 7064431"/>
                <a:gd name="connsiteY62" fmla="*/ 10821973 h 10851082"/>
                <a:gd name="connsiteX63" fmla="*/ 2963489 w 7064431"/>
                <a:gd name="connsiteY63" fmla="*/ 10459698 h 10851082"/>
                <a:gd name="connsiteX64" fmla="*/ 2795166 w 7064431"/>
                <a:gd name="connsiteY64" fmla="*/ 9966660 h 10851082"/>
                <a:gd name="connsiteX65" fmla="*/ 2803786 w 7064431"/>
                <a:gd name="connsiteY65" fmla="*/ 9510334 h 10851082"/>
                <a:gd name="connsiteX66" fmla="*/ 3026655 w 7064431"/>
                <a:gd name="connsiteY66" fmla="*/ 8970463 h 10851082"/>
                <a:gd name="connsiteX67" fmla="*/ 2972467 w 7064431"/>
                <a:gd name="connsiteY67" fmla="*/ 8874194 h 10851082"/>
                <a:gd name="connsiteX68" fmla="*/ 2561795 w 7064431"/>
                <a:gd name="connsiteY68" fmla="*/ 9168798 h 10851082"/>
                <a:gd name="connsiteX69" fmla="*/ 2371071 w 7064431"/>
                <a:gd name="connsiteY69" fmla="*/ 9166024 h 10851082"/>
                <a:gd name="connsiteX70" fmla="*/ 1613916 w 7064431"/>
                <a:gd name="connsiteY70" fmla="*/ 9724370 h 10851082"/>
                <a:gd name="connsiteX71" fmla="*/ 901074 w 7064431"/>
                <a:gd name="connsiteY71" fmla="*/ 9354860 h 10851082"/>
                <a:gd name="connsiteX72" fmla="*/ 778933 w 7064431"/>
                <a:gd name="connsiteY72" fmla="*/ 8664358 h 10851082"/>
                <a:gd name="connsiteX73" fmla="*/ 1043616 w 7064431"/>
                <a:gd name="connsiteY73" fmla="*/ 7640219 h 10851082"/>
                <a:gd name="connsiteX74" fmla="*/ 564050 w 7064431"/>
                <a:gd name="connsiteY74" fmla="*/ 7544826 h 10851082"/>
                <a:gd name="connsiteX75" fmla="*/ 158677 w 7064431"/>
                <a:gd name="connsiteY75" fmla="*/ 7691746 h 10851082"/>
                <a:gd name="connsiteX76" fmla="*/ 36666 w 7064431"/>
                <a:gd name="connsiteY76" fmla="*/ 7078765 h 10851082"/>
                <a:gd name="connsiteX77" fmla="*/ 1204017 w 7064431"/>
                <a:gd name="connsiteY77" fmla="*/ 780412 h 10851082"/>
                <a:gd name="connsiteX78" fmla="*/ 1033838 w 7064431"/>
                <a:gd name="connsiteY78" fmla="*/ 346072 h 10851082"/>
                <a:gd name="connsiteX79" fmla="*/ 1120706 w 7064431"/>
                <a:gd name="connsiteY79" fmla="*/ 277746 h 108510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7064431" h="10851082">
                  <a:moveTo>
                    <a:pt x="1120706" y="277746"/>
                  </a:moveTo>
                  <a:cubicBezTo>
                    <a:pt x="1200970" y="241678"/>
                    <a:pt x="1232974" y="218310"/>
                    <a:pt x="1315778" y="189862"/>
                  </a:cubicBezTo>
                  <a:cubicBezTo>
                    <a:pt x="1393756" y="150492"/>
                    <a:pt x="1456494" y="133982"/>
                    <a:pt x="1519232" y="125092"/>
                  </a:cubicBezTo>
                  <a:cubicBezTo>
                    <a:pt x="1667314" y="103925"/>
                    <a:pt x="1924615" y="293579"/>
                    <a:pt x="2133657" y="371472"/>
                  </a:cubicBezTo>
                  <a:cubicBezTo>
                    <a:pt x="2350404" y="429892"/>
                    <a:pt x="2501110" y="475612"/>
                    <a:pt x="2753417" y="501012"/>
                  </a:cubicBezTo>
                  <a:cubicBezTo>
                    <a:pt x="2934286" y="473813"/>
                    <a:pt x="2977466" y="445452"/>
                    <a:pt x="3124892" y="431800"/>
                  </a:cubicBezTo>
                  <a:cubicBezTo>
                    <a:pt x="3272318" y="418148"/>
                    <a:pt x="3521132" y="456353"/>
                    <a:pt x="3637972" y="419100"/>
                  </a:cubicBezTo>
                  <a:cubicBezTo>
                    <a:pt x="3814608" y="345758"/>
                    <a:pt x="3858529" y="246803"/>
                    <a:pt x="3935152" y="243840"/>
                  </a:cubicBezTo>
                  <a:cubicBezTo>
                    <a:pt x="4038551" y="242041"/>
                    <a:pt x="4063845" y="296333"/>
                    <a:pt x="4143432" y="276860"/>
                  </a:cubicBezTo>
                  <a:cubicBezTo>
                    <a:pt x="4287894" y="217488"/>
                    <a:pt x="4328429" y="201083"/>
                    <a:pt x="4473632" y="152400"/>
                  </a:cubicBezTo>
                  <a:cubicBezTo>
                    <a:pt x="4618835" y="103717"/>
                    <a:pt x="4862252" y="0"/>
                    <a:pt x="4976552" y="0"/>
                  </a:cubicBezTo>
                  <a:cubicBezTo>
                    <a:pt x="5111278" y="35878"/>
                    <a:pt x="5119639" y="105833"/>
                    <a:pt x="5159432" y="160020"/>
                  </a:cubicBezTo>
                  <a:cubicBezTo>
                    <a:pt x="5191711" y="248391"/>
                    <a:pt x="5184409" y="315807"/>
                    <a:pt x="5309292" y="314960"/>
                  </a:cubicBezTo>
                  <a:cubicBezTo>
                    <a:pt x="5486775" y="325861"/>
                    <a:pt x="5635682" y="333163"/>
                    <a:pt x="5687752" y="340360"/>
                  </a:cubicBezTo>
                  <a:cubicBezTo>
                    <a:pt x="5739822" y="347557"/>
                    <a:pt x="5808825" y="331893"/>
                    <a:pt x="5875712" y="378460"/>
                  </a:cubicBezTo>
                  <a:cubicBezTo>
                    <a:pt x="6081135" y="650981"/>
                    <a:pt x="6153842" y="835237"/>
                    <a:pt x="6157652" y="866140"/>
                  </a:cubicBezTo>
                  <a:cubicBezTo>
                    <a:pt x="6196281" y="990071"/>
                    <a:pt x="6165124" y="968227"/>
                    <a:pt x="6297352" y="1021080"/>
                  </a:cubicBezTo>
                  <a:cubicBezTo>
                    <a:pt x="6375542" y="1033652"/>
                    <a:pt x="6413092" y="1030984"/>
                    <a:pt x="6488742" y="1046096"/>
                  </a:cubicBezTo>
                  <a:cubicBezTo>
                    <a:pt x="6581029" y="1062521"/>
                    <a:pt x="6581875" y="1109427"/>
                    <a:pt x="6597962" y="1141092"/>
                  </a:cubicBezTo>
                  <a:cubicBezTo>
                    <a:pt x="6794664" y="1421403"/>
                    <a:pt x="6845716" y="1394142"/>
                    <a:pt x="6901871" y="1501140"/>
                  </a:cubicBezTo>
                  <a:cubicBezTo>
                    <a:pt x="7011366" y="1702118"/>
                    <a:pt x="7011514" y="2035386"/>
                    <a:pt x="7064431" y="2214879"/>
                  </a:cubicBezTo>
                  <a:cubicBezTo>
                    <a:pt x="7056662" y="2397653"/>
                    <a:pt x="7015324" y="2562012"/>
                    <a:pt x="6929811" y="2649219"/>
                  </a:cubicBezTo>
                  <a:cubicBezTo>
                    <a:pt x="6836678" y="2695786"/>
                    <a:pt x="6641521" y="2712719"/>
                    <a:pt x="6437051" y="2750819"/>
                  </a:cubicBezTo>
                  <a:cubicBezTo>
                    <a:pt x="6318793" y="2839614"/>
                    <a:pt x="6192788" y="3117003"/>
                    <a:pt x="6063671" y="3340099"/>
                  </a:cubicBezTo>
                  <a:cubicBezTo>
                    <a:pt x="5814179" y="3518217"/>
                    <a:pt x="6526348" y="3904580"/>
                    <a:pt x="6463271" y="3917280"/>
                  </a:cubicBezTo>
                  <a:cubicBezTo>
                    <a:pt x="6296329" y="3988294"/>
                    <a:pt x="6707042" y="4501214"/>
                    <a:pt x="6674022" y="4708224"/>
                  </a:cubicBezTo>
                  <a:cubicBezTo>
                    <a:pt x="6484485" y="4862977"/>
                    <a:pt x="6328414" y="5050265"/>
                    <a:pt x="6228185" y="5253914"/>
                  </a:cubicBezTo>
                  <a:cubicBezTo>
                    <a:pt x="6095974" y="5327559"/>
                    <a:pt x="6102009" y="5308394"/>
                    <a:pt x="6010886" y="5395283"/>
                  </a:cubicBezTo>
                  <a:cubicBezTo>
                    <a:pt x="5848707" y="5371788"/>
                    <a:pt x="5805678" y="5288392"/>
                    <a:pt x="5725668" y="5221399"/>
                  </a:cubicBezTo>
                  <a:cubicBezTo>
                    <a:pt x="5650501" y="5264384"/>
                    <a:pt x="5627271" y="5243832"/>
                    <a:pt x="5574053" y="5294539"/>
                  </a:cubicBezTo>
                  <a:cubicBezTo>
                    <a:pt x="5498488" y="5284379"/>
                    <a:pt x="5563835" y="5271471"/>
                    <a:pt x="5480650" y="5253691"/>
                  </a:cubicBezTo>
                  <a:cubicBezTo>
                    <a:pt x="5365715" y="5258136"/>
                    <a:pt x="5495221" y="5234409"/>
                    <a:pt x="5366951" y="5336009"/>
                  </a:cubicBezTo>
                  <a:cubicBezTo>
                    <a:pt x="5247364" y="5396520"/>
                    <a:pt x="5252351" y="5368925"/>
                    <a:pt x="5141885" y="5327094"/>
                  </a:cubicBezTo>
                  <a:cubicBezTo>
                    <a:pt x="5049175" y="5328999"/>
                    <a:pt x="5008431" y="5277564"/>
                    <a:pt x="4887146" y="5275659"/>
                  </a:cubicBezTo>
                  <a:cubicBezTo>
                    <a:pt x="4822851" y="5258722"/>
                    <a:pt x="4849417" y="5228740"/>
                    <a:pt x="4737374" y="5113041"/>
                  </a:cubicBezTo>
                  <a:cubicBezTo>
                    <a:pt x="4594101" y="5247186"/>
                    <a:pt x="4466264" y="5437176"/>
                    <a:pt x="4271104" y="5774469"/>
                  </a:cubicBezTo>
                  <a:cubicBezTo>
                    <a:pt x="4434565" y="5928491"/>
                    <a:pt x="4659004" y="6013779"/>
                    <a:pt x="4547053" y="6031242"/>
                  </a:cubicBezTo>
                  <a:cubicBezTo>
                    <a:pt x="4539403" y="6103180"/>
                    <a:pt x="4706753" y="6154141"/>
                    <a:pt x="4618705" y="6231084"/>
                  </a:cubicBezTo>
                  <a:cubicBezTo>
                    <a:pt x="4679575" y="6378902"/>
                    <a:pt x="4768664" y="6312370"/>
                    <a:pt x="4674920" y="6356006"/>
                  </a:cubicBezTo>
                  <a:cubicBezTo>
                    <a:pt x="4581176" y="6399642"/>
                    <a:pt x="5088930" y="6233686"/>
                    <a:pt x="4968172" y="6355485"/>
                  </a:cubicBezTo>
                  <a:cubicBezTo>
                    <a:pt x="4847414" y="6477284"/>
                    <a:pt x="4896605" y="6430873"/>
                    <a:pt x="4774858" y="6512159"/>
                  </a:cubicBezTo>
                  <a:cubicBezTo>
                    <a:pt x="4790527" y="6605939"/>
                    <a:pt x="4790471" y="6586073"/>
                    <a:pt x="4756119" y="6668311"/>
                  </a:cubicBezTo>
                  <a:cubicBezTo>
                    <a:pt x="4604131" y="6735976"/>
                    <a:pt x="4668674" y="6493420"/>
                    <a:pt x="4512522" y="6599604"/>
                  </a:cubicBezTo>
                  <a:cubicBezTo>
                    <a:pt x="4501072" y="6847367"/>
                    <a:pt x="4584353" y="7137812"/>
                    <a:pt x="4556244" y="7261692"/>
                  </a:cubicBezTo>
                  <a:cubicBezTo>
                    <a:pt x="4625991" y="7404313"/>
                    <a:pt x="4797760" y="7448034"/>
                    <a:pt x="4674920" y="7455321"/>
                  </a:cubicBezTo>
                  <a:cubicBezTo>
                    <a:pt x="4533342" y="7443871"/>
                    <a:pt x="4409909" y="7555265"/>
                    <a:pt x="4387600" y="8167377"/>
                  </a:cubicBezTo>
                  <a:cubicBezTo>
                    <a:pt x="4578107" y="8225674"/>
                    <a:pt x="4808619" y="8370384"/>
                    <a:pt x="4937256" y="8267315"/>
                  </a:cubicBezTo>
                  <a:cubicBezTo>
                    <a:pt x="5009088" y="8217346"/>
                    <a:pt x="5150069" y="8049750"/>
                    <a:pt x="5212084" y="8061193"/>
                  </a:cubicBezTo>
                  <a:cubicBezTo>
                    <a:pt x="5330314" y="8309988"/>
                    <a:pt x="5303986" y="8340048"/>
                    <a:pt x="5309340" y="8567082"/>
                  </a:cubicBezTo>
                  <a:cubicBezTo>
                    <a:pt x="5381170" y="8701373"/>
                    <a:pt x="5623880" y="8725355"/>
                    <a:pt x="5724264" y="8804480"/>
                  </a:cubicBezTo>
                  <a:cubicBezTo>
                    <a:pt x="5824648" y="8883605"/>
                    <a:pt x="5835652" y="9012684"/>
                    <a:pt x="5911647" y="9041832"/>
                  </a:cubicBezTo>
                  <a:cubicBezTo>
                    <a:pt x="5874617" y="9145941"/>
                    <a:pt x="5770069" y="9097006"/>
                    <a:pt x="5874171" y="9229215"/>
                  </a:cubicBezTo>
                  <a:cubicBezTo>
                    <a:pt x="6277492" y="9497805"/>
                    <a:pt x="6248790" y="9719441"/>
                    <a:pt x="6323890" y="9841334"/>
                  </a:cubicBezTo>
                  <a:cubicBezTo>
                    <a:pt x="6371777" y="9958969"/>
                    <a:pt x="6168778" y="9816350"/>
                    <a:pt x="6111522" y="9835088"/>
                  </a:cubicBezTo>
                  <a:cubicBezTo>
                    <a:pt x="6054266" y="9853826"/>
                    <a:pt x="6036569" y="9961051"/>
                    <a:pt x="5980354" y="9953764"/>
                  </a:cubicBezTo>
                  <a:cubicBezTo>
                    <a:pt x="5955370" y="9952725"/>
                    <a:pt x="5920871" y="9939098"/>
                    <a:pt x="5824202" y="9891303"/>
                  </a:cubicBezTo>
                  <a:cubicBezTo>
                    <a:pt x="5522455" y="10057958"/>
                    <a:pt x="5363919" y="10107349"/>
                    <a:pt x="5156755" y="10166686"/>
                  </a:cubicBezTo>
                  <a:cubicBezTo>
                    <a:pt x="5186352" y="10331173"/>
                    <a:pt x="5124786" y="10437930"/>
                    <a:pt x="5080916" y="10728281"/>
                  </a:cubicBezTo>
                  <a:cubicBezTo>
                    <a:pt x="4930863" y="10849987"/>
                    <a:pt x="4760283" y="10790742"/>
                    <a:pt x="4687412" y="10790742"/>
                  </a:cubicBezTo>
                  <a:cubicBezTo>
                    <a:pt x="4512374" y="10895794"/>
                    <a:pt x="4351166" y="10829262"/>
                    <a:pt x="4275170" y="10840711"/>
                  </a:cubicBezTo>
                  <a:cubicBezTo>
                    <a:pt x="4213604" y="10883299"/>
                    <a:pt x="4135674" y="10777210"/>
                    <a:pt x="4019080" y="10728281"/>
                  </a:cubicBezTo>
                  <a:cubicBezTo>
                    <a:pt x="3733694" y="10804182"/>
                    <a:pt x="3437153" y="10776168"/>
                    <a:pt x="3294533" y="10715789"/>
                  </a:cubicBezTo>
                  <a:cubicBezTo>
                    <a:pt x="3032049" y="10773994"/>
                    <a:pt x="3090493" y="10781373"/>
                    <a:pt x="2963489" y="10821973"/>
                  </a:cubicBezTo>
                  <a:cubicBezTo>
                    <a:pt x="2913373" y="10757338"/>
                    <a:pt x="2939492" y="10655342"/>
                    <a:pt x="2963489" y="10459698"/>
                  </a:cubicBezTo>
                  <a:cubicBezTo>
                    <a:pt x="2816613" y="10294152"/>
                    <a:pt x="2724967" y="10183184"/>
                    <a:pt x="2795166" y="9966660"/>
                  </a:cubicBezTo>
                  <a:cubicBezTo>
                    <a:pt x="2785966" y="9819141"/>
                    <a:pt x="2833631" y="9632571"/>
                    <a:pt x="2803786" y="9510334"/>
                  </a:cubicBezTo>
                  <a:cubicBezTo>
                    <a:pt x="2766448" y="9365554"/>
                    <a:pt x="2894632" y="9169017"/>
                    <a:pt x="3026655" y="8970463"/>
                  </a:cubicBezTo>
                  <a:cubicBezTo>
                    <a:pt x="3013129" y="8829176"/>
                    <a:pt x="3079175" y="8947531"/>
                    <a:pt x="2972467" y="8874194"/>
                  </a:cubicBezTo>
                  <a:cubicBezTo>
                    <a:pt x="2960846" y="8757989"/>
                    <a:pt x="2612277" y="9235473"/>
                    <a:pt x="2561795" y="9168798"/>
                  </a:cubicBezTo>
                  <a:cubicBezTo>
                    <a:pt x="2453417" y="9163204"/>
                    <a:pt x="2486370" y="9004225"/>
                    <a:pt x="2371071" y="9166024"/>
                  </a:cubicBezTo>
                  <a:cubicBezTo>
                    <a:pt x="2123988" y="9249263"/>
                    <a:pt x="1763308" y="9367798"/>
                    <a:pt x="1613916" y="9724370"/>
                  </a:cubicBezTo>
                  <a:cubicBezTo>
                    <a:pt x="1348078" y="9571654"/>
                    <a:pt x="938344" y="9627439"/>
                    <a:pt x="901074" y="9354860"/>
                  </a:cubicBezTo>
                  <a:cubicBezTo>
                    <a:pt x="707363" y="9195874"/>
                    <a:pt x="755176" y="8950131"/>
                    <a:pt x="778933" y="8664358"/>
                  </a:cubicBezTo>
                  <a:cubicBezTo>
                    <a:pt x="802690" y="8378585"/>
                    <a:pt x="1054738" y="7956102"/>
                    <a:pt x="1043616" y="7640219"/>
                  </a:cubicBezTo>
                  <a:cubicBezTo>
                    <a:pt x="904628" y="7582329"/>
                    <a:pt x="758207" y="7611382"/>
                    <a:pt x="564050" y="7544826"/>
                  </a:cubicBezTo>
                  <a:cubicBezTo>
                    <a:pt x="390979" y="7683332"/>
                    <a:pt x="118884" y="7833563"/>
                    <a:pt x="158677" y="7691746"/>
                  </a:cubicBezTo>
                  <a:cubicBezTo>
                    <a:pt x="-16856" y="7637711"/>
                    <a:pt x="-28951" y="7256565"/>
                    <a:pt x="36666" y="7078765"/>
                  </a:cubicBezTo>
                  <a:cubicBezTo>
                    <a:pt x="82301" y="6885725"/>
                    <a:pt x="1205710" y="952709"/>
                    <a:pt x="1204017" y="780412"/>
                  </a:cubicBezTo>
                  <a:cubicBezTo>
                    <a:pt x="1203509" y="456562"/>
                    <a:pt x="1045606" y="483613"/>
                    <a:pt x="1033838" y="346072"/>
                  </a:cubicBezTo>
                  <a:cubicBezTo>
                    <a:pt x="1070668" y="305051"/>
                    <a:pt x="1045776" y="317116"/>
                    <a:pt x="1120706" y="277746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Rectangle 4">
              <a:extLst>
                <a:ext uri="{FF2B5EF4-FFF2-40B4-BE49-F238E27FC236}">
                  <a16:creationId xmlns:a16="http://schemas.microsoft.com/office/drawing/2014/main" id="{37DD1545-C2EE-B69B-E4DD-3AFAC8B48C2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660276" y="3354438"/>
              <a:ext cx="6145012" cy="4382541"/>
            </a:xfrm>
            <a:custGeom>
              <a:gdLst>
                <a:gd name="connsiteX0" fmla="*/ 7664375 w 9326473"/>
                <a:gd name="connsiteY0" fmla="*/ 437638 h 6651511"/>
                <a:gd name="connsiteX1" fmla="*/ 8015576 w 9326473"/>
                <a:gd name="connsiteY1" fmla="*/ 332406 h 6651511"/>
                <a:gd name="connsiteX2" fmla="*/ 8327048 w 9326473"/>
                <a:gd name="connsiteY2" fmla="*/ 141918 h 6651511"/>
                <a:gd name="connsiteX3" fmla="*/ 8399764 w 9326473"/>
                <a:gd name="connsiteY3" fmla="*/ 514016 h 6651511"/>
                <a:gd name="connsiteX4" fmla="*/ 8651348 w 9326473"/>
                <a:gd name="connsiteY4" fmla="*/ 415602 h 6651511"/>
                <a:gd name="connsiteX5" fmla="*/ 8760701 w 9326473"/>
                <a:gd name="connsiteY5" fmla="*/ 481823 h 6651511"/>
                <a:gd name="connsiteX6" fmla="*/ 8811176 w 9326473"/>
                <a:gd name="connsiteY6" fmla="*/ 625252 h 6651511"/>
                <a:gd name="connsiteX7" fmla="*/ 8819229 w 9326473"/>
                <a:gd name="connsiteY7" fmla="*/ 912596 h 6651511"/>
                <a:gd name="connsiteX8" fmla="*/ 8963901 w 9326473"/>
                <a:gd name="connsiteY8" fmla="*/ 887790 h 6651511"/>
                <a:gd name="connsiteX9" fmla="*/ 9120624 w 9326473"/>
                <a:gd name="connsiteY9" fmla="*/ 983067 h 6651511"/>
                <a:gd name="connsiteX10" fmla="*/ 9326473 w 9326473"/>
                <a:gd name="connsiteY10" fmla="*/ 1019601 h 6651511"/>
                <a:gd name="connsiteX11" fmla="*/ 9268161 w 9326473"/>
                <a:gd name="connsiteY11" fmla="*/ 1278627 h 6651511"/>
                <a:gd name="connsiteX12" fmla="*/ 9168452 w 9326473"/>
                <a:gd name="connsiteY12" fmla="*/ 1624985 h 6651511"/>
                <a:gd name="connsiteX13" fmla="*/ 9222251 w 9326473"/>
                <a:gd name="connsiteY13" fmla="*/ 1958092 h 6651511"/>
                <a:gd name="connsiteX14" fmla="*/ 9104262 w 9326473"/>
                <a:gd name="connsiteY14" fmla="*/ 2096925 h 6651511"/>
                <a:gd name="connsiteX15" fmla="*/ 8988246 w 9326473"/>
                <a:gd name="connsiteY15" fmla="*/ 2347007 h 6651511"/>
                <a:gd name="connsiteX16" fmla="*/ 8981558 w 9326473"/>
                <a:gd name="connsiteY16" fmla="*/ 2513403 h 6651511"/>
                <a:gd name="connsiteX17" fmla="*/ 9001054 w 9326473"/>
                <a:gd name="connsiteY17" fmla="*/ 2756487 h 6651511"/>
                <a:gd name="connsiteX18" fmla="*/ 8644819 w 9326473"/>
                <a:gd name="connsiteY18" fmla="*/ 3166062 h 6651511"/>
                <a:gd name="connsiteX19" fmla="*/ 8383834 w 9326473"/>
                <a:gd name="connsiteY19" fmla="*/ 3114627 h 6651511"/>
                <a:gd name="connsiteX20" fmla="*/ 7655364 w 9326473"/>
                <a:gd name="connsiteY20" fmla="*/ 3213686 h 6651511"/>
                <a:gd name="connsiteX21" fmla="*/ 7181779 w 9326473"/>
                <a:gd name="connsiteY21" fmla="*/ 3407997 h 6651511"/>
                <a:gd name="connsiteX22" fmla="*/ 7500880 w 9326473"/>
                <a:gd name="connsiteY22" fmla="*/ 4144483 h 6651511"/>
                <a:gd name="connsiteX23" fmla="*/ 7297805 w 9326473"/>
                <a:gd name="connsiteY23" fmla="*/ 4390639 h 6651511"/>
                <a:gd name="connsiteX24" fmla="*/ 7833540 w 9326473"/>
                <a:gd name="connsiteY24" fmla="*/ 4776417 h 6651511"/>
                <a:gd name="connsiteX25" fmla="*/ 7742199 w 9326473"/>
                <a:gd name="connsiteY25" fmla="*/ 5209329 h 6651511"/>
                <a:gd name="connsiteX26" fmla="*/ 7501391 w 9326473"/>
                <a:gd name="connsiteY26" fmla="*/ 5055314 h 6651511"/>
                <a:gd name="connsiteX27" fmla="*/ 7277040 w 9326473"/>
                <a:gd name="connsiteY27" fmla="*/ 5190440 h 6651511"/>
                <a:gd name="connsiteX28" fmla="*/ 6629888 w 9326473"/>
                <a:gd name="connsiteY28" fmla="*/ 4848908 h 6651511"/>
                <a:gd name="connsiteX29" fmla="*/ 6469060 w 9326473"/>
                <a:gd name="connsiteY29" fmla="*/ 4869931 h 6651511"/>
                <a:gd name="connsiteX30" fmla="*/ 6255850 w 9326473"/>
                <a:gd name="connsiteY30" fmla="*/ 4487394 h 6651511"/>
                <a:gd name="connsiteX31" fmla="*/ 5534505 w 9326473"/>
                <a:gd name="connsiteY31" fmla="*/ 4730937 h 6651511"/>
                <a:gd name="connsiteX32" fmla="*/ 5463253 w 9326473"/>
                <a:gd name="connsiteY32" fmla="*/ 4919254 h 6651511"/>
                <a:gd name="connsiteX33" fmla="*/ 5346659 w 9326473"/>
                <a:gd name="connsiteY33" fmla="*/ 5160770 h 6651511"/>
                <a:gd name="connsiteX34" fmla="*/ 5088486 w 9326473"/>
                <a:gd name="connsiteY34" fmla="*/ 4994207 h 6651511"/>
                <a:gd name="connsiteX35" fmla="*/ 4805330 w 9326473"/>
                <a:gd name="connsiteY35" fmla="*/ 4994207 h 6651511"/>
                <a:gd name="connsiteX36" fmla="*/ 4497188 w 9326473"/>
                <a:gd name="connsiteY36" fmla="*/ 4694394 h 6651511"/>
                <a:gd name="connsiteX37" fmla="*/ 3645316 w 9326473"/>
                <a:gd name="connsiteY37" fmla="*/ 4566298 h 6651511"/>
                <a:gd name="connsiteX38" fmla="*/ 3447849 w 9326473"/>
                <a:gd name="connsiteY38" fmla="*/ 4502847 h 6651511"/>
                <a:gd name="connsiteX39" fmla="*/ 3322926 w 9326473"/>
                <a:gd name="connsiteY39" fmla="*/ 5027520 h 6651511"/>
                <a:gd name="connsiteX40" fmla="*/ 3564443 w 9326473"/>
                <a:gd name="connsiteY40" fmla="*/ 5468912 h 6651511"/>
                <a:gd name="connsiteX41" fmla="*/ 3589424 w 9326473"/>
                <a:gd name="connsiteY41" fmla="*/ 5743742 h 6651511"/>
                <a:gd name="connsiteX42" fmla="*/ 3822612 w 9326473"/>
                <a:gd name="connsiteY42" fmla="*/ 5910305 h 6651511"/>
                <a:gd name="connsiteX43" fmla="*/ 3647721 w 9326473"/>
                <a:gd name="connsiteY43" fmla="*/ 6068540 h 6651511"/>
                <a:gd name="connsiteX44" fmla="*/ 3331251 w 9326473"/>
                <a:gd name="connsiteY44" fmla="*/ 6110181 h 6651511"/>
                <a:gd name="connsiteX45" fmla="*/ 2973141 w 9326473"/>
                <a:gd name="connsiteY45" fmla="*/ 6409994 h 6651511"/>
                <a:gd name="connsiteX46" fmla="*/ 2748279 w 9326473"/>
                <a:gd name="connsiteY46" fmla="*/ 6418323 h 6651511"/>
                <a:gd name="connsiteX47" fmla="*/ 2573388 w 9326473"/>
                <a:gd name="connsiteY47" fmla="*/ 6210120 h 6651511"/>
                <a:gd name="connsiteX48" fmla="*/ 2440138 w 9326473"/>
                <a:gd name="connsiteY48" fmla="*/ 6360026 h 6651511"/>
                <a:gd name="connsiteX49" fmla="*/ 2340200 w 9326473"/>
                <a:gd name="connsiteY49" fmla="*/ 6210120 h 6651511"/>
                <a:gd name="connsiteX50" fmla="*/ 1757231 w 9326473"/>
                <a:gd name="connsiteY50" fmla="*/ 6368350 h 6651511"/>
                <a:gd name="connsiteX51" fmla="*/ 1432440 w 9326473"/>
                <a:gd name="connsiteY51" fmla="*/ 6651511 h 6651511"/>
                <a:gd name="connsiteX52" fmla="*/ 1240886 w 9326473"/>
                <a:gd name="connsiteY52" fmla="*/ 6143491 h 6651511"/>
                <a:gd name="connsiteX53" fmla="*/ 1240886 w 9326473"/>
                <a:gd name="connsiteY53" fmla="*/ 5935287 h 6651511"/>
                <a:gd name="connsiteX54" fmla="*/ 1157605 w 9326473"/>
                <a:gd name="connsiteY54" fmla="*/ 5602159 h 6651511"/>
                <a:gd name="connsiteX55" fmla="*/ 1748903 w 9326473"/>
                <a:gd name="connsiteY55" fmla="*/ 5493893 h 6651511"/>
                <a:gd name="connsiteX56" fmla="*/ 1882153 w 9326473"/>
                <a:gd name="connsiteY56" fmla="*/ 5102471 h 6651511"/>
                <a:gd name="connsiteX57" fmla="*/ 1257542 w 9326473"/>
                <a:gd name="connsiteY57" fmla="*/ 4969224 h 6651511"/>
                <a:gd name="connsiteX58" fmla="*/ 1007698 w 9326473"/>
                <a:gd name="connsiteY58" fmla="*/ 4969224 h 6651511"/>
                <a:gd name="connsiteX59" fmla="*/ 866120 w 9326473"/>
                <a:gd name="connsiteY59" fmla="*/ 4586130 h 6651511"/>
                <a:gd name="connsiteX60" fmla="*/ 1165933 w 9326473"/>
                <a:gd name="connsiteY60" fmla="*/ 4369598 h 6651511"/>
                <a:gd name="connsiteX61" fmla="*/ 924417 w 9326473"/>
                <a:gd name="connsiteY61" fmla="*/ 3811610 h 6651511"/>
                <a:gd name="connsiteX62" fmla="*/ 691229 w 9326473"/>
                <a:gd name="connsiteY62" fmla="*/ 3570094 h 6651511"/>
                <a:gd name="connsiteX63" fmla="*/ -1 w 9326473"/>
                <a:gd name="connsiteY63" fmla="*/ 2912171 h 6651511"/>
                <a:gd name="connsiteX64" fmla="*/ 841139 w 9326473"/>
                <a:gd name="connsiteY64" fmla="*/ 2737280 h 6651511"/>
                <a:gd name="connsiteX65" fmla="*/ 1524042 w 9326473"/>
                <a:gd name="connsiteY65" fmla="*/ 2412482 h 6651511"/>
                <a:gd name="connsiteX66" fmla="*/ 1757233 w 9326473"/>
                <a:gd name="connsiteY66" fmla="*/ 2853874 h 6651511"/>
                <a:gd name="connsiteX67" fmla="*/ 2015402 w 9326473"/>
                <a:gd name="connsiteY67" fmla="*/ 2653999 h 6651511"/>
                <a:gd name="connsiteX68" fmla="*/ 1982089 w 9326473"/>
                <a:gd name="connsiteY68" fmla="*/ 2462451 h 6651511"/>
                <a:gd name="connsiteX69" fmla="*/ 2040389 w 9326473"/>
                <a:gd name="connsiteY69" fmla="*/ 2120997 h 6651511"/>
                <a:gd name="connsiteX70" fmla="*/ 1848843 w 9326473"/>
                <a:gd name="connsiteY70" fmla="*/ 1796200 h 6651511"/>
                <a:gd name="connsiteX71" fmla="*/ 2065368 w 9326473"/>
                <a:gd name="connsiteY71" fmla="*/ 1546356 h 6651511"/>
                <a:gd name="connsiteX72" fmla="*/ 2773267 w 9326473"/>
                <a:gd name="connsiteY72" fmla="*/ 2287561 h 6651511"/>
                <a:gd name="connsiteX73" fmla="*/ 2906517 w 9326473"/>
                <a:gd name="connsiteY73" fmla="*/ 2104342 h 6651511"/>
                <a:gd name="connsiteX74" fmla="*/ 3622737 w 9326473"/>
                <a:gd name="connsiteY74" fmla="*/ 1629637 h 6651511"/>
                <a:gd name="connsiteX75" fmla="*/ 3780971 w 9326473"/>
                <a:gd name="connsiteY75" fmla="*/ 1721247 h 6651511"/>
                <a:gd name="connsiteX76" fmla="*/ 3681034 w 9326473"/>
                <a:gd name="connsiteY76" fmla="*/ 1971091 h 6651511"/>
                <a:gd name="connsiteX77" fmla="*/ 4214035 w 9326473"/>
                <a:gd name="connsiteY77" fmla="*/ 2312545 h 6651511"/>
                <a:gd name="connsiteX78" fmla="*/ 4647098 w 9326473"/>
                <a:gd name="connsiteY78" fmla="*/ 2096013 h 6651511"/>
                <a:gd name="connsiteX79" fmla="*/ 4963567 w 9326473"/>
                <a:gd name="connsiteY79" fmla="*/ 2179295 h 6651511"/>
                <a:gd name="connsiteX80" fmla="*/ 5429940 w 9326473"/>
                <a:gd name="connsiteY80" fmla="*/ 1637966 h 6651511"/>
                <a:gd name="connsiteX81" fmla="*/ 5713097 w 9326473"/>
                <a:gd name="connsiteY81" fmla="*/ 1329824 h 6651511"/>
                <a:gd name="connsiteX82" fmla="*/ 5938334 w 9326473"/>
                <a:gd name="connsiteY82" fmla="*/ 118971 h 6651511"/>
                <a:gd name="connsiteX83" fmla="*/ 6265476 w 9326473"/>
                <a:gd name="connsiteY83" fmla="*/ 199977 h 6651511"/>
                <a:gd name="connsiteX84" fmla="*/ 6467959 w 9326473"/>
                <a:gd name="connsiteY84" fmla="*/ 65897 h 6651511"/>
                <a:gd name="connsiteX85" fmla="*/ 6655378 w 9326473"/>
                <a:gd name="connsiteY85" fmla="*/ 19745 h 6651511"/>
                <a:gd name="connsiteX86" fmla="*/ 6590311 w 9326473"/>
                <a:gd name="connsiteY86" fmla="*/ 193599 h 6651511"/>
                <a:gd name="connsiteX87" fmla="*/ 6770435 w 9326473"/>
                <a:gd name="connsiteY87" fmla="*/ 275311 h 6651511"/>
                <a:gd name="connsiteX88" fmla="*/ 6999251 w 9326473"/>
                <a:gd name="connsiteY88" fmla="*/ 234185 h 6651511"/>
                <a:gd name="connsiteX89" fmla="*/ 7664375 w 9326473"/>
                <a:gd name="connsiteY89" fmla="*/ 437638 h 6651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326473" h="6651511">
                  <a:moveTo>
                    <a:pt x="7664375" y="437638"/>
                  </a:moveTo>
                  <a:cubicBezTo>
                    <a:pt x="7796682" y="436266"/>
                    <a:pt x="7938554" y="349289"/>
                    <a:pt x="8015576" y="332406"/>
                  </a:cubicBezTo>
                  <a:cubicBezTo>
                    <a:pt x="8099337" y="287254"/>
                    <a:pt x="8251840" y="80193"/>
                    <a:pt x="8327048" y="141918"/>
                  </a:cubicBezTo>
                  <a:cubicBezTo>
                    <a:pt x="8446213" y="239720"/>
                    <a:pt x="8248548" y="430341"/>
                    <a:pt x="8399764" y="514016"/>
                  </a:cubicBezTo>
                  <a:cubicBezTo>
                    <a:pt x="8512425" y="520393"/>
                    <a:pt x="8514692" y="442245"/>
                    <a:pt x="8651348" y="415602"/>
                  </a:cubicBezTo>
                  <a:cubicBezTo>
                    <a:pt x="8832217" y="388403"/>
                    <a:pt x="8734063" y="446881"/>
                    <a:pt x="8760701" y="481823"/>
                  </a:cubicBezTo>
                  <a:cubicBezTo>
                    <a:pt x="8787339" y="516765"/>
                    <a:pt x="8798423" y="558419"/>
                    <a:pt x="8811176" y="625252"/>
                  </a:cubicBezTo>
                  <a:cubicBezTo>
                    <a:pt x="8831684" y="736952"/>
                    <a:pt x="8793775" y="868840"/>
                    <a:pt x="8819229" y="912596"/>
                  </a:cubicBezTo>
                  <a:cubicBezTo>
                    <a:pt x="8844683" y="956352"/>
                    <a:pt x="8884314" y="907263"/>
                    <a:pt x="8963901" y="887790"/>
                  </a:cubicBezTo>
                  <a:cubicBezTo>
                    <a:pt x="9108363" y="828418"/>
                    <a:pt x="9025499" y="984230"/>
                    <a:pt x="9120624" y="983067"/>
                  </a:cubicBezTo>
                  <a:cubicBezTo>
                    <a:pt x="9215749" y="981904"/>
                    <a:pt x="9290319" y="912515"/>
                    <a:pt x="9326473" y="1019601"/>
                  </a:cubicBezTo>
                  <a:cubicBezTo>
                    <a:pt x="9191057" y="1194710"/>
                    <a:pt x="9258929" y="1244778"/>
                    <a:pt x="9268161" y="1278627"/>
                  </a:cubicBezTo>
                  <a:cubicBezTo>
                    <a:pt x="9191707" y="1378560"/>
                    <a:pt x="9213690" y="1506922"/>
                    <a:pt x="9168452" y="1624985"/>
                  </a:cubicBezTo>
                  <a:cubicBezTo>
                    <a:pt x="9117440" y="1742354"/>
                    <a:pt x="9220853" y="1859638"/>
                    <a:pt x="9222251" y="1958092"/>
                  </a:cubicBezTo>
                  <a:cubicBezTo>
                    <a:pt x="9181506" y="2021337"/>
                    <a:pt x="9201619" y="2065615"/>
                    <a:pt x="9104262" y="2096925"/>
                  </a:cubicBezTo>
                  <a:cubicBezTo>
                    <a:pt x="9036487" y="2182461"/>
                    <a:pt x="8975783" y="2241719"/>
                    <a:pt x="8988246" y="2347007"/>
                  </a:cubicBezTo>
                  <a:cubicBezTo>
                    <a:pt x="8912681" y="2336847"/>
                    <a:pt x="8989570" y="2461793"/>
                    <a:pt x="8981558" y="2513403"/>
                  </a:cubicBezTo>
                  <a:cubicBezTo>
                    <a:pt x="8953361" y="2604587"/>
                    <a:pt x="9129324" y="2654887"/>
                    <a:pt x="9001054" y="2756487"/>
                  </a:cubicBezTo>
                  <a:cubicBezTo>
                    <a:pt x="8868974" y="2904442"/>
                    <a:pt x="8830239" y="3126692"/>
                    <a:pt x="8644819" y="3166062"/>
                  </a:cubicBezTo>
                  <a:cubicBezTo>
                    <a:pt x="8552109" y="3167967"/>
                    <a:pt x="8505119" y="3116532"/>
                    <a:pt x="8383834" y="3114627"/>
                  </a:cubicBezTo>
                  <a:cubicBezTo>
                    <a:pt x="8131486" y="3128597"/>
                    <a:pt x="7898187" y="3180666"/>
                    <a:pt x="7655364" y="3213686"/>
                  </a:cubicBezTo>
                  <a:cubicBezTo>
                    <a:pt x="7506520" y="3255279"/>
                    <a:pt x="7293730" y="3390534"/>
                    <a:pt x="7181779" y="3407997"/>
                  </a:cubicBezTo>
                  <a:cubicBezTo>
                    <a:pt x="7027918" y="3387360"/>
                    <a:pt x="7239999" y="3875374"/>
                    <a:pt x="7500880" y="4144483"/>
                  </a:cubicBezTo>
                  <a:cubicBezTo>
                    <a:pt x="7445616" y="4276315"/>
                    <a:pt x="7348922" y="4445249"/>
                    <a:pt x="7297805" y="4390639"/>
                  </a:cubicBezTo>
                  <a:cubicBezTo>
                    <a:pt x="7233162" y="4327774"/>
                    <a:pt x="7851320" y="4871032"/>
                    <a:pt x="7833540" y="4776417"/>
                  </a:cubicBezTo>
                  <a:cubicBezTo>
                    <a:pt x="7829857" y="4710695"/>
                    <a:pt x="7716481" y="5307119"/>
                    <a:pt x="7742199" y="5209329"/>
                  </a:cubicBezTo>
                  <a:cubicBezTo>
                    <a:pt x="7633058" y="5130514"/>
                    <a:pt x="7581204" y="5144239"/>
                    <a:pt x="7501391" y="5055314"/>
                  </a:cubicBezTo>
                  <a:cubicBezTo>
                    <a:pt x="7422412" y="5102080"/>
                    <a:pt x="7342809" y="5141229"/>
                    <a:pt x="7277040" y="5190440"/>
                  </a:cubicBezTo>
                  <a:cubicBezTo>
                    <a:pt x="7105280" y="5082466"/>
                    <a:pt x="6876093" y="5074233"/>
                    <a:pt x="6629888" y="4848908"/>
                  </a:cubicBezTo>
                  <a:cubicBezTo>
                    <a:pt x="6618267" y="4732703"/>
                    <a:pt x="6519542" y="4936606"/>
                    <a:pt x="6469060" y="4869931"/>
                  </a:cubicBezTo>
                  <a:cubicBezTo>
                    <a:pt x="6441882" y="4814369"/>
                    <a:pt x="6387805" y="4592096"/>
                    <a:pt x="6255850" y="4487394"/>
                  </a:cubicBezTo>
                  <a:cubicBezTo>
                    <a:pt x="6060817" y="4618520"/>
                    <a:pt x="5833803" y="4557587"/>
                    <a:pt x="5534505" y="4730937"/>
                  </a:cubicBezTo>
                  <a:cubicBezTo>
                    <a:pt x="5455151" y="4840389"/>
                    <a:pt x="5444993" y="4863413"/>
                    <a:pt x="5463253" y="4919254"/>
                  </a:cubicBezTo>
                  <a:cubicBezTo>
                    <a:pt x="5506900" y="4979787"/>
                    <a:pt x="5433117" y="5086345"/>
                    <a:pt x="5346659" y="5160770"/>
                  </a:cubicBezTo>
                  <a:cubicBezTo>
                    <a:pt x="5235617" y="5184366"/>
                    <a:pt x="5372043" y="5093286"/>
                    <a:pt x="5088486" y="4994207"/>
                  </a:cubicBezTo>
                  <a:cubicBezTo>
                    <a:pt x="4955236" y="4953954"/>
                    <a:pt x="4970905" y="4982243"/>
                    <a:pt x="4805330" y="4994207"/>
                  </a:cubicBezTo>
                  <a:cubicBezTo>
                    <a:pt x="4687348" y="4985879"/>
                    <a:pt x="4690524" y="4765712"/>
                    <a:pt x="4497188" y="4694394"/>
                  </a:cubicBezTo>
                  <a:cubicBezTo>
                    <a:pt x="4303852" y="4623076"/>
                    <a:pt x="3859072" y="4766174"/>
                    <a:pt x="3645316" y="4566298"/>
                  </a:cubicBezTo>
                  <a:cubicBezTo>
                    <a:pt x="3314968" y="4474689"/>
                    <a:pt x="4048462" y="4746610"/>
                    <a:pt x="3447849" y="4502847"/>
                  </a:cubicBezTo>
                  <a:cubicBezTo>
                    <a:pt x="3331656" y="4461735"/>
                    <a:pt x="3374282" y="4885942"/>
                    <a:pt x="3322926" y="5027520"/>
                  </a:cubicBezTo>
                  <a:cubicBezTo>
                    <a:pt x="3427028" y="5159383"/>
                    <a:pt x="3503368" y="5314841"/>
                    <a:pt x="3564443" y="5468912"/>
                  </a:cubicBezTo>
                  <a:cubicBezTo>
                    <a:pt x="3636619" y="5622984"/>
                    <a:pt x="3606080" y="5667402"/>
                    <a:pt x="3589424" y="5743742"/>
                  </a:cubicBezTo>
                  <a:cubicBezTo>
                    <a:pt x="3743494" y="5760399"/>
                    <a:pt x="3818448" y="5846457"/>
                    <a:pt x="3822612" y="5910305"/>
                  </a:cubicBezTo>
                  <a:cubicBezTo>
                    <a:pt x="3796240" y="5971378"/>
                    <a:pt x="3740717" y="5982482"/>
                    <a:pt x="3647721" y="6068540"/>
                  </a:cubicBezTo>
                  <a:cubicBezTo>
                    <a:pt x="3479771" y="6058825"/>
                    <a:pt x="3511693" y="6067153"/>
                    <a:pt x="3331251" y="6110181"/>
                  </a:cubicBezTo>
                  <a:cubicBezTo>
                    <a:pt x="3204941" y="6158762"/>
                    <a:pt x="3325698" y="6290624"/>
                    <a:pt x="2973141" y="6409994"/>
                  </a:cubicBezTo>
                  <a:cubicBezTo>
                    <a:pt x="2875979" y="6447471"/>
                    <a:pt x="2848217" y="6301729"/>
                    <a:pt x="2748279" y="6418323"/>
                  </a:cubicBezTo>
                  <a:cubicBezTo>
                    <a:pt x="2681654" y="6385011"/>
                    <a:pt x="2624745" y="6205956"/>
                    <a:pt x="2573388" y="6210120"/>
                  </a:cubicBezTo>
                  <a:cubicBezTo>
                    <a:pt x="2522031" y="6214284"/>
                    <a:pt x="2502599" y="6393339"/>
                    <a:pt x="2440138" y="6360026"/>
                  </a:cubicBezTo>
                  <a:cubicBezTo>
                    <a:pt x="2377677" y="6326714"/>
                    <a:pt x="2379064" y="6311448"/>
                    <a:pt x="2340200" y="6210120"/>
                  </a:cubicBezTo>
                  <a:cubicBezTo>
                    <a:pt x="2112564" y="6294788"/>
                    <a:pt x="1890480" y="6322545"/>
                    <a:pt x="1757231" y="6368350"/>
                  </a:cubicBezTo>
                  <a:cubicBezTo>
                    <a:pt x="1623982" y="6414155"/>
                    <a:pt x="1574018" y="6579335"/>
                    <a:pt x="1432440" y="6651511"/>
                  </a:cubicBezTo>
                  <a:cubicBezTo>
                    <a:pt x="1232565" y="6582110"/>
                    <a:pt x="1275588" y="6239265"/>
                    <a:pt x="1240886" y="6143491"/>
                  </a:cubicBezTo>
                  <a:cubicBezTo>
                    <a:pt x="1206184" y="6047717"/>
                    <a:pt x="1254766" y="6025509"/>
                    <a:pt x="1240886" y="5935287"/>
                  </a:cubicBezTo>
                  <a:cubicBezTo>
                    <a:pt x="1227006" y="5845065"/>
                    <a:pt x="1203410" y="5774275"/>
                    <a:pt x="1157605" y="5602159"/>
                  </a:cubicBezTo>
                  <a:cubicBezTo>
                    <a:pt x="1263093" y="5471682"/>
                    <a:pt x="1672562" y="5661844"/>
                    <a:pt x="1748903" y="5493893"/>
                  </a:cubicBezTo>
                  <a:cubicBezTo>
                    <a:pt x="1851617" y="5373135"/>
                    <a:pt x="1873825" y="5288467"/>
                    <a:pt x="1882153" y="5102471"/>
                  </a:cubicBezTo>
                  <a:cubicBezTo>
                    <a:pt x="1764169" y="5092756"/>
                    <a:pt x="1451863" y="5005314"/>
                    <a:pt x="1257542" y="4969224"/>
                  </a:cubicBezTo>
                  <a:cubicBezTo>
                    <a:pt x="1156215" y="4901209"/>
                    <a:pt x="1122902" y="4965060"/>
                    <a:pt x="1007698" y="4969224"/>
                  </a:cubicBezTo>
                  <a:cubicBezTo>
                    <a:pt x="984102" y="4740200"/>
                    <a:pt x="916089" y="4831810"/>
                    <a:pt x="866120" y="4586130"/>
                  </a:cubicBezTo>
                  <a:cubicBezTo>
                    <a:pt x="907761" y="4315465"/>
                    <a:pt x="1004921" y="4461208"/>
                    <a:pt x="1165933" y="4369598"/>
                  </a:cubicBezTo>
                  <a:cubicBezTo>
                    <a:pt x="1034070" y="4130856"/>
                    <a:pt x="960506" y="4003158"/>
                    <a:pt x="924417" y="3811610"/>
                  </a:cubicBezTo>
                  <a:cubicBezTo>
                    <a:pt x="803659" y="3707508"/>
                    <a:pt x="803659" y="3579809"/>
                    <a:pt x="691229" y="3570094"/>
                  </a:cubicBezTo>
                  <a:cubicBezTo>
                    <a:pt x="571861" y="3159238"/>
                    <a:pt x="0" y="3367441"/>
                    <a:pt x="-1" y="2912171"/>
                  </a:cubicBezTo>
                  <a:cubicBezTo>
                    <a:pt x="159621" y="2604030"/>
                    <a:pt x="587132" y="2820562"/>
                    <a:pt x="841139" y="2737280"/>
                  </a:cubicBezTo>
                  <a:cubicBezTo>
                    <a:pt x="1095146" y="2653999"/>
                    <a:pt x="1318616" y="2524912"/>
                    <a:pt x="1524042" y="2412482"/>
                  </a:cubicBezTo>
                  <a:cubicBezTo>
                    <a:pt x="1568457" y="2595702"/>
                    <a:pt x="1629535" y="2881634"/>
                    <a:pt x="1757233" y="2853874"/>
                  </a:cubicBezTo>
                  <a:cubicBezTo>
                    <a:pt x="1859945" y="2748385"/>
                    <a:pt x="1901585" y="2742831"/>
                    <a:pt x="2015402" y="2653999"/>
                  </a:cubicBezTo>
                  <a:cubicBezTo>
                    <a:pt x="2063982" y="2583210"/>
                    <a:pt x="1977925" y="2551285"/>
                    <a:pt x="1982089" y="2462451"/>
                  </a:cubicBezTo>
                  <a:cubicBezTo>
                    <a:pt x="2144488" y="2448569"/>
                    <a:pt x="2073701" y="2226487"/>
                    <a:pt x="2040389" y="2120997"/>
                  </a:cubicBezTo>
                  <a:cubicBezTo>
                    <a:pt x="2066761" y="1994685"/>
                    <a:pt x="1918244" y="1907243"/>
                    <a:pt x="1848843" y="1796200"/>
                  </a:cubicBezTo>
                  <a:cubicBezTo>
                    <a:pt x="1926971" y="1617673"/>
                    <a:pt x="1945998" y="1489447"/>
                    <a:pt x="2065368" y="1546356"/>
                  </a:cubicBezTo>
                  <a:cubicBezTo>
                    <a:pt x="2189303" y="1466380"/>
                    <a:pt x="2630299" y="2207055"/>
                    <a:pt x="2773267" y="2287561"/>
                  </a:cubicBezTo>
                  <a:cubicBezTo>
                    <a:pt x="2849610" y="2226490"/>
                    <a:pt x="2751058" y="2164027"/>
                    <a:pt x="2906517" y="2104342"/>
                  </a:cubicBezTo>
                  <a:cubicBezTo>
                    <a:pt x="3061976" y="2044657"/>
                    <a:pt x="3479771" y="1589384"/>
                    <a:pt x="3622737" y="1629637"/>
                  </a:cubicBezTo>
                  <a:cubicBezTo>
                    <a:pt x="3703244" y="1662950"/>
                    <a:pt x="3719898" y="1658786"/>
                    <a:pt x="3780971" y="1721247"/>
                  </a:cubicBezTo>
                  <a:cubicBezTo>
                    <a:pt x="3753213" y="1821185"/>
                    <a:pt x="3707405" y="1865603"/>
                    <a:pt x="3681034" y="1971091"/>
                  </a:cubicBezTo>
                  <a:cubicBezTo>
                    <a:pt x="3867030" y="2186236"/>
                    <a:pt x="4015548" y="2293113"/>
                    <a:pt x="4214035" y="2312545"/>
                  </a:cubicBezTo>
                  <a:cubicBezTo>
                    <a:pt x="4338957" y="2241756"/>
                    <a:pt x="4513848" y="2145982"/>
                    <a:pt x="4647098" y="2096013"/>
                  </a:cubicBezTo>
                  <a:cubicBezTo>
                    <a:pt x="4783125" y="2130713"/>
                    <a:pt x="4827540" y="2120998"/>
                    <a:pt x="4963567" y="2179295"/>
                  </a:cubicBezTo>
                  <a:cubicBezTo>
                    <a:pt x="5310572" y="2040494"/>
                    <a:pt x="5428553" y="1785095"/>
                    <a:pt x="5429940" y="1637966"/>
                  </a:cubicBezTo>
                  <a:cubicBezTo>
                    <a:pt x="5613560" y="1499692"/>
                    <a:pt x="5640859" y="1549677"/>
                    <a:pt x="5713097" y="1329824"/>
                  </a:cubicBezTo>
                  <a:cubicBezTo>
                    <a:pt x="5878735" y="721853"/>
                    <a:pt x="5846271" y="307279"/>
                    <a:pt x="5938334" y="118971"/>
                  </a:cubicBezTo>
                  <a:cubicBezTo>
                    <a:pt x="6030397" y="-69337"/>
                    <a:pt x="6245368" y="272261"/>
                    <a:pt x="6265476" y="199977"/>
                  </a:cubicBezTo>
                  <a:cubicBezTo>
                    <a:pt x="6288886" y="148331"/>
                    <a:pt x="6422227" y="158366"/>
                    <a:pt x="6467959" y="65897"/>
                  </a:cubicBezTo>
                  <a:cubicBezTo>
                    <a:pt x="6573865" y="-33875"/>
                    <a:pt x="6609802" y="5433"/>
                    <a:pt x="6655378" y="19745"/>
                  </a:cubicBezTo>
                  <a:cubicBezTo>
                    <a:pt x="6655906" y="157438"/>
                    <a:pt x="6495781" y="232619"/>
                    <a:pt x="6590311" y="193599"/>
                  </a:cubicBezTo>
                  <a:cubicBezTo>
                    <a:pt x="6595468" y="307034"/>
                    <a:pt x="6725867" y="331957"/>
                    <a:pt x="6770435" y="275311"/>
                  </a:cubicBezTo>
                  <a:cubicBezTo>
                    <a:pt x="6781492" y="124937"/>
                    <a:pt x="6970541" y="204033"/>
                    <a:pt x="6999251" y="234185"/>
                  </a:cubicBezTo>
                  <a:cubicBezTo>
                    <a:pt x="7221124" y="343511"/>
                    <a:pt x="7427533" y="424965"/>
                    <a:pt x="7664375" y="437638"/>
                  </a:cubicBezTo>
                  <a:close/>
                </a:path>
              </a:pathLst>
            </a:custGeom>
            <a:solidFill>
              <a:srgbClr val="C5E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Rectangle 4">
              <a:extLst>
                <a:ext uri="{FF2B5EF4-FFF2-40B4-BE49-F238E27FC236}">
                  <a16:creationId xmlns:a16="http://schemas.microsoft.com/office/drawing/2014/main" id="{F7826BCA-5631-3688-E9ED-8E27B69A63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1250061" y="-812133"/>
              <a:ext cx="4963406" cy="5706722"/>
            </a:xfrm>
            <a:custGeom>
              <a:gdLst>
                <a:gd name="connsiteX0" fmla="*/ 2898973 w 7533112"/>
                <a:gd name="connsiteY0" fmla="*/ 4308488 h 8661261"/>
                <a:gd name="connsiteX1" fmla="*/ 2948161 w 7533112"/>
                <a:gd name="connsiteY1" fmla="*/ 3880907 h 8661261"/>
                <a:gd name="connsiteX2" fmla="*/ 2806582 w 7533112"/>
                <a:gd name="connsiteY2" fmla="*/ 3631063 h 8661261"/>
                <a:gd name="connsiteX3" fmla="*/ 3272958 w 7533112"/>
                <a:gd name="connsiteY3" fmla="*/ 3014780 h 8661261"/>
                <a:gd name="connsiteX4" fmla="*/ 3510454 w 7533112"/>
                <a:gd name="connsiteY4" fmla="*/ 3162934 h 8661261"/>
                <a:gd name="connsiteX5" fmla="*/ 3631068 w 7533112"/>
                <a:gd name="connsiteY5" fmla="*/ 2989799 h 8661261"/>
                <a:gd name="connsiteX6" fmla="*/ 3464505 w 7533112"/>
                <a:gd name="connsiteY6" fmla="*/ 2864878 h 8661261"/>
                <a:gd name="connsiteX7" fmla="*/ 3564443 w 7533112"/>
                <a:gd name="connsiteY7" fmla="*/ 2714971 h 8661261"/>
                <a:gd name="connsiteX8" fmla="*/ 3647724 w 7533112"/>
                <a:gd name="connsiteY8" fmla="*/ 2531752 h 8661261"/>
                <a:gd name="connsiteX9" fmla="*/ 4055803 w 7533112"/>
                <a:gd name="connsiteY9" fmla="*/ 2748284 h 8661261"/>
                <a:gd name="connsiteX10" fmla="*/ 4388929 w 7533112"/>
                <a:gd name="connsiteY10" fmla="*/ 2123673 h 8661261"/>
                <a:gd name="connsiteX11" fmla="*/ 4497194 w 7533112"/>
                <a:gd name="connsiteY11" fmla="*/ 1948782 h 8661261"/>
                <a:gd name="connsiteX12" fmla="*/ 4322303 w 7533112"/>
                <a:gd name="connsiteY12" fmla="*/ 1907141 h 8661261"/>
                <a:gd name="connsiteX13" fmla="*/ 3864256 w 7533112"/>
                <a:gd name="connsiteY13" fmla="*/ 1540703 h 8661261"/>
                <a:gd name="connsiteX14" fmla="*/ 4089116 w 7533112"/>
                <a:gd name="connsiteY14" fmla="*/ 1357484 h 8661261"/>
                <a:gd name="connsiteX15" fmla="*/ 4513851 w 7533112"/>
                <a:gd name="connsiteY15" fmla="*/ 1540703 h 8661261"/>
                <a:gd name="connsiteX16" fmla="*/ 4547163 w 7533112"/>
                <a:gd name="connsiteY16" fmla="*/ 1432437 h 8661261"/>
                <a:gd name="connsiteX17" fmla="*/ 4455554 w 7533112"/>
                <a:gd name="connsiteY17" fmla="*/ 1240890 h 8661261"/>
                <a:gd name="connsiteX18" fmla="*/ 4630445 w 7533112"/>
                <a:gd name="connsiteY18" fmla="*/ 924420 h 8661261"/>
                <a:gd name="connsiteX19" fmla="*/ 4480538 w 7533112"/>
                <a:gd name="connsiteY19" fmla="*/ 666248 h 8661261"/>
                <a:gd name="connsiteX20" fmla="*/ 4905273 w 7533112"/>
                <a:gd name="connsiteY20" fmla="*/ 1 h 8661261"/>
                <a:gd name="connsiteX21" fmla="*/ 5388305 w 7533112"/>
                <a:gd name="connsiteY21" fmla="*/ 16656 h 8661261"/>
                <a:gd name="connsiteX22" fmla="*/ 5404961 w 7533112"/>
                <a:gd name="connsiteY22" fmla="*/ 707889 h 8661261"/>
                <a:gd name="connsiteX23" fmla="*/ 5629821 w 7533112"/>
                <a:gd name="connsiteY23" fmla="*/ 807826 h 8661261"/>
                <a:gd name="connsiteX24" fmla="*/ 5696446 w 7533112"/>
                <a:gd name="connsiteY24" fmla="*/ 1149280 h 8661261"/>
                <a:gd name="connsiteX25" fmla="*/ 5280039 w 7533112"/>
                <a:gd name="connsiteY25" fmla="*/ 1499062 h 8661261"/>
                <a:gd name="connsiteX26" fmla="*/ 4996883 w 7533112"/>
                <a:gd name="connsiteY26" fmla="*/ 1557363 h 8661261"/>
                <a:gd name="connsiteX27" fmla="*/ 5163445 w 7533112"/>
                <a:gd name="connsiteY27" fmla="*/ 1698941 h 8661261"/>
                <a:gd name="connsiteX28" fmla="*/ 5296696 w 7533112"/>
                <a:gd name="connsiteY28" fmla="*/ 1815531 h 8661261"/>
                <a:gd name="connsiteX29" fmla="*/ 5396633 w 7533112"/>
                <a:gd name="connsiteY29" fmla="*/ 1932125 h 8661261"/>
                <a:gd name="connsiteX30" fmla="*/ 5521555 w 7533112"/>
                <a:gd name="connsiteY30" fmla="*/ 2348532 h 8661261"/>
                <a:gd name="connsiteX31" fmla="*/ 5729316 w 7533112"/>
                <a:gd name="connsiteY31" fmla="*/ 2331972 h 8661261"/>
                <a:gd name="connsiteX32" fmla="*/ 5763071 w 7533112"/>
                <a:gd name="connsiteY32" fmla="*/ 2540077 h 8661261"/>
                <a:gd name="connsiteX33" fmla="*/ 6021244 w 7533112"/>
                <a:gd name="connsiteY33" fmla="*/ 2781593 h 8661261"/>
                <a:gd name="connsiteX34" fmla="*/ 6037900 w 7533112"/>
                <a:gd name="connsiteY34" fmla="*/ 2998124 h 8661261"/>
                <a:gd name="connsiteX35" fmla="*/ 6229447 w 7533112"/>
                <a:gd name="connsiteY35" fmla="*/ 2906515 h 8661261"/>
                <a:gd name="connsiteX36" fmla="*/ 6452008 w 7533112"/>
                <a:gd name="connsiteY36" fmla="*/ 2911478 h 8661261"/>
                <a:gd name="connsiteX37" fmla="*/ 6655359 w 7533112"/>
                <a:gd name="connsiteY37" fmla="*/ 2974391 h 8661261"/>
                <a:gd name="connsiteX38" fmla="*/ 7053933 w 7533112"/>
                <a:gd name="connsiteY38" fmla="*/ 3656047 h 8661261"/>
                <a:gd name="connsiteX39" fmla="*/ 6960212 w 7533112"/>
                <a:gd name="connsiteY39" fmla="*/ 4062791 h 8661261"/>
                <a:gd name="connsiteX40" fmla="*/ 6782055 w 7533112"/>
                <a:gd name="connsiteY40" fmla="*/ 4857922 h 8661261"/>
                <a:gd name="connsiteX41" fmla="*/ 6727656 w 7533112"/>
                <a:gd name="connsiteY41" fmla="*/ 5052745 h 8661261"/>
                <a:gd name="connsiteX42" fmla="*/ 7084067 w 7533112"/>
                <a:gd name="connsiteY42" fmla="*/ 5456940 h 8661261"/>
                <a:gd name="connsiteX43" fmla="*/ 7134078 w 7533112"/>
                <a:gd name="connsiteY43" fmla="*/ 5673164 h 8661261"/>
                <a:gd name="connsiteX44" fmla="*/ 7243396 w 7533112"/>
                <a:gd name="connsiteY44" fmla="*/ 5856984 h 8661261"/>
                <a:gd name="connsiteX45" fmla="*/ 7282470 w 7533112"/>
                <a:gd name="connsiteY45" fmla="*/ 5984990 h 8661261"/>
                <a:gd name="connsiteX46" fmla="*/ 7452238 w 7533112"/>
                <a:gd name="connsiteY46" fmla="*/ 6113330 h 8661261"/>
                <a:gd name="connsiteX47" fmla="*/ 7441239 w 7533112"/>
                <a:gd name="connsiteY47" fmla="*/ 6259779 h 8661261"/>
                <a:gd name="connsiteX48" fmla="*/ 7533112 w 7533112"/>
                <a:gd name="connsiteY48" fmla="*/ 6377905 h 8661261"/>
                <a:gd name="connsiteX49" fmla="*/ 7380199 w 7533112"/>
                <a:gd name="connsiteY49" fmla="*/ 6610738 h 8661261"/>
                <a:gd name="connsiteX50" fmla="*/ 7130270 w 7533112"/>
                <a:gd name="connsiteY50" fmla="*/ 6642136 h 8661261"/>
                <a:gd name="connsiteX51" fmla="*/ 6914695 w 7533112"/>
                <a:gd name="connsiteY51" fmla="*/ 6596524 h 8661261"/>
                <a:gd name="connsiteX52" fmla="*/ 6878757 w 7533112"/>
                <a:gd name="connsiteY52" fmla="*/ 6488026 h 8661261"/>
                <a:gd name="connsiteX53" fmla="*/ 6779083 w 7533112"/>
                <a:gd name="connsiteY53" fmla="*/ 6524108 h 8661261"/>
                <a:gd name="connsiteX54" fmla="*/ 6929429 w 7533112"/>
                <a:gd name="connsiteY54" fmla="*/ 6729037 h 8661261"/>
                <a:gd name="connsiteX55" fmla="*/ 6824461 w 7533112"/>
                <a:gd name="connsiteY55" fmla="*/ 6886804 h 8661261"/>
                <a:gd name="connsiteX56" fmla="*/ 6653596 w 7533112"/>
                <a:gd name="connsiteY56" fmla="*/ 6829123 h 8661261"/>
                <a:gd name="connsiteX57" fmla="*/ 6321872 w 7533112"/>
                <a:gd name="connsiteY57" fmla="*/ 6849972 h 8661261"/>
                <a:gd name="connsiteX58" fmla="*/ 6178845 w 7533112"/>
                <a:gd name="connsiteY58" fmla="*/ 6699678 h 8661261"/>
                <a:gd name="connsiteX59" fmla="*/ 6155351 w 7533112"/>
                <a:gd name="connsiteY59" fmla="*/ 6527634 h 8661261"/>
                <a:gd name="connsiteX60" fmla="*/ 5564624 w 7533112"/>
                <a:gd name="connsiteY60" fmla="*/ 6769203 h 8661261"/>
                <a:gd name="connsiteX61" fmla="*/ 5034779 w 7533112"/>
                <a:gd name="connsiteY61" fmla="*/ 6659552 h 8661261"/>
                <a:gd name="connsiteX62" fmla="*/ 4746260 w 7533112"/>
                <a:gd name="connsiteY62" fmla="*/ 6529560 h 8661261"/>
                <a:gd name="connsiteX63" fmla="*/ 4625730 w 7533112"/>
                <a:gd name="connsiteY63" fmla="*/ 6630261 h 8661261"/>
                <a:gd name="connsiteX64" fmla="*/ 4471349 w 7533112"/>
                <a:gd name="connsiteY64" fmla="*/ 6463498 h 8661261"/>
                <a:gd name="connsiteX65" fmla="*/ 4445890 w 7533112"/>
                <a:gd name="connsiteY65" fmla="*/ 6338970 h 8661261"/>
                <a:gd name="connsiteX66" fmla="*/ 4137698 w 7533112"/>
                <a:gd name="connsiteY66" fmla="*/ 6510783 h 8661261"/>
                <a:gd name="connsiteX67" fmla="*/ 3789746 w 7533112"/>
                <a:gd name="connsiteY67" fmla="*/ 6398796 h 8661261"/>
                <a:gd name="connsiteX68" fmla="*/ 3510130 w 7533112"/>
                <a:gd name="connsiteY68" fmla="*/ 7779113 h 8661261"/>
                <a:gd name="connsiteX69" fmla="*/ 3264634 w 7533112"/>
                <a:gd name="connsiteY69" fmla="*/ 7961697 h 8661261"/>
                <a:gd name="connsiteX70" fmla="*/ 2831571 w 7533112"/>
                <a:gd name="connsiteY70" fmla="*/ 8503026 h 8661261"/>
                <a:gd name="connsiteX71" fmla="*/ 2581727 w 7533112"/>
                <a:gd name="connsiteY71" fmla="*/ 8394760 h 8661261"/>
                <a:gd name="connsiteX72" fmla="*/ 2082039 w 7533112"/>
                <a:gd name="connsiteY72" fmla="*/ 8661261 h 8661261"/>
                <a:gd name="connsiteX73" fmla="*/ 1549038 w 7533112"/>
                <a:gd name="connsiteY73" fmla="*/ 8303151 h 8661261"/>
                <a:gd name="connsiteX74" fmla="*/ 1648976 w 7533112"/>
                <a:gd name="connsiteY74" fmla="*/ 8053307 h 8661261"/>
                <a:gd name="connsiteX75" fmla="*/ 1399132 w 7533112"/>
                <a:gd name="connsiteY75" fmla="*/ 7928384 h 8661261"/>
                <a:gd name="connsiteX76" fmla="*/ 798066 w 7533112"/>
                <a:gd name="connsiteY76" fmla="*/ 8412023 h 8661261"/>
                <a:gd name="connsiteX77" fmla="*/ 641271 w 7533112"/>
                <a:gd name="connsiteY77" fmla="*/ 8602964 h 8661261"/>
                <a:gd name="connsiteX78" fmla="*/ 9142 w 7533112"/>
                <a:gd name="connsiteY78" fmla="*/ 7959192 h 8661261"/>
                <a:gd name="connsiteX79" fmla="*/ 158238 w 7533112"/>
                <a:gd name="connsiteY79" fmla="*/ 7495321 h 8661261"/>
                <a:gd name="connsiteX80" fmla="*/ 433063 w 7533112"/>
                <a:gd name="connsiteY80" fmla="*/ 7137211 h 8661261"/>
                <a:gd name="connsiteX81" fmla="*/ 174891 w 7533112"/>
                <a:gd name="connsiteY81" fmla="*/ 6570897 h 8661261"/>
                <a:gd name="connsiteX82" fmla="*/ 1 w 7533112"/>
                <a:gd name="connsiteY82" fmla="*/ 6087865 h 8661261"/>
                <a:gd name="connsiteX83" fmla="*/ 166564 w 7533112"/>
                <a:gd name="connsiteY83" fmla="*/ 5546536 h 8661261"/>
                <a:gd name="connsiteX84" fmla="*/ 474705 w 7533112"/>
                <a:gd name="connsiteY84" fmla="*/ 5429942 h 8661261"/>
                <a:gd name="connsiteX85" fmla="*/ 666253 w 7533112"/>
                <a:gd name="connsiteY85" fmla="*/ 5263379 h 8661261"/>
                <a:gd name="connsiteX86" fmla="*/ 782846 w 7533112"/>
                <a:gd name="connsiteY86" fmla="*/ 4863628 h 8661261"/>
                <a:gd name="connsiteX87" fmla="*/ 1521246 w 7533112"/>
                <a:gd name="connsiteY87" fmla="*/ 5334551 h 8661261"/>
                <a:gd name="connsiteX88" fmla="*/ 2240269 w 7533112"/>
                <a:gd name="connsiteY88" fmla="*/ 4747034 h 8661261"/>
                <a:gd name="connsiteX89" fmla="*/ 2082034 w 7533112"/>
                <a:gd name="connsiteY89" fmla="*/ 4647096 h 8661261"/>
                <a:gd name="connsiteX90" fmla="*/ 2273582 w 7533112"/>
                <a:gd name="connsiteY90" fmla="*/ 4363939 h 8661261"/>
                <a:gd name="connsiteX91" fmla="*/ 2423488 w 7533112"/>
                <a:gd name="connsiteY91" fmla="*/ 4488861 h 8661261"/>
                <a:gd name="connsiteX92" fmla="*/ 2623363 w 7533112"/>
                <a:gd name="connsiteY92" fmla="*/ 4222361 h 8661261"/>
                <a:gd name="connsiteX93" fmla="*/ 2898973 w 7533112"/>
                <a:gd name="connsiteY93" fmla="*/ 4308488 h 86612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533112" h="8661261">
                  <a:moveTo>
                    <a:pt x="2898973" y="4308488"/>
                  </a:moveTo>
                  <a:cubicBezTo>
                    <a:pt x="2911464" y="4183566"/>
                    <a:pt x="2914261" y="4069058"/>
                    <a:pt x="2948161" y="3880907"/>
                  </a:cubicBezTo>
                  <a:cubicBezTo>
                    <a:pt x="3010492" y="3737466"/>
                    <a:pt x="2914130" y="3797917"/>
                    <a:pt x="2806582" y="3631063"/>
                  </a:cubicBezTo>
                  <a:cubicBezTo>
                    <a:pt x="2891251" y="3493649"/>
                    <a:pt x="3073752" y="3256588"/>
                    <a:pt x="3272958" y="3014780"/>
                  </a:cubicBezTo>
                  <a:cubicBezTo>
                    <a:pt x="3355571" y="3064458"/>
                    <a:pt x="3398100" y="3150425"/>
                    <a:pt x="3510454" y="3162934"/>
                  </a:cubicBezTo>
                  <a:cubicBezTo>
                    <a:pt x="3658972" y="3119906"/>
                    <a:pt x="3508251" y="3128309"/>
                    <a:pt x="3631068" y="2989799"/>
                  </a:cubicBezTo>
                  <a:cubicBezTo>
                    <a:pt x="3583158" y="2962330"/>
                    <a:pt x="3497818" y="3034218"/>
                    <a:pt x="3464505" y="2864878"/>
                  </a:cubicBezTo>
                  <a:cubicBezTo>
                    <a:pt x="3475609" y="2805193"/>
                    <a:pt x="3392328" y="2867654"/>
                    <a:pt x="3564443" y="2714971"/>
                  </a:cubicBezTo>
                  <a:cubicBezTo>
                    <a:pt x="3639396" y="2645570"/>
                    <a:pt x="3496431" y="2576170"/>
                    <a:pt x="3647724" y="2531752"/>
                  </a:cubicBezTo>
                  <a:cubicBezTo>
                    <a:pt x="3712962" y="2627525"/>
                    <a:pt x="3914225" y="2817685"/>
                    <a:pt x="4055803" y="2748284"/>
                  </a:cubicBezTo>
                  <a:cubicBezTo>
                    <a:pt x="4197381" y="2678883"/>
                    <a:pt x="4157131" y="2155599"/>
                    <a:pt x="4388929" y="2123673"/>
                  </a:cubicBezTo>
                  <a:cubicBezTo>
                    <a:pt x="4479151" y="2058436"/>
                    <a:pt x="4441673" y="2009855"/>
                    <a:pt x="4497194" y="1948782"/>
                  </a:cubicBezTo>
                  <a:cubicBezTo>
                    <a:pt x="4481925" y="1914082"/>
                    <a:pt x="4337571" y="2039003"/>
                    <a:pt x="4322303" y="1907141"/>
                  </a:cubicBezTo>
                  <a:cubicBezTo>
                    <a:pt x="4280663" y="1694774"/>
                    <a:pt x="4065518" y="1654520"/>
                    <a:pt x="3864256" y="1540703"/>
                  </a:cubicBezTo>
                  <a:cubicBezTo>
                    <a:pt x="3954478" y="1304739"/>
                    <a:pt x="4022490" y="1424109"/>
                    <a:pt x="4089116" y="1357484"/>
                  </a:cubicBezTo>
                  <a:cubicBezTo>
                    <a:pt x="4180725" y="1524047"/>
                    <a:pt x="4423630" y="1543479"/>
                    <a:pt x="4513851" y="1540703"/>
                  </a:cubicBezTo>
                  <a:cubicBezTo>
                    <a:pt x="4604072" y="1537927"/>
                    <a:pt x="4498582" y="1462973"/>
                    <a:pt x="4547163" y="1432437"/>
                  </a:cubicBezTo>
                  <a:cubicBezTo>
                    <a:pt x="4595744" y="1401901"/>
                    <a:pt x="4368109" y="1313067"/>
                    <a:pt x="4455554" y="1240890"/>
                  </a:cubicBezTo>
                  <a:cubicBezTo>
                    <a:pt x="4524956" y="1154831"/>
                    <a:pt x="4577700" y="1021582"/>
                    <a:pt x="4630445" y="924420"/>
                  </a:cubicBezTo>
                  <a:cubicBezTo>
                    <a:pt x="4613788" y="836975"/>
                    <a:pt x="4566597" y="824483"/>
                    <a:pt x="4480538" y="666248"/>
                  </a:cubicBezTo>
                  <a:cubicBezTo>
                    <a:pt x="4692906" y="342837"/>
                    <a:pt x="4751203" y="161011"/>
                    <a:pt x="4905273" y="1"/>
                  </a:cubicBezTo>
                  <a:cubicBezTo>
                    <a:pt x="5053793" y="59687"/>
                    <a:pt x="5223129" y="15269"/>
                    <a:pt x="5388305" y="16656"/>
                  </a:cubicBezTo>
                  <a:cubicBezTo>
                    <a:pt x="5413289" y="223471"/>
                    <a:pt x="5436887" y="492747"/>
                    <a:pt x="5404961" y="707889"/>
                  </a:cubicBezTo>
                  <a:cubicBezTo>
                    <a:pt x="5542376" y="771737"/>
                    <a:pt x="5581240" y="734261"/>
                    <a:pt x="5629821" y="807826"/>
                  </a:cubicBezTo>
                  <a:cubicBezTo>
                    <a:pt x="5678402" y="881391"/>
                    <a:pt x="5660356" y="1057671"/>
                    <a:pt x="5696446" y="1149280"/>
                  </a:cubicBezTo>
                  <a:cubicBezTo>
                    <a:pt x="5690894" y="1254770"/>
                    <a:pt x="5338336" y="1381078"/>
                    <a:pt x="5280039" y="1499062"/>
                  </a:cubicBezTo>
                  <a:cubicBezTo>
                    <a:pt x="5038523" y="1492124"/>
                    <a:pt x="5031584" y="1497677"/>
                    <a:pt x="4996883" y="1557363"/>
                  </a:cubicBezTo>
                  <a:cubicBezTo>
                    <a:pt x="5077387" y="1625378"/>
                    <a:pt x="5077388" y="1729478"/>
                    <a:pt x="5163445" y="1698941"/>
                  </a:cubicBezTo>
                  <a:cubicBezTo>
                    <a:pt x="5207863" y="1794715"/>
                    <a:pt x="5192594" y="1855784"/>
                    <a:pt x="5296696" y="1815531"/>
                  </a:cubicBezTo>
                  <a:cubicBezTo>
                    <a:pt x="5357770" y="1805816"/>
                    <a:pt x="5280039" y="1915469"/>
                    <a:pt x="5396633" y="1932125"/>
                  </a:cubicBezTo>
                  <a:cubicBezTo>
                    <a:pt x="5481974" y="2029578"/>
                    <a:pt x="5517463" y="2172238"/>
                    <a:pt x="5521555" y="2348532"/>
                  </a:cubicBezTo>
                  <a:cubicBezTo>
                    <a:pt x="5649848" y="2359946"/>
                    <a:pt x="5689063" y="2300048"/>
                    <a:pt x="5729316" y="2331972"/>
                  </a:cubicBezTo>
                  <a:cubicBezTo>
                    <a:pt x="5769569" y="2363896"/>
                    <a:pt x="5647791" y="2431827"/>
                    <a:pt x="5763071" y="2540077"/>
                  </a:cubicBezTo>
                  <a:cubicBezTo>
                    <a:pt x="5878351" y="2648327"/>
                    <a:pt x="5978215" y="2692760"/>
                    <a:pt x="6021244" y="2781593"/>
                  </a:cubicBezTo>
                  <a:cubicBezTo>
                    <a:pt x="6064347" y="2942589"/>
                    <a:pt x="5979603" y="2971752"/>
                    <a:pt x="6037900" y="2998124"/>
                  </a:cubicBezTo>
                  <a:cubicBezTo>
                    <a:pt x="6096197" y="3024496"/>
                    <a:pt x="6150713" y="2861271"/>
                    <a:pt x="6229447" y="2906515"/>
                  </a:cubicBezTo>
                  <a:cubicBezTo>
                    <a:pt x="6333240" y="2953129"/>
                    <a:pt x="6379635" y="2875181"/>
                    <a:pt x="6452008" y="2911478"/>
                  </a:cubicBezTo>
                  <a:cubicBezTo>
                    <a:pt x="6668755" y="2969898"/>
                    <a:pt x="6403052" y="2948991"/>
                    <a:pt x="6655359" y="2974391"/>
                  </a:cubicBezTo>
                  <a:cubicBezTo>
                    <a:pt x="6708489" y="3294196"/>
                    <a:pt x="7003124" y="3474647"/>
                    <a:pt x="7053933" y="3656047"/>
                  </a:cubicBezTo>
                  <a:cubicBezTo>
                    <a:pt x="7104742" y="3837447"/>
                    <a:pt x="6938900" y="3620963"/>
                    <a:pt x="6960212" y="4062791"/>
                  </a:cubicBezTo>
                  <a:cubicBezTo>
                    <a:pt x="6981524" y="4504619"/>
                    <a:pt x="6665215" y="4895175"/>
                    <a:pt x="6782055" y="4857922"/>
                  </a:cubicBezTo>
                  <a:cubicBezTo>
                    <a:pt x="6917049" y="4651329"/>
                    <a:pt x="6649434" y="4972856"/>
                    <a:pt x="6727656" y="5052745"/>
                  </a:cubicBezTo>
                  <a:cubicBezTo>
                    <a:pt x="6879764" y="5208094"/>
                    <a:pt x="6949252" y="5357584"/>
                    <a:pt x="7084067" y="5456940"/>
                  </a:cubicBezTo>
                  <a:cubicBezTo>
                    <a:pt x="7135613" y="5547044"/>
                    <a:pt x="7107523" y="5606490"/>
                    <a:pt x="7134078" y="5673164"/>
                  </a:cubicBezTo>
                  <a:cubicBezTo>
                    <a:pt x="7160633" y="5739838"/>
                    <a:pt x="7176509" y="5810417"/>
                    <a:pt x="7243396" y="5856984"/>
                  </a:cubicBezTo>
                  <a:cubicBezTo>
                    <a:pt x="7269560" y="5996506"/>
                    <a:pt x="7278660" y="5954087"/>
                    <a:pt x="7282470" y="5984990"/>
                  </a:cubicBezTo>
                  <a:cubicBezTo>
                    <a:pt x="7355794" y="6068443"/>
                    <a:pt x="7320010" y="6060477"/>
                    <a:pt x="7452238" y="6113330"/>
                  </a:cubicBezTo>
                  <a:cubicBezTo>
                    <a:pt x="7530428" y="6125902"/>
                    <a:pt x="7427760" y="6215683"/>
                    <a:pt x="7441239" y="6259779"/>
                  </a:cubicBezTo>
                  <a:cubicBezTo>
                    <a:pt x="7454718" y="6303875"/>
                    <a:pt x="7517025" y="6346240"/>
                    <a:pt x="7533112" y="6377905"/>
                  </a:cubicBezTo>
                  <a:cubicBezTo>
                    <a:pt x="7504295" y="6536783"/>
                    <a:pt x="7433913" y="6567349"/>
                    <a:pt x="7380199" y="6610738"/>
                  </a:cubicBezTo>
                  <a:cubicBezTo>
                    <a:pt x="7246827" y="6632456"/>
                    <a:pt x="7187221" y="6503121"/>
                    <a:pt x="7130270" y="6642136"/>
                  </a:cubicBezTo>
                  <a:cubicBezTo>
                    <a:pt x="7035763" y="6749737"/>
                    <a:pt x="6965512" y="6671229"/>
                    <a:pt x="6914695" y="6596524"/>
                  </a:cubicBezTo>
                  <a:cubicBezTo>
                    <a:pt x="6821562" y="6643091"/>
                    <a:pt x="6932881" y="6565578"/>
                    <a:pt x="6878757" y="6488026"/>
                  </a:cubicBezTo>
                  <a:cubicBezTo>
                    <a:pt x="6760499" y="6576821"/>
                    <a:pt x="6798331" y="6486054"/>
                    <a:pt x="6779083" y="6524108"/>
                  </a:cubicBezTo>
                  <a:cubicBezTo>
                    <a:pt x="6830284" y="6621270"/>
                    <a:pt x="6992506" y="6716337"/>
                    <a:pt x="6929429" y="6729037"/>
                  </a:cubicBezTo>
                  <a:cubicBezTo>
                    <a:pt x="6851154" y="6854022"/>
                    <a:pt x="6921090" y="6760749"/>
                    <a:pt x="6824461" y="6886804"/>
                  </a:cubicBezTo>
                  <a:cubicBezTo>
                    <a:pt x="6803569" y="6960358"/>
                    <a:pt x="6710032" y="6910990"/>
                    <a:pt x="6653596" y="6829123"/>
                  </a:cubicBezTo>
                  <a:cubicBezTo>
                    <a:pt x="6585237" y="6819276"/>
                    <a:pt x="6509566" y="6807261"/>
                    <a:pt x="6321872" y="6849972"/>
                  </a:cubicBezTo>
                  <a:cubicBezTo>
                    <a:pt x="6182824" y="6965259"/>
                    <a:pt x="6183682" y="6818713"/>
                    <a:pt x="6178845" y="6699678"/>
                  </a:cubicBezTo>
                  <a:cubicBezTo>
                    <a:pt x="6168898" y="6634869"/>
                    <a:pt x="6194930" y="6584257"/>
                    <a:pt x="6155351" y="6527634"/>
                  </a:cubicBezTo>
                  <a:cubicBezTo>
                    <a:pt x="5929441" y="6638908"/>
                    <a:pt x="5647809" y="6786983"/>
                    <a:pt x="5564624" y="6769203"/>
                  </a:cubicBezTo>
                  <a:cubicBezTo>
                    <a:pt x="5449689" y="6773648"/>
                    <a:pt x="5203526" y="6737211"/>
                    <a:pt x="5034779" y="6659552"/>
                  </a:cubicBezTo>
                  <a:cubicBezTo>
                    <a:pt x="4920046" y="6610900"/>
                    <a:pt x="4916182" y="6598677"/>
                    <a:pt x="4746260" y="6529560"/>
                  </a:cubicBezTo>
                  <a:cubicBezTo>
                    <a:pt x="4653550" y="6531465"/>
                    <a:pt x="4689189" y="6591688"/>
                    <a:pt x="4625730" y="6630261"/>
                  </a:cubicBezTo>
                  <a:cubicBezTo>
                    <a:pt x="4373382" y="6644231"/>
                    <a:pt x="4396131" y="6546129"/>
                    <a:pt x="4471349" y="6463498"/>
                  </a:cubicBezTo>
                  <a:cubicBezTo>
                    <a:pt x="4477035" y="6419739"/>
                    <a:pt x="4501498" y="6331089"/>
                    <a:pt x="4445890" y="6338970"/>
                  </a:cubicBezTo>
                  <a:cubicBezTo>
                    <a:pt x="4390282" y="6346851"/>
                    <a:pt x="4117590" y="6583067"/>
                    <a:pt x="4137698" y="6510783"/>
                  </a:cubicBezTo>
                  <a:cubicBezTo>
                    <a:pt x="4161108" y="6459137"/>
                    <a:pt x="4048449" y="6394563"/>
                    <a:pt x="3789746" y="6398796"/>
                  </a:cubicBezTo>
                  <a:cubicBezTo>
                    <a:pt x="3666643" y="6778818"/>
                    <a:pt x="3645227" y="7579477"/>
                    <a:pt x="3510130" y="7779113"/>
                  </a:cubicBezTo>
                  <a:cubicBezTo>
                    <a:pt x="3389300" y="7884137"/>
                    <a:pt x="3321059" y="7929778"/>
                    <a:pt x="3264634" y="7961697"/>
                  </a:cubicBezTo>
                  <a:cubicBezTo>
                    <a:pt x="3295894" y="8126765"/>
                    <a:pt x="3163549" y="8285006"/>
                    <a:pt x="2831571" y="8503026"/>
                  </a:cubicBezTo>
                  <a:cubicBezTo>
                    <a:pt x="2547026" y="8497474"/>
                    <a:pt x="2924809" y="8575102"/>
                    <a:pt x="2581727" y="8394760"/>
                  </a:cubicBezTo>
                  <a:cubicBezTo>
                    <a:pt x="2420716" y="8322583"/>
                    <a:pt x="2175278" y="8573713"/>
                    <a:pt x="2082039" y="8661261"/>
                  </a:cubicBezTo>
                  <a:cubicBezTo>
                    <a:pt x="1891880" y="8619620"/>
                    <a:pt x="1767198" y="8509865"/>
                    <a:pt x="1549038" y="8303151"/>
                  </a:cubicBezTo>
                  <a:cubicBezTo>
                    <a:pt x="1557366" y="8207377"/>
                    <a:pt x="1636723" y="8200338"/>
                    <a:pt x="1648976" y="8053307"/>
                  </a:cubicBezTo>
                  <a:cubicBezTo>
                    <a:pt x="1607335" y="7976966"/>
                    <a:pt x="1528460" y="7967150"/>
                    <a:pt x="1399132" y="7928384"/>
                  </a:cubicBezTo>
                  <a:cubicBezTo>
                    <a:pt x="1269806" y="8014541"/>
                    <a:pt x="1078311" y="8311115"/>
                    <a:pt x="798066" y="8412023"/>
                  </a:cubicBezTo>
                  <a:cubicBezTo>
                    <a:pt x="652324" y="8460604"/>
                    <a:pt x="706132" y="8503544"/>
                    <a:pt x="641271" y="8602964"/>
                  </a:cubicBezTo>
                  <a:cubicBezTo>
                    <a:pt x="509784" y="8527492"/>
                    <a:pt x="417687" y="8231873"/>
                    <a:pt x="9142" y="7959192"/>
                  </a:cubicBezTo>
                  <a:cubicBezTo>
                    <a:pt x="79931" y="7788465"/>
                    <a:pt x="130613" y="7726704"/>
                    <a:pt x="158238" y="7495321"/>
                  </a:cubicBezTo>
                  <a:cubicBezTo>
                    <a:pt x="92865" y="7315295"/>
                    <a:pt x="430288" y="7291282"/>
                    <a:pt x="433063" y="7137211"/>
                  </a:cubicBezTo>
                  <a:cubicBezTo>
                    <a:pt x="435839" y="6983140"/>
                    <a:pt x="202651" y="6719415"/>
                    <a:pt x="174891" y="6570897"/>
                  </a:cubicBezTo>
                  <a:cubicBezTo>
                    <a:pt x="147131" y="6422379"/>
                    <a:pt x="66625" y="6351588"/>
                    <a:pt x="1" y="6087865"/>
                  </a:cubicBezTo>
                  <a:cubicBezTo>
                    <a:pt x="101191" y="5769038"/>
                    <a:pt x="98551" y="5688114"/>
                    <a:pt x="166564" y="5546536"/>
                  </a:cubicBezTo>
                  <a:cubicBezTo>
                    <a:pt x="260813" y="5366510"/>
                    <a:pt x="348396" y="5413285"/>
                    <a:pt x="474705" y="5429942"/>
                  </a:cubicBezTo>
                  <a:cubicBezTo>
                    <a:pt x="567567" y="5305439"/>
                    <a:pt x="569091" y="5371645"/>
                    <a:pt x="666253" y="5263379"/>
                  </a:cubicBezTo>
                  <a:cubicBezTo>
                    <a:pt x="703595" y="4997298"/>
                    <a:pt x="663944" y="4969746"/>
                    <a:pt x="782846" y="4863628"/>
                  </a:cubicBezTo>
                  <a:cubicBezTo>
                    <a:pt x="1068176" y="4950861"/>
                    <a:pt x="1305971" y="5200826"/>
                    <a:pt x="1521246" y="5334551"/>
                  </a:cubicBezTo>
                  <a:cubicBezTo>
                    <a:pt x="1740555" y="5201301"/>
                    <a:pt x="2056583" y="4932399"/>
                    <a:pt x="2240269" y="4747034"/>
                  </a:cubicBezTo>
                  <a:cubicBezTo>
                    <a:pt x="2206035" y="4710187"/>
                    <a:pt x="2018185" y="4734542"/>
                    <a:pt x="2082034" y="4647096"/>
                  </a:cubicBezTo>
                  <a:cubicBezTo>
                    <a:pt x="2097302" y="4591575"/>
                    <a:pt x="2183361" y="4434728"/>
                    <a:pt x="2273582" y="4363939"/>
                  </a:cubicBezTo>
                  <a:cubicBezTo>
                    <a:pt x="2340207" y="4300090"/>
                    <a:pt x="2365191" y="4512457"/>
                    <a:pt x="2423488" y="4488861"/>
                  </a:cubicBezTo>
                  <a:cubicBezTo>
                    <a:pt x="2481785" y="4465265"/>
                    <a:pt x="2603802" y="4406495"/>
                    <a:pt x="2623363" y="4222361"/>
                  </a:cubicBezTo>
                  <a:cubicBezTo>
                    <a:pt x="2761374" y="4276212"/>
                    <a:pt x="2796930" y="4267139"/>
                    <a:pt x="2898973" y="4308488"/>
                  </a:cubicBezTo>
                  <a:close/>
                </a:path>
              </a:pathLst>
            </a:custGeom>
            <a:solidFill>
              <a:srgbClr val="8FC36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Rectangle 4">
              <a:extLst>
                <a:ext uri="{FF2B5EF4-FFF2-40B4-BE49-F238E27FC236}">
                  <a16:creationId xmlns:a16="http://schemas.microsoft.com/office/drawing/2014/main" id="{D0079090-F979-42E9-25FD-849FAFEFD2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01582" y="-1368848"/>
              <a:ext cx="4400483" cy="5709813"/>
            </a:xfrm>
            <a:custGeom>
              <a:gdLst>
                <a:gd name="connsiteX0" fmla="*/ 756145 w 6678743"/>
                <a:gd name="connsiteY0" fmla="*/ 6834287 h 8665949"/>
                <a:gd name="connsiteX1" fmla="*/ 559932 w 6678743"/>
                <a:gd name="connsiteY1" fmla="*/ 6650027 h 8665949"/>
                <a:gd name="connsiteX2" fmla="*/ 483895 w 6678743"/>
                <a:gd name="connsiteY2" fmla="*/ 6434910 h 8665949"/>
                <a:gd name="connsiteX3" fmla="*/ 459645 w 6678743"/>
                <a:gd name="connsiteY3" fmla="*/ 6300933 h 8665949"/>
                <a:gd name="connsiteX4" fmla="*/ 276299 w 6678743"/>
                <a:gd name="connsiteY4" fmla="*/ 6101505 h 8665949"/>
                <a:gd name="connsiteX5" fmla="*/ 104214 w 6678743"/>
                <a:gd name="connsiteY5" fmla="*/ 5887729 h 8665949"/>
                <a:gd name="connsiteX6" fmla="*/ 147746 w 6678743"/>
                <a:gd name="connsiteY6" fmla="*/ 5522114 h 8665949"/>
                <a:gd name="connsiteX7" fmla="*/ 311675 w 6678743"/>
                <a:gd name="connsiteY7" fmla="*/ 5221935 h 8665949"/>
                <a:gd name="connsiteX8" fmla="*/ 411688 w 6678743"/>
                <a:gd name="connsiteY8" fmla="*/ 4530405 h 8665949"/>
                <a:gd name="connsiteX9" fmla="*/ 75638 w 6678743"/>
                <a:gd name="connsiteY9" fmla="*/ 4097804 h 8665949"/>
                <a:gd name="connsiteX10" fmla="*/ 137165 w 6678743"/>
                <a:gd name="connsiteY10" fmla="*/ 3962062 h 8665949"/>
                <a:gd name="connsiteX11" fmla="*/ 3577 w 6678743"/>
                <a:gd name="connsiteY11" fmla="*/ 3822267 h 8665949"/>
                <a:gd name="connsiteX12" fmla="*/ 291065 w 6678743"/>
                <a:gd name="connsiteY12" fmla="*/ 3614034 h 8665949"/>
                <a:gd name="connsiteX13" fmla="*/ 407659 w 6678743"/>
                <a:gd name="connsiteY13" fmla="*/ 3355862 h 8665949"/>
                <a:gd name="connsiteX14" fmla="*/ 451382 w 6678743"/>
                <a:gd name="connsiteY14" fmla="*/ 3118514 h 8665949"/>
                <a:gd name="connsiteX15" fmla="*/ 551319 w 6678743"/>
                <a:gd name="connsiteY15" fmla="*/ 3024819 h 8665949"/>
                <a:gd name="connsiteX16" fmla="*/ 676241 w 6678743"/>
                <a:gd name="connsiteY16" fmla="*/ 2787470 h 8665949"/>
                <a:gd name="connsiteX17" fmla="*/ 676241 w 6678743"/>
                <a:gd name="connsiteY17" fmla="*/ 2625074 h 8665949"/>
                <a:gd name="connsiteX18" fmla="*/ 1144699 w 6678743"/>
                <a:gd name="connsiteY18" fmla="*/ 2406458 h 8665949"/>
                <a:gd name="connsiteX19" fmla="*/ 1407035 w 6678743"/>
                <a:gd name="connsiteY19" fmla="*/ 2643809 h 8665949"/>
                <a:gd name="connsiteX20" fmla="*/ 1575679 w 6678743"/>
                <a:gd name="connsiteY20" fmla="*/ 2881156 h 8665949"/>
                <a:gd name="connsiteX21" fmla="*/ 1663125 w 6678743"/>
                <a:gd name="connsiteY21" fmla="*/ 3062293 h 8665949"/>
                <a:gd name="connsiteX22" fmla="*/ 1581939 w 6678743"/>
                <a:gd name="connsiteY22" fmla="*/ 3312147 h 8665949"/>
                <a:gd name="connsiteX23" fmla="*/ 1688122 w 6678743"/>
                <a:gd name="connsiteY23" fmla="*/ 3505776 h 8665949"/>
                <a:gd name="connsiteX24" fmla="*/ 1394556 w 6678743"/>
                <a:gd name="connsiteY24" fmla="*/ 3824327 h 8665949"/>
                <a:gd name="connsiteX25" fmla="*/ 1688109 w 6678743"/>
                <a:gd name="connsiteY25" fmla="*/ 4017947 h 8665949"/>
                <a:gd name="connsiteX26" fmla="*/ 2293994 w 6678743"/>
                <a:gd name="connsiteY26" fmla="*/ 3668175 h 8665949"/>
                <a:gd name="connsiteX27" fmla="*/ 2437654 w 6678743"/>
                <a:gd name="connsiteY27" fmla="*/ 3430823 h 8665949"/>
                <a:gd name="connsiteX28" fmla="*/ 2287748 w 6678743"/>
                <a:gd name="connsiteY28" fmla="*/ 3349624 h 8665949"/>
                <a:gd name="connsiteX29" fmla="*/ 2381439 w 6678743"/>
                <a:gd name="connsiteY29" fmla="*/ 3230948 h 8665949"/>
                <a:gd name="connsiteX30" fmla="*/ 2625037 w 6678743"/>
                <a:gd name="connsiteY30" fmla="*/ 3205963 h 8665949"/>
                <a:gd name="connsiteX31" fmla="*/ 2841343 w 6678743"/>
                <a:gd name="connsiteY31" fmla="*/ 3040296 h 8665949"/>
                <a:gd name="connsiteX32" fmla="*/ 2849897 w 6678743"/>
                <a:gd name="connsiteY32" fmla="*/ 2918643 h 8665949"/>
                <a:gd name="connsiteX33" fmla="*/ 3205925 w 6678743"/>
                <a:gd name="connsiteY33" fmla="*/ 2762490 h 8665949"/>
                <a:gd name="connsiteX34" fmla="*/ 3162189 w 6678743"/>
                <a:gd name="connsiteY34" fmla="*/ 2368976 h 8665949"/>
                <a:gd name="connsiteX35" fmla="*/ 3024788 w 6678743"/>
                <a:gd name="connsiteY35" fmla="*/ 2194095 h 8665949"/>
                <a:gd name="connsiteX36" fmla="*/ 2881127 w 6678743"/>
                <a:gd name="connsiteY36" fmla="*/ 2050434 h 8665949"/>
                <a:gd name="connsiteX37" fmla="*/ 2787436 w 6678743"/>
                <a:gd name="connsiteY37" fmla="*/ 1962989 h 8665949"/>
                <a:gd name="connsiteX38" fmla="*/ 2724975 w 6678743"/>
                <a:gd name="connsiteY38" fmla="*/ 1619453 h 8665949"/>
                <a:gd name="connsiteX39" fmla="*/ 2943588 w 6678743"/>
                <a:gd name="connsiteY39" fmla="*/ 1419578 h 8665949"/>
                <a:gd name="connsiteX40" fmla="*/ 3043526 w 6678743"/>
                <a:gd name="connsiteY40" fmla="*/ 1150995 h 8665949"/>
                <a:gd name="connsiteX41" fmla="*/ 3187186 w 6678743"/>
                <a:gd name="connsiteY41" fmla="*/ 1101027 h 8665949"/>
                <a:gd name="connsiteX42" fmla="*/ 3293360 w 6678743"/>
                <a:gd name="connsiteY42" fmla="*/ 769977 h 8665949"/>
                <a:gd name="connsiteX43" fmla="*/ 3362077 w 6678743"/>
                <a:gd name="connsiteY43" fmla="*/ 395217 h 8665949"/>
                <a:gd name="connsiteX44" fmla="*/ 3618167 w 6678743"/>
                <a:gd name="connsiteY44" fmla="*/ 345248 h 8665949"/>
                <a:gd name="connsiteX45" fmla="*/ 3736843 w 6678743"/>
                <a:gd name="connsiteY45" fmla="*/ 14205 h 8665949"/>
                <a:gd name="connsiteX46" fmla="*/ 3911734 w 6678743"/>
                <a:gd name="connsiteY46" fmla="*/ 89157 h 8665949"/>
                <a:gd name="connsiteX47" fmla="*/ 4105363 w 6678743"/>
                <a:gd name="connsiteY47" fmla="*/ 57927 h 8665949"/>
                <a:gd name="connsiteX48" fmla="*/ 4317730 w 6678743"/>
                <a:gd name="connsiteY48" fmla="*/ 232818 h 8665949"/>
                <a:gd name="connsiteX49" fmla="*/ 4455138 w 6678743"/>
                <a:gd name="connsiteY49" fmla="*/ 195342 h 8665949"/>
                <a:gd name="connsiteX50" fmla="*/ 4642517 w 6678743"/>
                <a:gd name="connsiteY50" fmla="*/ 82905 h 8665949"/>
                <a:gd name="connsiteX51" fmla="*/ 4961072 w 6678743"/>
                <a:gd name="connsiteY51" fmla="*/ 295276 h 8665949"/>
                <a:gd name="connsiteX52" fmla="*/ 5011040 w 6678743"/>
                <a:gd name="connsiteY52" fmla="*/ 420198 h 8665949"/>
                <a:gd name="connsiteX53" fmla="*/ 5054763 w 6678743"/>
                <a:gd name="connsiteY53" fmla="*/ 226572 h 8665949"/>
                <a:gd name="connsiteX54" fmla="*/ 5210916 w 6678743"/>
                <a:gd name="connsiteY54" fmla="*/ 45436 h 8665949"/>
                <a:gd name="connsiteX55" fmla="*/ 5342084 w 6678743"/>
                <a:gd name="connsiteY55" fmla="*/ 82912 h 8665949"/>
                <a:gd name="connsiteX56" fmla="*/ 5367068 w 6678743"/>
                <a:gd name="connsiteY56" fmla="*/ 132881 h 8665949"/>
                <a:gd name="connsiteX57" fmla="*/ 5760569 w 6678743"/>
                <a:gd name="connsiteY57" fmla="*/ 407709 h 8665949"/>
                <a:gd name="connsiteX58" fmla="*/ 5866756 w 6678743"/>
                <a:gd name="connsiteY58" fmla="*/ 738753 h 8665949"/>
                <a:gd name="connsiteX59" fmla="*/ 5698118 w 6678743"/>
                <a:gd name="connsiteY59" fmla="*/ 1144749 h 8665949"/>
                <a:gd name="connsiteX60" fmla="*/ 5273377 w 6678743"/>
                <a:gd name="connsiteY60" fmla="*/ 1450808 h 8665949"/>
                <a:gd name="connsiteX61" fmla="*/ 5004801 w 6678743"/>
                <a:gd name="connsiteY61" fmla="*/ 1450808 h 8665949"/>
                <a:gd name="connsiteX62" fmla="*/ 4986063 w 6678743"/>
                <a:gd name="connsiteY62" fmla="*/ 1719391 h 8665949"/>
                <a:gd name="connsiteX63" fmla="*/ 4786188 w 6678743"/>
                <a:gd name="connsiteY63" fmla="*/ 1725637 h 8665949"/>
                <a:gd name="connsiteX64" fmla="*/ 4680004 w 6678743"/>
                <a:gd name="connsiteY64" fmla="*/ 1819331 h 8665949"/>
                <a:gd name="connsiteX65" fmla="*/ 4717481 w 6678743"/>
                <a:gd name="connsiteY65" fmla="*/ 2087913 h 8665949"/>
                <a:gd name="connsiteX66" fmla="*/ 4842403 w 6678743"/>
                <a:gd name="connsiteY66" fmla="*/ 2212833 h 8665949"/>
                <a:gd name="connsiteX67" fmla="*/ 4836157 w 6678743"/>
                <a:gd name="connsiteY67" fmla="*/ 2518892 h 8665949"/>
                <a:gd name="connsiteX68" fmla="*/ 5135969 w 6678743"/>
                <a:gd name="connsiteY68" fmla="*/ 2512646 h 8665949"/>
                <a:gd name="connsiteX69" fmla="*/ 5392060 w 6678743"/>
                <a:gd name="connsiteY69" fmla="*/ 2412708 h 8665949"/>
                <a:gd name="connsiteX70" fmla="*/ 5641904 w 6678743"/>
                <a:gd name="connsiteY70" fmla="*/ 2406462 h 8665949"/>
                <a:gd name="connsiteX71" fmla="*/ 5710611 w 6678743"/>
                <a:gd name="connsiteY71" fmla="*/ 2412708 h 8665949"/>
                <a:gd name="connsiteX72" fmla="*/ 5835533 w 6678743"/>
                <a:gd name="connsiteY72" fmla="*/ 2625076 h 8665949"/>
                <a:gd name="connsiteX73" fmla="*/ 6279006 w 6678743"/>
                <a:gd name="connsiteY73" fmla="*/ 2656306 h 8665949"/>
                <a:gd name="connsiteX74" fmla="*/ 6129099 w 6678743"/>
                <a:gd name="connsiteY74" fmla="*/ 2718767 h 8665949"/>
                <a:gd name="connsiteX75" fmla="*/ 6110361 w 6678743"/>
                <a:gd name="connsiteY75" fmla="*/ 2874920 h 8665949"/>
                <a:gd name="connsiteX76" fmla="*/ 5891748 w 6678743"/>
                <a:gd name="connsiteY76" fmla="*/ 2862428 h 8665949"/>
                <a:gd name="connsiteX77" fmla="*/ 5816794 w 6678743"/>
                <a:gd name="connsiteY77" fmla="*/ 3081041 h 8665949"/>
                <a:gd name="connsiteX78" fmla="*/ 5916732 w 6678743"/>
                <a:gd name="connsiteY78" fmla="*/ 3274670 h 8665949"/>
                <a:gd name="connsiteX79" fmla="*/ 6147838 w 6678743"/>
                <a:gd name="connsiteY79" fmla="*/ 3387100 h 8665949"/>
                <a:gd name="connsiteX80" fmla="*/ 6316482 w 6678743"/>
                <a:gd name="connsiteY80" fmla="*/ 3243440 h 8665949"/>
                <a:gd name="connsiteX81" fmla="*/ 6366451 w 6678743"/>
                <a:gd name="connsiteY81" fmla="*/ 3487038 h 8665949"/>
                <a:gd name="connsiteX82" fmla="*/ 6560077 w 6678743"/>
                <a:gd name="connsiteY82" fmla="*/ 3630698 h 8665949"/>
                <a:gd name="connsiteX83" fmla="*/ 6678743 w 6678743"/>
                <a:gd name="connsiteY83" fmla="*/ 3861794 h 8665949"/>
                <a:gd name="connsiteX84" fmla="*/ 6466385 w 6678743"/>
                <a:gd name="connsiteY84" fmla="*/ 3980480 h 8665949"/>
                <a:gd name="connsiteX85" fmla="*/ 6347709 w 6678743"/>
                <a:gd name="connsiteY85" fmla="*/ 4055433 h 8665949"/>
                <a:gd name="connsiteX86" fmla="*/ 5972940 w 6678743"/>
                <a:gd name="connsiteY86" fmla="*/ 3943003 h 8665949"/>
                <a:gd name="connsiteX87" fmla="*/ 5710605 w 6678743"/>
                <a:gd name="connsiteY87" fmla="*/ 3793097 h 8665949"/>
                <a:gd name="connsiteX88" fmla="*/ 5548206 w 6678743"/>
                <a:gd name="connsiteY88" fmla="*/ 3868050 h 8665949"/>
                <a:gd name="connsiteX89" fmla="*/ 5354577 w 6678743"/>
                <a:gd name="connsiteY89" fmla="*/ 3836820 h 8665949"/>
                <a:gd name="connsiteX90" fmla="*/ 5373315 w 6678743"/>
                <a:gd name="connsiteY90" fmla="*/ 4017957 h 8665949"/>
                <a:gd name="connsiteX91" fmla="*/ 5273371 w 6678743"/>
                <a:gd name="connsiteY91" fmla="*/ 4111648 h 8665949"/>
                <a:gd name="connsiteX92" fmla="*/ 5260882 w 6678743"/>
                <a:gd name="connsiteY92" fmla="*/ 4349000 h 8665949"/>
                <a:gd name="connsiteX93" fmla="*/ 5042268 w 6678743"/>
                <a:gd name="connsiteY93" fmla="*/ 4486414 h 8665949"/>
                <a:gd name="connsiteX94" fmla="*/ 4861131 w 6678743"/>
                <a:gd name="connsiteY94" fmla="*/ 4511399 h 8665949"/>
                <a:gd name="connsiteX95" fmla="*/ 4836146 w 6678743"/>
                <a:gd name="connsiteY95" fmla="*/ 4242816 h 8665949"/>
                <a:gd name="connsiteX96" fmla="*/ 4729962 w 6678743"/>
                <a:gd name="connsiteY96" fmla="*/ 4255309 h 8665949"/>
                <a:gd name="connsiteX97" fmla="*/ 4617529 w 6678743"/>
                <a:gd name="connsiteY97" fmla="*/ 4042941 h 8665949"/>
                <a:gd name="connsiteX98" fmla="*/ 4448888 w 6678743"/>
                <a:gd name="connsiteY98" fmla="*/ 4036695 h 8665949"/>
                <a:gd name="connsiteX99" fmla="*/ 4411411 w 6678743"/>
                <a:gd name="connsiteY99" fmla="*/ 4398969 h 8665949"/>
                <a:gd name="connsiteX100" fmla="*/ 4446121 w 6678743"/>
                <a:gd name="connsiteY100" fmla="*/ 4737567 h 8665949"/>
                <a:gd name="connsiteX101" fmla="*/ 4417657 w 6678743"/>
                <a:gd name="connsiteY101" fmla="*/ 4911149 h 8665949"/>
                <a:gd name="connsiteX102" fmla="*/ 4704870 w 6678743"/>
                <a:gd name="connsiteY102" fmla="*/ 4983870 h 8665949"/>
                <a:gd name="connsiteX103" fmla="*/ 4943088 w 6678743"/>
                <a:gd name="connsiteY103" fmla="*/ 5431992 h 8665949"/>
                <a:gd name="connsiteX104" fmla="*/ 5148455 w 6678743"/>
                <a:gd name="connsiteY104" fmla="*/ 5379607 h 8665949"/>
                <a:gd name="connsiteX105" fmla="*/ 5130676 w 6678743"/>
                <a:gd name="connsiteY105" fmla="*/ 5557782 h 8665949"/>
                <a:gd name="connsiteX106" fmla="*/ 5080548 w 6678743"/>
                <a:gd name="connsiteY106" fmla="*/ 6032518 h 8665949"/>
                <a:gd name="connsiteX107" fmla="*/ 4879872 w 6678743"/>
                <a:gd name="connsiteY107" fmla="*/ 6433108 h 8665949"/>
                <a:gd name="connsiteX108" fmla="*/ 4804916 w 6678743"/>
                <a:gd name="connsiteY108" fmla="*/ 7057718 h 8665949"/>
                <a:gd name="connsiteX109" fmla="*/ 4588385 w 6678743"/>
                <a:gd name="connsiteY109" fmla="*/ 6982764 h 8665949"/>
                <a:gd name="connsiteX110" fmla="*/ 4621697 w 6678743"/>
                <a:gd name="connsiteY110" fmla="*/ 6607998 h 8665949"/>
                <a:gd name="connsiteX111" fmla="*/ 4638353 w 6678743"/>
                <a:gd name="connsiteY111" fmla="*/ 6233232 h 8665949"/>
                <a:gd name="connsiteX112" fmla="*/ 4331970 w 6678743"/>
                <a:gd name="connsiteY112" fmla="*/ 6177483 h 8665949"/>
                <a:gd name="connsiteX113" fmla="*/ 3453284 w 6678743"/>
                <a:gd name="connsiteY113" fmla="*/ 6762390 h 8665949"/>
                <a:gd name="connsiteX114" fmla="*/ 3615844 w 6678743"/>
                <a:gd name="connsiteY114" fmla="*/ 7476129 h 8665949"/>
                <a:gd name="connsiteX115" fmla="*/ 3481224 w 6678743"/>
                <a:gd name="connsiteY115" fmla="*/ 7910469 h 8665949"/>
                <a:gd name="connsiteX116" fmla="*/ 2988464 w 6678743"/>
                <a:gd name="connsiteY116" fmla="*/ 8012069 h 8665949"/>
                <a:gd name="connsiteX117" fmla="*/ 2615084 w 6678743"/>
                <a:gd name="connsiteY117" fmla="*/ 8601349 h 8665949"/>
                <a:gd name="connsiteX118" fmla="*/ 2428858 w 6678743"/>
                <a:gd name="connsiteY118" fmla="*/ 8544090 h 8665949"/>
                <a:gd name="connsiteX119" fmla="*/ 2293688 w 6678743"/>
                <a:gd name="connsiteY119" fmla="*/ 8287333 h 8665949"/>
                <a:gd name="connsiteX120" fmla="*/ 2250587 w 6678743"/>
                <a:gd name="connsiteY120" fmla="*/ 8091289 h 8665949"/>
                <a:gd name="connsiteX121" fmla="*/ 1798952 w 6678743"/>
                <a:gd name="connsiteY121" fmla="*/ 7937798 h 8665949"/>
                <a:gd name="connsiteX122" fmla="*/ 1560788 w 6678743"/>
                <a:gd name="connsiteY122" fmla="*/ 7887949 h 8665949"/>
                <a:gd name="connsiteX123" fmla="*/ 1448291 w 6678743"/>
                <a:gd name="connsiteY123" fmla="*/ 7823631 h 8665949"/>
                <a:gd name="connsiteX124" fmla="*/ 1510063 w 6678743"/>
                <a:gd name="connsiteY124" fmla="*/ 7597104 h 8665949"/>
                <a:gd name="connsiteX125" fmla="*/ 1667504 w 6678743"/>
                <a:gd name="connsiteY125" fmla="*/ 7572402 h 8665949"/>
                <a:gd name="connsiteX126" fmla="*/ 1652999 w 6678743"/>
                <a:gd name="connsiteY126" fmla="*/ 7324918 h 8665949"/>
                <a:gd name="connsiteX127" fmla="*/ 1930085 w 6678743"/>
                <a:gd name="connsiteY127" fmla="*/ 7282995 h 8665949"/>
                <a:gd name="connsiteX128" fmla="*/ 1839648 w 6678743"/>
                <a:gd name="connsiteY128" fmla="*/ 7121610 h 8665949"/>
                <a:gd name="connsiteX129" fmla="*/ 1714575 w 6678743"/>
                <a:gd name="connsiteY129" fmla="*/ 6992385 h 8665949"/>
                <a:gd name="connsiteX130" fmla="*/ 1316616 w 6678743"/>
                <a:gd name="connsiteY130" fmla="*/ 6979607 h 8665949"/>
                <a:gd name="connsiteX131" fmla="*/ 1213395 w 6678743"/>
                <a:gd name="connsiteY131" fmla="*/ 6982290 h 8665949"/>
                <a:gd name="connsiteX132" fmla="*/ 1039360 w 6678743"/>
                <a:gd name="connsiteY132" fmla="*/ 6875629 h 8665949"/>
                <a:gd name="connsiteX133" fmla="*/ 756145 w 6678743"/>
                <a:gd name="connsiteY133" fmla="*/ 6834287 h 86659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6678743" h="8665949">
                  <a:moveTo>
                    <a:pt x="756145" y="6834287"/>
                  </a:moveTo>
                  <a:cubicBezTo>
                    <a:pt x="836409" y="6798219"/>
                    <a:pt x="642894" y="6724736"/>
                    <a:pt x="559932" y="6650027"/>
                  </a:cubicBezTo>
                  <a:cubicBezTo>
                    <a:pt x="551172" y="6570180"/>
                    <a:pt x="500609" y="6493092"/>
                    <a:pt x="483895" y="6434910"/>
                  </a:cubicBezTo>
                  <a:cubicBezTo>
                    <a:pt x="467181" y="6376728"/>
                    <a:pt x="472268" y="6386879"/>
                    <a:pt x="459645" y="6300933"/>
                  </a:cubicBezTo>
                  <a:cubicBezTo>
                    <a:pt x="360279" y="6224429"/>
                    <a:pt x="334321" y="6239944"/>
                    <a:pt x="276299" y="6101505"/>
                  </a:cubicBezTo>
                  <a:cubicBezTo>
                    <a:pt x="241286" y="6031900"/>
                    <a:pt x="125640" y="5984294"/>
                    <a:pt x="104214" y="5887729"/>
                  </a:cubicBezTo>
                  <a:cubicBezTo>
                    <a:pt x="82788" y="5791164"/>
                    <a:pt x="30906" y="5559367"/>
                    <a:pt x="147746" y="5522114"/>
                  </a:cubicBezTo>
                  <a:cubicBezTo>
                    <a:pt x="324382" y="5448772"/>
                    <a:pt x="267685" y="5387220"/>
                    <a:pt x="311675" y="5221935"/>
                  </a:cubicBezTo>
                  <a:cubicBezTo>
                    <a:pt x="355665" y="5056650"/>
                    <a:pt x="332101" y="4549878"/>
                    <a:pt x="411688" y="4530405"/>
                  </a:cubicBezTo>
                  <a:cubicBezTo>
                    <a:pt x="556150" y="4471033"/>
                    <a:pt x="121392" y="4192528"/>
                    <a:pt x="75638" y="4097804"/>
                  </a:cubicBezTo>
                  <a:cubicBezTo>
                    <a:pt x="29884" y="4003080"/>
                    <a:pt x="22865" y="3962062"/>
                    <a:pt x="137165" y="3962062"/>
                  </a:cubicBezTo>
                  <a:cubicBezTo>
                    <a:pt x="271891" y="3997940"/>
                    <a:pt x="-36216" y="3768080"/>
                    <a:pt x="3577" y="3822267"/>
                  </a:cubicBezTo>
                  <a:cubicBezTo>
                    <a:pt x="108344" y="3753852"/>
                    <a:pt x="125204" y="3758937"/>
                    <a:pt x="291065" y="3614034"/>
                  </a:cubicBezTo>
                  <a:cubicBezTo>
                    <a:pt x="262638" y="3493617"/>
                    <a:pt x="264730" y="3491043"/>
                    <a:pt x="407659" y="3355862"/>
                  </a:cubicBezTo>
                  <a:cubicBezTo>
                    <a:pt x="437501" y="3276398"/>
                    <a:pt x="432644" y="3154950"/>
                    <a:pt x="451382" y="3118514"/>
                  </a:cubicBezTo>
                  <a:cubicBezTo>
                    <a:pt x="470120" y="3082078"/>
                    <a:pt x="444093" y="3243433"/>
                    <a:pt x="551319" y="3024819"/>
                  </a:cubicBezTo>
                  <a:cubicBezTo>
                    <a:pt x="552358" y="2949866"/>
                    <a:pt x="553785" y="2936878"/>
                    <a:pt x="676241" y="2787470"/>
                  </a:cubicBezTo>
                  <a:cubicBezTo>
                    <a:pt x="638764" y="2730215"/>
                    <a:pt x="598165" y="2688576"/>
                    <a:pt x="676241" y="2625074"/>
                  </a:cubicBezTo>
                  <a:cubicBezTo>
                    <a:pt x="754317" y="2561572"/>
                    <a:pt x="864667" y="2477248"/>
                    <a:pt x="1144699" y="2406458"/>
                  </a:cubicBezTo>
                  <a:cubicBezTo>
                    <a:pt x="1224858" y="2560527"/>
                    <a:pt x="1112810" y="2590220"/>
                    <a:pt x="1407035" y="2643809"/>
                  </a:cubicBezTo>
                  <a:cubicBezTo>
                    <a:pt x="1503851" y="2745827"/>
                    <a:pt x="1487575" y="2829650"/>
                    <a:pt x="1575679" y="2881156"/>
                  </a:cubicBezTo>
                  <a:cubicBezTo>
                    <a:pt x="1683945" y="2933207"/>
                    <a:pt x="1671837" y="3000376"/>
                    <a:pt x="1663125" y="3062293"/>
                  </a:cubicBezTo>
                  <a:cubicBezTo>
                    <a:pt x="1682907" y="3127879"/>
                    <a:pt x="1577773" y="3238233"/>
                    <a:pt x="1581939" y="3312147"/>
                  </a:cubicBezTo>
                  <a:cubicBezTo>
                    <a:pt x="1586105" y="3386061"/>
                    <a:pt x="1738091" y="3414167"/>
                    <a:pt x="1688122" y="3505776"/>
                  </a:cubicBezTo>
                  <a:cubicBezTo>
                    <a:pt x="1543423" y="3614045"/>
                    <a:pt x="1367492" y="3728555"/>
                    <a:pt x="1394556" y="3824327"/>
                  </a:cubicBezTo>
                  <a:cubicBezTo>
                    <a:pt x="1469509" y="3967988"/>
                    <a:pt x="1548612" y="4051259"/>
                    <a:pt x="1688109" y="4017947"/>
                  </a:cubicBezTo>
                  <a:cubicBezTo>
                    <a:pt x="1799500" y="4048138"/>
                    <a:pt x="2122608" y="3754083"/>
                    <a:pt x="2293994" y="3668175"/>
                  </a:cubicBezTo>
                  <a:cubicBezTo>
                    <a:pt x="2445985" y="3557829"/>
                    <a:pt x="2408890" y="3555250"/>
                    <a:pt x="2437654" y="3430823"/>
                  </a:cubicBezTo>
                  <a:cubicBezTo>
                    <a:pt x="2416834" y="3405839"/>
                    <a:pt x="2276682" y="3434492"/>
                    <a:pt x="2287748" y="3349624"/>
                  </a:cubicBezTo>
                  <a:cubicBezTo>
                    <a:pt x="2300240" y="3311106"/>
                    <a:pt x="2264189" y="3308528"/>
                    <a:pt x="2381439" y="3230948"/>
                  </a:cubicBezTo>
                  <a:cubicBezTo>
                    <a:pt x="2449105" y="3186184"/>
                    <a:pt x="2523402" y="3263764"/>
                    <a:pt x="2625037" y="3205963"/>
                  </a:cubicBezTo>
                  <a:cubicBezTo>
                    <a:pt x="2726672" y="3148162"/>
                    <a:pt x="2792415" y="3080896"/>
                    <a:pt x="2841343" y="3040296"/>
                  </a:cubicBezTo>
                  <a:cubicBezTo>
                    <a:pt x="2890271" y="2999696"/>
                    <a:pt x="2789133" y="2956616"/>
                    <a:pt x="2849897" y="2918643"/>
                  </a:cubicBezTo>
                  <a:cubicBezTo>
                    <a:pt x="2910661" y="2880670"/>
                    <a:pt x="3165328" y="2861388"/>
                    <a:pt x="3205925" y="2762490"/>
                  </a:cubicBezTo>
                  <a:cubicBezTo>
                    <a:pt x="3259399" y="2650603"/>
                    <a:pt x="3113263" y="2708349"/>
                    <a:pt x="3162189" y="2368976"/>
                  </a:cubicBezTo>
                  <a:cubicBezTo>
                    <a:pt x="3109099" y="2287776"/>
                    <a:pt x="3102862" y="2335673"/>
                    <a:pt x="3024788" y="2194095"/>
                  </a:cubicBezTo>
                  <a:cubicBezTo>
                    <a:pt x="2969616" y="2114979"/>
                    <a:pt x="2931096" y="2146208"/>
                    <a:pt x="2881127" y="2050434"/>
                  </a:cubicBezTo>
                  <a:cubicBezTo>
                    <a:pt x="2835322" y="1995260"/>
                    <a:pt x="2813461" y="2034819"/>
                    <a:pt x="2787436" y="1962989"/>
                  </a:cubicBezTo>
                  <a:cubicBezTo>
                    <a:pt x="2761411" y="1891159"/>
                    <a:pt x="2710401" y="1715227"/>
                    <a:pt x="2724975" y="1619453"/>
                  </a:cubicBezTo>
                  <a:cubicBezTo>
                    <a:pt x="2739549" y="1523679"/>
                    <a:pt x="2890496" y="1497654"/>
                    <a:pt x="2943588" y="1419578"/>
                  </a:cubicBezTo>
                  <a:cubicBezTo>
                    <a:pt x="2996680" y="1341502"/>
                    <a:pt x="2991475" y="1198881"/>
                    <a:pt x="3043526" y="1150995"/>
                  </a:cubicBezTo>
                  <a:cubicBezTo>
                    <a:pt x="3095577" y="1103109"/>
                    <a:pt x="3149711" y="1174940"/>
                    <a:pt x="3187186" y="1101027"/>
                  </a:cubicBezTo>
                  <a:cubicBezTo>
                    <a:pt x="3224661" y="1027114"/>
                    <a:pt x="3207997" y="879284"/>
                    <a:pt x="3293360" y="769977"/>
                  </a:cubicBezTo>
                  <a:cubicBezTo>
                    <a:pt x="3378723" y="660670"/>
                    <a:pt x="3306902" y="483703"/>
                    <a:pt x="3362077" y="395217"/>
                  </a:cubicBezTo>
                  <a:cubicBezTo>
                    <a:pt x="3417253" y="306732"/>
                    <a:pt x="3542173" y="376478"/>
                    <a:pt x="3618167" y="345248"/>
                  </a:cubicBezTo>
                  <a:cubicBezTo>
                    <a:pt x="3694161" y="314018"/>
                    <a:pt x="3628577" y="125594"/>
                    <a:pt x="3736843" y="14205"/>
                  </a:cubicBezTo>
                  <a:cubicBezTo>
                    <a:pt x="3788894" y="-40969"/>
                    <a:pt x="3850314" y="81870"/>
                    <a:pt x="3911734" y="89157"/>
                  </a:cubicBezTo>
                  <a:cubicBezTo>
                    <a:pt x="3973154" y="96444"/>
                    <a:pt x="4040820" y="21491"/>
                    <a:pt x="4105363" y="57927"/>
                  </a:cubicBezTo>
                  <a:cubicBezTo>
                    <a:pt x="4169906" y="94363"/>
                    <a:pt x="4241737" y="247392"/>
                    <a:pt x="4317730" y="232818"/>
                  </a:cubicBezTo>
                  <a:cubicBezTo>
                    <a:pt x="4393723" y="218244"/>
                    <a:pt x="4372900" y="222410"/>
                    <a:pt x="4455138" y="195342"/>
                  </a:cubicBezTo>
                  <a:cubicBezTo>
                    <a:pt x="4537376" y="168274"/>
                    <a:pt x="4542580" y="104768"/>
                    <a:pt x="4642517" y="82905"/>
                  </a:cubicBezTo>
                  <a:cubicBezTo>
                    <a:pt x="4843435" y="397292"/>
                    <a:pt x="4952744" y="169311"/>
                    <a:pt x="4961072" y="295276"/>
                  </a:cubicBezTo>
                  <a:cubicBezTo>
                    <a:pt x="4913185" y="390010"/>
                    <a:pt x="4974605" y="425402"/>
                    <a:pt x="5011040" y="420198"/>
                  </a:cubicBezTo>
                  <a:cubicBezTo>
                    <a:pt x="5047475" y="414994"/>
                    <a:pt x="4991261" y="248433"/>
                    <a:pt x="5054763" y="226572"/>
                  </a:cubicBezTo>
                  <a:cubicBezTo>
                    <a:pt x="5115142" y="165154"/>
                    <a:pt x="5148455" y="43354"/>
                    <a:pt x="5210916" y="45436"/>
                  </a:cubicBezTo>
                  <a:cubicBezTo>
                    <a:pt x="5273377" y="47518"/>
                    <a:pt x="5268172" y="76666"/>
                    <a:pt x="5342084" y="82912"/>
                  </a:cubicBezTo>
                  <a:cubicBezTo>
                    <a:pt x="5415996" y="89158"/>
                    <a:pt x="5245270" y="84994"/>
                    <a:pt x="5367068" y="132881"/>
                  </a:cubicBezTo>
                  <a:cubicBezTo>
                    <a:pt x="5718932" y="150580"/>
                    <a:pt x="5683534" y="302566"/>
                    <a:pt x="5760569" y="407709"/>
                  </a:cubicBezTo>
                  <a:cubicBezTo>
                    <a:pt x="5780350" y="595093"/>
                    <a:pt x="5783475" y="652350"/>
                    <a:pt x="5866756" y="738753"/>
                  </a:cubicBezTo>
                  <a:cubicBezTo>
                    <a:pt x="5749123" y="849100"/>
                    <a:pt x="5707486" y="957366"/>
                    <a:pt x="5698118" y="1144749"/>
                  </a:cubicBezTo>
                  <a:cubicBezTo>
                    <a:pt x="5445153" y="1144749"/>
                    <a:pt x="5383725" y="1278000"/>
                    <a:pt x="5273377" y="1450808"/>
                  </a:cubicBezTo>
                  <a:cubicBezTo>
                    <a:pt x="5178643" y="1499735"/>
                    <a:pt x="5132845" y="1466425"/>
                    <a:pt x="5004801" y="1450808"/>
                  </a:cubicBezTo>
                  <a:cubicBezTo>
                    <a:pt x="4988146" y="1516392"/>
                    <a:pt x="5006883" y="1603840"/>
                    <a:pt x="4986063" y="1719391"/>
                  </a:cubicBezTo>
                  <a:cubicBezTo>
                    <a:pt x="4922563" y="1774566"/>
                    <a:pt x="4810133" y="1686078"/>
                    <a:pt x="4786188" y="1725637"/>
                  </a:cubicBezTo>
                  <a:cubicBezTo>
                    <a:pt x="4754958" y="1764155"/>
                    <a:pt x="4670635" y="1738132"/>
                    <a:pt x="4680004" y="1819331"/>
                  </a:cubicBezTo>
                  <a:cubicBezTo>
                    <a:pt x="4796598" y="1905737"/>
                    <a:pt x="4727891" y="1928639"/>
                    <a:pt x="4717481" y="2087913"/>
                  </a:cubicBezTo>
                  <a:cubicBezTo>
                    <a:pt x="4744547" y="2153497"/>
                    <a:pt x="4831993" y="2135798"/>
                    <a:pt x="4842403" y="2212833"/>
                  </a:cubicBezTo>
                  <a:cubicBezTo>
                    <a:pt x="4852813" y="2289868"/>
                    <a:pt x="4778901" y="2469964"/>
                    <a:pt x="4836157" y="2518892"/>
                  </a:cubicBezTo>
                  <a:cubicBezTo>
                    <a:pt x="4942340" y="2528263"/>
                    <a:pt x="5043319" y="2530343"/>
                    <a:pt x="5135969" y="2512646"/>
                  </a:cubicBezTo>
                  <a:cubicBezTo>
                    <a:pt x="5228619" y="2494949"/>
                    <a:pt x="5293163" y="2427282"/>
                    <a:pt x="5392060" y="2412708"/>
                  </a:cubicBezTo>
                  <a:cubicBezTo>
                    <a:pt x="5503447" y="2413748"/>
                    <a:pt x="5549254" y="2342960"/>
                    <a:pt x="5641904" y="2406462"/>
                  </a:cubicBezTo>
                  <a:cubicBezTo>
                    <a:pt x="5734554" y="2469964"/>
                    <a:pt x="5646068" y="2345042"/>
                    <a:pt x="5710611" y="2412708"/>
                  </a:cubicBezTo>
                  <a:cubicBezTo>
                    <a:pt x="5775154" y="2480374"/>
                    <a:pt x="5725185" y="2589682"/>
                    <a:pt x="5835533" y="2625076"/>
                  </a:cubicBezTo>
                  <a:cubicBezTo>
                    <a:pt x="6071845" y="2661513"/>
                    <a:pt x="6231119" y="2589681"/>
                    <a:pt x="6279006" y="2656306"/>
                  </a:cubicBezTo>
                  <a:cubicBezTo>
                    <a:pt x="6224873" y="2773943"/>
                    <a:pt x="6185314" y="2738548"/>
                    <a:pt x="6129099" y="2718767"/>
                  </a:cubicBezTo>
                  <a:cubicBezTo>
                    <a:pt x="6106197" y="2785392"/>
                    <a:pt x="6079131" y="2819746"/>
                    <a:pt x="6110361" y="2874920"/>
                  </a:cubicBezTo>
                  <a:cubicBezTo>
                    <a:pt x="6051025" y="2895740"/>
                    <a:pt x="5949005" y="2874920"/>
                    <a:pt x="5891748" y="2862428"/>
                  </a:cubicBezTo>
                  <a:cubicBezTo>
                    <a:pt x="5838657" y="3038361"/>
                    <a:pt x="5860517" y="3009213"/>
                    <a:pt x="5816794" y="3081041"/>
                  </a:cubicBezTo>
                  <a:cubicBezTo>
                    <a:pt x="5915693" y="3216373"/>
                    <a:pt x="5835533" y="3140379"/>
                    <a:pt x="5916732" y="3274670"/>
                  </a:cubicBezTo>
                  <a:cubicBezTo>
                    <a:pt x="5997931" y="3408961"/>
                    <a:pt x="6086418" y="3343377"/>
                    <a:pt x="6147838" y="3387100"/>
                  </a:cubicBezTo>
                  <a:cubicBezTo>
                    <a:pt x="6213423" y="3367323"/>
                    <a:pt x="6261307" y="3302780"/>
                    <a:pt x="6316482" y="3243440"/>
                  </a:cubicBezTo>
                  <a:cubicBezTo>
                    <a:pt x="6365412" y="3414167"/>
                    <a:pt x="6288375" y="3379813"/>
                    <a:pt x="6366451" y="3487038"/>
                  </a:cubicBezTo>
                  <a:cubicBezTo>
                    <a:pt x="6491373" y="3556788"/>
                    <a:pt x="6493454" y="3518270"/>
                    <a:pt x="6560077" y="3630698"/>
                  </a:cubicBezTo>
                  <a:cubicBezTo>
                    <a:pt x="6642316" y="3664011"/>
                    <a:pt x="6600665" y="3822236"/>
                    <a:pt x="6678743" y="3861794"/>
                  </a:cubicBezTo>
                  <a:cubicBezTo>
                    <a:pt x="6640227" y="4003373"/>
                    <a:pt x="6521557" y="3948207"/>
                    <a:pt x="6466385" y="3980480"/>
                  </a:cubicBezTo>
                  <a:cubicBezTo>
                    <a:pt x="6411213" y="4012753"/>
                    <a:pt x="6438278" y="4068966"/>
                    <a:pt x="6347709" y="4055433"/>
                  </a:cubicBezTo>
                  <a:cubicBezTo>
                    <a:pt x="6225909" y="3916980"/>
                    <a:pt x="6099944" y="3986726"/>
                    <a:pt x="5972940" y="3943003"/>
                  </a:cubicBezTo>
                  <a:cubicBezTo>
                    <a:pt x="5899030" y="3887831"/>
                    <a:pt x="5789722" y="3796220"/>
                    <a:pt x="5710605" y="3793097"/>
                  </a:cubicBezTo>
                  <a:cubicBezTo>
                    <a:pt x="5631488" y="3789974"/>
                    <a:pt x="5637733" y="3885747"/>
                    <a:pt x="5548206" y="3868050"/>
                  </a:cubicBezTo>
                  <a:cubicBezTo>
                    <a:pt x="5458679" y="3850353"/>
                    <a:pt x="5448269" y="3828492"/>
                    <a:pt x="5354577" y="3836820"/>
                  </a:cubicBezTo>
                  <a:cubicBezTo>
                    <a:pt x="5336882" y="3937800"/>
                    <a:pt x="5453474" y="4008588"/>
                    <a:pt x="5373315" y="4017957"/>
                  </a:cubicBezTo>
                  <a:cubicBezTo>
                    <a:pt x="5293156" y="4027326"/>
                    <a:pt x="5333751" y="4072089"/>
                    <a:pt x="5273371" y="4111648"/>
                  </a:cubicBezTo>
                  <a:cubicBezTo>
                    <a:pt x="5243183" y="4255312"/>
                    <a:pt x="5331671" y="4318811"/>
                    <a:pt x="5260882" y="4349000"/>
                  </a:cubicBezTo>
                  <a:cubicBezTo>
                    <a:pt x="5190093" y="4379189"/>
                    <a:pt x="5118261" y="4431242"/>
                    <a:pt x="5042268" y="4486414"/>
                  </a:cubicBezTo>
                  <a:cubicBezTo>
                    <a:pt x="4970439" y="4507238"/>
                    <a:pt x="4971479" y="4539506"/>
                    <a:pt x="4861131" y="4511399"/>
                  </a:cubicBezTo>
                  <a:cubicBezTo>
                    <a:pt x="4847599" y="4443734"/>
                    <a:pt x="4850721" y="4337547"/>
                    <a:pt x="4836146" y="4242816"/>
                  </a:cubicBezTo>
                  <a:cubicBezTo>
                    <a:pt x="4736209" y="4245941"/>
                    <a:pt x="4853844" y="4287581"/>
                    <a:pt x="4729962" y="4255309"/>
                  </a:cubicBezTo>
                  <a:cubicBezTo>
                    <a:pt x="4648763" y="4160578"/>
                    <a:pt x="4734123" y="4047105"/>
                    <a:pt x="4617529" y="4042941"/>
                  </a:cubicBezTo>
                  <a:cubicBezTo>
                    <a:pt x="4533208" y="4040859"/>
                    <a:pt x="4568603" y="4045023"/>
                    <a:pt x="4448888" y="4036695"/>
                  </a:cubicBezTo>
                  <a:cubicBezTo>
                    <a:pt x="4364567" y="4257394"/>
                    <a:pt x="4448308" y="4336290"/>
                    <a:pt x="4411411" y="4398969"/>
                  </a:cubicBezTo>
                  <a:cubicBezTo>
                    <a:pt x="4415116" y="4507454"/>
                    <a:pt x="4445080" y="4652204"/>
                    <a:pt x="4446121" y="4737567"/>
                  </a:cubicBezTo>
                  <a:cubicBezTo>
                    <a:pt x="4447162" y="4822930"/>
                    <a:pt x="4374532" y="4870098"/>
                    <a:pt x="4417657" y="4911149"/>
                  </a:cubicBezTo>
                  <a:cubicBezTo>
                    <a:pt x="4460782" y="4952200"/>
                    <a:pt x="4643324" y="4892899"/>
                    <a:pt x="4704870" y="4983870"/>
                  </a:cubicBezTo>
                  <a:cubicBezTo>
                    <a:pt x="4797863" y="5125222"/>
                    <a:pt x="4939278" y="5401089"/>
                    <a:pt x="4943088" y="5431992"/>
                  </a:cubicBezTo>
                  <a:cubicBezTo>
                    <a:pt x="4894179" y="5501071"/>
                    <a:pt x="5168200" y="5331575"/>
                    <a:pt x="5148455" y="5379607"/>
                  </a:cubicBezTo>
                  <a:cubicBezTo>
                    <a:pt x="5128710" y="5427639"/>
                    <a:pt x="5141994" y="5448964"/>
                    <a:pt x="5130676" y="5557782"/>
                  </a:cubicBezTo>
                  <a:cubicBezTo>
                    <a:pt x="5208866" y="5570354"/>
                    <a:pt x="5122349" y="5886630"/>
                    <a:pt x="5080548" y="6032518"/>
                  </a:cubicBezTo>
                  <a:cubicBezTo>
                    <a:pt x="5038747" y="6178406"/>
                    <a:pt x="4964675" y="6373283"/>
                    <a:pt x="4879872" y="6433108"/>
                  </a:cubicBezTo>
                  <a:cubicBezTo>
                    <a:pt x="4795069" y="6492933"/>
                    <a:pt x="4958987" y="7042450"/>
                    <a:pt x="4804916" y="7057718"/>
                  </a:cubicBezTo>
                  <a:cubicBezTo>
                    <a:pt x="4650845" y="7072986"/>
                    <a:pt x="4724411" y="7064657"/>
                    <a:pt x="4588385" y="6982764"/>
                  </a:cubicBezTo>
                  <a:cubicBezTo>
                    <a:pt x="4452359" y="6900871"/>
                    <a:pt x="4641129" y="6707935"/>
                    <a:pt x="4621697" y="6607998"/>
                  </a:cubicBezTo>
                  <a:cubicBezTo>
                    <a:pt x="4602265" y="6508061"/>
                    <a:pt x="4686641" y="6304984"/>
                    <a:pt x="4638353" y="6233232"/>
                  </a:cubicBezTo>
                  <a:cubicBezTo>
                    <a:pt x="4590065" y="6161480"/>
                    <a:pt x="4501721" y="6114275"/>
                    <a:pt x="4331970" y="6177483"/>
                  </a:cubicBezTo>
                  <a:cubicBezTo>
                    <a:pt x="4153906" y="6324544"/>
                    <a:pt x="3397129" y="6655392"/>
                    <a:pt x="3453284" y="6762390"/>
                  </a:cubicBezTo>
                  <a:cubicBezTo>
                    <a:pt x="3562779" y="6963368"/>
                    <a:pt x="3562927" y="7296636"/>
                    <a:pt x="3615844" y="7476129"/>
                  </a:cubicBezTo>
                  <a:cubicBezTo>
                    <a:pt x="3608075" y="7658903"/>
                    <a:pt x="3566737" y="7823262"/>
                    <a:pt x="3481224" y="7910469"/>
                  </a:cubicBezTo>
                  <a:cubicBezTo>
                    <a:pt x="3388091" y="7957036"/>
                    <a:pt x="3192934" y="7973969"/>
                    <a:pt x="2988464" y="8012069"/>
                  </a:cubicBezTo>
                  <a:cubicBezTo>
                    <a:pt x="2870206" y="8100864"/>
                    <a:pt x="2744201" y="8378253"/>
                    <a:pt x="2615084" y="8601349"/>
                  </a:cubicBezTo>
                  <a:cubicBezTo>
                    <a:pt x="2365592" y="8779467"/>
                    <a:pt x="2491935" y="8531390"/>
                    <a:pt x="2428858" y="8544090"/>
                  </a:cubicBezTo>
                  <a:cubicBezTo>
                    <a:pt x="2441141" y="8415189"/>
                    <a:pt x="2280570" y="8463780"/>
                    <a:pt x="2293688" y="8287333"/>
                  </a:cubicBezTo>
                  <a:cubicBezTo>
                    <a:pt x="2224109" y="8242978"/>
                    <a:pt x="2371872" y="8093194"/>
                    <a:pt x="2250587" y="8091289"/>
                  </a:cubicBezTo>
                  <a:cubicBezTo>
                    <a:pt x="2175571" y="8074419"/>
                    <a:pt x="1941544" y="7951039"/>
                    <a:pt x="1798952" y="7937798"/>
                  </a:cubicBezTo>
                  <a:cubicBezTo>
                    <a:pt x="1714846" y="7901758"/>
                    <a:pt x="1670973" y="7979052"/>
                    <a:pt x="1560788" y="7887949"/>
                  </a:cubicBezTo>
                  <a:cubicBezTo>
                    <a:pt x="1515094" y="7834317"/>
                    <a:pt x="1443895" y="7888168"/>
                    <a:pt x="1448291" y="7823631"/>
                  </a:cubicBezTo>
                  <a:cubicBezTo>
                    <a:pt x="1489058" y="7644879"/>
                    <a:pt x="1539908" y="7719341"/>
                    <a:pt x="1510063" y="7597104"/>
                  </a:cubicBezTo>
                  <a:cubicBezTo>
                    <a:pt x="1572956" y="7560264"/>
                    <a:pt x="1668505" y="7685753"/>
                    <a:pt x="1667504" y="7572402"/>
                  </a:cubicBezTo>
                  <a:cubicBezTo>
                    <a:pt x="1653978" y="7431115"/>
                    <a:pt x="1666016" y="7416993"/>
                    <a:pt x="1652999" y="7324918"/>
                  </a:cubicBezTo>
                  <a:cubicBezTo>
                    <a:pt x="1641378" y="7208713"/>
                    <a:pt x="1980567" y="7349670"/>
                    <a:pt x="1930085" y="7282995"/>
                  </a:cubicBezTo>
                  <a:cubicBezTo>
                    <a:pt x="1902907" y="7227433"/>
                    <a:pt x="1805041" y="7234640"/>
                    <a:pt x="1839648" y="7121610"/>
                  </a:cubicBezTo>
                  <a:cubicBezTo>
                    <a:pt x="1886130" y="7036203"/>
                    <a:pt x="1664092" y="7035565"/>
                    <a:pt x="1714575" y="6992385"/>
                  </a:cubicBezTo>
                  <a:cubicBezTo>
                    <a:pt x="1638326" y="6836362"/>
                    <a:pt x="1519010" y="7044899"/>
                    <a:pt x="1316616" y="6979607"/>
                  </a:cubicBezTo>
                  <a:cubicBezTo>
                    <a:pt x="1362251" y="6786567"/>
                    <a:pt x="1215088" y="7154587"/>
                    <a:pt x="1213395" y="6982290"/>
                  </a:cubicBezTo>
                  <a:cubicBezTo>
                    <a:pt x="1074106" y="6828061"/>
                    <a:pt x="1051128" y="7013170"/>
                    <a:pt x="1039360" y="6875629"/>
                  </a:cubicBezTo>
                  <a:cubicBezTo>
                    <a:pt x="1076190" y="6834608"/>
                    <a:pt x="681215" y="6873657"/>
                    <a:pt x="756145" y="6834287"/>
                  </a:cubicBezTo>
                  <a:close/>
                </a:path>
              </a:pathLst>
            </a:custGeom>
            <a:solidFill>
              <a:srgbClr val="75B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Rectangle 4">
              <a:extLst>
                <a:ext uri="{FF2B5EF4-FFF2-40B4-BE49-F238E27FC236}">
                  <a16:creationId xmlns:a16="http://schemas.microsoft.com/office/drawing/2014/main" id="{5E5E2320-5FBA-FAE3-9694-F55D2F0FB5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75976" y="2182962"/>
              <a:ext cx="4930834" cy="3249965"/>
            </a:xfrm>
            <a:custGeom>
              <a:gdLst>
                <a:gd name="connsiteX0" fmla="*/ 150603 w 7483677"/>
                <a:gd name="connsiteY0" fmla="*/ 2041679 h 4932569"/>
                <a:gd name="connsiteX1" fmla="*/ 589060 w 7483677"/>
                <a:gd name="connsiteY1" fmla="*/ 1477569 h 4932569"/>
                <a:gd name="connsiteX2" fmla="*/ 862282 w 7483677"/>
                <a:gd name="connsiteY2" fmla="*/ 1478308 h 4932569"/>
                <a:gd name="connsiteX3" fmla="*/ 994019 w 7483677"/>
                <a:gd name="connsiteY3" fmla="*/ 1488287 h 4932569"/>
                <a:gd name="connsiteX4" fmla="*/ 1181979 w 7483677"/>
                <a:gd name="connsiteY4" fmla="*/ 1495546 h 4932569"/>
                <a:gd name="connsiteX5" fmla="*/ 1317429 w 7483677"/>
                <a:gd name="connsiteY5" fmla="*/ 1412681 h 4932569"/>
                <a:gd name="connsiteX6" fmla="*/ 1603620 w 7483677"/>
                <a:gd name="connsiteY6" fmla="*/ 1421130 h 4932569"/>
                <a:gd name="connsiteX7" fmla="*/ 1702489 w 7483677"/>
                <a:gd name="connsiteY7" fmla="*/ 1546378 h 4932569"/>
                <a:gd name="connsiteX8" fmla="*/ 1958201 w 7483677"/>
                <a:gd name="connsiteY8" fmla="*/ 1610533 h 4932569"/>
                <a:gd name="connsiteX9" fmla="*/ 2138748 w 7483677"/>
                <a:gd name="connsiteY9" fmla="*/ 1369196 h 4932569"/>
                <a:gd name="connsiteX10" fmla="*/ 3286304 w 7483677"/>
                <a:gd name="connsiteY10" fmla="*/ 767606 h 4932569"/>
                <a:gd name="connsiteX11" fmla="*/ 3203026 w 7483677"/>
                <a:gd name="connsiteY11" fmla="*/ 1542123 h 4932569"/>
                <a:gd name="connsiteX12" fmla="*/ 3469526 w 7483677"/>
                <a:gd name="connsiteY12" fmla="*/ 1683701 h 4932569"/>
                <a:gd name="connsiteX13" fmla="*/ 3577788 w 7483677"/>
                <a:gd name="connsiteY13" fmla="*/ 1109059 h 4932569"/>
                <a:gd name="connsiteX14" fmla="*/ 3819304 w 7483677"/>
                <a:gd name="connsiteY14" fmla="*/ 1416 h 4932569"/>
                <a:gd name="connsiteX15" fmla="*/ 3994199 w 7483677"/>
                <a:gd name="connsiteY15" fmla="*/ 34728 h 4932569"/>
                <a:gd name="connsiteX16" fmla="*/ 4777038 w 7483677"/>
                <a:gd name="connsiteY16" fmla="*/ 992469 h 4932569"/>
                <a:gd name="connsiteX17" fmla="*/ 5210100 w 7483677"/>
                <a:gd name="connsiteY17" fmla="*/ 725968 h 4932569"/>
                <a:gd name="connsiteX18" fmla="*/ 5659816 w 7483677"/>
                <a:gd name="connsiteY18" fmla="*/ 984140 h 4932569"/>
                <a:gd name="connsiteX19" fmla="*/ 5893001 w 7483677"/>
                <a:gd name="connsiteY19" fmla="*/ 617702 h 4932569"/>
                <a:gd name="connsiteX20" fmla="*/ 5909660 w 7483677"/>
                <a:gd name="connsiteY20" fmla="*/ 401171 h 4932569"/>
                <a:gd name="connsiteX21" fmla="*/ 6167829 w 7483677"/>
                <a:gd name="connsiteY21" fmla="*/ 517764 h 4932569"/>
                <a:gd name="connsiteX22" fmla="*/ 6326064 w 7483677"/>
                <a:gd name="connsiteY22" fmla="*/ 700984 h 4932569"/>
                <a:gd name="connsiteX23" fmla="*/ 6134516 w 7483677"/>
                <a:gd name="connsiteY23" fmla="*/ 1125719 h 4932569"/>
                <a:gd name="connsiteX24" fmla="*/ 6409342 w 7483677"/>
                <a:gd name="connsiteY24" fmla="*/ 1383891 h 4932569"/>
                <a:gd name="connsiteX25" fmla="*/ 6775779 w 7483677"/>
                <a:gd name="connsiteY25" fmla="*/ 1292282 h 4932569"/>
                <a:gd name="connsiteX26" fmla="*/ 6958998 w 7483677"/>
                <a:gd name="connsiteY26" fmla="*/ 1592095 h 4932569"/>
                <a:gd name="connsiteX27" fmla="*/ 7275464 w 7483677"/>
                <a:gd name="connsiteY27" fmla="*/ 1933549 h 4932569"/>
                <a:gd name="connsiteX28" fmla="*/ 7483677 w 7483677"/>
                <a:gd name="connsiteY28" fmla="*/ 2333299 h 4932569"/>
                <a:gd name="connsiteX29" fmla="*/ 7092245 w 7483677"/>
                <a:gd name="connsiteY29" fmla="*/ 2649769 h 4932569"/>
                <a:gd name="connsiteX30" fmla="*/ 7083917 w 7483677"/>
                <a:gd name="connsiteY30" fmla="*/ 2891285 h 4932569"/>
                <a:gd name="connsiteX31" fmla="*/ 6642525 w 7483677"/>
                <a:gd name="connsiteY31" fmla="*/ 2857972 h 4932569"/>
                <a:gd name="connsiteX32" fmla="*/ 6417666 w 7483677"/>
                <a:gd name="connsiteY32" fmla="*/ 2882954 h 4932569"/>
                <a:gd name="connsiteX33" fmla="*/ 6201134 w 7483677"/>
                <a:gd name="connsiteY33" fmla="*/ 3091158 h 4932569"/>
                <a:gd name="connsiteX34" fmla="*/ 6301072 w 7483677"/>
                <a:gd name="connsiteY34" fmla="*/ 3349330 h 4932569"/>
                <a:gd name="connsiteX35" fmla="*/ 5784727 w 7483677"/>
                <a:gd name="connsiteY35" fmla="*/ 3207752 h 4932569"/>
                <a:gd name="connsiteX36" fmla="*/ 5276711 w 7483677"/>
                <a:gd name="connsiteY36" fmla="*/ 3524221 h 4932569"/>
                <a:gd name="connsiteX37" fmla="*/ 4777040 w 7483677"/>
                <a:gd name="connsiteY37" fmla="*/ 3874002 h 4932569"/>
                <a:gd name="connsiteX38" fmla="*/ 4177397 w 7483677"/>
                <a:gd name="connsiteY38" fmla="*/ 4040566 h 4932569"/>
                <a:gd name="connsiteX39" fmla="*/ 3819287 w 7483677"/>
                <a:gd name="connsiteY39" fmla="*/ 4040566 h 4932569"/>
                <a:gd name="connsiteX40" fmla="*/ 3311271 w 7483677"/>
                <a:gd name="connsiteY40" fmla="*/ 4282082 h 4932569"/>
                <a:gd name="connsiteX41" fmla="*/ 2545102 w 7483677"/>
                <a:gd name="connsiteY41" fmla="*/ 4348706 h 4932569"/>
                <a:gd name="connsiteX42" fmla="*/ 2620035 w 7483677"/>
                <a:gd name="connsiteY42" fmla="*/ 4690164 h 4932569"/>
                <a:gd name="connsiteX43" fmla="*/ 2120347 w 7483677"/>
                <a:gd name="connsiteY43" fmla="*/ 4931681 h 4932569"/>
                <a:gd name="connsiteX44" fmla="*/ 2078706 w 7483677"/>
                <a:gd name="connsiteY44" fmla="*/ 4640195 h 4932569"/>
                <a:gd name="connsiteX45" fmla="*/ 1926542 w 7483677"/>
                <a:gd name="connsiteY45" fmla="*/ 4623015 h 4932569"/>
                <a:gd name="connsiteX46" fmla="*/ 1612351 w 7483677"/>
                <a:gd name="connsiteY46" fmla="*/ 4040564 h 4932569"/>
                <a:gd name="connsiteX47" fmla="*/ 1658671 w 7483677"/>
                <a:gd name="connsiteY47" fmla="*/ 3874762 h 4932569"/>
                <a:gd name="connsiteX48" fmla="*/ 1562382 w 7483677"/>
                <a:gd name="connsiteY48" fmla="*/ 3840689 h 4932569"/>
                <a:gd name="connsiteX49" fmla="*/ 1415754 w 7483677"/>
                <a:gd name="connsiteY49" fmla="*/ 3909736 h 4932569"/>
                <a:gd name="connsiteX50" fmla="*/ 1183953 w 7483677"/>
                <a:gd name="connsiteY50" fmla="*/ 3324750 h 4932569"/>
                <a:gd name="connsiteX51" fmla="*/ 918899 w 7483677"/>
                <a:gd name="connsiteY51" fmla="*/ 3241535 h 4932569"/>
                <a:gd name="connsiteX52" fmla="*/ 875612 w 7483677"/>
                <a:gd name="connsiteY52" fmla="*/ 2873091 h 4932569"/>
                <a:gd name="connsiteX53" fmla="*/ 708601 w 7483677"/>
                <a:gd name="connsiteY53" fmla="*/ 2759512 h 4932569"/>
                <a:gd name="connsiteX54" fmla="*/ 336420 w 7483677"/>
                <a:gd name="connsiteY54" fmla="*/ 2707115 h 4932569"/>
                <a:gd name="connsiteX55" fmla="*/ 29534 w 7483677"/>
                <a:gd name="connsiteY55" fmla="*/ 2543328 h 4932569"/>
                <a:gd name="connsiteX56" fmla="*/ 150603 w 7483677"/>
                <a:gd name="connsiteY56" fmla="*/ 2041679 h 493256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483677" h="4932569">
                  <a:moveTo>
                    <a:pt x="150603" y="2041679"/>
                  </a:moveTo>
                  <a:cubicBezTo>
                    <a:pt x="237432" y="1871120"/>
                    <a:pt x="470447" y="1571464"/>
                    <a:pt x="589060" y="1477569"/>
                  </a:cubicBezTo>
                  <a:cubicBezTo>
                    <a:pt x="621339" y="1565940"/>
                    <a:pt x="737399" y="1479155"/>
                    <a:pt x="862282" y="1478308"/>
                  </a:cubicBezTo>
                  <a:cubicBezTo>
                    <a:pt x="1039765" y="1489209"/>
                    <a:pt x="940736" y="1485414"/>
                    <a:pt x="994019" y="1488287"/>
                  </a:cubicBezTo>
                  <a:cubicBezTo>
                    <a:pt x="1047302" y="1491160"/>
                    <a:pt x="1130512" y="1502950"/>
                    <a:pt x="1181979" y="1495546"/>
                  </a:cubicBezTo>
                  <a:cubicBezTo>
                    <a:pt x="1371982" y="1698676"/>
                    <a:pt x="1313619" y="1381778"/>
                    <a:pt x="1317429" y="1412681"/>
                  </a:cubicBezTo>
                  <a:cubicBezTo>
                    <a:pt x="1356058" y="1536612"/>
                    <a:pt x="1471392" y="1368277"/>
                    <a:pt x="1603620" y="1421130"/>
                  </a:cubicBezTo>
                  <a:cubicBezTo>
                    <a:pt x="1681810" y="1433702"/>
                    <a:pt x="1643392" y="1514811"/>
                    <a:pt x="1702489" y="1546378"/>
                  </a:cubicBezTo>
                  <a:cubicBezTo>
                    <a:pt x="1761586" y="1577945"/>
                    <a:pt x="1880434" y="1601998"/>
                    <a:pt x="1958201" y="1610533"/>
                  </a:cubicBezTo>
                  <a:cubicBezTo>
                    <a:pt x="2116353" y="1628701"/>
                    <a:pt x="2082593" y="1262198"/>
                    <a:pt x="2138748" y="1369196"/>
                  </a:cubicBezTo>
                  <a:cubicBezTo>
                    <a:pt x="2228237" y="1239812"/>
                    <a:pt x="2893780" y="738785"/>
                    <a:pt x="3286304" y="767606"/>
                  </a:cubicBezTo>
                  <a:cubicBezTo>
                    <a:pt x="3349867" y="967154"/>
                    <a:pt x="3233561" y="1320040"/>
                    <a:pt x="3203026" y="1542123"/>
                  </a:cubicBezTo>
                  <a:cubicBezTo>
                    <a:pt x="3290471" y="1723955"/>
                    <a:pt x="3354321" y="1683701"/>
                    <a:pt x="3469526" y="1683701"/>
                  </a:cubicBezTo>
                  <a:cubicBezTo>
                    <a:pt x="3636088" y="1701744"/>
                    <a:pt x="3548639" y="1315875"/>
                    <a:pt x="3577788" y="1109059"/>
                  </a:cubicBezTo>
                  <a:cubicBezTo>
                    <a:pt x="3662457" y="795367"/>
                    <a:pt x="3858168" y="528866"/>
                    <a:pt x="3819304" y="1416"/>
                  </a:cubicBezTo>
                  <a:cubicBezTo>
                    <a:pt x="3905363" y="-9689"/>
                    <a:pt x="3985870" y="48608"/>
                    <a:pt x="3994199" y="34728"/>
                  </a:cubicBezTo>
                  <a:cubicBezTo>
                    <a:pt x="4073316" y="352586"/>
                    <a:pt x="4528583" y="756503"/>
                    <a:pt x="4777038" y="992469"/>
                  </a:cubicBezTo>
                  <a:cubicBezTo>
                    <a:pt x="4876975" y="792593"/>
                    <a:pt x="5033822" y="508049"/>
                    <a:pt x="5210100" y="725968"/>
                  </a:cubicBezTo>
                  <a:cubicBezTo>
                    <a:pt x="5239248" y="1075750"/>
                    <a:pt x="5332241" y="950828"/>
                    <a:pt x="5659816" y="984140"/>
                  </a:cubicBezTo>
                  <a:cubicBezTo>
                    <a:pt x="5727829" y="877262"/>
                    <a:pt x="5798614" y="685714"/>
                    <a:pt x="5893001" y="617702"/>
                  </a:cubicBezTo>
                  <a:cubicBezTo>
                    <a:pt x="5956850" y="667671"/>
                    <a:pt x="5887453" y="521929"/>
                    <a:pt x="5909660" y="401171"/>
                  </a:cubicBezTo>
                  <a:cubicBezTo>
                    <a:pt x="5955465" y="384515"/>
                    <a:pt x="6120637" y="481676"/>
                    <a:pt x="6167829" y="517764"/>
                  </a:cubicBezTo>
                  <a:cubicBezTo>
                    <a:pt x="6215021" y="553853"/>
                    <a:pt x="6194204" y="656569"/>
                    <a:pt x="6326064" y="700984"/>
                  </a:cubicBezTo>
                  <a:cubicBezTo>
                    <a:pt x="6357989" y="886979"/>
                    <a:pt x="6226126" y="918905"/>
                    <a:pt x="6134516" y="1125719"/>
                  </a:cubicBezTo>
                  <a:cubicBezTo>
                    <a:pt x="6289974" y="1263133"/>
                    <a:pt x="6277478" y="1250641"/>
                    <a:pt x="6409342" y="1383891"/>
                  </a:cubicBezTo>
                  <a:cubicBezTo>
                    <a:pt x="6549532" y="1397770"/>
                    <a:pt x="6673064" y="1243703"/>
                    <a:pt x="6775779" y="1292282"/>
                  </a:cubicBezTo>
                  <a:cubicBezTo>
                    <a:pt x="6871552" y="1358907"/>
                    <a:pt x="6917356" y="1328370"/>
                    <a:pt x="6958998" y="1592095"/>
                  </a:cubicBezTo>
                  <a:cubicBezTo>
                    <a:pt x="7061711" y="1696197"/>
                    <a:pt x="7194958" y="1803075"/>
                    <a:pt x="7275464" y="1933549"/>
                  </a:cubicBezTo>
                  <a:cubicBezTo>
                    <a:pt x="7355971" y="2064023"/>
                    <a:pt x="7418442" y="2238913"/>
                    <a:pt x="7483677" y="2333299"/>
                  </a:cubicBezTo>
                  <a:cubicBezTo>
                    <a:pt x="7357367" y="2494310"/>
                    <a:pt x="7335147" y="2542893"/>
                    <a:pt x="7092245" y="2649769"/>
                  </a:cubicBezTo>
                  <a:cubicBezTo>
                    <a:pt x="7075588" y="2774691"/>
                    <a:pt x="7095019" y="2778855"/>
                    <a:pt x="7083917" y="2891285"/>
                  </a:cubicBezTo>
                  <a:cubicBezTo>
                    <a:pt x="6970099" y="2982894"/>
                    <a:pt x="6960378" y="2844093"/>
                    <a:pt x="6642525" y="2857972"/>
                  </a:cubicBezTo>
                  <a:cubicBezTo>
                    <a:pt x="6534259" y="2866300"/>
                    <a:pt x="6491231" y="2844090"/>
                    <a:pt x="6417666" y="2882954"/>
                  </a:cubicBezTo>
                  <a:cubicBezTo>
                    <a:pt x="6344101" y="2921818"/>
                    <a:pt x="6223342" y="3023145"/>
                    <a:pt x="6201134" y="3091158"/>
                  </a:cubicBezTo>
                  <a:cubicBezTo>
                    <a:pt x="6178926" y="3159171"/>
                    <a:pt x="6420442" y="3328510"/>
                    <a:pt x="6301072" y="3349330"/>
                  </a:cubicBezTo>
                  <a:cubicBezTo>
                    <a:pt x="6058169" y="3299361"/>
                    <a:pt x="5974886" y="3110590"/>
                    <a:pt x="5784727" y="3207752"/>
                  </a:cubicBezTo>
                  <a:cubicBezTo>
                    <a:pt x="5515453" y="3410404"/>
                    <a:pt x="5464091" y="3415955"/>
                    <a:pt x="5276711" y="3524221"/>
                  </a:cubicBezTo>
                  <a:cubicBezTo>
                    <a:pt x="4990780" y="3735198"/>
                    <a:pt x="5000512" y="3787945"/>
                    <a:pt x="4777040" y="3874002"/>
                  </a:cubicBezTo>
                  <a:cubicBezTo>
                    <a:pt x="4398112" y="3942015"/>
                    <a:pt x="4337022" y="4012805"/>
                    <a:pt x="4177397" y="4040566"/>
                  </a:cubicBezTo>
                  <a:cubicBezTo>
                    <a:pt x="4017772" y="4068327"/>
                    <a:pt x="3978910" y="3996149"/>
                    <a:pt x="3819287" y="4040566"/>
                  </a:cubicBezTo>
                  <a:cubicBezTo>
                    <a:pt x="3659665" y="4084983"/>
                    <a:pt x="3502814" y="4209906"/>
                    <a:pt x="3311271" y="4282082"/>
                  </a:cubicBezTo>
                  <a:cubicBezTo>
                    <a:pt x="3053102" y="4320947"/>
                    <a:pt x="2735261" y="4251544"/>
                    <a:pt x="2545102" y="4348706"/>
                  </a:cubicBezTo>
                  <a:cubicBezTo>
                    <a:pt x="2413238" y="4538864"/>
                    <a:pt x="2706096" y="4606882"/>
                    <a:pt x="2620035" y="4690164"/>
                  </a:cubicBezTo>
                  <a:cubicBezTo>
                    <a:pt x="2533974" y="4773446"/>
                    <a:pt x="2217508" y="4920577"/>
                    <a:pt x="2120347" y="4931681"/>
                  </a:cubicBezTo>
                  <a:cubicBezTo>
                    <a:pt x="2023186" y="4942785"/>
                    <a:pt x="1994412" y="4849875"/>
                    <a:pt x="2078706" y="4640195"/>
                  </a:cubicBezTo>
                  <a:cubicBezTo>
                    <a:pt x="2046407" y="4588751"/>
                    <a:pt x="1997328" y="4742386"/>
                    <a:pt x="1926542" y="4623015"/>
                  </a:cubicBezTo>
                  <a:cubicBezTo>
                    <a:pt x="1863795" y="4654611"/>
                    <a:pt x="1656996" y="4165273"/>
                    <a:pt x="1612351" y="4040564"/>
                  </a:cubicBezTo>
                  <a:cubicBezTo>
                    <a:pt x="1567706" y="3915855"/>
                    <a:pt x="1691984" y="3910850"/>
                    <a:pt x="1658671" y="3874762"/>
                  </a:cubicBezTo>
                  <a:cubicBezTo>
                    <a:pt x="1611859" y="3877625"/>
                    <a:pt x="1645896" y="3841800"/>
                    <a:pt x="1562382" y="3840689"/>
                  </a:cubicBezTo>
                  <a:cubicBezTo>
                    <a:pt x="1487196" y="3872890"/>
                    <a:pt x="1505198" y="3938817"/>
                    <a:pt x="1415754" y="3909736"/>
                  </a:cubicBezTo>
                  <a:cubicBezTo>
                    <a:pt x="1297496" y="3998531"/>
                    <a:pt x="1229788" y="3551374"/>
                    <a:pt x="1183953" y="3324750"/>
                  </a:cubicBezTo>
                  <a:cubicBezTo>
                    <a:pt x="1001085" y="3336305"/>
                    <a:pt x="966555" y="3298225"/>
                    <a:pt x="918899" y="3241535"/>
                  </a:cubicBezTo>
                  <a:cubicBezTo>
                    <a:pt x="861826" y="3237377"/>
                    <a:pt x="879719" y="3065076"/>
                    <a:pt x="875612" y="2873091"/>
                  </a:cubicBezTo>
                  <a:cubicBezTo>
                    <a:pt x="848938" y="2830994"/>
                    <a:pt x="797803" y="2829814"/>
                    <a:pt x="708601" y="2759512"/>
                  </a:cubicBezTo>
                  <a:cubicBezTo>
                    <a:pt x="565068" y="2776650"/>
                    <a:pt x="458384" y="2712747"/>
                    <a:pt x="336420" y="2707115"/>
                  </a:cubicBezTo>
                  <a:cubicBezTo>
                    <a:pt x="174241" y="2683620"/>
                    <a:pt x="47863" y="2695131"/>
                    <a:pt x="29534" y="2543328"/>
                  </a:cubicBezTo>
                  <a:cubicBezTo>
                    <a:pt x="-101848" y="2536343"/>
                    <a:pt x="253790" y="2034694"/>
                    <a:pt x="150603" y="2041679"/>
                  </a:cubicBezTo>
                  <a:close/>
                </a:path>
              </a:pathLst>
            </a:cu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Rectangle 6">
              <a:extLst>
                <a:ext uri="{FF2B5EF4-FFF2-40B4-BE49-F238E27FC236}">
                  <a16:creationId xmlns:a16="http://schemas.microsoft.com/office/drawing/2014/main" id="{D8AA8CFD-A3F2-3119-FBBB-236BB774A6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17257" y="2976422"/>
              <a:ext cx="1233826" cy="1322144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3A3F6FB8-C6D9-5907-A7A6-9DBBE18478AD}"/>
              </a:ext>
            </a:extLst>
          </p:cNvPr>
          <p:cNvGrpSpPr>
            <a:grpSpLocks noChangeAspect="1"/>
          </p:cNvGrpSpPr>
          <p:nvPr/>
        </p:nvGrpSpPr>
        <p:grpSpPr>
          <a:xfrm>
            <a:off x="5937599" y="627552"/>
            <a:ext cx="6165524" cy="5707514"/>
            <a:chOff x="-2512695" y="-4022571"/>
            <a:chExt cx="17526000" cy="16224069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2CE297E2-B5D1-C8B5-9788-2A2EED1B084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2512695" y="-4022571"/>
              <a:ext cx="17526000" cy="16224069"/>
              <a:chOff x="-2512695" y="-4022571"/>
              <a:chExt cx="17526000" cy="16224069"/>
            </a:xfrm>
          </p:grpSpPr>
          <p:pic>
            <p:nvPicPr>
              <p:cNvPr id="82" name="Picture 81">
                <a:extLst>
                  <a:ext uri="{FF2B5EF4-FFF2-40B4-BE49-F238E27FC236}">
                    <a16:creationId xmlns:a16="http://schemas.microsoft.com/office/drawing/2014/main" id="{346C9077-9560-FB74-869C-B690C299D6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2512695" y="-4022571"/>
                <a:ext cx="17526000" cy="16224069"/>
              </a:xfrm>
              <a:prstGeom prst="rect">
                <a:avLst/>
              </a:prstGeom>
            </p:spPr>
          </p:pic>
          <p:sp>
            <p:nvSpPr>
              <p:cNvPr id="83" name="Rectangle 4">
                <a:extLst>
                  <a:ext uri="{FF2B5EF4-FFF2-40B4-BE49-F238E27FC236}">
                    <a16:creationId xmlns:a16="http://schemas.microsoft.com/office/drawing/2014/main" id="{EF4980F7-348B-05E2-B779-EB72C7BA719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76580" y="1221740"/>
                <a:ext cx="6243059" cy="5306693"/>
              </a:xfrm>
              <a:custGeom>
                <a:gdLst>
                  <a:gd name="connsiteX0" fmla="*/ 299334 w 6243059"/>
                  <a:gd name="connsiteY0" fmla="*/ 277746 h 5306693"/>
                  <a:gd name="connsiteX1" fmla="*/ 494406 w 6243059"/>
                  <a:gd name="connsiteY1" fmla="*/ 189862 h 5306693"/>
                  <a:gd name="connsiteX2" fmla="*/ 697860 w 6243059"/>
                  <a:gd name="connsiteY2" fmla="*/ 125092 h 5306693"/>
                  <a:gd name="connsiteX3" fmla="*/ 1312285 w 6243059"/>
                  <a:gd name="connsiteY3" fmla="*/ 371472 h 5306693"/>
                  <a:gd name="connsiteX4" fmla="*/ 1932045 w 6243059"/>
                  <a:gd name="connsiteY4" fmla="*/ 501012 h 5306693"/>
                  <a:gd name="connsiteX5" fmla="*/ 2303520 w 6243059"/>
                  <a:gd name="connsiteY5" fmla="*/ 431800 h 5306693"/>
                  <a:gd name="connsiteX6" fmla="*/ 2816600 w 6243059"/>
                  <a:gd name="connsiteY6" fmla="*/ 419100 h 5306693"/>
                  <a:gd name="connsiteX7" fmla="*/ 3113780 w 6243059"/>
                  <a:gd name="connsiteY7" fmla="*/ 243840 h 5306693"/>
                  <a:gd name="connsiteX8" fmla="*/ 3322060 w 6243059"/>
                  <a:gd name="connsiteY8" fmla="*/ 276860 h 5306693"/>
                  <a:gd name="connsiteX9" fmla="*/ 3652260 w 6243059"/>
                  <a:gd name="connsiteY9" fmla="*/ 152400 h 5306693"/>
                  <a:gd name="connsiteX10" fmla="*/ 4155180 w 6243059"/>
                  <a:gd name="connsiteY10" fmla="*/ 0 h 5306693"/>
                  <a:gd name="connsiteX11" fmla="*/ 4338060 w 6243059"/>
                  <a:gd name="connsiteY11" fmla="*/ 160020 h 5306693"/>
                  <a:gd name="connsiteX12" fmla="*/ 4487920 w 6243059"/>
                  <a:gd name="connsiteY12" fmla="*/ 314960 h 5306693"/>
                  <a:gd name="connsiteX13" fmla="*/ 4866380 w 6243059"/>
                  <a:gd name="connsiteY13" fmla="*/ 340360 h 5306693"/>
                  <a:gd name="connsiteX14" fmla="*/ 5054340 w 6243059"/>
                  <a:gd name="connsiteY14" fmla="*/ 378460 h 5306693"/>
                  <a:gd name="connsiteX15" fmla="*/ 5336280 w 6243059"/>
                  <a:gd name="connsiteY15" fmla="*/ 866140 h 5306693"/>
                  <a:gd name="connsiteX16" fmla="*/ 5475980 w 6243059"/>
                  <a:gd name="connsiteY16" fmla="*/ 1021080 h 5306693"/>
                  <a:gd name="connsiteX17" fmla="*/ 5667370 w 6243059"/>
                  <a:gd name="connsiteY17" fmla="*/ 1046096 h 5306693"/>
                  <a:gd name="connsiteX18" fmla="*/ 5776590 w 6243059"/>
                  <a:gd name="connsiteY18" fmla="*/ 1141092 h 5306693"/>
                  <a:gd name="connsiteX19" fmla="*/ 6080499 w 6243059"/>
                  <a:gd name="connsiteY19" fmla="*/ 1501140 h 5306693"/>
                  <a:gd name="connsiteX20" fmla="*/ 6243059 w 6243059"/>
                  <a:gd name="connsiteY20" fmla="*/ 2214879 h 5306693"/>
                  <a:gd name="connsiteX21" fmla="*/ 6108439 w 6243059"/>
                  <a:gd name="connsiteY21" fmla="*/ 2649219 h 5306693"/>
                  <a:gd name="connsiteX22" fmla="*/ 5615679 w 6243059"/>
                  <a:gd name="connsiteY22" fmla="*/ 2750819 h 5306693"/>
                  <a:gd name="connsiteX23" fmla="*/ 5242299 w 6243059"/>
                  <a:gd name="connsiteY23" fmla="*/ 3340099 h 5306693"/>
                  <a:gd name="connsiteX24" fmla="*/ 4698739 w 6243059"/>
                  <a:gd name="connsiteY24" fmla="*/ 3342638 h 5306693"/>
                  <a:gd name="connsiteX25" fmla="*/ 4447279 w 6243059"/>
                  <a:gd name="connsiteY25" fmla="*/ 3964938 h 5306693"/>
                  <a:gd name="connsiteX26" fmla="*/ 4226299 w 6243059"/>
                  <a:gd name="connsiteY26" fmla="*/ 4333238 h 5306693"/>
                  <a:gd name="connsiteX27" fmla="*/ 4077709 w 6243059"/>
                  <a:gd name="connsiteY27" fmla="*/ 4689474 h 5306693"/>
                  <a:gd name="connsiteX28" fmla="*/ 3786244 w 6243059"/>
                  <a:gd name="connsiteY28" fmla="*/ 4521833 h 5306693"/>
                  <a:gd name="connsiteX29" fmla="*/ 3490969 w 6243059"/>
                  <a:gd name="connsiteY29" fmla="*/ 4563743 h 5306693"/>
                  <a:gd name="connsiteX30" fmla="*/ 3241414 w 6243059"/>
                  <a:gd name="connsiteY30" fmla="*/ 4510403 h 5306693"/>
                  <a:gd name="connsiteX31" fmla="*/ 2896609 w 6243059"/>
                  <a:gd name="connsiteY31" fmla="*/ 4655183 h 5306693"/>
                  <a:gd name="connsiteX32" fmla="*/ 2540374 w 6243059"/>
                  <a:gd name="connsiteY32" fmla="*/ 5064758 h 5306693"/>
                  <a:gd name="connsiteX33" fmla="*/ 2279389 w 6243059"/>
                  <a:gd name="connsiteY33" fmla="*/ 5013323 h 5306693"/>
                  <a:gd name="connsiteX34" fmla="*/ 1550919 w 6243059"/>
                  <a:gd name="connsiteY34" fmla="*/ 5112382 h 5306693"/>
                  <a:gd name="connsiteX35" fmla="*/ 1077334 w 6243059"/>
                  <a:gd name="connsiteY35" fmla="*/ 5306693 h 5306693"/>
                  <a:gd name="connsiteX36" fmla="*/ 780154 w 6243059"/>
                  <a:gd name="connsiteY36" fmla="*/ 5043803 h 5306693"/>
                  <a:gd name="connsiteX37" fmla="*/ 635374 w 6243059"/>
                  <a:gd name="connsiteY37" fmla="*/ 4881878 h 5306693"/>
                  <a:gd name="connsiteX38" fmla="*/ 471545 w 6243059"/>
                  <a:gd name="connsiteY38" fmla="*/ 4651373 h 5306693"/>
                  <a:gd name="connsiteX39" fmla="*/ 513455 w 6243059"/>
                  <a:gd name="connsiteY39" fmla="*/ 4451348 h 5306693"/>
                  <a:gd name="connsiteX40" fmla="*/ 505836 w 6243059"/>
                  <a:gd name="connsiteY40" fmla="*/ 4047488 h 5306693"/>
                  <a:gd name="connsiteX41" fmla="*/ 231515 w 6243059"/>
                  <a:gd name="connsiteY41" fmla="*/ 3691253 h 5306693"/>
                  <a:gd name="connsiteX42" fmla="*/ 317240 w 6243059"/>
                  <a:gd name="connsiteY42" fmla="*/ 3266438 h 5306693"/>
                  <a:gd name="connsiteX43" fmla="*/ 31491 w 6243059"/>
                  <a:gd name="connsiteY43" fmla="*/ 3062603 h 5306693"/>
                  <a:gd name="connsiteX44" fmla="*/ 18155 w 6243059"/>
                  <a:gd name="connsiteY44" fmla="*/ 2854958 h 5306693"/>
                  <a:gd name="connsiteX45" fmla="*/ 162935 w 6243059"/>
                  <a:gd name="connsiteY45" fmla="*/ 2698748 h 5306693"/>
                  <a:gd name="connsiteX46" fmla="*/ 305811 w 6243059"/>
                  <a:gd name="connsiteY46" fmla="*/ 2409188 h 5306693"/>
                  <a:gd name="connsiteX47" fmla="*/ 208656 w 6243059"/>
                  <a:gd name="connsiteY47" fmla="*/ 2275838 h 5306693"/>
                  <a:gd name="connsiteX48" fmla="*/ 161031 w 6243059"/>
                  <a:gd name="connsiteY48" fmla="*/ 2098673 h 5306693"/>
                  <a:gd name="connsiteX49" fmla="*/ 207385 w 6243059"/>
                  <a:gd name="connsiteY49" fmla="*/ 1918333 h 5306693"/>
                  <a:gd name="connsiteX50" fmla="*/ 169285 w 6243059"/>
                  <a:gd name="connsiteY50" fmla="*/ 1583053 h 5306693"/>
                  <a:gd name="connsiteX51" fmla="*/ 347085 w 6243059"/>
                  <a:gd name="connsiteY51" fmla="*/ 1224913 h 5306693"/>
                  <a:gd name="connsiteX52" fmla="*/ 382645 w 6243059"/>
                  <a:gd name="connsiteY52" fmla="*/ 780412 h 5306693"/>
                  <a:gd name="connsiteX53" fmla="*/ 212466 w 6243059"/>
                  <a:gd name="connsiteY53" fmla="*/ 346072 h 5306693"/>
                  <a:gd name="connsiteX54" fmla="*/ 299334 w 6243059"/>
                  <a:gd name="connsiteY54" fmla="*/ 277746 h 53066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243059" h="5306693">
                    <a:moveTo>
                      <a:pt x="299334" y="277746"/>
                    </a:moveTo>
                    <a:cubicBezTo>
                      <a:pt x="379598" y="241678"/>
                      <a:pt x="411602" y="218310"/>
                      <a:pt x="494406" y="189862"/>
                    </a:cubicBezTo>
                    <a:cubicBezTo>
                      <a:pt x="572384" y="150492"/>
                      <a:pt x="635122" y="133982"/>
                      <a:pt x="697860" y="125092"/>
                    </a:cubicBezTo>
                    <a:cubicBezTo>
                      <a:pt x="845942" y="103925"/>
                      <a:pt x="1103243" y="293579"/>
                      <a:pt x="1312285" y="371472"/>
                    </a:cubicBezTo>
                    <a:cubicBezTo>
                      <a:pt x="1529032" y="429892"/>
                      <a:pt x="1679738" y="475612"/>
                      <a:pt x="1932045" y="501012"/>
                    </a:cubicBezTo>
                    <a:cubicBezTo>
                      <a:pt x="2112914" y="473813"/>
                      <a:pt x="2156094" y="445452"/>
                      <a:pt x="2303520" y="431800"/>
                    </a:cubicBezTo>
                    <a:cubicBezTo>
                      <a:pt x="2450946" y="418148"/>
                      <a:pt x="2699760" y="456353"/>
                      <a:pt x="2816600" y="419100"/>
                    </a:cubicBezTo>
                    <a:cubicBezTo>
                      <a:pt x="2993236" y="345758"/>
                      <a:pt x="3037157" y="246803"/>
                      <a:pt x="3113780" y="243840"/>
                    </a:cubicBezTo>
                    <a:cubicBezTo>
                      <a:pt x="3217179" y="242041"/>
                      <a:pt x="3242473" y="296333"/>
                      <a:pt x="3322060" y="276860"/>
                    </a:cubicBezTo>
                    <a:cubicBezTo>
                      <a:pt x="3466522" y="217488"/>
                      <a:pt x="3507057" y="201083"/>
                      <a:pt x="3652260" y="152400"/>
                    </a:cubicBezTo>
                    <a:cubicBezTo>
                      <a:pt x="3797463" y="103717"/>
                      <a:pt x="4040880" y="0"/>
                      <a:pt x="4155180" y="0"/>
                    </a:cubicBezTo>
                    <a:cubicBezTo>
                      <a:pt x="4289906" y="35878"/>
                      <a:pt x="4298267" y="105833"/>
                      <a:pt x="4338060" y="160020"/>
                    </a:cubicBezTo>
                    <a:cubicBezTo>
                      <a:pt x="4370339" y="248391"/>
                      <a:pt x="4363037" y="315807"/>
                      <a:pt x="4487920" y="314960"/>
                    </a:cubicBezTo>
                    <a:cubicBezTo>
                      <a:pt x="4665403" y="325861"/>
                      <a:pt x="4814310" y="333163"/>
                      <a:pt x="4866380" y="340360"/>
                    </a:cubicBezTo>
                    <a:cubicBezTo>
                      <a:pt x="4918450" y="347557"/>
                      <a:pt x="4987453" y="331893"/>
                      <a:pt x="5054340" y="378460"/>
                    </a:cubicBezTo>
                    <a:cubicBezTo>
                      <a:pt x="5259763" y="650981"/>
                      <a:pt x="5332470" y="835237"/>
                      <a:pt x="5336280" y="866140"/>
                    </a:cubicBezTo>
                    <a:cubicBezTo>
                      <a:pt x="5374909" y="990071"/>
                      <a:pt x="5343752" y="968227"/>
                      <a:pt x="5475980" y="1021080"/>
                    </a:cubicBezTo>
                    <a:cubicBezTo>
                      <a:pt x="5554170" y="1033652"/>
                      <a:pt x="5591720" y="1030984"/>
                      <a:pt x="5667370" y="1046096"/>
                    </a:cubicBezTo>
                    <a:cubicBezTo>
                      <a:pt x="5759657" y="1062521"/>
                      <a:pt x="5760503" y="1109427"/>
                      <a:pt x="5776590" y="1141092"/>
                    </a:cubicBezTo>
                    <a:cubicBezTo>
                      <a:pt x="5973292" y="1421403"/>
                      <a:pt x="6024344" y="1394142"/>
                      <a:pt x="6080499" y="1501140"/>
                    </a:cubicBezTo>
                    <a:cubicBezTo>
                      <a:pt x="6189994" y="1702118"/>
                      <a:pt x="6190142" y="2035386"/>
                      <a:pt x="6243059" y="2214879"/>
                    </a:cubicBezTo>
                    <a:cubicBezTo>
                      <a:pt x="6235290" y="2397653"/>
                      <a:pt x="6193952" y="2562012"/>
                      <a:pt x="6108439" y="2649219"/>
                    </a:cubicBezTo>
                    <a:cubicBezTo>
                      <a:pt x="6015306" y="2695786"/>
                      <a:pt x="5820149" y="2712719"/>
                      <a:pt x="5615679" y="2750819"/>
                    </a:cubicBezTo>
                    <a:cubicBezTo>
                      <a:pt x="5497421" y="2839614"/>
                      <a:pt x="5371416" y="3117003"/>
                      <a:pt x="5242299" y="3340099"/>
                    </a:cubicBezTo>
                    <a:cubicBezTo>
                      <a:pt x="4992807" y="3518217"/>
                      <a:pt x="4761816" y="3329938"/>
                      <a:pt x="4698739" y="3342638"/>
                    </a:cubicBezTo>
                    <a:cubicBezTo>
                      <a:pt x="4531797" y="3413652"/>
                      <a:pt x="4480299" y="3757928"/>
                      <a:pt x="4447279" y="3964938"/>
                    </a:cubicBezTo>
                    <a:cubicBezTo>
                      <a:pt x="4426387" y="4038492"/>
                      <a:pt x="4307791" y="4210789"/>
                      <a:pt x="4226299" y="4333238"/>
                    </a:cubicBezTo>
                    <a:cubicBezTo>
                      <a:pt x="4175287" y="4450607"/>
                      <a:pt x="4168832" y="4602585"/>
                      <a:pt x="4077709" y="4689474"/>
                    </a:cubicBezTo>
                    <a:cubicBezTo>
                      <a:pt x="3915530" y="4665979"/>
                      <a:pt x="3866254" y="4588826"/>
                      <a:pt x="3786244" y="4521833"/>
                    </a:cubicBezTo>
                    <a:cubicBezTo>
                      <a:pt x="3654862" y="4514848"/>
                      <a:pt x="3594156" y="4556758"/>
                      <a:pt x="3490969" y="4563743"/>
                    </a:cubicBezTo>
                    <a:cubicBezTo>
                      <a:pt x="3415404" y="4553583"/>
                      <a:pt x="3324599" y="4528183"/>
                      <a:pt x="3241414" y="4510403"/>
                    </a:cubicBezTo>
                    <a:cubicBezTo>
                      <a:pt x="3126479" y="4514848"/>
                      <a:pt x="3024879" y="4553583"/>
                      <a:pt x="2896609" y="4655183"/>
                    </a:cubicBezTo>
                    <a:cubicBezTo>
                      <a:pt x="2764529" y="4803138"/>
                      <a:pt x="2725794" y="5025388"/>
                      <a:pt x="2540374" y="5064758"/>
                    </a:cubicBezTo>
                    <a:cubicBezTo>
                      <a:pt x="2447664" y="5066663"/>
                      <a:pt x="2400674" y="5015228"/>
                      <a:pt x="2279389" y="5013323"/>
                    </a:cubicBezTo>
                    <a:cubicBezTo>
                      <a:pt x="2027041" y="5027293"/>
                      <a:pt x="1793742" y="5079362"/>
                      <a:pt x="1550919" y="5112382"/>
                    </a:cubicBezTo>
                    <a:cubicBezTo>
                      <a:pt x="1402075" y="5153975"/>
                      <a:pt x="1189285" y="5289230"/>
                      <a:pt x="1077334" y="5306693"/>
                    </a:cubicBezTo>
                    <a:cubicBezTo>
                      <a:pt x="923473" y="5286056"/>
                      <a:pt x="869054" y="5266053"/>
                      <a:pt x="780154" y="5043803"/>
                    </a:cubicBezTo>
                    <a:cubicBezTo>
                      <a:pt x="741546" y="4950776"/>
                      <a:pt x="686491" y="4936488"/>
                      <a:pt x="635374" y="4881878"/>
                    </a:cubicBezTo>
                    <a:cubicBezTo>
                      <a:pt x="570731" y="4819013"/>
                      <a:pt x="489325" y="4745988"/>
                      <a:pt x="471545" y="4651373"/>
                    </a:cubicBezTo>
                    <a:cubicBezTo>
                      <a:pt x="467862" y="4585651"/>
                      <a:pt x="487737" y="4549138"/>
                      <a:pt x="513455" y="4451348"/>
                    </a:cubicBezTo>
                    <a:cubicBezTo>
                      <a:pt x="554222" y="4272596"/>
                      <a:pt x="535681" y="4169725"/>
                      <a:pt x="505836" y="4047488"/>
                    </a:cubicBezTo>
                    <a:cubicBezTo>
                      <a:pt x="468498" y="3902708"/>
                      <a:pt x="255645" y="3858575"/>
                      <a:pt x="231515" y="3691253"/>
                    </a:cubicBezTo>
                    <a:cubicBezTo>
                      <a:pt x="217989" y="3549966"/>
                      <a:pt x="330257" y="3358513"/>
                      <a:pt x="317240" y="3266438"/>
                    </a:cubicBezTo>
                    <a:cubicBezTo>
                      <a:pt x="305619" y="3150233"/>
                      <a:pt x="81973" y="3129278"/>
                      <a:pt x="31491" y="3062603"/>
                    </a:cubicBezTo>
                    <a:cubicBezTo>
                      <a:pt x="4313" y="3007041"/>
                      <a:pt x="-16452" y="2967988"/>
                      <a:pt x="18155" y="2854958"/>
                    </a:cubicBezTo>
                    <a:cubicBezTo>
                      <a:pt x="64637" y="2769551"/>
                      <a:pt x="112452" y="2741928"/>
                      <a:pt x="162935" y="2698748"/>
                    </a:cubicBezTo>
                    <a:cubicBezTo>
                      <a:pt x="265614" y="2546031"/>
                      <a:pt x="293111" y="2500628"/>
                      <a:pt x="305811" y="2409188"/>
                    </a:cubicBezTo>
                    <a:cubicBezTo>
                      <a:pt x="293238" y="2331401"/>
                      <a:pt x="273426" y="2355213"/>
                      <a:pt x="208656" y="2275838"/>
                    </a:cubicBezTo>
                    <a:cubicBezTo>
                      <a:pt x="178621" y="2239008"/>
                      <a:pt x="140923" y="2170957"/>
                      <a:pt x="161031" y="2098673"/>
                    </a:cubicBezTo>
                    <a:cubicBezTo>
                      <a:pt x="184441" y="2047027"/>
                      <a:pt x="207914" y="2022367"/>
                      <a:pt x="207385" y="1918333"/>
                    </a:cubicBezTo>
                    <a:cubicBezTo>
                      <a:pt x="209205" y="1806996"/>
                      <a:pt x="129492" y="1724870"/>
                      <a:pt x="169285" y="1583053"/>
                    </a:cubicBezTo>
                    <a:cubicBezTo>
                      <a:pt x="262334" y="1385357"/>
                      <a:pt x="281468" y="1402713"/>
                      <a:pt x="347085" y="1224913"/>
                    </a:cubicBezTo>
                    <a:cubicBezTo>
                      <a:pt x="392720" y="1031873"/>
                      <a:pt x="384338" y="952709"/>
                      <a:pt x="382645" y="780412"/>
                    </a:cubicBezTo>
                    <a:cubicBezTo>
                      <a:pt x="382137" y="456562"/>
                      <a:pt x="224234" y="483613"/>
                      <a:pt x="212466" y="346072"/>
                    </a:cubicBezTo>
                    <a:cubicBezTo>
                      <a:pt x="249296" y="305051"/>
                      <a:pt x="224404" y="317116"/>
                      <a:pt x="299334" y="277746"/>
                    </a:cubicBezTo>
                    <a:close/>
                  </a:path>
                </a:pathLst>
              </a:custGeom>
              <a:noFill/>
              <a:ln w="19050">
                <a:solidFill>
                  <a:srgbClr val="D4972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lt-LT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81" name="Rectangle 6">
              <a:extLst>
                <a:ext uri="{FF2B5EF4-FFF2-40B4-BE49-F238E27FC236}">
                  <a16:creationId xmlns:a16="http://schemas.microsoft.com/office/drawing/2014/main" id="{5A823482-E876-2116-37BD-E88D8299AB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50306" y="2509859"/>
              <a:ext cx="1872614" cy="2006657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noFill/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84" name="Picture 83">
            <a:extLst>
              <a:ext uri="{FF2B5EF4-FFF2-40B4-BE49-F238E27FC236}">
                <a16:creationId xmlns:a16="http://schemas.microsoft.com/office/drawing/2014/main" id="{31173E27-4FE1-021B-183E-CBF98774D0C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2299" r="9781"/>
          <a:stretch>
            <a:fillRect/>
          </a:stretch>
        </p:blipFill>
        <p:spPr>
          <a:xfrm>
            <a:off x="5865424" y="121884"/>
            <a:ext cx="6646256" cy="636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808386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1D40F054-082D-1802-C8B3-BA9D61BF13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58"/>
          <a:stretch>
            <a:fillRect/>
          </a:stretch>
        </p:blipFill>
        <p:spPr>
          <a:xfrm>
            <a:off x="131300" y="4435495"/>
            <a:ext cx="3326124" cy="1695181"/>
          </a:xfrm>
          <a:prstGeom prst="rect">
            <a:avLst/>
          </a:prstGeom>
        </p:spPr>
      </p:pic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72" y="874776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Bağlam: Bisiklet</a:t>
            </a:r>
            <a:b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</a:b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 Bisiklet Yolu Hattı ve EGO Bisiklet Stratejisi</a:t>
            </a:r>
            <a:endParaRPr lang="en-US" sz="1600" b="1">
              <a:latin typeface="Myriad Pro" panose="020b0503030403020204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4815252C-67C0-7E24-2713-D02D561D56E5}"/>
              </a:ext>
            </a:extLst>
          </p:cNvPr>
          <p:cNvSpPr/>
          <p:nvPr/>
        </p:nvSpPr>
        <p:spPr>
          <a:xfrm>
            <a:off x="2231889" y="2293629"/>
            <a:ext cx="405629" cy="241587"/>
          </a:xfrm>
          <a:custGeom>
            <a:gdLst>
              <a:gd name="connsiteX0" fmla="*/ 405629 w 405629"/>
              <a:gd name="connsiteY0" fmla="*/ 0 h 241587"/>
              <a:gd name="connsiteX1" fmla="*/ 405629 w 405629"/>
              <a:gd name="connsiteY1" fmla="*/ 0 h 241587"/>
              <a:gd name="connsiteX2" fmla="*/ 173282 w 405629"/>
              <a:gd name="connsiteY2" fmla="*/ 149901 h 241587"/>
              <a:gd name="connsiteX3" fmla="*/ 113321 w 405629"/>
              <a:gd name="connsiteY3" fmla="*/ 179881 h 241587"/>
              <a:gd name="connsiteX4" fmla="*/ 23380 w 405629"/>
              <a:gd name="connsiteY4" fmla="*/ 232347 h 241587"/>
              <a:gd name="connsiteX5" fmla="*/ 8390 w 405629"/>
              <a:gd name="connsiteY5" fmla="*/ 232347 h 24158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629" h="241587">
                <a:moveTo>
                  <a:pt x="405629" y="0"/>
                </a:moveTo>
                <a:lnTo>
                  <a:pt x="405629" y="0"/>
                </a:lnTo>
                <a:cubicBezTo>
                  <a:pt x="328180" y="49967"/>
                  <a:pt x="251778" y="101596"/>
                  <a:pt x="173282" y="149901"/>
                </a:cubicBezTo>
                <a:cubicBezTo>
                  <a:pt x="154251" y="161612"/>
                  <a:pt x="132723" y="168794"/>
                  <a:pt x="113321" y="179881"/>
                </a:cubicBezTo>
                <a:cubicBezTo>
                  <a:pt x="38939" y="222385"/>
                  <a:pt x="98854" y="198804"/>
                  <a:pt x="23380" y="232347"/>
                </a:cubicBezTo>
                <a:cubicBezTo>
                  <a:pt x="-7624" y="246126"/>
                  <a:pt x="-2381" y="243118"/>
                  <a:pt x="8390" y="232347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4A6FA37-8B38-C61D-2A9E-176057165104}"/>
              </a:ext>
            </a:extLst>
          </p:cNvPr>
          <p:cNvGrpSpPr>
            <a:grpSpLocks noChangeAspect="1"/>
          </p:cNvGrpSpPr>
          <p:nvPr/>
        </p:nvGrpSpPr>
        <p:grpSpPr>
          <a:xfrm>
            <a:off x="5421756" y="160453"/>
            <a:ext cx="6653869" cy="6112376"/>
            <a:chOff x="-2660276" y="-1368848"/>
            <a:chExt cx="11567086" cy="10625765"/>
          </a:xfrm>
        </p:grpSpPr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49C5D979-2525-D188-4C95-1D6569DDC7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1446" y="2107370"/>
              <a:ext cx="4654607" cy="7149547"/>
            </a:xfrm>
            <a:custGeom>
              <a:gdLst>
                <a:gd name="connsiteX0" fmla="*/ 1120706 w 7064431"/>
                <a:gd name="connsiteY0" fmla="*/ 277746 h 10851082"/>
                <a:gd name="connsiteX1" fmla="*/ 1315778 w 7064431"/>
                <a:gd name="connsiteY1" fmla="*/ 189862 h 10851082"/>
                <a:gd name="connsiteX2" fmla="*/ 1519232 w 7064431"/>
                <a:gd name="connsiteY2" fmla="*/ 125092 h 10851082"/>
                <a:gd name="connsiteX3" fmla="*/ 2133657 w 7064431"/>
                <a:gd name="connsiteY3" fmla="*/ 371472 h 10851082"/>
                <a:gd name="connsiteX4" fmla="*/ 2753417 w 7064431"/>
                <a:gd name="connsiteY4" fmla="*/ 501012 h 10851082"/>
                <a:gd name="connsiteX5" fmla="*/ 3124892 w 7064431"/>
                <a:gd name="connsiteY5" fmla="*/ 431800 h 10851082"/>
                <a:gd name="connsiteX6" fmla="*/ 3637972 w 7064431"/>
                <a:gd name="connsiteY6" fmla="*/ 419100 h 10851082"/>
                <a:gd name="connsiteX7" fmla="*/ 3935152 w 7064431"/>
                <a:gd name="connsiteY7" fmla="*/ 243840 h 10851082"/>
                <a:gd name="connsiteX8" fmla="*/ 4143432 w 7064431"/>
                <a:gd name="connsiteY8" fmla="*/ 276860 h 10851082"/>
                <a:gd name="connsiteX9" fmla="*/ 4473632 w 7064431"/>
                <a:gd name="connsiteY9" fmla="*/ 152400 h 10851082"/>
                <a:gd name="connsiteX10" fmla="*/ 4976552 w 7064431"/>
                <a:gd name="connsiteY10" fmla="*/ 0 h 10851082"/>
                <a:gd name="connsiteX11" fmla="*/ 5159432 w 7064431"/>
                <a:gd name="connsiteY11" fmla="*/ 160020 h 10851082"/>
                <a:gd name="connsiteX12" fmla="*/ 5309292 w 7064431"/>
                <a:gd name="connsiteY12" fmla="*/ 314960 h 10851082"/>
                <a:gd name="connsiteX13" fmla="*/ 5687752 w 7064431"/>
                <a:gd name="connsiteY13" fmla="*/ 340360 h 10851082"/>
                <a:gd name="connsiteX14" fmla="*/ 5875712 w 7064431"/>
                <a:gd name="connsiteY14" fmla="*/ 378460 h 10851082"/>
                <a:gd name="connsiteX15" fmla="*/ 6157652 w 7064431"/>
                <a:gd name="connsiteY15" fmla="*/ 866140 h 10851082"/>
                <a:gd name="connsiteX16" fmla="*/ 6297352 w 7064431"/>
                <a:gd name="connsiteY16" fmla="*/ 1021080 h 10851082"/>
                <a:gd name="connsiteX17" fmla="*/ 6488742 w 7064431"/>
                <a:gd name="connsiteY17" fmla="*/ 1046096 h 10851082"/>
                <a:gd name="connsiteX18" fmla="*/ 6597962 w 7064431"/>
                <a:gd name="connsiteY18" fmla="*/ 1141092 h 10851082"/>
                <a:gd name="connsiteX19" fmla="*/ 6901871 w 7064431"/>
                <a:gd name="connsiteY19" fmla="*/ 1501140 h 10851082"/>
                <a:gd name="connsiteX20" fmla="*/ 7064431 w 7064431"/>
                <a:gd name="connsiteY20" fmla="*/ 2214879 h 10851082"/>
                <a:gd name="connsiteX21" fmla="*/ 6929811 w 7064431"/>
                <a:gd name="connsiteY21" fmla="*/ 2649219 h 10851082"/>
                <a:gd name="connsiteX22" fmla="*/ 6437051 w 7064431"/>
                <a:gd name="connsiteY22" fmla="*/ 2750819 h 10851082"/>
                <a:gd name="connsiteX23" fmla="*/ 6063671 w 7064431"/>
                <a:gd name="connsiteY23" fmla="*/ 3340099 h 10851082"/>
                <a:gd name="connsiteX24" fmla="*/ 6463271 w 7064431"/>
                <a:gd name="connsiteY24" fmla="*/ 3917280 h 10851082"/>
                <a:gd name="connsiteX25" fmla="*/ 6674022 w 7064431"/>
                <a:gd name="connsiteY25" fmla="*/ 4708224 h 10851082"/>
                <a:gd name="connsiteX26" fmla="*/ 6228185 w 7064431"/>
                <a:gd name="connsiteY26" fmla="*/ 5253914 h 10851082"/>
                <a:gd name="connsiteX27" fmla="*/ 6010886 w 7064431"/>
                <a:gd name="connsiteY27" fmla="*/ 5395283 h 10851082"/>
                <a:gd name="connsiteX28" fmla="*/ 5725668 w 7064431"/>
                <a:gd name="connsiteY28" fmla="*/ 5221399 h 10851082"/>
                <a:gd name="connsiteX29" fmla="*/ 5574053 w 7064431"/>
                <a:gd name="connsiteY29" fmla="*/ 5294539 h 10851082"/>
                <a:gd name="connsiteX30" fmla="*/ 5480650 w 7064431"/>
                <a:gd name="connsiteY30" fmla="*/ 5253691 h 10851082"/>
                <a:gd name="connsiteX31" fmla="*/ 5366951 w 7064431"/>
                <a:gd name="connsiteY31" fmla="*/ 5336009 h 10851082"/>
                <a:gd name="connsiteX32" fmla="*/ 5141885 w 7064431"/>
                <a:gd name="connsiteY32" fmla="*/ 5327094 h 10851082"/>
                <a:gd name="connsiteX33" fmla="*/ 4887146 w 7064431"/>
                <a:gd name="connsiteY33" fmla="*/ 5275659 h 10851082"/>
                <a:gd name="connsiteX34" fmla="*/ 4737374 w 7064431"/>
                <a:gd name="connsiteY34" fmla="*/ 5113041 h 10851082"/>
                <a:gd name="connsiteX35" fmla="*/ 4271104 w 7064431"/>
                <a:gd name="connsiteY35" fmla="*/ 5774469 h 10851082"/>
                <a:gd name="connsiteX36" fmla="*/ 4547053 w 7064431"/>
                <a:gd name="connsiteY36" fmla="*/ 6031242 h 10851082"/>
                <a:gd name="connsiteX37" fmla="*/ 4618705 w 7064431"/>
                <a:gd name="connsiteY37" fmla="*/ 6231084 h 10851082"/>
                <a:gd name="connsiteX38" fmla="*/ 4674920 w 7064431"/>
                <a:gd name="connsiteY38" fmla="*/ 6356006 h 10851082"/>
                <a:gd name="connsiteX39" fmla="*/ 4968172 w 7064431"/>
                <a:gd name="connsiteY39" fmla="*/ 6355485 h 10851082"/>
                <a:gd name="connsiteX40" fmla="*/ 4774858 w 7064431"/>
                <a:gd name="connsiteY40" fmla="*/ 6512159 h 10851082"/>
                <a:gd name="connsiteX41" fmla="*/ 4756119 w 7064431"/>
                <a:gd name="connsiteY41" fmla="*/ 6668311 h 10851082"/>
                <a:gd name="connsiteX42" fmla="*/ 4512522 w 7064431"/>
                <a:gd name="connsiteY42" fmla="*/ 6599604 h 10851082"/>
                <a:gd name="connsiteX43" fmla="*/ 4556244 w 7064431"/>
                <a:gd name="connsiteY43" fmla="*/ 7261692 h 10851082"/>
                <a:gd name="connsiteX44" fmla="*/ 4674920 w 7064431"/>
                <a:gd name="connsiteY44" fmla="*/ 7455321 h 10851082"/>
                <a:gd name="connsiteX45" fmla="*/ 4387600 w 7064431"/>
                <a:gd name="connsiteY45" fmla="*/ 8167377 h 10851082"/>
                <a:gd name="connsiteX46" fmla="*/ 4937256 w 7064431"/>
                <a:gd name="connsiteY46" fmla="*/ 8267315 h 10851082"/>
                <a:gd name="connsiteX47" fmla="*/ 5212084 w 7064431"/>
                <a:gd name="connsiteY47" fmla="*/ 8061193 h 10851082"/>
                <a:gd name="connsiteX48" fmla="*/ 5309340 w 7064431"/>
                <a:gd name="connsiteY48" fmla="*/ 8567082 h 10851082"/>
                <a:gd name="connsiteX49" fmla="*/ 5724264 w 7064431"/>
                <a:gd name="connsiteY49" fmla="*/ 8804480 h 10851082"/>
                <a:gd name="connsiteX50" fmla="*/ 5911647 w 7064431"/>
                <a:gd name="connsiteY50" fmla="*/ 9041832 h 10851082"/>
                <a:gd name="connsiteX51" fmla="*/ 5874171 w 7064431"/>
                <a:gd name="connsiteY51" fmla="*/ 9229215 h 10851082"/>
                <a:gd name="connsiteX52" fmla="*/ 6323890 w 7064431"/>
                <a:gd name="connsiteY52" fmla="*/ 9841334 h 10851082"/>
                <a:gd name="connsiteX53" fmla="*/ 6111522 w 7064431"/>
                <a:gd name="connsiteY53" fmla="*/ 9835088 h 10851082"/>
                <a:gd name="connsiteX54" fmla="*/ 5980354 w 7064431"/>
                <a:gd name="connsiteY54" fmla="*/ 9953764 h 10851082"/>
                <a:gd name="connsiteX55" fmla="*/ 5824202 w 7064431"/>
                <a:gd name="connsiteY55" fmla="*/ 9891303 h 10851082"/>
                <a:gd name="connsiteX56" fmla="*/ 5156755 w 7064431"/>
                <a:gd name="connsiteY56" fmla="*/ 10166686 h 10851082"/>
                <a:gd name="connsiteX57" fmla="*/ 5080916 w 7064431"/>
                <a:gd name="connsiteY57" fmla="*/ 10728281 h 10851082"/>
                <a:gd name="connsiteX58" fmla="*/ 4687412 w 7064431"/>
                <a:gd name="connsiteY58" fmla="*/ 10790742 h 10851082"/>
                <a:gd name="connsiteX59" fmla="*/ 4275170 w 7064431"/>
                <a:gd name="connsiteY59" fmla="*/ 10840711 h 10851082"/>
                <a:gd name="connsiteX60" fmla="*/ 4019080 w 7064431"/>
                <a:gd name="connsiteY60" fmla="*/ 10728281 h 10851082"/>
                <a:gd name="connsiteX61" fmla="*/ 3294533 w 7064431"/>
                <a:gd name="connsiteY61" fmla="*/ 10715789 h 10851082"/>
                <a:gd name="connsiteX62" fmla="*/ 2963489 w 7064431"/>
                <a:gd name="connsiteY62" fmla="*/ 10821973 h 10851082"/>
                <a:gd name="connsiteX63" fmla="*/ 2963489 w 7064431"/>
                <a:gd name="connsiteY63" fmla="*/ 10459698 h 10851082"/>
                <a:gd name="connsiteX64" fmla="*/ 2795166 w 7064431"/>
                <a:gd name="connsiteY64" fmla="*/ 9966660 h 10851082"/>
                <a:gd name="connsiteX65" fmla="*/ 2803786 w 7064431"/>
                <a:gd name="connsiteY65" fmla="*/ 9510334 h 10851082"/>
                <a:gd name="connsiteX66" fmla="*/ 3026655 w 7064431"/>
                <a:gd name="connsiteY66" fmla="*/ 8970463 h 10851082"/>
                <a:gd name="connsiteX67" fmla="*/ 2972467 w 7064431"/>
                <a:gd name="connsiteY67" fmla="*/ 8874194 h 10851082"/>
                <a:gd name="connsiteX68" fmla="*/ 2561795 w 7064431"/>
                <a:gd name="connsiteY68" fmla="*/ 9168798 h 10851082"/>
                <a:gd name="connsiteX69" fmla="*/ 2371071 w 7064431"/>
                <a:gd name="connsiteY69" fmla="*/ 9166024 h 10851082"/>
                <a:gd name="connsiteX70" fmla="*/ 1613916 w 7064431"/>
                <a:gd name="connsiteY70" fmla="*/ 9724370 h 10851082"/>
                <a:gd name="connsiteX71" fmla="*/ 901074 w 7064431"/>
                <a:gd name="connsiteY71" fmla="*/ 9354860 h 10851082"/>
                <a:gd name="connsiteX72" fmla="*/ 778933 w 7064431"/>
                <a:gd name="connsiteY72" fmla="*/ 8664358 h 10851082"/>
                <a:gd name="connsiteX73" fmla="*/ 1043616 w 7064431"/>
                <a:gd name="connsiteY73" fmla="*/ 7640219 h 10851082"/>
                <a:gd name="connsiteX74" fmla="*/ 564050 w 7064431"/>
                <a:gd name="connsiteY74" fmla="*/ 7544826 h 10851082"/>
                <a:gd name="connsiteX75" fmla="*/ 158677 w 7064431"/>
                <a:gd name="connsiteY75" fmla="*/ 7691746 h 10851082"/>
                <a:gd name="connsiteX76" fmla="*/ 36666 w 7064431"/>
                <a:gd name="connsiteY76" fmla="*/ 7078765 h 10851082"/>
                <a:gd name="connsiteX77" fmla="*/ 1204017 w 7064431"/>
                <a:gd name="connsiteY77" fmla="*/ 780412 h 10851082"/>
                <a:gd name="connsiteX78" fmla="*/ 1033838 w 7064431"/>
                <a:gd name="connsiteY78" fmla="*/ 346072 h 10851082"/>
                <a:gd name="connsiteX79" fmla="*/ 1120706 w 7064431"/>
                <a:gd name="connsiteY79" fmla="*/ 277746 h 108510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7064431" h="10851082">
                  <a:moveTo>
                    <a:pt x="1120706" y="277746"/>
                  </a:moveTo>
                  <a:cubicBezTo>
                    <a:pt x="1200970" y="241678"/>
                    <a:pt x="1232974" y="218310"/>
                    <a:pt x="1315778" y="189862"/>
                  </a:cubicBezTo>
                  <a:cubicBezTo>
                    <a:pt x="1393756" y="150492"/>
                    <a:pt x="1456494" y="133982"/>
                    <a:pt x="1519232" y="125092"/>
                  </a:cubicBezTo>
                  <a:cubicBezTo>
                    <a:pt x="1667314" y="103925"/>
                    <a:pt x="1924615" y="293579"/>
                    <a:pt x="2133657" y="371472"/>
                  </a:cubicBezTo>
                  <a:cubicBezTo>
                    <a:pt x="2350404" y="429892"/>
                    <a:pt x="2501110" y="475612"/>
                    <a:pt x="2753417" y="501012"/>
                  </a:cubicBezTo>
                  <a:cubicBezTo>
                    <a:pt x="2934286" y="473813"/>
                    <a:pt x="2977466" y="445452"/>
                    <a:pt x="3124892" y="431800"/>
                  </a:cubicBezTo>
                  <a:cubicBezTo>
                    <a:pt x="3272318" y="418148"/>
                    <a:pt x="3521132" y="456353"/>
                    <a:pt x="3637972" y="419100"/>
                  </a:cubicBezTo>
                  <a:cubicBezTo>
                    <a:pt x="3814608" y="345758"/>
                    <a:pt x="3858529" y="246803"/>
                    <a:pt x="3935152" y="243840"/>
                  </a:cubicBezTo>
                  <a:cubicBezTo>
                    <a:pt x="4038551" y="242041"/>
                    <a:pt x="4063845" y="296333"/>
                    <a:pt x="4143432" y="276860"/>
                  </a:cubicBezTo>
                  <a:cubicBezTo>
                    <a:pt x="4287894" y="217488"/>
                    <a:pt x="4328429" y="201083"/>
                    <a:pt x="4473632" y="152400"/>
                  </a:cubicBezTo>
                  <a:cubicBezTo>
                    <a:pt x="4618835" y="103717"/>
                    <a:pt x="4862252" y="0"/>
                    <a:pt x="4976552" y="0"/>
                  </a:cubicBezTo>
                  <a:cubicBezTo>
                    <a:pt x="5111278" y="35878"/>
                    <a:pt x="5119639" y="105833"/>
                    <a:pt x="5159432" y="160020"/>
                  </a:cubicBezTo>
                  <a:cubicBezTo>
                    <a:pt x="5191711" y="248391"/>
                    <a:pt x="5184409" y="315807"/>
                    <a:pt x="5309292" y="314960"/>
                  </a:cubicBezTo>
                  <a:cubicBezTo>
                    <a:pt x="5486775" y="325861"/>
                    <a:pt x="5635682" y="333163"/>
                    <a:pt x="5687752" y="340360"/>
                  </a:cubicBezTo>
                  <a:cubicBezTo>
                    <a:pt x="5739822" y="347557"/>
                    <a:pt x="5808825" y="331893"/>
                    <a:pt x="5875712" y="378460"/>
                  </a:cubicBezTo>
                  <a:cubicBezTo>
                    <a:pt x="6081135" y="650981"/>
                    <a:pt x="6153842" y="835237"/>
                    <a:pt x="6157652" y="866140"/>
                  </a:cubicBezTo>
                  <a:cubicBezTo>
                    <a:pt x="6196281" y="990071"/>
                    <a:pt x="6165124" y="968227"/>
                    <a:pt x="6297352" y="1021080"/>
                  </a:cubicBezTo>
                  <a:cubicBezTo>
                    <a:pt x="6375542" y="1033652"/>
                    <a:pt x="6413092" y="1030984"/>
                    <a:pt x="6488742" y="1046096"/>
                  </a:cubicBezTo>
                  <a:cubicBezTo>
                    <a:pt x="6581029" y="1062521"/>
                    <a:pt x="6581875" y="1109427"/>
                    <a:pt x="6597962" y="1141092"/>
                  </a:cubicBezTo>
                  <a:cubicBezTo>
                    <a:pt x="6794664" y="1421403"/>
                    <a:pt x="6845716" y="1394142"/>
                    <a:pt x="6901871" y="1501140"/>
                  </a:cubicBezTo>
                  <a:cubicBezTo>
                    <a:pt x="7011366" y="1702118"/>
                    <a:pt x="7011514" y="2035386"/>
                    <a:pt x="7064431" y="2214879"/>
                  </a:cubicBezTo>
                  <a:cubicBezTo>
                    <a:pt x="7056662" y="2397653"/>
                    <a:pt x="7015324" y="2562012"/>
                    <a:pt x="6929811" y="2649219"/>
                  </a:cubicBezTo>
                  <a:cubicBezTo>
                    <a:pt x="6836678" y="2695786"/>
                    <a:pt x="6641521" y="2712719"/>
                    <a:pt x="6437051" y="2750819"/>
                  </a:cubicBezTo>
                  <a:cubicBezTo>
                    <a:pt x="6318793" y="2839614"/>
                    <a:pt x="6192788" y="3117003"/>
                    <a:pt x="6063671" y="3340099"/>
                  </a:cubicBezTo>
                  <a:cubicBezTo>
                    <a:pt x="5814179" y="3518217"/>
                    <a:pt x="6526348" y="3904580"/>
                    <a:pt x="6463271" y="3917280"/>
                  </a:cubicBezTo>
                  <a:cubicBezTo>
                    <a:pt x="6296329" y="3988294"/>
                    <a:pt x="6707042" y="4501214"/>
                    <a:pt x="6674022" y="4708224"/>
                  </a:cubicBezTo>
                  <a:cubicBezTo>
                    <a:pt x="6484485" y="4862977"/>
                    <a:pt x="6328414" y="5050265"/>
                    <a:pt x="6228185" y="5253914"/>
                  </a:cubicBezTo>
                  <a:cubicBezTo>
                    <a:pt x="6095974" y="5327559"/>
                    <a:pt x="6102009" y="5308394"/>
                    <a:pt x="6010886" y="5395283"/>
                  </a:cubicBezTo>
                  <a:cubicBezTo>
                    <a:pt x="5848707" y="5371788"/>
                    <a:pt x="5805678" y="5288392"/>
                    <a:pt x="5725668" y="5221399"/>
                  </a:cubicBezTo>
                  <a:cubicBezTo>
                    <a:pt x="5650501" y="5264384"/>
                    <a:pt x="5627271" y="5243832"/>
                    <a:pt x="5574053" y="5294539"/>
                  </a:cubicBezTo>
                  <a:cubicBezTo>
                    <a:pt x="5498488" y="5284379"/>
                    <a:pt x="5563835" y="5271471"/>
                    <a:pt x="5480650" y="5253691"/>
                  </a:cubicBezTo>
                  <a:cubicBezTo>
                    <a:pt x="5365715" y="5258136"/>
                    <a:pt x="5495221" y="5234409"/>
                    <a:pt x="5366951" y="5336009"/>
                  </a:cubicBezTo>
                  <a:cubicBezTo>
                    <a:pt x="5247364" y="5396520"/>
                    <a:pt x="5252351" y="5368925"/>
                    <a:pt x="5141885" y="5327094"/>
                  </a:cubicBezTo>
                  <a:cubicBezTo>
                    <a:pt x="5049175" y="5328999"/>
                    <a:pt x="5008431" y="5277564"/>
                    <a:pt x="4887146" y="5275659"/>
                  </a:cubicBezTo>
                  <a:cubicBezTo>
                    <a:pt x="4822851" y="5258722"/>
                    <a:pt x="4849417" y="5228740"/>
                    <a:pt x="4737374" y="5113041"/>
                  </a:cubicBezTo>
                  <a:cubicBezTo>
                    <a:pt x="4594101" y="5247186"/>
                    <a:pt x="4466264" y="5437176"/>
                    <a:pt x="4271104" y="5774469"/>
                  </a:cubicBezTo>
                  <a:cubicBezTo>
                    <a:pt x="4434565" y="5928491"/>
                    <a:pt x="4659004" y="6013779"/>
                    <a:pt x="4547053" y="6031242"/>
                  </a:cubicBezTo>
                  <a:cubicBezTo>
                    <a:pt x="4539403" y="6103180"/>
                    <a:pt x="4706753" y="6154141"/>
                    <a:pt x="4618705" y="6231084"/>
                  </a:cubicBezTo>
                  <a:cubicBezTo>
                    <a:pt x="4679575" y="6378902"/>
                    <a:pt x="4768664" y="6312370"/>
                    <a:pt x="4674920" y="6356006"/>
                  </a:cubicBezTo>
                  <a:cubicBezTo>
                    <a:pt x="4581176" y="6399642"/>
                    <a:pt x="5088930" y="6233686"/>
                    <a:pt x="4968172" y="6355485"/>
                  </a:cubicBezTo>
                  <a:cubicBezTo>
                    <a:pt x="4847414" y="6477284"/>
                    <a:pt x="4896605" y="6430873"/>
                    <a:pt x="4774858" y="6512159"/>
                  </a:cubicBezTo>
                  <a:cubicBezTo>
                    <a:pt x="4790527" y="6605939"/>
                    <a:pt x="4790471" y="6586073"/>
                    <a:pt x="4756119" y="6668311"/>
                  </a:cubicBezTo>
                  <a:cubicBezTo>
                    <a:pt x="4604131" y="6735976"/>
                    <a:pt x="4668674" y="6493420"/>
                    <a:pt x="4512522" y="6599604"/>
                  </a:cubicBezTo>
                  <a:cubicBezTo>
                    <a:pt x="4501072" y="6847367"/>
                    <a:pt x="4584353" y="7137812"/>
                    <a:pt x="4556244" y="7261692"/>
                  </a:cubicBezTo>
                  <a:cubicBezTo>
                    <a:pt x="4625991" y="7404313"/>
                    <a:pt x="4797760" y="7448034"/>
                    <a:pt x="4674920" y="7455321"/>
                  </a:cubicBezTo>
                  <a:cubicBezTo>
                    <a:pt x="4533342" y="7443871"/>
                    <a:pt x="4409909" y="7555265"/>
                    <a:pt x="4387600" y="8167377"/>
                  </a:cubicBezTo>
                  <a:cubicBezTo>
                    <a:pt x="4578107" y="8225674"/>
                    <a:pt x="4808619" y="8370384"/>
                    <a:pt x="4937256" y="8267315"/>
                  </a:cubicBezTo>
                  <a:cubicBezTo>
                    <a:pt x="5009088" y="8217346"/>
                    <a:pt x="5150069" y="8049750"/>
                    <a:pt x="5212084" y="8061193"/>
                  </a:cubicBezTo>
                  <a:cubicBezTo>
                    <a:pt x="5330314" y="8309988"/>
                    <a:pt x="5303986" y="8340048"/>
                    <a:pt x="5309340" y="8567082"/>
                  </a:cubicBezTo>
                  <a:cubicBezTo>
                    <a:pt x="5381170" y="8701373"/>
                    <a:pt x="5623880" y="8725355"/>
                    <a:pt x="5724264" y="8804480"/>
                  </a:cubicBezTo>
                  <a:cubicBezTo>
                    <a:pt x="5824648" y="8883605"/>
                    <a:pt x="5835652" y="9012684"/>
                    <a:pt x="5911647" y="9041832"/>
                  </a:cubicBezTo>
                  <a:cubicBezTo>
                    <a:pt x="5874617" y="9145941"/>
                    <a:pt x="5770069" y="9097006"/>
                    <a:pt x="5874171" y="9229215"/>
                  </a:cubicBezTo>
                  <a:cubicBezTo>
                    <a:pt x="6277492" y="9497805"/>
                    <a:pt x="6248790" y="9719441"/>
                    <a:pt x="6323890" y="9841334"/>
                  </a:cubicBezTo>
                  <a:cubicBezTo>
                    <a:pt x="6371777" y="9958969"/>
                    <a:pt x="6168778" y="9816350"/>
                    <a:pt x="6111522" y="9835088"/>
                  </a:cubicBezTo>
                  <a:cubicBezTo>
                    <a:pt x="6054266" y="9853826"/>
                    <a:pt x="6036569" y="9961051"/>
                    <a:pt x="5980354" y="9953764"/>
                  </a:cubicBezTo>
                  <a:cubicBezTo>
                    <a:pt x="5955370" y="9952725"/>
                    <a:pt x="5920871" y="9939098"/>
                    <a:pt x="5824202" y="9891303"/>
                  </a:cubicBezTo>
                  <a:cubicBezTo>
                    <a:pt x="5522455" y="10057958"/>
                    <a:pt x="5363919" y="10107349"/>
                    <a:pt x="5156755" y="10166686"/>
                  </a:cubicBezTo>
                  <a:cubicBezTo>
                    <a:pt x="5186352" y="10331173"/>
                    <a:pt x="5124786" y="10437930"/>
                    <a:pt x="5080916" y="10728281"/>
                  </a:cubicBezTo>
                  <a:cubicBezTo>
                    <a:pt x="4930863" y="10849987"/>
                    <a:pt x="4760283" y="10790742"/>
                    <a:pt x="4687412" y="10790742"/>
                  </a:cubicBezTo>
                  <a:cubicBezTo>
                    <a:pt x="4512374" y="10895794"/>
                    <a:pt x="4351166" y="10829262"/>
                    <a:pt x="4275170" y="10840711"/>
                  </a:cubicBezTo>
                  <a:cubicBezTo>
                    <a:pt x="4213604" y="10883299"/>
                    <a:pt x="4135674" y="10777210"/>
                    <a:pt x="4019080" y="10728281"/>
                  </a:cubicBezTo>
                  <a:cubicBezTo>
                    <a:pt x="3733694" y="10804182"/>
                    <a:pt x="3437153" y="10776168"/>
                    <a:pt x="3294533" y="10715789"/>
                  </a:cubicBezTo>
                  <a:cubicBezTo>
                    <a:pt x="3032049" y="10773994"/>
                    <a:pt x="3090493" y="10781373"/>
                    <a:pt x="2963489" y="10821973"/>
                  </a:cubicBezTo>
                  <a:cubicBezTo>
                    <a:pt x="2913373" y="10757338"/>
                    <a:pt x="2939492" y="10655342"/>
                    <a:pt x="2963489" y="10459698"/>
                  </a:cubicBezTo>
                  <a:cubicBezTo>
                    <a:pt x="2816613" y="10294152"/>
                    <a:pt x="2724967" y="10183184"/>
                    <a:pt x="2795166" y="9966660"/>
                  </a:cubicBezTo>
                  <a:cubicBezTo>
                    <a:pt x="2785966" y="9819141"/>
                    <a:pt x="2833631" y="9632571"/>
                    <a:pt x="2803786" y="9510334"/>
                  </a:cubicBezTo>
                  <a:cubicBezTo>
                    <a:pt x="2766448" y="9365554"/>
                    <a:pt x="2894632" y="9169017"/>
                    <a:pt x="3026655" y="8970463"/>
                  </a:cubicBezTo>
                  <a:cubicBezTo>
                    <a:pt x="3013129" y="8829176"/>
                    <a:pt x="3079175" y="8947531"/>
                    <a:pt x="2972467" y="8874194"/>
                  </a:cubicBezTo>
                  <a:cubicBezTo>
                    <a:pt x="2960846" y="8757989"/>
                    <a:pt x="2612277" y="9235473"/>
                    <a:pt x="2561795" y="9168798"/>
                  </a:cubicBezTo>
                  <a:cubicBezTo>
                    <a:pt x="2453417" y="9163204"/>
                    <a:pt x="2486370" y="9004225"/>
                    <a:pt x="2371071" y="9166024"/>
                  </a:cubicBezTo>
                  <a:cubicBezTo>
                    <a:pt x="2123988" y="9249263"/>
                    <a:pt x="1763308" y="9367798"/>
                    <a:pt x="1613916" y="9724370"/>
                  </a:cubicBezTo>
                  <a:cubicBezTo>
                    <a:pt x="1348078" y="9571654"/>
                    <a:pt x="938344" y="9627439"/>
                    <a:pt x="901074" y="9354860"/>
                  </a:cubicBezTo>
                  <a:cubicBezTo>
                    <a:pt x="707363" y="9195874"/>
                    <a:pt x="755176" y="8950131"/>
                    <a:pt x="778933" y="8664358"/>
                  </a:cubicBezTo>
                  <a:cubicBezTo>
                    <a:pt x="802690" y="8378585"/>
                    <a:pt x="1054738" y="7956102"/>
                    <a:pt x="1043616" y="7640219"/>
                  </a:cubicBezTo>
                  <a:cubicBezTo>
                    <a:pt x="904628" y="7582329"/>
                    <a:pt x="758207" y="7611382"/>
                    <a:pt x="564050" y="7544826"/>
                  </a:cubicBezTo>
                  <a:cubicBezTo>
                    <a:pt x="390979" y="7683332"/>
                    <a:pt x="118884" y="7833563"/>
                    <a:pt x="158677" y="7691746"/>
                  </a:cubicBezTo>
                  <a:cubicBezTo>
                    <a:pt x="-16856" y="7637711"/>
                    <a:pt x="-28951" y="7256565"/>
                    <a:pt x="36666" y="7078765"/>
                  </a:cubicBezTo>
                  <a:cubicBezTo>
                    <a:pt x="82301" y="6885725"/>
                    <a:pt x="1205710" y="952709"/>
                    <a:pt x="1204017" y="780412"/>
                  </a:cubicBezTo>
                  <a:cubicBezTo>
                    <a:pt x="1203509" y="456562"/>
                    <a:pt x="1045606" y="483613"/>
                    <a:pt x="1033838" y="346072"/>
                  </a:cubicBezTo>
                  <a:cubicBezTo>
                    <a:pt x="1070668" y="305051"/>
                    <a:pt x="1045776" y="317116"/>
                    <a:pt x="1120706" y="277746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4">
              <a:extLst>
                <a:ext uri="{FF2B5EF4-FFF2-40B4-BE49-F238E27FC236}">
                  <a16:creationId xmlns:a16="http://schemas.microsoft.com/office/drawing/2014/main" id="{321B484A-6F26-3BAC-C75A-F0D06B4CE1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660276" y="3354438"/>
              <a:ext cx="6145012" cy="4382541"/>
            </a:xfrm>
            <a:custGeom>
              <a:gdLst>
                <a:gd name="connsiteX0" fmla="*/ 7664375 w 9326473"/>
                <a:gd name="connsiteY0" fmla="*/ 437638 h 6651511"/>
                <a:gd name="connsiteX1" fmla="*/ 8015576 w 9326473"/>
                <a:gd name="connsiteY1" fmla="*/ 332406 h 6651511"/>
                <a:gd name="connsiteX2" fmla="*/ 8327048 w 9326473"/>
                <a:gd name="connsiteY2" fmla="*/ 141918 h 6651511"/>
                <a:gd name="connsiteX3" fmla="*/ 8399764 w 9326473"/>
                <a:gd name="connsiteY3" fmla="*/ 514016 h 6651511"/>
                <a:gd name="connsiteX4" fmla="*/ 8651348 w 9326473"/>
                <a:gd name="connsiteY4" fmla="*/ 415602 h 6651511"/>
                <a:gd name="connsiteX5" fmla="*/ 8760701 w 9326473"/>
                <a:gd name="connsiteY5" fmla="*/ 481823 h 6651511"/>
                <a:gd name="connsiteX6" fmla="*/ 8811176 w 9326473"/>
                <a:gd name="connsiteY6" fmla="*/ 625252 h 6651511"/>
                <a:gd name="connsiteX7" fmla="*/ 8819229 w 9326473"/>
                <a:gd name="connsiteY7" fmla="*/ 912596 h 6651511"/>
                <a:gd name="connsiteX8" fmla="*/ 8963901 w 9326473"/>
                <a:gd name="connsiteY8" fmla="*/ 887790 h 6651511"/>
                <a:gd name="connsiteX9" fmla="*/ 9120624 w 9326473"/>
                <a:gd name="connsiteY9" fmla="*/ 983067 h 6651511"/>
                <a:gd name="connsiteX10" fmla="*/ 9326473 w 9326473"/>
                <a:gd name="connsiteY10" fmla="*/ 1019601 h 6651511"/>
                <a:gd name="connsiteX11" fmla="*/ 9268161 w 9326473"/>
                <a:gd name="connsiteY11" fmla="*/ 1278627 h 6651511"/>
                <a:gd name="connsiteX12" fmla="*/ 9168452 w 9326473"/>
                <a:gd name="connsiteY12" fmla="*/ 1624985 h 6651511"/>
                <a:gd name="connsiteX13" fmla="*/ 9222251 w 9326473"/>
                <a:gd name="connsiteY13" fmla="*/ 1958092 h 6651511"/>
                <a:gd name="connsiteX14" fmla="*/ 9104262 w 9326473"/>
                <a:gd name="connsiteY14" fmla="*/ 2096925 h 6651511"/>
                <a:gd name="connsiteX15" fmla="*/ 8988246 w 9326473"/>
                <a:gd name="connsiteY15" fmla="*/ 2347007 h 6651511"/>
                <a:gd name="connsiteX16" fmla="*/ 8981558 w 9326473"/>
                <a:gd name="connsiteY16" fmla="*/ 2513403 h 6651511"/>
                <a:gd name="connsiteX17" fmla="*/ 9001054 w 9326473"/>
                <a:gd name="connsiteY17" fmla="*/ 2756487 h 6651511"/>
                <a:gd name="connsiteX18" fmla="*/ 8644819 w 9326473"/>
                <a:gd name="connsiteY18" fmla="*/ 3166062 h 6651511"/>
                <a:gd name="connsiteX19" fmla="*/ 8383834 w 9326473"/>
                <a:gd name="connsiteY19" fmla="*/ 3114627 h 6651511"/>
                <a:gd name="connsiteX20" fmla="*/ 7655364 w 9326473"/>
                <a:gd name="connsiteY20" fmla="*/ 3213686 h 6651511"/>
                <a:gd name="connsiteX21" fmla="*/ 7181779 w 9326473"/>
                <a:gd name="connsiteY21" fmla="*/ 3407997 h 6651511"/>
                <a:gd name="connsiteX22" fmla="*/ 7500880 w 9326473"/>
                <a:gd name="connsiteY22" fmla="*/ 4144483 h 6651511"/>
                <a:gd name="connsiteX23" fmla="*/ 7297805 w 9326473"/>
                <a:gd name="connsiteY23" fmla="*/ 4390639 h 6651511"/>
                <a:gd name="connsiteX24" fmla="*/ 7833540 w 9326473"/>
                <a:gd name="connsiteY24" fmla="*/ 4776417 h 6651511"/>
                <a:gd name="connsiteX25" fmla="*/ 7742199 w 9326473"/>
                <a:gd name="connsiteY25" fmla="*/ 5209329 h 6651511"/>
                <a:gd name="connsiteX26" fmla="*/ 7501391 w 9326473"/>
                <a:gd name="connsiteY26" fmla="*/ 5055314 h 6651511"/>
                <a:gd name="connsiteX27" fmla="*/ 7277040 w 9326473"/>
                <a:gd name="connsiteY27" fmla="*/ 5190440 h 6651511"/>
                <a:gd name="connsiteX28" fmla="*/ 6629888 w 9326473"/>
                <a:gd name="connsiteY28" fmla="*/ 4848908 h 6651511"/>
                <a:gd name="connsiteX29" fmla="*/ 6469060 w 9326473"/>
                <a:gd name="connsiteY29" fmla="*/ 4869931 h 6651511"/>
                <a:gd name="connsiteX30" fmla="*/ 6255850 w 9326473"/>
                <a:gd name="connsiteY30" fmla="*/ 4487394 h 6651511"/>
                <a:gd name="connsiteX31" fmla="*/ 5534505 w 9326473"/>
                <a:gd name="connsiteY31" fmla="*/ 4730937 h 6651511"/>
                <a:gd name="connsiteX32" fmla="*/ 5463253 w 9326473"/>
                <a:gd name="connsiteY32" fmla="*/ 4919254 h 6651511"/>
                <a:gd name="connsiteX33" fmla="*/ 5346659 w 9326473"/>
                <a:gd name="connsiteY33" fmla="*/ 5160770 h 6651511"/>
                <a:gd name="connsiteX34" fmla="*/ 5088486 w 9326473"/>
                <a:gd name="connsiteY34" fmla="*/ 4994207 h 6651511"/>
                <a:gd name="connsiteX35" fmla="*/ 4805330 w 9326473"/>
                <a:gd name="connsiteY35" fmla="*/ 4994207 h 6651511"/>
                <a:gd name="connsiteX36" fmla="*/ 4497188 w 9326473"/>
                <a:gd name="connsiteY36" fmla="*/ 4694394 h 6651511"/>
                <a:gd name="connsiteX37" fmla="*/ 3645316 w 9326473"/>
                <a:gd name="connsiteY37" fmla="*/ 4566298 h 6651511"/>
                <a:gd name="connsiteX38" fmla="*/ 3447849 w 9326473"/>
                <a:gd name="connsiteY38" fmla="*/ 4502847 h 6651511"/>
                <a:gd name="connsiteX39" fmla="*/ 3322926 w 9326473"/>
                <a:gd name="connsiteY39" fmla="*/ 5027520 h 6651511"/>
                <a:gd name="connsiteX40" fmla="*/ 3564443 w 9326473"/>
                <a:gd name="connsiteY40" fmla="*/ 5468912 h 6651511"/>
                <a:gd name="connsiteX41" fmla="*/ 3589424 w 9326473"/>
                <a:gd name="connsiteY41" fmla="*/ 5743742 h 6651511"/>
                <a:gd name="connsiteX42" fmla="*/ 3822612 w 9326473"/>
                <a:gd name="connsiteY42" fmla="*/ 5910305 h 6651511"/>
                <a:gd name="connsiteX43" fmla="*/ 3647721 w 9326473"/>
                <a:gd name="connsiteY43" fmla="*/ 6068540 h 6651511"/>
                <a:gd name="connsiteX44" fmla="*/ 3331251 w 9326473"/>
                <a:gd name="connsiteY44" fmla="*/ 6110181 h 6651511"/>
                <a:gd name="connsiteX45" fmla="*/ 2973141 w 9326473"/>
                <a:gd name="connsiteY45" fmla="*/ 6409994 h 6651511"/>
                <a:gd name="connsiteX46" fmla="*/ 2748279 w 9326473"/>
                <a:gd name="connsiteY46" fmla="*/ 6418323 h 6651511"/>
                <a:gd name="connsiteX47" fmla="*/ 2573388 w 9326473"/>
                <a:gd name="connsiteY47" fmla="*/ 6210120 h 6651511"/>
                <a:gd name="connsiteX48" fmla="*/ 2440138 w 9326473"/>
                <a:gd name="connsiteY48" fmla="*/ 6360026 h 6651511"/>
                <a:gd name="connsiteX49" fmla="*/ 2340200 w 9326473"/>
                <a:gd name="connsiteY49" fmla="*/ 6210120 h 6651511"/>
                <a:gd name="connsiteX50" fmla="*/ 1757231 w 9326473"/>
                <a:gd name="connsiteY50" fmla="*/ 6368350 h 6651511"/>
                <a:gd name="connsiteX51" fmla="*/ 1432440 w 9326473"/>
                <a:gd name="connsiteY51" fmla="*/ 6651511 h 6651511"/>
                <a:gd name="connsiteX52" fmla="*/ 1240886 w 9326473"/>
                <a:gd name="connsiteY52" fmla="*/ 6143491 h 6651511"/>
                <a:gd name="connsiteX53" fmla="*/ 1240886 w 9326473"/>
                <a:gd name="connsiteY53" fmla="*/ 5935287 h 6651511"/>
                <a:gd name="connsiteX54" fmla="*/ 1157605 w 9326473"/>
                <a:gd name="connsiteY54" fmla="*/ 5602159 h 6651511"/>
                <a:gd name="connsiteX55" fmla="*/ 1748903 w 9326473"/>
                <a:gd name="connsiteY55" fmla="*/ 5493893 h 6651511"/>
                <a:gd name="connsiteX56" fmla="*/ 1882153 w 9326473"/>
                <a:gd name="connsiteY56" fmla="*/ 5102471 h 6651511"/>
                <a:gd name="connsiteX57" fmla="*/ 1257542 w 9326473"/>
                <a:gd name="connsiteY57" fmla="*/ 4969224 h 6651511"/>
                <a:gd name="connsiteX58" fmla="*/ 1007698 w 9326473"/>
                <a:gd name="connsiteY58" fmla="*/ 4969224 h 6651511"/>
                <a:gd name="connsiteX59" fmla="*/ 866120 w 9326473"/>
                <a:gd name="connsiteY59" fmla="*/ 4586130 h 6651511"/>
                <a:gd name="connsiteX60" fmla="*/ 1165933 w 9326473"/>
                <a:gd name="connsiteY60" fmla="*/ 4369598 h 6651511"/>
                <a:gd name="connsiteX61" fmla="*/ 924417 w 9326473"/>
                <a:gd name="connsiteY61" fmla="*/ 3811610 h 6651511"/>
                <a:gd name="connsiteX62" fmla="*/ 691229 w 9326473"/>
                <a:gd name="connsiteY62" fmla="*/ 3570094 h 6651511"/>
                <a:gd name="connsiteX63" fmla="*/ -1 w 9326473"/>
                <a:gd name="connsiteY63" fmla="*/ 2912171 h 6651511"/>
                <a:gd name="connsiteX64" fmla="*/ 841139 w 9326473"/>
                <a:gd name="connsiteY64" fmla="*/ 2737280 h 6651511"/>
                <a:gd name="connsiteX65" fmla="*/ 1524042 w 9326473"/>
                <a:gd name="connsiteY65" fmla="*/ 2412482 h 6651511"/>
                <a:gd name="connsiteX66" fmla="*/ 1757233 w 9326473"/>
                <a:gd name="connsiteY66" fmla="*/ 2853874 h 6651511"/>
                <a:gd name="connsiteX67" fmla="*/ 2015402 w 9326473"/>
                <a:gd name="connsiteY67" fmla="*/ 2653999 h 6651511"/>
                <a:gd name="connsiteX68" fmla="*/ 1982089 w 9326473"/>
                <a:gd name="connsiteY68" fmla="*/ 2462451 h 6651511"/>
                <a:gd name="connsiteX69" fmla="*/ 2040389 w 9326473"/>
                <a:gd name="connsiteY69" fmla="*/ 2120997 h 6651511"/>
                <a:gd name="connsiteX70" fmla="*/ 1848843 w 9326473"/>
                <a:gd name="connsiteY70" fmla="*/ 1796200 h 6651511"/>
                <a:gd name="connsiteX71" fmla="*/ 2065368 w 9326473"/>
                <a:gd name="connsiteY71" fmla="*/ 1546356 h 6651511"/>
                <a:gd name="connsiteX72" fmla="*/ 2773267 w 9326473"/>
                <a:gd name="connsiteY72" fmla="*/ 2287561 h 6651511"/>
                <a:gd name="connsiteX73" fmla="*/ 2906517 w 9326473"/>
                <a:gd name="connsiteY73" fmla="*/ 2104342 h 6651511"/>
                <a:gd name="connsiteX74" fmla="*/ 3622737 w 9326473"/>
                <a:gd name="connsiteY74" fmla="*/ 1629637 h 6651511"/>
                <a:gd name="connsiteX75" fmla="*/ 3780971 w 9326473"/>
                <a:gd name="connsiteY75" fmla="*/ 1721247 h 6651511"/>
                <a:gd name="connsiteX76" fmla="*/ 3681034 w 9326473"/>
                <a:gd name="connsiteY76" fmla="*/ 1971091 h 6651511"/>
                <a:gd name="connsiteX77" fmla="*/ 4214035 w 9326473"/>
                <a:gd name="connsiteY77" fmla="*/ 2312545 h 6651511"/>
                <a:gd name="connsiteX78" fmla="*/ 4647098 w 9326473"/>
                <a:gd name="connsiteY78" fmla="*/ 2096013 h 6651511"/>
                <a:gd name="connsiteX79" fmla="*/ 4963567 w 9326473"/>
                <a:gd name="connsiteY79" fmla="*/ 2179295 h 6651511"/>
                <a:gd name="connsiteX80" fmla="*/ 5429940 w 9326473"/>
                <a:gd name="connsiteY80" fmla="*/ 1637966 h 6651511"/>
                <a:gd name="connsiteX81" fmla="*/ 5713097 w 9326473"/>
                <a:gd name="connsiteY81" fmla="*/ 1329824 h 6651511"/>
                <a:gd name="connsiteX82" fmla="*/ 5938334 w 9326473"/>
                <a:gd name="connsiteY82" fmla="*/ 118971 h 6651511"/>
                <a:gd name="connsiteX83" fmla="*/ 6265476 w 9326473"/>
                <a:gd name="connsiteY83" fmla="*/ 199977 h 6651511"/>
                <a:gd name="connsiteX84" fmla="*/ 6467959 w 9326473"/>
                <a:gd name="connsiteY84" fmla="*/ 65897 h 6651511"/>
                <a:gd name="connsiteX85" fmla="*/ 6655378 w 9326473"/>
                <a:gd name="connsiteY85" fmla="*/ 19745 h 6651511"/>
                <a:gd name="connsiteX86" fmla="*/ 6590311 w 9326473"/>
                <a:gd name="connsiteY86" fmla="*/ 193599 h 6651511"/>
                <a:gd name="connsiteX87" fmla="*/ 6770435 w 9326473"/>
                <a:gd name="connsiteY87" fmla="*/ 275311 h 6651511"/>
                <a:gd name="connsiteX88" fmla="*/ 6999251 w 9326473"/>
                <a:gd name="connsiteY88" fmla="*/ 234185 h 6651511"/>
                <a:gd name="connsiteX89" fmla="*/ 7664375 w 9326473"/>
                <a:gd name="connsiteY89" fmla="*/ 437638 h 6651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326473" h="6651511">
                  <a:moveTo>
                    <a:pt x="7664375" y="437638"/>
                  </a:moveTo>
                  <a:cubicBezTo>
                    <a:pt x="7796682" y="436266"/>
                    <a:pt x="7938554" y="349289"/>
                    <a:pt x="8015576" y="332406"/>
                  </a:cubicBezTo>
                  <a:cubicBezTo>
                    <a:pt x="8099337" y="287254"/>
                    <a:pt x="8251840" y="80193"/>
                    <a:pt x="8327048" y="141918"/>
                  </a:cubicBezTo>
                  <a:cubicBezTo>
                    <a:pt x="8446213" y="239720"/>
                    <a:pt x="8248548" y="430341"/>
                    <a:pt x="8399764" y="514016"/>
                  </a:cubicBezTo>
                  <a:cubicBezTo>
                    <a:pt x="8512425" y="520393"/>
                    <a:pt x="8514692" y="442245"/>
                    <a:pt x="8651348" y="415602"/>
                  </a:cubicBezTo>
                  <a:cubicBezTo>
                    <a:pt x="8832217" y="388403"/>
                    <a:pt x="8734063" y="446881"/>
                    <a:pt x="8760701" y="481823"/>
                  </a:cubicBezTo>
                  <a:cubicBezTo>
                    <a:pt x="8787339" y="516765"/>
                    <a:pt x="8798423" y="558419"/>
                    <a:pt x="8811176" y="625252"/>
                  </a:cubicBezTo>
                  <a:cubicBezTo>
                    <a:pt x="8831684" y="736952"/>
                    <a:pt x="8793775" y="868840"/>
                    <a:pt x="8819229" y="912596"/>
                  </a:cubicBezTo>
                  <a:cubicBezTo>
                    <a:pt x="8844683" y="956352"/>
                    <a:pt x="8884314" y="907263"/>
                    <a:pt x="8963901" y="887790"/>
                  </a:cubicBezTo>
                  <a:cubicBezTo>
                    <a:pt x="9108363" y="828418"/>
                    <a:pt x="9025499" y="984230"/>
                    <a:pt x="9120624" y="983067"/>
                  </a:cubicBezTo>
                  <a:cubicBezTo>
                    <a:pt x="9215749" y="981904"/>
                    <a:pt x="9290319" y="912515"/>
                    <a:pt x="9326473" y="1019601"/>
                  </a:cubicBezTo>
                  <a:cubicBezTo>
                    <a:pt x="9191057" y="1194710"/>
                    <a:pt x="9258929" y="1244778"/>
                    <a:pt x="9268161" y="1278627"/>
                  </a:cubicBezTo>
                  <a:cubicBezTo>
                    <a:pt x="9191707" y="1378560"/>
                    <a:pt x="9213690" y="1506922"/>
                    <a:pt x="9168452" y="1624985"/>
                  </a:cubicBezTo>
                  <a:cubicBezTo>
                    <a:pt x="9117440" y="1742354"/>
                    <a:pt x="9220853" y="1859638"/>
                    <a:pt x="9222251" y="1958092"/>
                  </a:cubicBezTo>
                  <a:cubicBezTo>
                    <a:pt x="9181506" y="2021337"/>
                    <a:pt x="9201619" y="2065615"/>
                    <a:pt x="9104262" y="2096925"/>
                  </a:cubicBezTo>
                  <a:cubicBezTo>
                    <a:pt x="9036487" y="2182461"/>
                    <a:pt x="8975783" y="2241719"/>
                    <a:pt x="8988246" y="2347007"/>
                  </a:cubicBezTo>
                  <a:cubicBezTo>
                    <a:pt x="8912681" y="2336847"/>
                    <a:pt x="8989570" y="2461793"/>
                    <a:pt x="8981558" y="2513403"/>
                  </a:cubicBezTo>
                  <a:cubicBezTo>
                    <a:pt x="8953361" y="2604587"/>
                    <a:pt x="9129324" y="2654887"/>
                    <a:pt x="9001054" y="2756487"/>
                  </a:cubicBezTo>
                  <a:cubicBezTo>
                    <a:pt x="8868974" y="2904442"/>
                    <a:pt x="8830239" y="3126692"/>
                    <a:pt x="8644819" y="3166062"/>
                  </a:cubicBezTo>
                  <a:cubicBezTo>
                    <a:pt x="8552109" y="3167967"/>
                    <a:pt x="8505119" y="3116532"/>
                    <a:pt x="8383834" y="3114627"/>
                  </a:cubicBezTo>
                  <a:cubicBezTo>
                    <a:pt x="8131486" y="3128597"/>
                    <a:pt x="7898187" y="3180666"/>
                    <a:pt x="7655364" y="3213686"/>
                  </a:cubicBezTo>
                  <a:cubicBezTo>
                    <a:pt x="7506520" y="3255279"/>
                    <a:pt x="7293730" y="3390534"/>
                    <a:pt x="7181779" y="3407997"/>
                  </a:cubicBezTo>
                  <a:cubicBezTo>
                    <a:pt x="7027918" y="3387360"/>
                    <a:pt x="7239999" y="3875374"/>
                    <a:pt x="7500880" y="4144483"/>
                  </a:cubicBezTo>
                  <a:cubicBezTo>
                    <a:pt x="7445616" y="4276315"/>
                    <a:pt x="7348922" y="4445249"/>
                    <a:pt x="7297805" y="4390639"/>
                  </a:cubicBezTo>
                  <a:cubicBezTo>
                    <a:pt x="7233162" y="4327774"/>
                    <a:pt x="7851320" y="4871032"/>
                    <a:pt x="7833540" y="4776417"/>
                  </a:cubicBezTo>
                  <a:cubicBezTo>
                    <a:pt x="7829857" y="4710695"/>
                    <a:pt x="7716481" y="5307119"/>
                    <a:pt x="7742199" y="5209329"/>
                  </a:cubicBezTo>
                  <a:cubicBezTo>
                    <a:pt x="7633058" y="5130514"/>
                    <a:pt x="7581204" y="5144239"/>
                    <a:pt x="7501391" y="5055314"/>
                  </a:cubicBezTo>
                  <a:cubicBezTo>
                    <a:pt x="7422412" y="5102080"/>
                    <a:pt x="7342809" y="5141229"/>
                    <a:pt x="7277040" y="5190440"/>
                  </a:cubicBezTo>
                  <a:cubicBezTo>
                    <a:pt x="7105280" y="5082466"/>
                    <a:pt x="6876093" y="5074233"/>
                    <a:pt x="6629888" y="4848908"/>
                  </a:cubicBezTo>
                  <a:cubicBezTo>
                    <a:pt x="6618267" y="4732703"/>
                    <a:pt x="6519542" y="4936606"/>
                    <a:pt x="6469060" y="4869931"/>
                  </a:cubicBezTo>
                  <a:cubicBezTo>
                    <a:pt x="6441882" y="4814369"/>
                    <a:pt x="6387805" y="4592096"/>
                    <a:pt x="6255850" y="4487394"/>
                  </a:cubicBezTo>
                  <a:cubicBezTo>
                    <a:pt x="6060817" y="4618520"/>
                    <a:pt x="5833803" y="4557587"/>
                    <a:pt x="5534505" y="4730937"/>
                  </a:cubicBezTo>
                  <a:cubicBezTo>
                    <a:pt x="5455151" y="4840389"/>
                    <a:pt x="5444993" y="4863413"/>
                    <a:pt x="5463253" y="4919254"/>
                  </a:cubicBezTo>
                  <a:cubicBezTo>
                    <a:pt x="5506900" y="4979787"/>
                    <a:pt x="5433117" y="5086345"/>
                    <a:pt x="5346659" y="5160770"/>
                  </a:cubicBezTo>
                  <a:cubicBezTo>
                    <a:pt x="5235617" y="5184366"/>
                    <a:pt x="5372043" y="5093286"/>
                    <a:pt x="5088486" y="4994207"/>
                  </a:cubicBezTo>
                  <a:cubicBezTo>
                    <a:pt x="4955236" y="4953954"/>
                    <a:pt x="4970905" y="4982243"/>
                    <a:pt x="4805330" y="4994207"/>
                  </a:cubicBezTo>
                  <a:cubicBezTo>
                    <a:pt x="4687348" y="4985879"/>
                    <a:pt x="4690524" y="4765712"/>
                    <a:pt x="4497188" y="4694394"/>
                  </a:cubicBezTo>
                  <a:cubicBezTo>
                    <a:pt x="4303852" y="4623076"/>
                    <a:pt x="3859072" y="4766174"/>
                    <a:pt x="3645316" y="4566298"/>
                  </a:cubicBezTo>
                  <a:cubicBezTo>
                    <a:pt x="3314968" y="4474689"/>
                    <a:pt x="4048462" y="4746610"/>
                    <a:pt x="3447849" y="4502847"/>
                  </a:cubicBezTo>
                  <a:cubicBezTo>
                    <a:pt x="3331656" y="4461735"/>
                    <a:pt x="3374282" y="4885942"/>
                    <a:pt x="3322926" y="5027520"/>
                  </a:cubicBezTo>
                  <a:cubicBezTo>
                    <a:pt x="3427028" y="5159383"/>
                    <a:pt x="3503368" y="5314841"/>
                    <a:pt x="3564443" y="5468912"/>
                  </a:cubicBezTo>
                  <a:cubicBezTo>
                    <a:pt x="3636619" y="5622984"/>
                    <a:pt x="3606080" y="5667402"/>
                    <a:pt x="3589424" y="5743742"/>
                  </a:cubicBezTo>
                  <a:cubicBezTo>
                    <a:pt x="3743494" y="5760399"/>
                    <a:pt x="3818448" y="5846457"/>
                    <a:pt x="3822612" y="5910305"/>
                  </a:cubicBezTo>
                  <a:cubicBezTo>
                    <a:pt x="3796240" y="5971378"/>
                    <a:pt x="3740717" y="5982482"/>
                    <a:pt x="3647721" y="6068540"/>
                  </a:cubicBezTo>
                  <a:cubicBezTo>
                    <a:pt x="3479771" y="6058825"/>
                    <a:pt x="3511693" y="6067153"/>
                    <a:pt x="3331251" y="6110181"/>
                  </a:cubicBezTo>
                  <a:cubicBezTo>
                    <a:pt x="3204941" y="6158762"/>
                    <a:pt x="3325698" y="6290624"/>
                    <a:pt x="2973141" y="6409994"/>
                  </a:cubicBezTo>
                  <a:cubicBezTo>
                    <a:pt x="2875979" y="6447471"/>
                    <a:pt x="2848217" y="6301729"/>
                    <a:pt x="2748279" y="6418323"/>
                  </a:cubicBezTo>
                  <a:cubicBezTo>
                    <a:pt x="2681654" y="6385011"/>
                    <a:pt x="2624745" y="6205956"/>
                    <a:pt x="2573388" y="6210120"/>
                  </a:cubicBezTo>
                  <a:cubicBezTo>
                    <a:pt x="2522031" y="6214284"/>
                    <a:pt x="2502599" y="6393339"/>
                    <a:pt x="2440138" y="6360026"/>
                  </a:cubicBezTo>
                  <a:cubicBezTo>
                    <a:pt x="2377677" y="6326714"/>
                    <a:pt x="2379064" y="6311448"/>
                    <a:pt x="2340200" y="6210120"/>
                  </a:cubicBezTo>
                  <a:cubicBezTo>
                    <a:pt x="2112564" y="6294788"/>
                    <a:pt x="1890480" y="6322545"/>
                    <a:pt x="1757231" y="6368350"/>
                  </a:cubicBezTo>
                  <a:cubicBezTo>
                    <a:pt x="1623982" y="6414155"/>
                    <a:pt x="1574018" y="6579335"/>
                    <a:pt x="1432440" y="6651511"/>
                  </a:cubicBezTo>
                  <a:cubicBezTo>
                    <a:pt x="1232565" y="6582110"/>
                    <a:pt x="1275588" y="6239265"/>
                    <a:pt x="1240886" y="6143491"/>
                  </a:cubicBezTo>
                  <a:cubicBezTo>
                    <a:pt x="1206184" y="6047717"/>
                    <a:pt x="1254766" y="6025509"/>
                    <a:pt x="1240886" y="5935287"/>
                  </a:cubicBezTo>
                  <a:cubicBezTo>
                    <a:pt x="1227006" y="5845065"/>
                    <a:pt x="1203410" y="5774275"/>
                    <a:pt x="1157605" y="5602159"/>
                  </a:cubicBezTo>
                  <a:cubicBezTo>
                    <a:pt x="1263093" y="5471682"/>
                    <a:pt x="1672562" y="5661844"/>
                    <a:pt x="1748903" y="5493893"/>
                  </a:cubicBezTo>
                  <a:cubicBezTo>
                    <a:pt x="1851617" y="5373135"/>
                    <a:pt x="1873825" y="5288467"/>
                    <a:pt x="1882153" y="5102471"/>
                  </a:cubicBezTo>
                  <a:cubicBezTo>
                    <a:pt x="1764169" y="5092756"/>
                    <a:pt x="1451863" y="5005314"/>
                    <a:pt x="1257542" y="4969224"/>
                  </a:cubicBezTo>
                  <a:cubicBezTo>
                    <a:pt x="1156215" y="4901209"/>
                    <a:pt x="1122902" y="4965060"/>
                    <a:pt x="1007698" y="4969224"/>
                  </a:cubicBezTo>
                  <a:cubicBezTo>
                    <a:pt x="984102" y="4740200"/>
                    <a:pt x="916089" y="4831810"/>
                    <a:pt x="866120" y="4586130"/>
                  </a:cubicBezTo>
                  <a:cubicBezTo>
                    <a:pt x="907761" y="4315465"/>
                    <a:pt x="1004921" y="4461208"/>
                    <a:pt x="1165933" y="4369598"/>
                  </a:cubicBezTo>
                  <a:cubicBezTo>
                    <a:pt x="1034070" y="4130856"/>
                    <a:pt x="960506" y="4003158"/>
                    <a:pt x="924417" y="3811610"/>
                  </a:cubicBezTo>
                  <a:cubicBezTo>
                    <a:pt x="803659" y="3707508"/>
                    <a:pt x="803659" y="3579809"/>
                    <a:pt x="691229" y="3570094"/>
                  </a:cubicBezTo>
                  <a:cubicBezTo>
                    <a:pt x="571861" y="3159238"/>
                    <a:pt x="0" y="3367441"/>
                    <a:pt x="-1" y="2912171"/>
                  </a:cubicBezTo>
                  <a:cubicBezTo>
                    <a:pt x="159621" y="2604030"/>
                    <a:pt x="587132" y="2820562"/>
                    <a:pt x="841139" y="2737280"/>
                  </a:cubicBezTo>
                  <a:cubicBezTo>
                    <a:pt x="1095146" y="2653999"/>
                    <a:pt x="1318616" y="2524912"/>
                    <a:pt x="1524042" y="2412482"/>
                  </a:cubicBezTo>
                  <a:cubicBezTo>
                    <a:pt x="1568457" y="2595702"/>
                    <a:pt x="1629535" y="2881634"/>
                    <a:pt x="1757233" y="2853874"/>
                  </a:cubicBezTo>
                  <a:cubicBezTo>
                    <a:pt x="1859945" y="2748385"/>
                    <a:pt x="1901585" y="2742831"/>
                    <a:pt x="2015402" y="2653999"/>
                  </a:cubicBezTo>
                  <a:cubicBezTo>
                    <a:pt x="2063982" y="2583210"/>
                    <a:pt x="1977925" y="2551285"/>
                    <a:pt x="1982089" y="2462451"/>
                  </a:cubicBezTo>
                  <a:cubicBezTo>
                    <a:pt x="2144488" y="2448569"/>
                    <a:pt x="2073701" y="2226487"/>
                    <a:pt x="2040389" y="2120997"/>
                  </a:cubicBezTo>
                  <a:cubicBezTo>
                    <a:pt x="2066761" y="1994685"/>
                    <a:pt x="1918244" y="1907243"/>
                    <a:pt x="1848843" y="1796200"/>
                  </a:cubicBezTo>
                  <a:cubicBezTo>
                    <a:pt x="1926971" y="1617673"/>
                    <a:pt x="1945998" y="1489447"/>
                    <a:pt x="2065368" y="1546356"/>
                  </a:cubicBezTo>
                  <a:cubicBezTo>
                    <a:pt x="2189303" y="1466380"/>
                    <a:pt x="2630299" y="2207055"/>
                    <a:pt x="2773267" y="2287561"/>
                  </a:cubicBezTo>
                  <a:cubicBezTo>
                    <a:pt x="2849610" y="2226490"/>
                    <a:pt x="2751058" y="2164027"/>
                    <a:pt x="2906517" y="2104342"/>
                  </a:cubicBezTo>
                  <a:cubicBezTo>
                    <a:pt x="3061976" y="2044657"/>
                    <a:pt x="3479771" y="1589384"/>
                    <a:pt x="3622737" y="1629637"/>
                  </a:cubicBezTo>
                  <a:cubicBezTo>
                    <a:pt x="3703244" y="1662950"/>
                    <a:pt x="3719898" y="1658786"/>
                    <a:pt x="3780971" y="1721247"/>
                  </a:cubicBezTo>
                  <a:cubicBezTo>
                    <a:pt x="3753213" y="1821185"/>
                    <a:pt x="3707405" y="1865603"/>
                    <a:pt x="3681034" y="1971091"/>
                  </a:cubicBezTo>
                  <a:cubicBezTo>
                    <a:pt x="3867030" y="2186236"/>
                    <a:pt x="4015548" y="2293113"/>
                    <a:pt x="4214035" y="2312545"/>
                  </a:cubicBezTo>
                  <a:cubicBezTo>
                    <a:pt x="4338957" y="2241756"/>
                    <a:pt x="4513848" y="2145982"/>
                    <a:pt x="4647098" y="2096013"/>
                  </a:cubicBezTo>
                  <a:cubicBezTo>
                    <a:pt x="4783125" y="2130713"/>
                    <a:pt x="4827540" y="2120998"/>
                    <a:pt x="4963567" y="2179295"/>
                  </a:cubicBezTo>
                  <a:cubicBezTo>
                    <a:pt x="5310572" y="2040494"/>
                    <a:pt x="5428553" y="1785095"/>
                    <a:pt x="5429940" y="1637966"/>
                  </a:cubicBezTo>
                  <a:cubicBezTo>
                    <a:pt x="5613560" y="1499692"/>
                    <a:pt x="5640859" y="1549677"/>
                    <a:pt x="5713097" y="1329824"/>
                  </a:cubicBezTo>
                  <a:cubicBezTo>
                    <a:pt x="5878735" y="721853"/>
                    <a:pt x="5846271" y="307279"/>
                    <a:pt x="5938334" y="118971"/>
                  </a:cubicBezTo>
                  <a:cubicBezTo>
                    <a:pt x="6030397" y="-69337"/>
                    <a:pt x="6245368" y="272261"/>
                    <a:pt x="6265476" y="199977"/>
                  </a:cubicBezTo>
                  <a:cubicBezTo>
                    <a:pt x="6288886" y="148331"/>
                    <a:pt x="6422227" y="158366"/>
                    <a:pt x="6467959" y="65897"/>
                  </a:cubicBezTo>
                  <a:cubicBezTo>
                    <a:pt x="6573865" y="-33875"/>
                    <a:pt x="6609802" y="5433"/>
                    <a:pt x="6655378" y="19745"/>
                  </a:cubicBezTo>
                  <a:cubicBezTo>
                    <a:pt x="6655906" y="157438"/>
                    <a:pt x="6495781" y="232619"/>
                    <a:pt x="6590311" y="193599"/>
                  </a:cubicBezTo>
                  <a:cubicBezTo>
                    <a:pt x="6595468" y="307034"/>
                    <a:pt x="6725867" y="331957"/>
                    <a:pt x="6770435" y="275311"/>
                  </a:cubicBezTo>
                  <a:cubicBezTo>
                    <a:pt x="6781492" y="124937"/>
                    <a:pt x="6970541" y="204033"/>
                    <a:pt x="6999251" y="234185"/>
                  </a:cubicBezTo>
                  <a:cubicBezTo>
                    <a:pt x="7221124" y="343511"/>
                    <a:pt x="7427533" y="424965"/>
                    <a:pt x="7664375" y="437638"/>
                  </a:cubicBezTo>
                  <a:close/>
                </a:path>
              </a:pathLst>
            </a:custGeom>
            <a:solidFill>
              <a:srgbClr val="C5E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4">
              <a:extLst>
                <a:ext uri="{FF2B5EF4-FFF2-40B4-BE49-F238E27FC236}">
                  <a16:creationId xmlns:a16="http://schemas.microsoft.com/office/drawing/2014/main" id="{64454486-07A5-5852-034F-5CD97BF3CC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1250061" y="-812133"/>
              <a:ext cx="4963406" cy="5706722"/>
            </a:xfrm>
            <a:custGeom>
              <a:gdLst>
                <a:gd name="connsiteX0" fmla="*/ 2898973 w 7533112"/>
                <a:gd name="connsiteY0" fmla="*/ 4308488 h 8661261"/>
                <a:gd name="connsiteX1" fmla="*/ 2948161 w 7533112"/>
                <a:gd name="connsiteY1" fmla="*/ 3880907 h 8661261"/>
                <a:gd name="connsiteX2" fmla="*/ 2806582 w 7533112"/>
                <a:gd name="connsiteY2" fmla="*/ 3631063 h 8661261"/>
                <a:gd name="connsiteX3" fmla="*/ 3272958 w 7533112"/>
                <a:gd name="connsiteY3" fmla="*/ 3014780 h 8661261"/>
                <a:gd name="connsiteX4" fmla="*/ 3510454 w 7533112"/>
                <a:gd name="connsiteY4" fmla="*/ 3162934 h 8661261"/>
                <a:gd name="connsiteX5" fmla="*/ 3631068 w 7533112"/>
                <a:gd name="connsiteY5" fmla="*/ 2989799 h 8661261"/>
                <a:gd name="connsiteX6" fmla="*/ 3464505 w 7533112"/>
                <a:gd name="connsiteY6" fmla="*/ 2864878 h 8661261"/>
                <a:gd name="connsiteX7" fmla="*/ 3564443 w 7533112"/>
                <a:gd name="connsiteY7" fmla="*/ 2714971 h 8661261"/>
                <a:gd name="connsiteX8" fmla="*/ 3647724 w 7533112"/>
                <a:gd name="connsiteY8" fmla="*/ 2531752 h 8661261"/>
                <a:gd name="connsiteX9" fmla="*/ 4055803 w 7533112"/>
                <a:gd name="connsiteY9" fmla="*/ 2748284 h 8661261"/>
                <a:gd name="connsiteX10" fmla="*/ 4388929 w 7533112"/>
                <a:gd name="connsiteY10" fmla="*/ 2123673 h 8661261"/>
                <a:gd name="connsiteX11" fmla="*/ 4497194 w 7533112"/>
                <a:gd name="connsiteY11" fmla="*/ 1948782 h 8661261"/>
                <a:gd name="connsiteX12" fmla="*/ 4322303 w 7533112"/>
                <a:gd name="connsiteY12" fmla="*/ 1907141 h 8661261"/>
                <a:gd name="connsiteX13" fmla="*/ 3864256 w 7533112"/>
                <a:gd name="connsiteY13" fmla="*/ 1540703 h 8661261"/>
                <a:gd name="connsiteX14" fmla="*/ 4089116 w 7533112"/>
                <a:gd name="connsiteY14" fmla="*/ 1357484 h 8661261"/>
                <a:gd name="connsiteX15" fmla="*/ 4513851 w 7533112"/>
                <a:gd name="connsiteY15" fmla="*/ 1540703 h 8661261"/>
                <a:gd name="connsiteX16" fmla="*/ 4547163 w 7533112"/>
                <a:gd name="connsiteY16" fmla="*/ 1432437 h 8661261"/>
                <a:gd name="connsiteX17" fmla="*/ 4455554 w 7533112"/>
                <a:gd name="connsiteY17" fmla="*/ 1240890 h 8661261"/>
                <a:gd name="connsiteX18" fmla="*/ 4630445 w 7533112"/>
                <a:gd name="connsiteY18" fmla="*/ 924420 h 8661261"/>
                <a:gd name="connsiteX19" fmla="*/ 4480538 w 7533112"/>
                <a:gd name="connsiteY19" fmla="*/ 666248 h 8661261"/>
                <a:gd name="connsiteX20" fmla="*/ 4905273 w 7533112"/>
                <a:gd name="connsiteY20" fmla="*/ 1 h 8661261"/>
                <a:gd name="connsiteX21" fmla="*/ 5388305 w 7533112"/>
                <a:gd name="connsiteY21" fmla="*/ 16656 h 8661261"/>
                <a:gd name="connsiteX22" fmla="*/ 5404961 w 7533112"/>
                <a:gd name="connsiteY22" fmla="*/ 707889 h 8661261"/>
                <a:gd name="connsiteX23" fmla="*/ 5629821 w 7533112"/>
                <a:gd name="connsiteY23" fmla="*/ 807826 h 8661261"/>
                <a:gd name="connsiteX24" fmla="*/ 5696446 w 7533112"/>
                <a:gd name="connsiteY24" fmla="*/ 1149280 h 8661261"/>
                <a:gd name="connsiteX25" fmla="*/ 5280039 w 7533112"/>
                <a:gd name="connsiteY25" fmla="*/ 1499062 h 8661261"/>
                <a:gd name="connsiteX26" fmla="*/ 4996883 w 7533112"/>
                <a:gd name="connsiteY26" fmla="*/ 1557363 h 8661261"/>
                <a:gd name="connsiteX27" fmla="*/ 5163445 w 7533112"/>
                <a:gd name="connsiteY27" fmla="*/ 1698941 h 8661261"/>
                <a:gd name="connsiteX28" fmla="*/ 5296696 w 7533112"/>
                <a:gd name="connsiteY28" fmla="*/ 1815531 h 8661261"/>
                <a:gd name="connsiteX29" fmla="*/ 5396633 w 7533112"/>
                <a:gd name="connsiteY29" fmla="*/ 1932125 h 8661261"/>
                <a:gd name="connsiteX30" fmla="*/ 5521555 w 7533112"/>
                <a:gd name="connsiteY30" fmla="*/ 2348532 h 8661261"/>
                <a:gd name="connsiteX31" fmla="*/ 5729316 w 7533112"/>
                <a:gd name="connsiteY31" fmla="*/ 2331972 h 8661261"/>
                <a:gd name="connsiteX32" fmla="*/ 5763071 w 7533112"/>
                <a:gd name="connsiteY32" fmla="*/ 2540077 h 8661261"/>
                <a:gd name="connsiteX33" fmla="*/ 6021244 w 7533112"/>
                <a:gd name="connsiteY33" fmla="*/ 2781593 h 8661261"/>
                <a:gd name="connsiteX34" fmla="*/ 6037900 w 7533112"/>
                <a:gd name="connsiteY34" fmla="*/ 2998124 h 8661261"/>
                <a:gd name="connsiteX35" fmla="*/ 6229447 w 7533112"/>
                <a:gd name="connsiteY35" fmla="*/ 2906515 h 8661261"/>
                <a:gd name="connsiteX36" fmla="*/ 6452008 w 7533112"/>
                <a:gd name="connsiteY36" fmla="*/ 2911478 h 8661261"/>
                <a:gd name="connsiteX37" fmla="*/ 6655359 w 7533112"/>
                <a:gd name="connsiteY37" fmla="*/ 2974391 h 8661261"/>
                <a:gd name="connsiteX38" fmla="*/ 7053933 w 7533112"/>
                <a:gd name="connsiteY38" fmla="*/ 3656047 h 8661261"/>
                <a:gd name="connsiteX39" fmla="*/ 6960212 w 7533112"/>
                <a:gd name="connsiteY39" fmla="*/ 4062791 h 8661261"/>
                <a:gd name="connsiteX40" fmla="*/ 6782055 w 7533112"/>
                <a:gd name="connsiteY40" fmla="*/ 4857922 h 8661261"/>
                <a:gd name="connsiteX41" fmla="*/ 6727656 w 7533112"/>
                <a:gd name="connsiteY41" fmla="*/ 5052745 h 8661261"/>
                <a:gd name="connsiteX42" fmla="*/ 7084067 w 7533112"/>
                <a:gd name="connsiteY42" fmla="*/ 5456940 h 8661261"/>
                <a:gd name="connsiteX43" fmla="*/ 7134078 w 7533112"/>
                <a:gd name="connsiteY43" fmla="*/ 5673164 h 8661261"/>
                <a:gd name="connsiteX44" fmla="*/ 7243396 w 7533112"/>
                <a:gd name="connsiteY44" fmla="*/ 5856984 h 8661261"/>
                <a:gd name="connsiteX45" fmla="*/ 7282470 w 7533112"/>
                <a:gd name="connsiteY45" fmla="*/ 5984990 h 8661261"/>
                <a:gd name="connsiteX46" fmla="*/ 7452238 w 7533112"/>
                <a:gd name="connsiteY46" fmla="*/ 6113330 h 8661261"/>
                <a:gd name="connsiteX47" fmla="*/ 7441239 w 7533112"/>
                <a:gd name="connsiteY47" fmla="*/ 6259779 h 8661261"/>
                <a:gd name="connsiteX48" fmla="*/ 7533112 w 7533112"/>
                <a:gd name="connsiteY48" fmla="*/ 6377905 h 8661261"/>
                <a:gd name="connsiteX49" fmla="*/ 7380199 w 7533112"/>
                <a:gd name="connsiteY49" fmla="*/ 6610738 h 8661261"/>
                <a:gd name="connsiteX50" fmla="*/ 7130270 w 7533112"/>
                <a:gd name="connsiteY50" fmla="*/ 6642136 h 8661261"/>
                <a:gd name="connsiteX51" fmla="*/ 6914695 w 7533112"/>
                <a:gd name="connsiteY51" fmla="*/ 6596524 h 8661261"/>
                <a:gd name="connsiteX52" fmla="*/ 6878757 w 7533112"/>
                <a:gd name="connsiteY52" fmla="*/ 6488026 h 8661261"/>
                <a:gd name="connsiteX53" fmla="*/ 6779083 w 7533112"/>
                <a:gd name="connsiteY53" fmla="*/ 6524108 h 8661261"/>
                <a:gd name="connsiteX54" fmla="*/ 6929429 w 7533112"/>
                <a:gd name="connsiteY54" fmla="*/ 6729037 h 8661261"/>
                <a:gd name="connsiteX55" fmla="*/ 6824461 w 7533112"/>
                <a:gd name="connsiteY55" fmla="*/ 6886804 h 8661261"/>
                <a:gd name="connsiteX56" fmla="*/ 6653596 w 7533112"/>
                <a:gd name="connsiteY56" fmla="*/ 6829123 h 8661261"/>
                <a:gd name="connsiteX57" fmla="*/ 6321872 w 7533112"/>
                <a:gd name="connsiteY57" fmla="*/ 6849972 h 8661261"/>
                <a:gd name="connsiteX58" fmla="*/ 6178845 w 7533112"/>
                <a:gd name="connsiteY58" fmla="*/ 6699678 h 8661261"/>
                <a:gd name="connsiteX59" fmla="*/ 6155351 w 7533112"/>
                <a:gd name="connsiteY59" fmla="*/ 6527634 h 8661261"/>
                <a:gd name="connsiteX60" fmla="*/ 5564624 w 7533112"/>
                <a:gd name="connsiteY60" fmla="*/ 6769203 h 8661261"/>
                <a:gd name="connsiteX61" fmla="*/ 5034779 w 7533112"/>
                <a:gd name="connsiteY61" fmla="*/ 6659552 h 8661261"/>
                <a:gd name="connsiteX62" fmla="*/ 4746260 w 7533112"/>
                <a:gd name="connsiteY62" fmla="*/ 6529560 h 8661261"/>
                <a:gd name="connsiteX63" fmla="*/ 4625730 w 7533112"/>
                <a:gd name="connsiteY63" fmla="*/ 6630261 h 8661261"/>
                <a:gd name="connsiteX64" fmla="*/ 4471349 w 7533112"/>
                <a:gd name="connsiteY64" fmla="*/ 6463498 h 8661261"/>
                <a:gd name="connsiteX65" fmla="*/ 4445890 w 7533112"/>
                <a:gd name="connsiteY65" fmla="*/ 6338970 h 8661261"/>
                <a:gd name="connsiteX66" fmla="*/ 4137698 w 7533112"/>
                <a:gd name="connsiteY66" fmla="*/ 6510783 h 8661261"/>
                <a:gd name="connsiteX67" fmla="*/ 3789746 w 7533112"/>
                <a:gd name="connsiteY67" fmla="*/ 6398796 h 8661261"/>
                <a:gd name="connsiteX68" fmla="*/ 3510130 w 7533112"/>
                <a:gd name="connsiteY68" fmla="*/ 7779113 h 8661261"/>
                <a:gd name="connsiteX69" fmla="*/ 3264634 w 7533112"/>
                <a:gd name="connsiteY69" fmla="*/ 7961697 h 8661261"/>
                <a:gd name="connsiteX70" fmla="*/ 2831571 w 7533112"/>
                <a:gd name="connsiteY70" fmla="*/ 8503026 h 8661261"/>
                <a:gd name="connsiteX71" fmla="*/ 2581727 w 7533112"/>
                <a:gd name="connsiteY71" fmla="*/ 8394760 h 8661261"/>
                <a:gd name="connsiteX72" fmla="*/ 2082039 w 7533112"/>
                <a:gd name="connsiteY72" fmla="*/ 8661261 h 8661261"/>
                <a:gd name="connsiteX73" fmla="*/ 1549038 w 7533112"/>
                <a:gd name="connsiteY73" fmla="*/ 8303151 h 8661261"/>
                <a:gd name="connsiteX74" fmla="*/ 1648976 w 7533112"/>
                <a:gd name="connsiteY74" fmla="*/ 8053307 h 8661261"/>
                <a:gd name="connsiteX75" fmla="*/ 1399132 w 7533112"/>
                <a:gd name="connsiteY75" fmla="*/ 7928384 h 8661261"/>
                <a:gd name="connsiteX76" fmla="*/ 798066 w 7533112"/>
                <a:gd name="connsiteY76" fmla="*/ 8412023 h 8661261"/>
                <a:gd name="connsiteX77" fmla="*/ 641271 w 7533112"/>
                <a:gd name="connsiteY77" fmla="*/ 8602964 h 8661261"/>
                <a:gd name="connsiteX78" fmla="*/ 9142 w 7533112"/>
                <a:gd name="connsiteY78" fmla="*/ 7959192 h 8661261"/>
                <a:gd name="connsiteX79" fmla="*/ 158238 w 7533112"/>
                <a:gd name="connsiteY79" fmla="*/ 7495321 h 8661261"/>
                <a:gd name="connsiteX80" fmla="*/ 433063 w 7533112"/>
                <a:gd name="connsiteY80" fmla="*/ 7137211 h 8661261"/>
                <a:gd name="connsiteX81" fmla="*/ 174891 w 7533112"/>
                <a:gd name="connsiteY81" fmla="*/ 6570897 h 8661261"/>
                <a:gd name="connsiteX82" fmla="*/ 1 w 7533112"/>
                <a:gd name="connsiteY82" fmla="*/ 6087865 h 8661261"/>
                <a:gd name="connsiteX83" fmla="*/ 166564 w 7533112"/>
                <a:gd name="connsiteY83" fmla="*/ 5546536 h 8661261"/>
                <a:gd name="connsiteX84" fmla="*/ 474705 w 7533112"/>
                <a:gd name="connsiteY84" fmla="*/ 5429942 h 8661261"/>
                <a:gd name="connsiteX85" fmla="*/ 666253 w 7533112"/>
                <a:gd name="connsiteY85" fmla="*/ 5263379 h 8661261"/>
                <a:gd name="connsiteX86" fmla="*/ 782846 w 7533112"/>
                <a:gd name="connsiteY86" fmla="*/ 4863628 h 8661261"/>
                <a:gd name="connsiteX87" fmla="*/ 1521246 w 7533112"/>
                <a:gd name="connsiteY87" fmla="*/ 5334551 h 8661261"/>
                <a:gd name="connsiteX88" fmla="*/ 2240269 w 7533112"/>
                <a:gd name="connsiteY88" fmla="*/ 4747034 h 8661261"/>
                <a:gd name="connsiteX89" fmla="*/ 2082034 w 7533112"/>
                <a:gd name="connsiteY89" fmla="*/ 4647096 h 8661261"/>
                <a:gd name="connsiteX90" fmla="*/ 2273582 w 7533112"/>
                <a:gd name="connsiteY90" fmla="*/ 4363939 h 8661261"/>
                <a:gd name="connsiteX91" fmla="*/ 2423488 w 7533112"/>
                <a:gd name="connsiteY91" fmla="*/ 4488861 h 8661261"/>
                <a:gd name="connsiteX92" fmla="*/ 2623363 w 7533112"/>
                <a:gd name="connsiteY92" fmla="*/ 4222361 h 8661261"/>
                <a:gd name="connsiteX93" fmla="*/ 2898973 w 7533112"/>
                <a:gd name="connsiteY93" fmla="*/ 4308488 h 86612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533112" h="8661261">
                  <a:moveTo>
                    <a:pt x="2898973" y="4308488"/>
                  </a:moveTo>
                  <a:cubicBezTo>
                    <a:pt x="2911464" y="4183566"/>
                    <a:pt x="2914261" y="4069058"/>
                    <a:pt x="2948161" y="3880907"/>
                  </a:cubicBezTo>
                  <a:cubicBezTo>
                    <a:pt x="3010492" y="3737466"/>
                    <a:pt x="2914130" y="3797917"/>
                    <a:pt x="2806582" y="3631063"/>
                  </a:cubicBezTo>
                  <a:cubicBezTo>
                    <a:pt x="2891251" y="3493649"/>
                    <a:pt x="3073752" y="3256588"/>
                    <a:pt x="3272958" y="3014780"/>
                  </a:cubicBezTo>
                  <a:cubicBezTo>
                    <a:pt x="3355571" y="3064458"/>
                    <a:pt x="3398100" y="3150425"/>
                    <a:pt x="3510454" y="3162934"/>
                  </a:cubicBezTo>
                  <a:cubicBezTo>
                    <a:pt x="3658972" y="3119906"/>
                    <a:pt x="3508251" y="3128309"/>
                    <a:pt x="3631068" y="2989799"/>
                  </a:cubicBezTo>
                  <a:cubicBezTo>
                    <a:pt x="3583158" y="2962330"/>
                    <a:pt x="3497818" y="3034218"/>
                    <a:pt x="3464505" y="2864878"/>
                  </a:cubicBezTo>
                  <a:cubicBezTo>
                    <a:pt x="3475609" y="2805193"/>
                    <a:pt x="3392328" y="2867654"/>
                    <a:pt x="3564443" y="2714971"/>
                  </a:cubicBezTo>
                  <a:cubicBezTo>
                    <a:pt x="3639396" y="2645570"/>
                    <a:pt x="3496431" y="2576170"/>
                    <a:pt x="3647724" y="2531752"/>
                  </a:cubicBezTo>
                  <a:cubicBezTo>
                    <a:pt x="3712962" y="2627525"/>
                    <a:pt x="3914225" y="2817685"/>
                    <a:pt x="4055803" y="2748284"/>
                  </a:cubicBezTo>
                  <a:cubicBezTo>
                    <a:pt x="4197381" y="2678883"/>
                    <a:pt x="4157131" y="2155599"/>
                    <a:pt x="4388929" y="2123673"/>
                  </a:cubicBezTo>
                  <a:cubicBezTo>
                    <a:pt x="4479151" y="2058436"/>
                    <a:pt x="4441673" y="2009855"/>
                    <a:pt x="4497194" y="1948782"/>
                  </a:cubicBezTo>
                  <a:cubicBezTo>
                    <a:pt x="4481925" y="1914082"/>
                    <a:pt x="4337571" y="2039003"/>
                    <a:pt x="4322303" y="1907141"/>
                  </a:cubicBezTo>
                  <a:cubicBezTo>
                    <a:pt x="4280663" y="1694774"/>
                    <a:pt x="4065518" y="1654520"/>
                    <a:pt x="3864256" y="1540703"/>
                  </a:cubicBezTo>
                  <a:cubicBezTo>
                    <a:pt x="3954478" y="1304739"/>
                    <a:pt x="4022490" y="1424109"/>
                    <a:pt x="4089116" y="1357484"/>
                  </a:cubicBezTo>
                  <a:cubicBezTo>
                    <a:pt x="4180725" y="1524047"/>
                    <a:pt x="4423630" y="1543479"/>
                    <a:pt x="4513851" y="1540703"/>
                  </a:cubicBezTo>
                  <a:cubicBezTo>
                    <a:pt x="4604072" y="1537927"/>
                    <a:pt x="4498582" y="1462973"/>
                    <a:pt x="4547163" y="1432437"/>
                  </a:cubicBezTo>
                  <a:cubicBezTo>
                    <a:pt x="4595744" y="1401901"/>
                    <a:pt x="4368109" y="1313067"/>
                    <a:pt x="4455554" y="1240890"/>
                  </a:cubicBezTo>
                  <a:cubicBezTo>
                    <a:pt x="4524956" y="1154831"/>
                    <a:pt x="4577700" y="1021582"/>
                    <a:pt x="4630445" y="924420"/>
                  </a:cubicBezTo>
                  <a:cubicBezTo>
                    <a:pt x="4613788" y="836975"/>
                    <a:pt x="4566597" y="824483"/>
                    <a:pt x="4480538" y="666248"/>
                  </a:cubicBezTo>
                  <a:cubicBezTo>
                    <a:pt x="4692906" y="342837"/>
                    <a:pt x="4751203" y="161011"/>
                    <a:pt x="4905273" y="1"/>
                  </a:cubicBezTo>
                  <a:cubicBezTo>
                    <a:pt x="5053793" y="59687"/>
                    <a:pt x="5223129" y="15269"/>
                    <a:pt x="5388305" y="16656"/>
                  </a:cubicBezTo>
                  <a:cubicBezTo>
                    <a:pt x="5413289" y="223471"/>
                    <a:pt x="5436887" y="492747"/>
                    <a:pt x="5404961" y="707889"/>
                  </a:cubicBezTo>
                  <a:cubicBezTo>
                    <a:pt x="5542376" y="771737"/>
                    <a:pt x="5581240" y="734261"/>
                    <a:pt x="5629821" y="807826"/>
                  </a:cubicBezTo>
                  <a:cubicBezTo>
                    <a:pt x="5678402" y="881391"/>
                    <a:pt x="5660356" y="1057671"/>
                    <a:pt x="5696446" y="1149280"/>
                  </a:cubicBezTo>
                  <a:cubicBezTo>
                    <a:pt x="5690894" y="1254770"/>
                    <a:pt x="5338336" y="1381078"/>
                    <a:pt x="5280039" y="1499062"/>
                  </a:cubicBezTo>
                  <a:cubicBezTo>
                    <a:pt x="5038523" y="1492124"/>
                    <a:pt x="5031584" y="1497677"/>
                    <a:pt x="4996883" y="1557363"/>
                  </a:cubicBezTo>
                  <a:cubicBezTo>
                    <a:pt x="5077387" y="1625378"/>
                    <a:pt x="5077388" y="1729478"/>
                    <a:pt x="5163445" y="1698941"/>
                  </a:cubicBezTo>
                  <a:cubicBezTo>
                    <a:pt x="5207863" y="1794715"/>
                    <a:pt x="5192594" y="1855784"/>
                    <a:pt x="5296696" y="1815531"/>
                  </a:cubicBezTo>
                  <a:cubicBezTo>
                    <a:pt x="5357770" y="1805816"/>
                    <a:pt x="5280039" y="1915469"/>
                    <a:pt x="5396633" y="1932125"/>
                  </a:cubicBezTo>
                  <a:cubicBezTo>
                    <a:pt x="5481974" y="2029578"/>
                    <a:pt x="5517463" y="2172238"/>
                    <a:pt x="5521555" y="2348532"/>
                  </a:cubicBezTo>
                  <a:cubicBezTo>
                    <a:pt x="5649848" y="2359946"/>
                    <a:pt x="5689063" y="2300048"/>
                    <a:pt x="5729316" y="2331972"/>
                  </a:cubicBezTo>
                  <a:cubicBezTo>
                    <a:pt x="5769569" y="2363896"/>
                    <a:pt x="5647791" y="2431827"/>
                    <a:pt x="5763071" y="2540077"/>
                  </a:cubicBezTo>
                  <a:cubicBezTo>
                    <a:pt x="5878351" y="2648327"/>
                    <a:pt x="5978215" y="2692760"/>
                    <a:pt x="6021244" y="2781593"/>
                  </a:cubicBezTo>
                  <a:cubicBezTo>
                    <a:pt x="6064347" y="2942589"/>
                    <a:pt x="5979603" y="2971752"/>
                    <a:pt x="6037900" y="2998124"/>
                  </a:cubicBezTo>
                  <a:cubicBezTo>
                    <a:pt x="6096197" y="3024496"/>
                    <a:pt x="6150713" y="2861271"/>
                    <a:pt x="6229447" y="2906515"/>
                  </a:cubicBezTo>
                  <a:cubicBezTo>
                    <a:pt x="6333240" y="2953129"/>
                    <a:pt x="6379635" y="2875181"/>
                    <a:pt x="6452008" y="2911478"/>
                  </a:cubicBezTo>
                  <a:cubicBezTo>
                    <a:pt x="6668755" y="2969898"/>
                    <a:pt x="6403052" y="2948991"/>
                    <a:pt x="6655359" y="2974391"/>
                  </a:cubicBezTo>
                  <a:cubicBezTo>
                    <a:pt x="6708489" y="3294196"/>
                    <a:pt x="7003124" y="3474647"/>
                    <a:pt x="7053933" y="3656047"/>
                  </a:cubicBezTo>
                  <a:cubicBezTo>
                    <a:pt x="7104742" y="3837447"/>
                    <a:pt x="6938900" y="3620963"/>
                    <a:pt x="6960212" y="4062791"/>
                  </a:cubicBezTo>
                  <a:cubicBezTo>
                    <a:pt x="6981524" y="4504619"/>
                    <a:pt x="6665215" y="4895175"/>
                    <a:pt x="6782055" y="4857922"/>
                  </a:cubicBezTo>
                  <a:cubicBezTo>
                    <a:pt x="6917049" y="4651329"/>
                    <a:pt x="6649434" y="4972856"/>
                    <a:pt x="6727656" y="5052745"/>
                  </a:cubicBezTo>
                  <a:cubicBezTo>
                    <a:pt x="6879764" y="5208094"/>
                    <a:pt x="6949252" y="5357584"/>
                    <a:pt x="7084067" y="5456940"/>
                  </a:cubicBezTo>
                  <a:cubicBezTo>
                    <a:pt x="7135613" y="5547044"/>
                    <a:pt x="7107523" y="5606490"/>
                    <a:pt x="7134078" y="5673164"/>
                  </a:cubicBezTo>
                  <a:cubicBezTo>
                    <a:pt x="7160633" y="5739838"/>
                    <a:pt x="7176509" y="5810417"/>
                    <a:pt x="7243396" y="5856984"/>
                  </a:cubicBezTo>
                  <a:cubicBezTo>
                    <a:pt x="7269560" y="5996506"/>
                    <a:pt x="7278660" y="5954087"/>
                    <a:pt x="7282470" y="5984990"/>
                  </a:cubicBezTo>
                  <a:cubicBezTo>
                    <a:pt x="7355794" y="6068443"/>
                    <a:pt x="7320010" y="6060477"/>
                    <a:pt x="7452238" y="6113330"/>
                  </a:cubicBezTo>
                  <a:cubicBezTo>
                    <a:pt x="7530428" y="6125902"/>
                    <a:pt x="7427760" y="6215683"/>
                    <a:pt x="7441239" y="6259779"/>
                  </a:cubicBezTo>
                  <a:cubicBezTo>
                    <a:pt x="7454718" y="6303875"/>
                    <a:pt x="7517025" y="6346240"/>
                    <a:pt x="7533112" y="6377905"/>
                  </a:cubicBezTo>
                  <a:cubicBezTo>
                    <a:pt x="7504295" y="6536783"/>
                    <a:pt x="7433913" y="6567349"/>
                    <a:pt x="7380199" y="6610738"/>
                  </a:cubicBezTo>
                  <a:cubicBezTo>
                    <a:pt x="7246827" y="6632456"/>
                    <a:pt x="7187221" y="6503121"/>
                    <a:pt x="7130270" y="6642136"/>
                  </a:cubicBezTo>
                  <a:cubicBezTo>
                    <a:pt x="7035763" y="6749737"/>
                    <a:pt x="6965512" y="6671229"/>
                    <a:pt x="6914695" y="6596524"/>
                  </a:cubicBezTo>
                  <a:cubicBezTo>
                    <a:pt x="6821562" y="6643091"/>
                    <a:pt x="6932881" y="6565578"/>
                    <a:pt x="6878757" y="6488026"/>
                  </a:cubicBezTo>
                  <a:cubicBezTo>
                    <a:pt x="6760499" y="6576821"/>
                    <a:pt x="6798331" y="6486054"/>
                    <a:pt x="6779083" y="6524108"/>
                  </a:cubicBezTo>
                  <a:cubicBezTo>
                    <a:pt x="6830284" y="6621270"/>
                    <a:pt x="6992506" y="6716337"/>
                    <a:pt x="6929429" y="6729037"/>
                  </a:cubicBezTo>
                  <a:cubicBezTo>
                    <a:pt x="6851154" y="6854022"/>
                    <a:pt x="6921090" y="6760749"/>
                    <a:pt x="6824461" y="6886804"/>
                  </a:cubicBezTo>
                  <a:cubicBezTo>
                    <a:pt x="6803569" y="6960358"/>
                    <a:pt x="6710032" y="6910990"/>
                    <a:pt x="6653596" y="6829123"/>
                  </a:cubicBezTo>
                  <a:cubicBezTo>
                    <a:pt x="6585237" y="6819276"/>
                    <a:pt x="6509566" y="6807261"/>
                    <a:pt x="6321872" y="6849972"/>
                  </a:cubicBezTo>
                  <a:cubicBezTo>
                    <a:pt x="6182824" y="6965259"/>
                    <a:pt x="6183682" y="6818713"/>
                    <a:pt x="6178845" y="6699678"/>
                  </a:cubicBezTo>
                  <a:cubicBezTo>
                    <a:pt x="6168898" y="6634869"/>
                    <a:pt x="6194930" y="6584257"/>
                    <a:pt x="6155351" y="6527634"/>
                  </a:cubicBezTo>
                  <a:cubicBezTo>
                    <a:pt x="5929441" y="6638908"/>
                    <a:pt x="5647809" y="6786983"/>
                    <a:pt x="5564624" y="6769203"/>
                  </a:cubicBezTo>
                  <a:cubicBezTo>
                    <a:pt x="5449689" y="6773648"/>
                    <a:pt x="5203526" y="6737211"/>
                    <a:pt x="5034779" y="6659552"/>
                  </a:cubicBezTo>
                  <a:cubicBezTo>
                    <a:pt x="4920046" y="6610900"/>
                    <a:pt x="4916182" y="6598677"/>
                    <a:pt x="4746260" y="6529560"/>
                  </a:cubicBezTo>
                  <a:cubicBezTo>
                    <a:pt x="4653550" y="6531465"/>
                    <a:pt x="4689189" y="6591688"/>
                    <a:pt x="4625730" y="6630261"/>
                  </a:cubicBezTo>
                  <a:cubicBezTo>
                    <a:pt x="4373382" y="6644231"/>
                    <a:pt x="4396131" y="6546129"/>
                    <a:pt x="4471349" y="6463498"/>
                  </a:cubicBezTo>
                  <a:cubicBezTo>
                    <a:pt x="4477035" y="6419739"/>
                    <a:pt x="4501498" y="6331089"/>
                    <a:pt x="4445890" y="6338970"/>
                  </a:cubicBezTo>
                  <a:cubicBezTo>
                    <a:pt x="4390282" y="6346851"/>
                    <a:pt x="4117590" y="6583067"/>
                    <a:pt x="4137698" y="6510783"/>
                  </a:cubicBezTo>
                  <a:cubicBezTo>
                    <a:pt x="4161108" y="6459137"/>
                    <a:pt x="4048449" y="6394563"/>
                    <a:pt x="3789746" y="6398796"/>
                  </a:cubicBezTo>
                  <a:cubicBezTo>
                    <a:pt x="3666643" y="6778818"/>
                    <a:pt x="3645227" y="7579477"/>
                    <a:pt x="3510130" y="7779113"/>
                  </a:cubicBezTo>
                  <a:cubicBezTo>
                    <a:pt x="3389300" y="7884137"/>
                    <a:pt x="3321059" y="7929778"/>
                    <a:pt x="3264634" y="7961697"/>
                  </a:cubicBezTo>
                  <a:cubicBezTo>
                    <a:pt x="3295894" y="8126765"/>
                    <a:pt x="3163549" y="8285006"/>
                    <a:pt x="2831571" y="8503026"/>
                  </a:cubicBezTo>
                  <a:cubicBezTo>
                    <a:pt x="2547026" y="8497474"/>
                    <a:pt x="2924809" y="8575102"/>
                    <a:pt x="2581727" y="8394760"/>
                  </a:cubicBezTo>
                  <a:cubicBezTo>
                    <a:pt x="2420716" y="8322583"/>
                    <a:pt x="2175278" y="8573713"/>
                    <a:pt x="2082039" y="8661261"/>
                  </a:cubicBezTo>
                  <a:cubicBezTo>
                    <a:pt x="1891880" y="8619620"/>
                    <a:pt x="1767198" y="8509865"/>
                    <a:pt x="1549038" y="8303151"/>
                  </a:cubicBezTo>
                  <a:cubicBezTo>
                    <a:pt x="1557366" y="8207377"/>
                    <a:pt x="1636723" y="8200338"/>
                    <a:pt x="1648976" y="8053307"/>
                  </a:cubicBezTo>
                  <a:cubicBezTo>
                    <a:pt x="1607335" y="7976966"/>
                    <a:pt x="1528460" y="7967150"/>
                    <a:pt x="1399132" y="7928384"/>
                  </a:cubicBezTo>
                  <a:cubicBezTo>
                    <a:pt x="1269806" y="8014541"/>
                    <a:pt x="1078311" y="8311115"/>
                    <a:pt x="798066" y="8412023"/>
                  </a:cubicBezTo>
                  <a:cubicBezTo>
                    <a:pt x="652324" y="8460604"/>
                    <a:pt x="706132" y="8503544"/>
                    <a:pt x="641271" y="8602964"/>
                  </a:cubicBezTo>
                  <a:cubicBezTo>
                    <a:pt x="509784" y="8527492"/>
                    <a:pt x="417687" y="8231873"/>
                    <a:pt x="9142" y="7959192"/>
                  </a:cubicBezTo>
                  <a:cubicBezTo>
                    <a:pt x="79931" y="7788465"/>
                    <a:pt x="130613" y="7726704"/>
                    <a:pt x="158238" y="7495321"/>
                  </a:cubicBezTo>
                  <a:cubicBezTo>
                    <a:pt x="92865" y="7315295"/>
                    <a:pt x="430288" y="7291282"/>
                    <a:pt x="433063" y="7137211"/>
                  </a:cubicBezTo>
                  <a:cubicBezTo>
                    <a:pt x="435839" y="6983140"/>
                    <a:pt x="202651" y="6719415"/>
                    <a:pt x="174891" y="6570897"/>
                  </a:cubicBezTo>
                  <a:cubicBezTo>
                    <a:pt x="147131" y="6422379"/>
                    <a:pt x="66625" y="6351588"/>
                    <a:pt x="1" y="6087865"/>
                  </a:cubicBezTo>
                  <a:cubicBezTo>
                    <a:pt x="101191" y="5769038"/>
                    <a:pt x="98551" y="5688114"/>
                    <a:pt x="166564" y="5546536"/>
                  </a:cubicBezTo>
                  <a:cubicBezTo>
                    <a:pt x="260813" y="5366510"/>
                    <a:pt x="348396" y="5413285"/>
                    <a:pt x="474705" y="5429942"/>
                  </a:cubicBezTo>
                  <a:cubicBezTo>
                    <a:pt x="567567" y="5305439"/>
                    <a:pt x="569091" y="5371645"/>
                    <a:pt x="666253" y="5263379"/>
                  </a:cubicBezTo>
                  <a:cubicBezTo>
                    <a:pt x="703595" y="4997298"/>
                    <a:pt x="663944" y="4969746"/>
                    <a:pt x="782846" y="4863628"/>
                  </a:cubicBezTo>
                  <a:cubicBezTo>
                    <a:pt x="1068176" y="4950861"/>
                    <a:pt x="1305971" y="5200826"/>
                    <a:pt x="1521246" y="5334551"/>
                  </a:cubicBezTo>
                  <a:cubicBezTo>
                    <a:pt x="1740555" y="5201301"/>
                    <a:pt x="2056583" y="4932399"/>
                    <a:pt x="2240269" y="4747034"/>
                  </a:cubicBezTo>
                  <a:cubicBezTo>
                    <a:pt x="2206035" y="4710187"/>
                    <a:pt x="2018185" y="4734542"/>
                    <a:pt x="2082034" y="4647096"/>
                  </a:cubicBezTo>
                  <a:cubicBezTo>
                    <a:pt x="2097302" y="4591575"/>
                    <a:pt x="2183361" y="4434728"/>
                    <a:pt x="2273582" y="4363939"/>
                  </a:cubicBezTo>
                  <a:cubicBezTo>
                    <a:pt x="2340207" y="4300090"/>
                    <a:pt x="2365191" y="4512457"/>
                    <a:pt x="2423488" y="4488861"/>
                  </a:cubicBezTo>
                  <a:cubicBezTo>
                    <a:pt x="2481785" y="4465265"/>
                    <a:pt x="2603802" y="4406495"/>
                    <a:pt x="2623363" y="4222361"/>
                  </a:cubicBezTo>
                  <a:cubicBezTo>
                    <a:pt x="2761374" y="4276212"/>
                    <a:pt x="2796930" y="4267139"/>
                    <a:pt x="2898973" y="4308488"/>
                  </a:cubicBezTo>
                  <a:close/>
                </a:path>
              </a:pathLst>
            </a:custGeom>
            <a:solidFill>
              <a:srgbClr val="8FC36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4">
              <a:extLst>
                <a:ext uri="{FF2B5EF4-FFF2-40B4-BE49-F238E27FC236}">
                  <a16:creationId xmlns:a16="http://schemas.microsoft.com/office/drawing/2014/main" id="{992EE940-05D8-44ED-4368-F63122B1C7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01582" y="-1368848"/>
              <a:ext cx="4400483" cy="5709813"/>
            </a:xfrm>
            <a:custGeom>
              <a:gdLst>
                <a:gd name="connsiteX0" fmla="*/ 756145 w 6678743"/>
                <a:gd name="connsiteY0" fmla="*/ 6834287 h 8665949"/>
                <a:gd name="connsiteX1" fmla="*/ 559932 w 6678743"/>
                <a:gd name="connsiteY1" fmla="*/ 6650027 h 8665949"/>
                <a:gd name="connsiteX2" fmla="*/ 483895 w 6678743"/>
                <a:gd name="connsiteY2" fmla="*/ 6434910 h 8665949"/>
                <a:gd name="connsiteX3" fmla="*/ 459645 w 6678743"/>
                <a:gd name="connsiteY3" fmla="*/ 6300933 h 8665949"/>
                <a:gd name="connsiteX4" fmla="*/ 276299 w 6678743"/>
                <a:gd name="connsiteY4" fmla="*/ 6101505 h 8665949"/>
                <a:gd name="connsiteX5" fmla="*/ 104214 w 6678743"/>
                <a:gd name="connsiteY5" fmla="*/ 5887729 h 8665949"/>
                <a:gd name="connsiteX6" fmla="*/ 147746 w 6678743"/>
                <a:gd name="connsiteY6" fmla="*/ 5522114 h 8665949"/>
                <a:gd name="connsiteX7" fmla="*/ 311675 w 6678743"/>
                <a:gd name="connsiteY7" fmla="*/ 5221935 h 8665949"/>
                <a:gd name="connsiteX8" fmla="*/ 411688 w 6678743"/>
                <a:gd name="connsiteY8" fmla="*/ 4530405 h 8665949"/>
                <a:gd name="connsiteX9" fmla="*/ 75638 w 6678743"/>
                <a:gd name="connsiteY9" fmla="*/ 4097804 h 8665949"/>
                <a:gd name="connsiteX10" fmla="*/ 137165 w 6678743"/>
                <a:gd name="connsiteY10" fmla="*/ 3962062 h 8665949"/>
                <a:gd name="connsiteX11" fmla="*/ 3577 w 6678743"/>
                <a:gd name="connsiteY11" fmla="*/ 3822267 h 8665949"/>
                <a:gd name="connsiteX12" fmla="*/ 291065 w 6678743"/>
                <a:gd name="connsiteY12" fmla="*/ 3614034 h 8665949"/>
                <a:gd name="connsiteX13" fmla="*/ 407659 w 6678743"/>
                <a:gd name="connsiteY13" fmla="*/ 3355862 h 8665949"/>
                <a:gd name="connsiteX14" fmla="*/ 451382 w 6678743"/>
                <a:gd name="connsiteY14" fmla="*/ 3118514 h 8665949"/>
                <a:gd name="connsiteX15" fmla="*/ 551319 w 6678743"/>
                <a:gd name="connsiteY15" fmla="*/ 3024819 h 8665949"/>
                <a:gd name="connsiteX16" fmla="*/ 676241 w 6678743"/>
                <a:gd name="connsiteY16" fmla="*/ 2787470 h 8665949"/>
                <a:gd name="connsiteX17" fmla="*/ 676241 w 6678743"/>
                <a:gd name="connsiteY17" fmla="*/ 2625074 h 8665949"/>
                <a:gd name="connsiteX18" fmla="*/ 1144699 w 6678743"/>
                <a:gd name="connsiteY18" fmla="*/ 2406458 h 8665949"/>
                <a:gd name="connsiteX19" fmla="*/ 1407035 w 6678743"/>
                <a:gd name="connsiteY19" fmla="*/ 2643809 h 8665949"/>
                <a:gd name="connsiteX20" fmla="*/ 1575679 w 6678743"/>
                <a:gd name="connsiteY20" fmla="*/ 2881156 h 8665949"/>
                <a:gd name="connsiteX21" fmla="*/ 1663125 w 6678743"/>
                <a:gd name="connsiteY21" fmla="*/ 3062293 h 8665949"/>
                <a:gd name="connsiteX22" fmla="*/ 1581939 w 6678743"/>
                <a:gd name="connsiteY22" fmla="*/ 3312147 h 8665949"/>
                <a:gd name="connsiteX23" fmla="*/ 1688122 w 6678743"/>
                <a:gd name="connsiteY23" fmla="*/ 3505776 h 8665949"/>
                <a:gd name="connsiteX24" fmla="*/ 1394556 w 6678743"/>
                <a:gd name="connsiteY24" fmla="*/ 3824327 h 8665949"/>
                <a:gd name="connsiteX25" fmla="*/ 1688109 w 6678743"/>
                <a:gd name="connsiteY25" fmla="*/ 4017947 h 8665949"/>
                <a:gd name="connsiteX26" fmla="*/ 2293994 w 6678743"/>
                <a:gd name="connsiteY26" fmla="*/ 3668175 h 8665949"/>
                <a:gd name="connsiteX27" fmla="*/ 2437654 w 6678743"/>
                <a:gd name="connsiteY27" fmla="*/ 3430823 h 8665949"/>
                <a:gd name="connsiteX28" fmla="*/ 2287748 w 6678743"/>
                <a:gd name="connsiteY28" fmla="*/ 3349624 h 8665949"/>
                <a:gd name="connsiteX29" fmla="*/ 2381439 w 6678743"/>
                <a:gd name="connsiteY29" fmla="*/ 3230948 h 8665949"/>
                <a:gd name="connsiteX30" fmla="*/ 2625037 w 6678743"/>
                <a:gd name="connsiteY30" fmla="*/ 3205963 h 8665949"/>
                <a:gd name="connsiteX31" fmla="*/ 2841343 w 6678743"/>
                <a:gd name="connsiteY31" fmla="*/ 3040296 h 8665949"/>
                <a:gd name="connsiteX32" fmla="*/ 2849897 w 6678743"/>
                <a:gd name="connsiteY32" fmla="*/ 2918643 h 8665949"/>
                <a:gd name="connsiteX33" fmla="*/ 3205925 w 6678743"/>
                <a:gd name="connsiteY33" fmla="*/ 2762490 h 8665949"/>
                <a:gd name="connsiteX34" fmla="*/ 3162189 w 6678743"/>
                <a:gd name="connsiteY34" fmla="*/ 2368976 h 8665949"/>
                <a:gd name="connsiteX35" fmla="*/ 3024788 w 6678743"/>
                <a:gd name="connsiteY35" fmla="*/ 2194095 h 8665949"/>
                <a:gd name="connsiteX36" fmla="*/ 2881127 w 6678743"/>
                <a:gd name="connsiteY36" fmla="*/ 2050434 h 8665949"/>
                <a:gd name="connsiteX37" fmla="*/ 2787436 w 6678743"/>
                <a:gd name="connsiteY37" fmla="*/ 1962989 h 8665949"/>
                <a:gd name="connsiteX38" fmla="*/ 2724975 w 6678743"/>
                <a:gd name="connsiteY38" fmla="*/ 1619453 h 8665949"/>
                <a:gd name="connsiteX39" fmla="*/ 2943588 w 6678743"/>
                <a:gd name="connsiteY39" fmla="*/ 1419578 h 8665949"/>
                <a:gd name="connsiteX40" fmla="*/ 3043526 w 6678743"/>
                <a:gd name="connsiteY40" fmla="*/ 1150995 h 8665949"/>
                <a:gd name="connsiteX41" fmla="*/ 3187186 w 6678743"/>
                <a:gd name="connsiteY41" fmla="*/ 1101027 h 8665949"/>
                <a:gd name="connsiteX42" fmla="*/ 3293360 w 6678743"/>
                <a:gd name="connsiteY42" fmla="*/ 769977 h 8665949"/>
                <a:gd name="connsiteX43" fmla="*/ 3362077 w 6678743"/>
                <a:gd name="connsiteY43" fmla="*/ 395217 h 8665949"/>
                <a:gd name="connsiteX44" fmla="*/ 3618167 w 6678743"/>
                <a:gd name="connsiteY44" fmla="*/ 345248 h 8665949"/>
                <a:gd name="connsiteX45" fmla="*/ 3736843 w 6678743"/>
                <a:gd name="connsiteY45" fmla="*/ 14205 h 8665949"/>
                <a:gd name="connsiteX46" fmla="*/ 3911734 w 6678743"/>
                <a:gd name="connsiteY46" fmla="*/ 89157 h 8665949"/>
                <a:gd name="connsiteX47" fmla="*/ 4105363 w 6678743"/>
                <a:gd name="connsiteY47" fmla="*/ 57927 h 8665949"/>
                <a:gd name="connsiteX48" fmla="*/ 4317730 w 6678743"/>
                <a:gd name="connsiteY48" fmla="*/ 232818 h 8665949"/>
                <a:gd name="connsiteX49" fmla="*/ 4455138 w 6678743"/>
                <a:gd name="connsiteY49" fmla="*/ 195342 h 8665949"/>
                <a:gd name="connsiteX50" fmla="*/ 4642517 w 6678743"/>
                <a:gd name="connsiteY50" fmla="*/ 82905 h 8665949"/>
                <a:gd name="connsiteX51" fmla="*/ 4961072 w 6678743"/>
                <a:gd name="connsiteY51" fmla="*/ 295276 h 8665949"/>
                <a:gd name="connsiteX52" fmla="*/ 5011040 w 6678743"/>
                <a:gd name="connsiteY52" fmla="*/ 420198 h 8665949"/>
                <a:gd name="connsiteX53" fmla="*/ 5054763 w 6678743"/>
                <a:gd name="connsiteY53" fmla="*/ 226572 h 8665949"/>
                <a:gd name="connsiteX54" fmla="*/ 5210916 w 6678743"/>
                <a:gd name="connsiteY54" fmla="*/ 45436 h 8665949"/>
                <a:gd name="connsiteX55" fmla="*/ 5342084 w 6678743"/>
                <a:gd name="connsiteY55" fmla="*/ 82912 h 8665949"/>
                <a:gd name="connsiteX56" fmla="*/ 5367068 w 6678743"/>
                <a:gd name="connsiteY56" fmla="*/ 132881 h 8665949"/>
                <a:gd name="connsiteX57" fmla="*/ 5760569 w 6678743"/>
                <a:gd name="connsiteY57" fmla="*/ 407709 h 8665949"/>
                <a:gd name="connsiteX58" fmla="*/ 5866756 w 6678743"/>
                <a:gd name="connsiteY58" fmla="*/ 738753 h 8665949"/>
                <a:gd name="connsiteX59" fmla="*/ 5698118 w 6678743"/>
                <a:gd name="connsiteY59" fmla="*/ 1144749 h 8665949"/>
                <a:gd name="connsiteX60" fmla="*/ 5273377 w 6678743"/>
                <a:gd name="connsiteY60" fmla="*/ 1450808 h 8665949"/>
                <a:gd name="connsiteX61" fmla="*/ 5004801 w 6678743"/>
                <a:gd name="connsiteY61" fmla="*/ 1450808 h 8665949"/>
                <a:gd name="connsiteX62" fmla="*/ 4986063 w 6678743"/>
                <a:gd name="connsiteY62" fmla="*/ 1719391 h 8665949"/>
                <a:gd name="connsiteX63" fmla="*/ 4786188 w 6678743"/>
                <a:gd name="connsiteY63" fmla="*/ 1725637 h 8665949"/>
                <a:gd name="connsiteX64" fmla="*/ 4680004 w 6678743"/>
                <a:gd name="connsiteY64" fmla="*/ 1819331 h 8665949"/>
                <a:gd name="connsiteX65" fmla="*/ 4717481 w 6678743"/>
                <a:gd name="connsiteY65" fmla="*/ 2087913 h 8665949"/>
                <a:gd name="connsiteX66" fmla="*/ 4842403 w 6678743"/>
                <a:gd name="connsiteY66" fmla="*/ 2212833 h 8665949"/>
                <a:gd name="connsiteX67" fmla="*/ 4836157 w 6678743"/>
                <a:gd name="connsiteY67" fmla="*/ 2518892 h 8665949"/>
                <a:gd name="connsiteX68" fmla="*/ 5135969 w 6678743"/>
                <a:gd name="connsiteY68" fmla="*/ 2512646 h 8665949"/>
                <a:gd name="connsiteX69" fmla="*/ 5392060 w 6678743"/>
                <a:gd name="connsiteY69" fmla="*/ 2412708 h 8665949"/>
                <a:gd name="connsiteX70" fmla="*/ 5641904 w 6678743"/>
                <a:gd name="connsiteY70" fmla="*/ 2406462 h 8665949"/>
                <a:gd name="connsiteX71" fmla="*/ 5710611 w 6678743"/>
                <a:gd name="connsiteY71" fmla="*/ 2412708 h 8665949"/>
                <a:gd name="connsiteX72" fmla="*/ 5835533 w 6678743"/>
                <a:gd name="connsiteY72" fmla="*/ 2625076 h 8665949"/>
                <a:gd name="connsiteX73" fmla="*/ 6279006 w 6678743"/>
                <a:gd name="connsiteY73" fmla="*/ 2656306 h 8665949"/>
                <a:gd name="connsiteX74" fmla="*/ 6129099 w 6678743"/>
                <a:gd name="connsiteY74" fmla="*/ 2718767 h 8665949"/>
                <a:gd name="connsiteX75" fmla="*/ 6110361 w 6678743"/>
                <a:gd name="connsiteY75" fmla="*/ 2874920 h 8665949"/>
                <a:gd name="connsiteX76" fmla="*/ 5891748 w 6678743"/>
                <a:gd name="connsiteY76" fmla="*/ 2862428 h 8665949"/>
                <a:gd name="connsiteX77" fmla="*/ 5816794 w 6678743"/>
                <a:gd name="connsiteY77" fmla="*/ 3081041 h 8665949"/>
                <a:gd name="connsiteX78" fmla="*/ 5916732 w 6678743"/>
                <a:gd name="connsiteY78" fmla="*/ 3274670 h 8665949"/>
                <a:gd name="connsiteX79" fmla="*/ 6147838 w 6678743"/>
                <a:gd name="connsiteY79" fmla="*/ 3387100 h 8665949"/>
                <a:gd name="connsiteX80" fmla="*/ 6316482 w 6678743"/>
                <a:gd name="connsiteY80" fmla="*/ 3243440 h 8665949"/>
                <a:gd name="connsiteX81" fmla="*/ 6366451 w 6678743"/>
                <a:gd name="connsiteY81" fmla="*/ 3487038 h 8665949"/>
                <a:gd name="connsiteX82" fmla="*/ 6560077 w 6678743"/>
                <a:gd name="connsiteY82" fmla="*/ 3630698 h 8665949"/>
                <a:gd name="connsiteX83" fmla="*/ 6678743 w 6678743"/>
                <a:gd name="connsiteY83" fmla="*/ 3861794 h 8665949"/>
                <a:gd name="connsiteX84" fmla="*/ 6466385 w 6678743"/>
                <a:gd name="connsiteY84" fmla="*/ 3980480 h 8665949"/>
                <a:gd name="connsiteX85" fmla="*/ 6347709 w 6678743"/>
                <a:gd name="connsiteY85" fmla="*/ 4055433 h 8665949"/>
                <a:gd name="connsiteX86" fmla="*/ 5972940 w 6678743"/>
                <a:gd name="connsiteY86" fmla="*/ 3943003 h 8665949"/>
                <a:gd name="connsiteX87" fmla="*/ 5710605 w 6678743"/>
                <a:gd name="connsiteY87" fmla="*/ 3793097 h 8665949"/>
                <a:gd name="connsiteX88" fmla="*/ 5548206 w 6678743"/>
                <a:gd name="connsiteY88" fmla="*/ 3868050 h 8665949"/>
                <a:gd name="connsiteX89" fmla="*/ 5354577 w 6678743"/>
                <a:gd name="connsiteY89" fmla="*/ 3836820 h 8665949"/>
                <a:gd name="connsiteX90" fmla="*/ 5373315 w 6678743"/>
                <a:gd name="connsiteY90" fmla="*/ 4017957 h 8665949"/>
                <a:gd name="connsiteX91" fmla="*/ 5273371 w 6678743"/>
                <a:gd name="connsiteY91" fmla="*/ 4111648 h 8665949"/>
                <a:gd name="connsiteX92" fmla="*/ 5260882 w 6678743"/>
                <a:gd name="connsiteY92" fmla="*/ 4349000 h 8665949"/>
                <a:gd name="connsiteX93" fmla="*/ 5042268 w 6678743"/>
                <a:gd name="connsiteY93" fmla="*/ 4486414 h 8665949"/>
                <a:gd name="connsiteX94" fmla="*/ 4861131 w 6678743"/>
                <a:gd name="connsiteY94" fmla="*/ 4511399 h 8665949"/>
                <a:gd name="connsiteX95" fmla="*/ 4836146 w 6678743"/>
                <a:gd name="connsiteY95" fmla="*/ 4242816 h 8665949"/>
                <a:gd name="connsiteX96" fmla="*/ 4729962 w 6678743"/>
                <a:gd name="connsiteY96" fmla="*/ 4255309 h 8665949"/>
                <a:gd name="connsiteX97" fmla="*/ 4617529 w 6678743"/>
                <a:gd name="connsiteY97" fmla="*/ 4042941 h 8665949"/>
                <a:gd name="connsiteX98" fmla="*/ 4448888 w 6678743"/>
                <a:gd name="connsiteY98" fmla="*/ 4036695 h 8665949"/>
                <a:gd name="connsiteX99" fmla="*/ 4411411 w 6678743"/>
                <a:gd name="connsiteY99" fmla="*/ 4398969 h 8665949"/>
                <a:gd name="connsiteX100" fmla="*/ 4446121 w 6678743"/>
                <a:gd name="connsiteY100" fmla="*/ 4737567 h 8665949"/>
                <a:gd name="connsiteX101" fmla="*/ 4417657 w 6678743"/>
                <a:gd name="connsiteY101" fmla="*/ 4911149 h 8665949"/>
                <a:gd name="connsiteX102" fmla="*/ 4704870 w 6678743"/>
                <a:gd name="connsiteY102" fmla="*/ 4983870 h 8665949"/>
                <a:gd name="connsiteX103" fmla="*/ 4943088 w 6678743"/>
                <a:gd name="connsiteY103" fmla="*/ 5431992 h 8665949"/>
                <a:gd name="connsiteX104" fmla="*/ 5148455 w 6678743"/>
                <a:gd name="connsiteY104" fmla="*/ 5379607 h 8665949"/>
                <a:gd name="connsiteX105" fmla="*/ 5130676 w 6678743"/>
                <a:gd name="connsiteY105" fmla="*/ 5557782 h 8665949"/>
                <a:gd name="connsiteX106" fmla="*/ 5080548 w 6678743"/>
                <a:gd name="connsiteY106" fmla="*/ 6032518 h 8665949"/>
                <a:gd name="connsiteX107" fmla="*/ 4879872 w 6678743"/>
                <a:gd name="connsiteY107" fmla="*/ 6433108 h 8665949"/>
                <a:gd name="connsiteX108" fmla="*/ 4804916 w 6678743"/>
                <a:gd name="connsiteY108" fmla="*/ 7057718 h 8665949"/>
                <a:gd name="connsiteX109" fmla="*/ 4588385 w 6678743"/>
                <a:gd name="connsiteY109" fmla="*/ 6982764 h 8665949"/>
                <a:gd name="connsiteX110" fmla="*/ 4621697 w 6678743"/>
                <a:gd name="connsiteY110" fmla="*/ 6607998 h 8665949"/>
                <a:gd name="connsiteX111" fmla="*/ 4638353 w 6678743"/>
                <a:gd name="connsiteY111" fmla="*/ 6233232 h 8665949"/>
                <a:gd name="connsiteX112" fmla="*/ 4331970 w 6678743"/>
                <a:gd name="connsiteY112" fmla="*/ 6177483 h 8665949"/>
                <a:gd name="connsiteX113" fmla="*/ 3453284 w 6678743"/>
                <a:gd name="connsiteY113" fmla="*/ 6762390 h 8665949"/>
                <a:gd name="connsiteX114" fmla="*/ 3615844 w 6678743"/>
                <a:gd name="connsiteY114" fmla="*/ 7476129 h 8665949"/>
                <a:gd name="connsiteX115" fmla="*/ 3481224 w 6678743"/>
                <a:gd name="connsiteY115" fmla="*/ 7910469 h 8665949"/>
                <a:gd name="connsiteX116" fmla="*/ 2988464 w 6678743"/>
                <a:gd name="connsiteY116" fmla="*/ 8012069 h 8665949"/>
                <a:gd name="connsiteX117" fmla="*/ 2615084 w 6678743"/>
                <a:gd name="connsiteY117" fmla="*/ 8601349 h 8665949"/>
                <a:gd name="connsiteX118" fmla="*/ 2428858 w 6678743"/>
                <a:gd name="connsiteY118" fmla="*/ 8544090 h 8665949"/>
                <a:gd name="connsiteX119" fmla="*/ 2293688 w 6678743"/>
                <a:gd name="connsiteY119" fmla="*/ 8287333 h 8665949"/>
                <a:gd name="connsiteX120" fmla="*/ 2250587 w 6678743"/>
                <a:gd name="connsiteY120" fmla="*/ 8091289 h 8665949"/>
                <a:gd name="connsiteX121" fmla="*/ 1798952 w 6678743"/>
                <a:gd name="connsiteY121" fmla="*/ 7937798 h 8665949"/>
                <a:gd name="connsiteX122" fmla="*/ 1560788 w 6678743"/>
                <a:gd name="connsiteY122" fmla="*/ 7887949 h 8665949"/>
                <a:gd name="connsiteX123" fmla="*/ 1448291 w 6678743"/>
                <a:gd name="connsiteY123" fmla="*/ 7823631 h 8665949"/>
                <a:gd name="connsiteX124" fmla="*/ 1510063 w 6678743"/>
                <a:gd name="connsiteY124" fmla="*/ 7597104 h 8665949"/>
                <a:gd name="connsiteX125" fmla="*/ 1667504 w 6678743"/>
                <a:gd name="connsiteY125" fmla="*/ 7572402 h 8665949"/>
                <a:gd name="connsiteX126" fmla="*/ 1652999 w 6678743"/>
                <a:gd name="connsiteY126" fmla="*/ 7324918 h 8665949"/>
                <a:gd name="connsiteX127" fmla="*/ 1930085 w 6678743"/>
                <a:gd name="connsiteY127" fmla="*/ 7282995 h 8665949"/>
                <a:gd name="connsiteX128" fmla="*/ 1839648 w 6678743"/>
                <a:gd name="connsiteY128" fmla="*/ 7121610 h 8665949"/>
                <a:gd name="connsiteX129" fmla="*/ 1714575 w 6678743"/>
                <a:gd name="connsiteY129" fmla="*/ 6992385 h 8665949"/>
                <a:gd name="connsiteX130" fmla="*/ 1316616 w 6678743"/>
                <a:gd name="connsiteY130" fmla="*/ 6979607 h 8665949"/>
                <a:gd name="connsiteX131" fmla="*/ 1213395 w 6678743"/>
                <a:gd name="connsiteY131" fmla="*/ 6982290 h 8665949"/>
                <a:gd name="connsiteX132" fmla="*/ 1039360 w 6678743"/>
                <a:gd name="connsiteY132" fmla="*/ 6875629 h 8665949"/>
                <a:gd name="connsiteX133" fmla="*/ 756145 w 6678743"/>
                <a:gd name="connsiteY133" fmla="*/ 6834287 h 86659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6678743" h="8665949">
                  <a:moveTo>
                    <a:pt x="756145" y="6834287"/>
                  </a:moveTo>
                  <a:cubicBezTo>
                    <a:pt x="836409" y="6798219"/>
                    <a:pt x="642894" y="6724736"/>
                    <a:pt x="559932" y="6650027"/>
                  </a:cubicBezTo>
                  <a:cubicBezTo>
                    <a:pt x="551172" y="6570180"/>
                    <a:pt x="500609" y="6493092"/>
                    <a:pt x="483895" y="6434910"/>
                  </a:cubicBezTo>
                  <a:cubicBezTo>
                    <a:pt x="467181" y="6376728"/>
                    <a:pt x="472268" y="6386879"/>
                    <a:pt x="459645" y="6300933"/>
                  </a:cubicBezTo>
                  <a:cubicBezTo>
                    <a:pt x="360279" y="6224429"/>
                    <a:pt x="334321" y="6239944"/>
                    <a:pt x="276299" y="6101505"/>
                  </a:cubicBezTo>
                  <a:cubicBezTo>
                    <a:pt x="241286" y="6031900"/>
                    <a:pt x="125640" y="5984294"/>
                    <a:pt x="104214" y="5887729"/>
                  </a:cubicBezTo>
                  <a:cubicBezTo>
                    <a:pt x="82788" y="5791164"/>
                    <a:pt x="30906" y="5559367"/>
                    <a:pt x="147746" y="5522114"/>
                  </a:cubicBezTo>
                  <a:cubicBezTo>
                    <a:pt x="324382" y="5448772"/>
                    <a:pt x="267685" y="5387220"/>
                    <a:pt x="311675" y="5221935"/>
                  </a:cubicBezTo>
                  <a:cubicBezTo>
                    <a:pt x="355665" y="5056650"/>
                    <a:pt x="332101" y="4549878"/>
                    <a:pt x="411688" y="4530405"/>
                  </a:cubicBezTo>
                  <a:cubicBezTo>
                    <a:pt x="556150" y="4471033"/>
                    <a:pt x="121392" y="4192528"/>
                    <a:pt x="75638" y="4097804"/>
                  </a:cubicBezTo>
                  <a:cubicBezTo>
                    <a:pt x="29884" y="4003080"/>
                    <a:pt x="22865" y="3962062"/>
                    <a:pt x="137165" y="3962062"/>
                  </a:cubicBezTo>
                  <a:cubicBezTo>
                    <a:pt x="271891" y="3997940"/>
                    <a:pt x="-36216" y="3768080"/>
                    <a:pt x="3577" y="3822267"/>
                  </a:cubicBezTo>
                  <a:cubicBezTo>
                    <a:pt x="108344" y="3753852"/>
                    <a:pt x="125204" y="3758937"/>
                    <a:pt x="291065" y="3614034"/>
                  </a:cubicBezTo>
                  <a:cubicBezTo>
                    <a:pt x="262638" y="3493617"/>
                    <a:pt x="264730" y="3491043"/>
                    <a:pt x="407659" y="3355862"/>
                  </a:cubicBezTo>
                  <a:cubicBezTo>
                    <a:pt x="437501" y="3276398"/>
                    <a:pt x="432644" y="3154950"/>
                    <a:pt x="451382" y="3118514"/>
                  </a:cubicBezTo>
                  <a:cubicBezTo>
                    <a:pt x="470120" y="3082078"/>
                    <a:pt x="444093" y="3243433"/>
                    <a:pt x="551319" y="3024819"/>
                  </a:cubicBezTo>
                  <a:cubicBezTo>
                    <a:pt x="552358" y="2949866"/>
                    <a:pt x="553785" y="2936878"/>
                    <a:pt x="676241" y="2787470"/>
                  </a:cubicBezTo>
                  <a:cubicBezTo>
                    <a:pt x="638764" y="2730215"/>
                    <a:pt x="598165" y="2688576"/>
                    <a:pt x="676241" y="2625074"/>
                  </a:cubicBezTo>
                  <a:cubicBezTo>
                    <a:pt x="754317" y="2561572"/>
                    <a:pt x="864667" y="2477248"/>
                    <a:pt x="1144699" y="2406458"/>
                  </a:cubicBezTo>
                  <a:cubicBezTo>
                    <a:pt x="1224858" y="2560527"/>
                    <a:pt x="1112810" y="2590220"/>
                    <a:pt x="1407035" y="2643809"/>
                  </a:cubicBezTo>
                  <a:cubicBezTo>
                    <a:pt x="1503851" y="2745827"/>
                    <a:pt x="1487575" y="2829650"/>
                    <a:pt x="1575679" y="2881156"/>
                  </a:cubicBezTo>
                  <a:cubicBezTo>
                    <a:pt x="1683945" y="2933207"/>
                    <a:pt x="1671837" y="3000376"/>
                    <a:pt x="1663125" y="3062293"/>
                  </a:cubicBezTo>
                  <a:cubicBezTo>
                    <a:pt x="1682907" y="3127879"/>
                    <a:pt x="1577773" y="3238233"/>
                    <a:pt x="1581939" y="3312147"/>
                  </a:cubicBezTo>
                  <a:cubicBezTo>
                    <a:pt x="1586105" y="3386061"/>
                    <a:pt x="1738091" y="3414167"/>
                    <a:pt x="1688122" y="3505776"/>
                  </a:cubicBezTo>
                  <a:cubicBezTo>
                    <a:pt x="1543423" y="3614045"/>
                    <a:pt x="1367492" y="3728555"/>
                    <a:pt x="1394556" y="3824327"/>
                  </a:cubicBezTo>
                  <a:cubicBezTo>
                    <a:pt x="1469509" y="3967988"/>
                    <a:pt x="1548612" y="4051259"/>
                    <a:pt x="1688109" y="4017947"/>
                  </a:cubicBezTo>
                  <a:cubicBezTo>
                    <a:pt x="1799500" y="4048138"/>
                    <a:pt x="2122608" y="3754083"/>
                    <a:pt x="2293994" y="3668175"/>
                  </a:cubicBezTo>
                  <a:cubicBezTo>
                    <a:pt x="2445985" y="3557829"/>
                    <a:pt x="2408890" y="3555250"/>
                    <a:pt x="2437654" y="3430823"/>
                  </a:cubicBezTo>
                  <a:cubicBezTo>
                    <a:pt x="2416834" y="3405839"/>
                    <a:pt x="2276682" y="3434492"/>
                    <a:pt x="2287748" y="3349624"/>
                  </a:cubicBezTo>
                  <a:cubicBezTo>
                    <a:pt x="2300240" y="3311106"/>
                    <a:pt x="2264189" y="3308528"/>
                    <a:pt x="2381439" y="3230948"/>
                  </a:cubicBezTo>
                  <a:cubicBezTo>
                    <a:pt x="2449105" y="3186184"/>
                    <a:pt x="2523402" y="3263764"/>
                    <a:pt x="2625037" y="3205963"/>
                  </a:cubicBezTo>
                  <a:cubicBezTo>
                    <a:pt x="2726672" y="3148162"/>
                    <a:pt x="2792415" y="3080896"/>
                    <a:pt x="2841343" y="3040296"/>
                  </a:cubicBezTo>
                  <a:cubicBezTo>
                    <a:pt x="2890271" y="2999696"/>
                    <a:pt x="2789133" y="2956616"/>
                    <a:pt x="2849897" y="2918643"/>
                  </a:cubicBezTo>
                  <a:cubicBezTo>
                    <a:pt x="2910661" y="2880670"/>
                    <a:pt x="3165328" y="2861388"/>
                    <a:pt x="3205925" y="2762490"/>
                  </a:cubicBezTo>
                  <a:cubicBezTo>
                    <a:pt x="3259399" y="2650603"/>
                    <a:pt x="3113263" y="2708349"/>
                    <a:pt x="3162189" y="2368976"/>
                  </a:cubicBezTo>
                  <a:cubicBezTo>
                    <a:pt x="3109099" y="2287776"/>
                    <a:pt x="3102862" y="2335673"/>
                    <a:pt x="3024788" y="2194095"/>
                  </a:cubicBezTo>
                  <a:cubicBezTo>
                    <a:pt x="2969616" y="2114979"/>
                    <a:pt x="2931096" y="2146208"/>
                    <a:pt x="2881127" y="2050434"/>
                  </a:cubicBezTo>
                  <a:cubicBezTo>
                    <a:pt x="2835322" y="1995260"/>
                    <a:pt x="2813461" y="2034819"/>
                    <a:pt x="2787436" y="1962989"/>
                  </a:cubicBezTo>
                  <a:cubicBezTo>
                    <a:pt x="2761411" y="1891159"/>
                    <a:pt x="2710401" y="1715227"/>
                    <a:pt x="2724975" y="1619453"/>
                  </a:cubicBezTo>
                  <a:cubicBezTo>
                    <a:pt x="2739549" y="1523679"/>
                    <a:pt x="2890496" y="1497654"/>
                    <a:pt x="2943588" y="1419578"/>
                  </a:cubicBezTo>
                  <a:cubicBezTo>
                    <a:pt x="2996680" y="1341502"/>
                    <a:pt x="2991475" y="1198881"/>
                    <a:pt x="3043526" y="1150995"/>
                  </a:cubicBezTo>
                  <a:cubicBezTo>
                    <a:pt x="3095577" y="1103109"/>
                    <a:pt x="3149711" y="1174940"/>
                    <a:pt x="3187186" y="1101027"/>
                  </a:cubicBezTo>
                  <a:cubicBezTo>
                    <a:pt x="3224661" y="1027114"/>
                    <a:pt x="3207997" y="879284"/>
                    <a:pt x="3293360" y="769977"/>
                  </a:cubicBezTo>
                  <a:cubicBezTo>
                    <a:pt x="3378723" y="660670"/>
                    <a:pt x="3306902" y="483703"/>
                    <a:pt x="3362077" y="395217"/>
                  </a:cubicBezTo>
                  <a:cubicBezTo>
                    <a:pt x="3417253" y="306732"/>
                    <a:pt x="3542173" y="376478"/>
                    <a:pt x="3618167" y="345248"/>
                  </a:cubicBezTo>
                  <a:cubicBezTo>
                    <a:pt x="3694161" y="314018"/>
                    <a:pt x="3628577" y="125594"/>
                    <a:pt x="3736843" y="14205"/>
                  </a:cubicBezTo>
                  <a:cubicBezTo>
                    <a:pt x="3788894" y="-40969"/>
                    <a:pt x="3850314" y="81870"/>
                    <a:pt x="3911734" y="89157"/>
                  </a:cubicBezTo>
                  <a:cubicBezTo>
                    <a:pt x="3973154" y="96444"/>
                    <a:pt x="4040820" y="21491"/>
                    <a:pt x="4105363" y="57927"/>
                  </a:cubicBezTo>
                  <a:cubicBezTo>
                    <a:pt x="4169906" y="94363"/>
                    <a:pt x="4241737" y="247392"/>
                    <a:pt x="4317730" y="232818"/>
                  </a:cubicBezTo>
                  <a:cubicBezTo>
                    <a:pt x="4393723" y="218244"/>
                    <a:pt x="4372900" y="222410"/>
                    <a:pt x="4455138" y="195342"/>
                  </a:cubicBezTo>
                  <a:cubicBezTo>
                    <a:pt x="4537376" y="168274"/>
                    <a:pt x="4542580" y="104768"/>
                    <a:pt x="4642517" y="82905"/>
                  </a:cubicBezTo>
                  <a:cubicBezTo>
                    <a:pt x="4843435" y="397292"/>
                    <a:pt x="4952744" y="169311"/>
                    <a:pt x="4961072" y="295276"/>
                  </a:cubicBezTo>
                  <a:cubicBezTo>
                    <a:pt x="4913185" y="390010"/>
                    <a:pt x="4974605" y="425402"/>
                    <a:pt x="5011040" y="420198"/>
                  </a:cubicBezTo>
                  <a:cubicBezTo>
                    <a:pt x="5047475" y="414994"/>
                    <a:pt x="4991261" y="248433"/>
                    <a:pt x="5054763" y="226572"/>
                  </a:cubicBezTo>
                  <a:cubicBezTo>
                    <a:pt x="5115142" y="165154"/>
                    <a:pt x="5148455" y="43354"/>
                    <a:pt x="5210916" y="45436"/>
                  </a:cubicBezTo>
                  <a:cubicBezTo>
                    <a:pt x="5273377" y="47518"/>
                    <a:pt x="5268172" y="76666"/>
                    <a:pt x="5342084" y="82912"/>
                  </a:cubicBezTo>
                  <a:cubicBezTo>
                    <a:pt x="5415996" y="89158"/>
                    <a:pt x="5245270" y="84994"/>
                    <a:pt x="5367068" y="132881"/>
                  </a:cubicBezTo>
                  <a:cubicBezTo>
                    <a:pt x="5718932" y="150580"/>
                    <a:pt x="5683534" y="302566"/>
                    <a:pt x="5760569" y="407709"/>
                  </a:cubicBezTo>
                  <a:cubicBezTo>
                    <a:pt x="5780350" y="595093"/>
                    <a:pt x="5783475" y="652350"/>
                    <a:pt x="5866756" y="738753"/>
                  </a:cubicBezTo>
                  <a:cubicBezTo>
                    <a:pt x="5749123" y="849100"/>
                    <a:pt x="5707486" y="957366"/>
                    <a:pt x="5698118" y="1144749"/>
                  </a:cubicBezTo>
                  <a:cubicBezTo>
                    <a:pt x="5445153" y="1144749"/>
                    <a:pt x="5383725" y="1278000"/>
                    <a:pt x="5273377" y="1450808"/>
                  </a:cubicBezTo>
                  <a:cubicBezTo>
                    <a:pt x="5178643" y="1499735"/>
                    <a:pt x="5132845" y="1466425"/>
                    <a:pt x="5004801" y="1450808"/>
                  </a:cubicBezTo>
                  <a:cubicBezTo>
                    <a:pt x="4988146" y="1516392"/>
                    <a:pt x="5006883" y="1603840"/>
                    <a:pt x="4986063" y="1719391"/>
                  </a:cubicBezTo>
                  <a:cubicBezTo>
                    <a:pt x="4922563" y="1774566"/>
                    <a:pt x="4810133" y="1686078"/>
                    <a:pt x="4786188" y="1725637"/>
                  </a:cubicBezTo>
                  <a:cubicBezTo>
                    <a:pt x="4754958" y="1764155"/>
                    <a:pt x="4670635" y="1738132"/>
                    <a:pt x="4680004" y="1819331"/>
                  </a:cubicBezTo>
                  <a:cubicBezTo>
                    <a:pt x="4796598" y="1905737"/>
                    <a:pt x="4727891" y="1928639"/>
                    <a:pt x="4717481" y="2087913"/>
                  </a:cubicBezTo>
                  <a:cubicBezTo>
                    <a:pt x="4744547" y="2153497"/>
                    <a:pt x="4831993" y="2135798"/>
                    <a:pt x="4842403" y="2212833"/>
                  </a:cubicBezTo>
                  <a:cubicBezTo>
                    <a:pt x="4852813" y="2289868"/>
                    <a:pt x="4778901" y="2469964"/>
                    <a:pt x="4836157" y="2518892"/>
                  </a:cubicBezTo>
                  <a:cubicBezTo>
                    <a:pt x="4942340" y="2528263"/>
                    <a:pt x="5043319" y="2530343"/>
                    <a:pt x="5135969" y="2512646"/>
                  </a:cubicBezTo>
                  <a:cubicBezTo>
                    <a:pt x="5228619" y="2494949"/>
                    <a:pt x="5293163" y="2427282"/>
                    <a:pt x="5392060" y="2412708"/>
                  </a:cubicBezTo>
                  <a:cubicBezTo>
                    <a:pt x="5503447" y="2413748"/>
                    <a:pt x="5549254" y="2342960"/>
                    <a:pt x="5641904" y="2406462"/>
                  </a:cubicBezTo>
                  <a:cubicBezTo>
                    <a:pt x="5734554" y="2469964"/>
                    <a:pt x="5646068" y="2345042"/>
                    <a:pt x="5710611" y="2412708"/>
                  </a:cubicBezTo>
                  <a:cubicBezTo>
                    <a:pt x="5775154" y="2480374"/>
                    <a:pt x="5725185" y="2589682"/>
                    <a:pt x="5835533" y="2625076"/>
                  </a:cubicBezTo>
                  <a:cubicBezTo>
                    <a:pt x="6071845" y="2661513"/>
                    <a:pt x="6231119" y="2589681"/>
                    <a:pt x="6279006" y="2656306"/>
                  </a:cubicBezTo>
                  <a:cubicBezTo>
                    <a:pt x="6224873" y="2773943"/>
                    <a:pt x="6185314" y="2738548"/>
                    <a:pt x="6129099" y="2718767"/>
                  </a:cubicBezTo>
                  <a:cubicBezTo>
                    <a:pt x="6106197" y="2785392"/>
                    <a:pt x="6079131" y="2819746"/>
                    <a:pt x="6110361" y="2874920"/>
                  </a:cubicBezTo>
                  <a:cubicBezTo>
                    <a:pt x="6051025" y="2895740"/>
                    <a:pt x="5949005" y="2874920"/>
                    <a:pt x="5891748" y="2862428"/>
                  </a:cubicBezTo>
                  <a:cubicBezTo>
                    <a:pt x="5838657" y="3038361"/>
                    <a:pt x="5860517" y="3009213"/>
                    <a:pt x="5816794" y="3081041"/>
                  </a:cubicBezTo>
                  <a:cubicBezTo>
                    <a:pt x="5915693" y="3216373"/>
                    <a:pt x="5835533" y="3140379"/>
                    <a:pt x="5916732" y="3274670"/>
                  </a:cubicBezTo>
                  <a:cubicBezTo>
                    <a:pt x="5997931" y="3408961"/>
                    <a:pt x="6086418" y="3343377"/>
                    <a:pt x="6147838" y="3387100"/>
                  </a:cubicBezTo>
                  <a:cubicBezTo>
                    <a:pt x="6213423" y="3367323"/>
                    <a:pt x="6261307" y="3302780"/>
                    <a:pt x="6316482" y="3243440"/>
                  </a:cubicBezTo>
                  <a:cubicBezTo>
                    <a:pt x="6365412" y="3414167"/>
                    <a:pt x="6288375" y="3379813"/>
                    <a:pt x="6366451" y="3487038"/>
                  </a:cubicBezTo>
                  <a:cubicBezTo>
                    <a:pt x="6491373" y="3556788"/>
                    <a:pt x="6493454" y="3518270"/>
                    <a:pt x="6560077" y="3630698"/>
                  </a:cubicBezTo>
                  <a:cubicBezTo>
                    <a:pt x="6642316" y="3664011"/>
                    <a:pt x="6600665" y="3822236"/>
                    <a:pt x="6678743" y="3861794"/>
                  </a:cubicBezTo>
                  <a:cubicBezTo>
                    <a:pt x="6640227" y="4003373"/>
                    <a:pt x="6521557" y="3948207"/>
                    <a:pt x="6466385" y="3980480"/>
                  </a:cubicBezTo>
                  <a:cubicBezTo>
                    <a:pt x="6411213" y="4012753"/>
                    <a:pt x="6438278" y="4068966"/>
                    <a:pt x="6347709" y="4055433"/>
                  </a:cubicBezTo>
                  <a:cubicBezTo>
                    <a:pt x="6225909" y="3916980"/>
                    <a:pt x="6099944" y="3986726"/>
                    <a:pt x="5972940" y="3943003"/>
                  </a:cubicBezTo>
                  <a:cubicBezTo>
                    <a:pt x="5899030" y="3887831"/>
                    <a:pt x="5789722" y="3796220"/>
                    <a:pt x="5710605" y="3793097"/>
                  </a:cubicBezTo>
                  <a:cubicBezTo>
                    <a:pt x="5631488" y="3789974"/>
                    <a:pt x="5637733" y="3885747"/>
                    <a:pt x="5548206" y="3868050"/>
                  </a:cubicBezTo>
                  <a:cubicBezTo>
                    <a:pt x="5458679" y="3850353"/>
                    <a:pt x="5448269" y="3828492"/>
                    <a:pt x="5354577" y="3836820"/>
                  </a:cubicBezTo>
                  <a:cubicBezTo>
                    <a:pt x="5336882" y="3937800"/>
                    <a:pt x="5453474" y="4008588"/>
                    <a:pt x="5373315" y="4017957"/>
                  </a:cubicBezTo>
                  <a:cubicBezTo>
                    <a:pt x="5293156" y="4027326"/>
                    <a:pt x="5333751" y="4072089"/>
                    <a:pt x="5273371" y="4111648"/>
                  </a:cubicBezTo>
                  <a:cubicBezTo>
                    <a:pt x="5243183" y="4255312"/>
                    <a:pt x="5331671" y="4318811"/>
                    <a:pt x="5260882" y="4349000"/>
                  </a:cubicBezTo>
                  <a:cubicBezTo>
                    <a:pt x="5190093" y="4379189"/>
                    <a:pt x="5118261" y="4431242"/>
                    <a:pt x="5042268" y="4486414"/>
                  </a:cubicBezTo>
                  <a:cubicBezTo>
                    <a:pt x="4970439" y="4507238"/>
                    <a:pt x="4971479" y="4539506"/>
                    <a:pt x="4861131" y="4511399"/>
                  </a:cubicBezTo>
                  <a:cubicBezTo>
                    <a:pt x="4847599" y="4443734"/>
                    <a:pt x="4850721" y="4337547"/>
                    <a:pt x="4836146" y="4242816"/>
                  </a:cubicBezTo>
                  <a:cubicBezTo>
                    <a:pt x="4736209" y="4245941"/>
                    <a:pt x="4853844" y="4287581"/>
                    <a:pt x="4729962" y="4255309"/>
                  </a:cubicBezTo>
                  <a:cubicBezTo>
                    <a:pt x="4648763" y="4160578"/>
                    <a:pt x="4734123" y="4047105"/>
                    <a:pt x="4617529" y="4042941"/>
                  </a:cubicBezTo>
                  <a:cubicBezTo>
                    <a:pt x="4533208" y="4040859"/>
                    <a:pt x="4568603" y="4045023"/>
                    <a:pt x="4448888" y="4036695"/>
                  </a:cubicBezTo>
                  <a:cubicBezTo>
                    <a:pt x="4364567" y="4257394"/>
                    <a:pt x="4448308" y="4336290"/>
                    <a:pt x="4411411" y="4398969"/>
                  </a:cubicBezTo>
                  <a:cubicBezTo>
                    <a:pt x="4415116" y="4507454"/>
                    <a:pt x="4445080" y="4652204"/>
                    <a:pt x="4446121" y="4737567"/>
                  </a:cubicBezTo>
                  <a:cubicBezTo>
                    <a:pt x="4447162" y="4822930"/>
                    <a:pt x="4374532" y="4870098"/>
                    <a:pt x="4417657" y="4911149"/>
                  </a:cubicBezTo>
                  <a:cubicBezTo>
                    <a:pt x="4460782" y="4952200"/>
                    <a:pt x="4643324" y="4892899"/>
                    <a:pt x="4704870" y="4983870"/>
                  </a:cubicBezTo>
                  <a:cubicBezTo>
                    <a:pt x="4797863" y="5125222"/>
                    <a:pt x="4939278" y="5401089"/>
                    <a:pt x="4943088" y="5431992"/>
                  </a:cubicBezTo>
                  <a:cubicBezTo>
                    <a:pt x="4894179" y="5501071"/>
                    <a:pt x="5168200" y="5331575"/>
                    <a:pt x="5148455" y="5379607"/>
                  </a:cubicBezTo>
                  <a:cubicBezTo>
                    <a:pt x="5128710" y="5427639"/>
                    <a:pt x="5141994" y="5448964"/>
                    <a:pt x="5130676" y="5557782"/>
                  </a:cubicBezTo>
                  <a:cubicBezTo>
                    <a:pt x="5208866" y="5570354"/>
                    <a:pt x="5122349" y="5886630"/>
                    <a:pt x="5080548" y="6032518"/>
                  </a:cubicBezTo>
                  <a:cubicBezTo>
                    <a:pt x="5038747" y="6178406"/>
                    <a:pt x="4964675" y="6373283"/>
                    <a:pt x="4879872" y="6433108"/>
                  </a:cubicBezTo>
                  <a:cubicBezTo>
                    <a:pt x="4795069" y="6492933"/>
                    <a:pt x="4958987" y="7042450"/>
                    <a:pt x="4804916" y="7057718"/>
                  </a:cubicBezTo>
                  <a:cubicBezTo>
                    <a:pt x="4650845" y="7072986"/>
                    <a:pt x="4724411" y="7064657"/>
                    <a:pt x="4588385" y="6982764"/>
                  </a:cubicBezTo>
                  <a:cubicBezTo>
                    <a:pt x="4452359" y="6900871"/>
                    <a:pt x="4641129" y="6707935"/>
                    <a:pt x="4621697" y="6607998"/>
                  </a:cubicBezTo>
                  <a:cubicBezTo>
                    <a:pt x="4602265" y="6508061"/>
                    <a:pt x="4686641" y="6304984"/>
                    <a:pt x="4638353" y="6233232"/>
                  </a:cubicBezTo>
                  <a:cubicBezTo>
                    <a:pt x="4590065" y="6161480"/>
                    <a:pt x="4501721" y="6114275"/>
                    <a:pt x="4331970" y="6177483"/>
                  </a:cubicBezTo>
                  <a:cubicBezTo>
                    <a:pt x="4153906" y="6324544"/>
                    <a:pt x="3397129" y="6655392"/>
                    <a:pt x="3453284" y="6762390"/>
                  </a:cubicBezTo>
                  <a:cubicBezTo>
                    <a:pt x="3562779" y="6963368"/>
                    <a:pt x="3562927" y="7296636"/>
                    <a:pt x="3615844" y="7476129"/>
                  </a:cubicBezTo>
                  <a:cubicBezTo>
                    <a:pt x="3608075" y="7658903"/>
                    <a:pt x="3566737" y="7823262"/>
                    <a:pt x="3481224" y="7910469"/>
                  </a:cubicBezTo>
                  <a:cubicBezTo>
                    <a:pt x="3388091" y="7957036"/>
                    <a:pt x="3192934" y="7973969"/>
                    <a:pt x="2988464" y="8012069"/>
                  </a:cubicBezTo>
                  <a:cubicBezTo>
                    <a:pt x="2870206" y="8100864"/>
                    <a:pt x="2744201" y="8378253"/>
                    <a:pt x="2615084" y="8601349"/>
                  </a:cubicBezTo>
                  <a:cubicBezTo>
                    <a:pt x="2365592" y="8779467"/>
                    <a:pt x="2491935" y="8531390"/>
                    <a:pt x="2428858" y="8544090"/>
                  </a:cubicBezTo>
                  <a:cubicBezTo>
                    <a:pt x="2441141" y="8415189"/>
                    <a:pt x="2280570" y="8463780"/>
                    <a:pt x="2293688" y="8287333"/>
                  </a:cubicBezTo>
                  <a:cubicBezTo>
                    <a:pt x="2224109" y="8242978"/>
                    <a:pt x="2371872" y="8093194"/>
                    <a:pt x="2250587" y="8091289"/>
                  </a:cubicBezTo>
                  <a:cubicBezTo>
                    <a:pt x="2175571" y="8074419"/>
                    <a:pt x="1941544" y="7951039"/>
                    <a:pt x="1798952" y="7937798"/>
                  </a:cubicBezTo>
                  <a:cubicBezTo>
                    <a:pt x="1714846" y="7901758"/>
                    <a:pt x="1670973" y="7979052"/>
                    <a:pt x="1560788" y="7887949"/>
                  </a:cubicBezTo>
                  <a:cubicBezTo>
                    <a:pt x="1515094" y="7834317"/>
                    <a:pt x="1443895" y="7888168"/>
                    <a:pt x="1448291" y="7823631"/>
                  </a:cubicBezTo>
                  <a:cubicBezTo>
                    <a:pt x="1489058" y="7644879"/>
                    <a:pt x="1539908" y="7719341"/>
                    <a:pt x="1510063" y="7597104"/>
                  </a:cubicBezTo>
                  <a:cubicBezTo>
                    <a:pt x="1572956" y="7560264"/>
                    <a:pt x="1668505" y="7685753"/>
                    <a:pt x="1667504" y="7572402"/>
                  </a:cubicBezTo>
                  <a:cubicBezTo>
                    <a:pt x="1653978" y="7431115"/>
                    <a:pt x="1666016" y="7416993"/>
                    <a:pt x="1652999" y="7324918"/>
                  </a:cubicBezTo>
                  <a:cubicBezTo>
                    <a:pt x="1641378" y="7208713"/>
                    <a:pt x="1980567" y="7349670"/>
                    <a:pt x="1930085" y="7282995"/>
                  </a:cubicBezTo>
                  <a:cubicBezTo>
                    <a:pt x="1902907" y="7227433"/>
                    <a:pt x="1805041" y="7234640"/>
                    <a:pt x="1839648" y="7121610"/>
                  </a:cubicBezTo>
                  <a:cubicBezTo>
                    <a:pt x="1886130" y="7036203"/>
                    <a:pt x="1664092" y="7035565"/>
                    <a:pt x="1714575" y="6992385"/>
                  </a:cubicBezTo>
                  <a:cubicBezTo>
                    <a:pt x="1638326" y="6836362"/>
                    <a:pt x="1519010" y="7044899"/>
                    <a:pt x="1316616" y="6979607"/>
                  </a:cubicBezTo>
                  <a:cubicBezTo>
                    <a:pt x="1362251" y="6786567"/>
                    <a:pt x="1215088" y="7154587"/>
                    <a:pt x="1213395" y="6982290"/>
                  </a:cubicBezTo>
                  <a:cubicBezTo>
                    <a:pt x="1074106" y="6828061"/>
                    <a:pt x="1051128" y="7013170"/>
                    <a:pt x="1039360" y="6875629"/>
                  </a:cubicBezTo>
                  <a:cubicBezTo>
                    <a:pt x="1076190" y="6834608"/>
                    <a:pt x="681215" y="6873657"/>
                    <a:pt x="756145" y="6834287"/>
                  </a:cubicBezTo>
                  <a:close/>
                </a:path>
              </a:pathLst>
            </a:custGeom>
            <a:solidFill>
              <a:srgbClr val="75B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4">
              <a:extLst>
                <a:ext uri="{FF2B5EF4-FFF2-40B4-BE49-F238E27FC236}">
                  <a16:creationId xmlns:a16="http://schemas.microsoft.com/office/drawing/2014/main" id="{F0FB74BA-2A23-CEB5-B8AD-76487FE919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75976" y="2182962"/>
              <a:ext cx="4930834" cy="3249965"/>
            </a:xfrm>
            <a:custGeom>
              <a:gdLst>
                <a:gd name="connsiteX0" fmla="*/ 150603 w 7483677"/>
                <a:gd name="connsiteY0" fmla="*/ 2041679 h 4932569"/>
                <a:gd name="connsiteX1" fmla="*/ 589060 w 7483677"/>
                <a:gd name="connsiteY1" fmla="*/ 1477569 h 4932569"/>
                <a:gd name="connsiteX2" fmla="*/ 862282 w 7483677"/>
                <a:gd name="connsiteY2" fmla="*/ 1478308 h 4932569"/>
                <a:gd name="connsiteX3" fmla="*/ 994019 w 7483677"/>
                <a:gd name="connsiteY3" fmla="*/ 1488287 h 4932569"/>
                <a:gd name="connsiteX4" fmla="*/ 1181979 w 7483677"/>
                <a:gd name="connsiteY4" fmla="*/ 1495546 h 4932569"/>
                <a:gd name="connsiteX5" fmla="*/ 1317429 w 7483677"/>
                <a:gd name="connsiteY5" fmla="*/ 1412681 h 4932569"/>
                <a:gd name="connsiteX6" fmla="*/ 1603620 w 7483677"/>
                <a:gd name="connsiteY6" fmla="*/ 1421130 h 4932569"/>
                <a:gd name="connsiteX7" fmla="*/ 1702489 w 7483677"/>
                <a:gd name="connsiteY7" fmla="*/ 1546378 h 4932569"/>
                <a:gd name="connsiteX8" fmla="*/ 1958201 w 7483677"/>
                <a:gd name="connsiteY8" fmla="*/ 1610533 h 4932569"/>
                <a:gd name="connsiteX9" fmla="*/ 2138748 w 7483677"/>
                <a:gd name="connsiteY9" fmla="*/ 1369196 h 4932569"/>
                <a:gd name="connsiteX10" fmla="*/ 3286304 w 7483677"/>
                <a:gd name="connsiteY10" fmla="*/ 767606 h 4932569"/>
                <a:gd name="connsiteX11" fmla="*/ 3203026 w 7483677"/>
                <a:gd name="connsiteY11" fmla="*/ 1542123 h 4932569"/>
                <a:gd name="connsiteX12" fmla="*/ 3469526 w 7483677"/>
                <a:gd name="connsiteY12" fmla="*/ 1683701 h 4932569"/>
                <a:gd name="connsiteX13" fmla="*/ 3577788 w 7483677"/>
                <a:gd name="connsiteY13" fmla="*/ 1109059 h 4932569"/>
                <a:gd name="connsiteX14" fmla="*/ 3819304 w 7483677"/>
                <a:gd name="connsiteY14" fmla="*/ 1416 h 4932569"/>
                <a:gd name="connsiteX15" fmla="*/ 3994199 w 7483677"/>
                <a:gd name="connsiteY15" fmla="*/ 34728 h 4932569"/>
                <a:gd name="connsiteX16" fmla="*/ 4777038 w 7483677"/>
                <a:gd name="connsiteY16" fmla="*/ 992469 h 4932569"/>
                <a:gd name="connsiteX17" fmla="*/ 5210100 w 7483677"/>
                <a:gd name="connsiteY17" fmla="*/ 725968 h 4932569"/>
                <a:gd name="connsiteX18" fmla="*/ 5659816 w 7483677"/>
                <a:gd name="connsiteY18" fmla="*/ 984140 h 4932569"/>
                <a:gd name="connsiteX19" fmla="*/ 5893001 w 7483677"/>
                <a:gd name="connsiteY19" fmla="*/ 617702 h 4932569"/>
                <a:gd name="connsiteX20" fmla="*/ 5909660 w 7483677"/>
                <a:gd name="connsiteY20" fmla="*/ 401171 h 4932569"/>
                <a:gd name="connsiteX21" fmla="*/ 6167829 w 7483677"/>
                <a:gd name="connsiteY21" fmla="*/ 517764 h 4932569"/>
                <a:gd name="connsiteX22" fmla="*/ 6326064 w 7483677"/>
                <a:gd name="connsiteY22" fmla="*/ 700984 h 4932569"/>
                <a:gd name="connsiteX23" fmla="*/ 6134516 w 7483677"/>
                <a:gd name="connsiteY23" fmla="*/ 1125719 h 4932569"/>
                <a:gd name="connsiteX24" fmla="*/ 6409342 w 7483677"/>
                <a:gd name="connsiteY24" fmla="*/ 1383891 h 4932569"/>
                <a:gd name="connsiteX25" fmla="*/ 6775779 w 7483677"/>
                <a:gd name="connsiteY25" fmla="*/ 1292282 h 4932569"/>
                <a:gd name="connsiteX26" fmla="*/ 6958998 w 7483677"/>
                <a:gd name="connsiteY26" fmla="*/ 1592095 h 4932569"/>
                <a:gd name="connsiteX27" fmla="*/ 7275464 w 7483677"/>
                <a:gd name="connsiteY27" fmla="*/ 1933549 h 4932569"/>
                <a:gd name="connsiteX28" fmla="*/ 7483677 w 7483677"/>
                <a:gd name="connsiteY28" fmla="*/ 2333299 h 4932569"/>
                <a:gd name="connsiteX29" fmla="*/ 7092245 w 7483677"/>
                <a:gd name="connsiteY29" fmla="*/ 2649769 h 4932569"/>
                <a:gd name="connsiteX30" fmla="*/ 7083917 w 7483677"/>
                <a:gd name="connsiteY30" fmla="*/ 2891285 h 4932569"/>
                <a:gd name="connsiteX31" fmla="*/ 6642525 w 7483677"/>
                <a:gd name="connsiteY31" fmla="*/ 2857972 h 4932569"/>
                <a:gd name="connsiteX32" fmla="*/ 6417666 w 7483677"/>
                <a:gd name="connsiteY32" fmla="*/ 2882954 h 4932569"/>
                <a:gd name="connsiteX33" fmla="*/ 6201134 w 7483677"/>
                <a:gd name="connsiteY33" fmla="*/ 3091158 h 4932569"/>
                <a:gd name="connsiteX34" fmla="*/ 6301072 w 7483677"/>
                <a:gd name="connsiteY34" fmla="*/ 3349330 h 4932569"/>
                <a:gd name="connsiteX35" fmla="*/ 5784727 w 7483677"/>
                <a:gd name="connsiteY35" fmla="*/ 3207752 h 4932569"/>
                <a:gd name="connsiteX36" fmla="*/ 5276711 w 7483677"/>
                <a:gd name="connsiteY36" fmla="*/ 3524221 h 4932569"/>
                <a:gd name="connsiteX37" fmla="*/ 4777040 w 7483677"/>
                <a:gd name="connsiteY37" fmla="*/ 3874002 h 4932569"/>
                <a:gd name="connsiteX38" fmla="*/ 4177397 w 7483677"/>
                <a:gd name="connsiteY38" fmla="*/ 4040566 h 4932569"/>
                <a:gd name="connsiteX39" fmla="*/ 3819287 w 7483677"/>
                <a:gd name="connsiteY39" fmla="*/ 4040566 h 4932569"/>
                <a:gd name="connsiteX40" fmla="*/ 3311271 w 7483677"/>
                <a:gd name="connsiteY40" fmla="*/ 4282082 h 4932569"/>
                <a:gd name="connsiteX41" fmla="*/ 2545102 w 7483677"/>
                <a:gd name="connsiteY41" fmla="*/ 4348706 h 4932569"/>
                <a:gd name="connsiteX42" fmla="*/ 2620035 w 7483677"/>
                <a:gd name="connsiteY42" fmla="*/ 4690164 h 4932569"/>
                <a:gd name="connsiteX43" fmla="*/ 2120347 w 7483677"/>
                <a:gd name="connsiteY43" fmla="*/ 4931681 h 4932569"/>
                <a:gd name="connsiteX44" fmla="*/ 2078706 w 7483677"/>
                <a:gd name="connsiteY44" fmla="*/ 4640195 h 4932569"/>
                <a:gd name="connsiteX45" fmla="*/ 1926542 w 7483677"/>
                <a:gd name="connsiteY45" fmla="*/ 4623015 h 4932569"/>
                <a:gd name="connsiteX46" fmla="*/ 1612351 w 7483677"/>
                <a:gd name="connsiteY46" fmla="*/ 4040564 h 4932569"/>
                <a:gd name="connsiteX47" fmla="*/ 1658671 w 7483677"/>
                <a:gd name="connsiteY47" fmla="*/ 3874762 h 4932569"/>
                <a:gd name="connsiteX48" fmla="*/ 1562382 w 7483677"/>
                <a:gd name="connsiteY48" fmla="*/ 3840689 h 4932569"/>
                <a:gd name="connsiteX49" fmla="*/ 1415754 w 7483677"/>
                <a:gd name="connsiteY49" fmla="*/ 3909736 h 4932569"/>
                <a:gd name="connsiteX50" fmla="*/ 1183953 w 7483677"/>
                <a:gd name="connsiteY50" fmla="*/ 3324750 h 4932569"/>
                <a:gd name="connsiteX51" fmla="*/ 918899 w 7483677"/>
                <a:gd name="connsiteY51" fmla="*/ 3241535 h 4932569"/>
                <a:gd name="connsiteX52" fmla="*/ 875612 w 7483677"/>
                <a:gd name="connsiteY52" fmla="*/ 2873091 h 4932569"/>
                <a:gd name="connsiteX53" fmla="*/ 708601 w 7483677"/>
                <a:gd name="connsiteY53" fmla="*/ 2759512 h 4932569"/>
                <a:gd name="connsiteX54" fmla="*/ 336420 w 7483677"/>
                <a:gd name="connsiteY54" fmla="*/ 2707115 h 4932569"/>
                <a:gd name="connsiteX55" fmla="*/ 29534 w 7483677"/>
                <a:gd name="connsiteY55" fmla="*/ 2543328 h 4932569"/>
                <a:gd name="connsiteX56" fmla="*/ 150603 w 7483677"/>
                <a:gd name="connsiteY56" fmla="*/ 2041679 h 493256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483677" h="4932569">
                  <a:moveTo>
                    <a:pt x="150603" y="2041679"/>
                  </a:moveTo>
                  <a:cubicBezTo>
                    <a:pt x="237432" y="1871120"/>
                    <a:pt x="470447" y="1571464"/>
                    <a:pt x="589060" y="1477569"/>
                  </a:cubicBezTo>
                  <a:cubicBezTo>
                    <a:pt x="621339" y="1565940"/>
                    <a:pt x="737399" y="1479155"/>
                    <a:pt x="862282" y="1478308"/>
                  </a:cubicBezTo>
                  <a:cubicBezTo>
                    <a:pt x="1039765" y="1489209"/>
                    <a:pt x="940736" y="1485414"/>
                    <a:pt x="994019" y="1488287"/>
                  </a:cubicBezTo>
                  <a:cubicBezTo>
                    <a:pt x="1047302" y="1491160"/>
                    <a:pt x="1130512" y="1502950"/>
                    <a:pt x="1181979" y="1495546"/>
                  </a:cubicBezTo>
                  <a:cubicBezTo>
                    <a:pt x="1371982" y="1698676"/>
                    <a:pt x="1313619" y="1381778"/>
                    <a:pt x="1317429" y="1412681"/>
                  </a:cubicBezTo>
                  <a:cubicBezTo>
                    <a:pt x="1356058" y="1536612"/>
                    <a:pt x="1471392" y="1368277"/>
                    <a:pt x="1603620" y="1421130"/>
                  </a:cubicBezTo>
                  <a:cubicBezTo>
                    <a:pt x="1681810" y="1433702"/>
                    <a:pt x="1643392" y="1514811"/>
                    <a:pt x="1702489" y="1546378"/>
                  </a:cubicBezTo>
                  <a:cubicBezTo>
                    <a:pt x="1761586" y="1577945"/>
                    <a:pt x="1880434" y="1601998"/>
                    <a:pt x="1958201" y="1610533"/>
                  </a:cubicBezTo>
                  <a:cubicBezTo>
                    <a:pt x="2116353" y="1628701"/>
                    <a:pt x="2082593" y="1262198"/>
                    <a:pt x="2138748" y="1369196"/>
                  </a:cubicBezTo>
                  <a:cubicBezTo>
                    <a:pt x="2228237" y="1239812"/>
                    <a:pt x="2893780" y="738785"/>
                    <a:pt x="3286304" y="767606"/>
                  </a:cubicBezTo>
                  <a:cubicBezTo>
                    <a:pt x="3349867" y="967154"/>
                    <a:pt x="3233561" y="1320040"/>
                    <a:pt x="3203026" y="1542123"/>
                  </a:cubicBezTo>
                  <a:cubicBezTo>
                    <a:pt x="3290471" y="1723955"/>
                    <a:pt x="3354321" y="1683701"/>
                    <a:pt x="3469526" y="1683701"/>
                  </a:cubicBezTo>
                  <a:cubicBezTo>
                    <a:pt x="3636088" y="1701744"/>
                    <a:pt x="3548639" y="1315875"/>
                    <a:pt x="3577788" y="1109059"/>
                  </a:cubicBezTo>
                  <a:cubicBezTo>
                    <a:pt x="3662457" y="795367"/>
                    <a:pt x="3858168" y="528866"/>
                    <a:pt x="3819304" y="1416"/>
                  </a:cubicBezTo>
                  <a:cubicBezTo>
                    <a:pt x="3905363" y="-9689"/>
                    <a:pt x="3985870" y="48608"/>
                    <a:pt x="3994199" y="34728"/>
                  </a:cubicBezTo>
                  <a:cubicBezTo>
                    <a:pt x="4073316" y="352586"/>
                    <a:pt x="4528583" y="756503"/>
                    <a:pt x="4777038" y="992469"/>
                  </a:cubicBezTo>
                  <a:cubicBezTo>
                    <a:pt x="4876975" y="792593"/>
                    <a:pt x="5033822" y="508049"/>
                    <a:pt x="5210100" y="725968"/>
                  </a:cubicBezTo>
                  <a:cubicBezTo>
                    <a:pt x="5239248" y="1075750"/>
                    <a:pt x="5332241" y="950828"/>
                    <a:pt x="5659816" y="984140"/>
                  </a:cubicBezTo>
                  <a:cubicBezTo>
                    <a:pt x="5727829" y="877262"/>
                    <a:pt x="5798614" y="685714"/>
                    <a:pt x="5893001" y="617702"/>
                  </a:cubicBezTo>
                  <a:cubicBezTo>
                    <a:pt x="5956850" y="667671"/>
                    <a:pt x="5887453" y="521929"/>
                    <a:pt x="5909660" y="401171"/>
                  </a:cubicBezTo>
                  <a:cubicBezTo>
                    <a:pt x="5955465" y="384515"/>
                    <a:pt x="6120637" y="481676"/>
                    <a:pt x="6167829" y="517764"/>
                  </a:cubicBezTo>
                  <a:cubicBezTo>
                    <a:pt x="6215021" y="553853"/>
                    <a:pt x="6194204" y="656569"/>
                    <a:pt x="6326064" y="700984"/>
                  </a:cubicBezTo>
                  <a:cubicBezTo>
                    <a:pt x="6357989" y="886979"/>
                    <a:pt x="6226126" y="918905"/>
                    <a:pt x="6134516" y="1125719"/>
                  </a:cubicBezTo>
                  <a:cubicBezTo>
                    <a:pt x="6289974" y="1263133"/>
                    <a:pt x="6277478" y="1250641"/>
                    <a:pt x="6409342" y="1383891"/>
                  </a:cubicBezTo>
                  <a:cubicBezTo>
                    <a:pt x="6549532" y="1397770"/>
                    <a:pt x="6673064" y="1243703"/>
                    <a:pt x="6775779" y="1292282"/>
                  </a:cubicBezTo>
                  <a:cubicBezTo>
                    <a:pt x="6871552" y="1358907"/>
                    <a:pt x="6917356" y="1328370"/>
                    <a:pt x="6958998" y="1592095"/>
                  </a:cubicBezTo>
                  <a:cubicBezTo>
                    <a:pt x="7061711" y="1696197"/>
                    <a:pt x="7194958" y="1803075"/>
                    <a:pt x="7275464" y="1933549"/>
                  </a:cubicBezTo>
                  <a:cubicBezTo>
                    <a:pt x="7355971" y="2064023"/>
                    <a:pt x="7418442" y="2238913"/>
                    <a:pt x="7483677" y="2333299"/>
                  </a:cubicBezTo>
                  <a:cubicBezTo>
                    <a:pt x="7357367" y="2494310"/>
                    <a:pt x="7335147" y="2542893"/>
                    <a:pt x="7092245" y="2649769"/>
                  </a:cubicBezTo>
                  <a:cubicBezTo>
                    <a:pt x="7075588" y="2774691"/>
                    <a:pt x="7095019" y="2778855"/>
                    <a:pt x="7083917" y="2891285"/>
                  </a:cubicBezTo>
                  <a:cubicBezTo>
                    <a:pt x="6970099" y="2982894"/>
                    <a:pt x="6960378" y="2844093"/>
                    <a:pt x="6642525" y="2857972"/>
                  </a:cubicBezTo>
                  <a:cubicBezTo>
                    <a:pt x="6534259" y="2866300"/>
                    <a:pt x="6491231" y="2844090"/>
                    <a:pt x="6417666" y="2882954"/>
                  </a:cubicBezTo>
                  <a:cubicBezTo>
                    <a:pt x="6344101" y="2921818"/>
                    <a:pt x="6223342" y="3023145"/>
                    <a:pt x="6201134" y="3091158"/>
                  </a:cubicBezTo>
                  <a:cubicBezTo>
                    <a:pt x="6178926" y="3159171"/>
                    <a:pt x="6420442" y="3328510"/>
                    <a:pt x="6301072" y="3349330"/>
                  </a:cubicBezTo>
                  <a:cubicBezTo>
                    <a:pt x="6058169" y="3299361"/>
                    <a:pt x="5974886" y="3110590"/>
                    <a:pt x="5784727" y="3207752"/>
                  </a:cubicBezTo>
                  <a:cubicBezTo>
                    <a:pt x="5515453" y="3410404"/>
                    <a:pt x="5464091" y="3415955"/>
                    <a:pt x="5276711" y="3524221"/>
                  </a:cubicBezTo>
                  <a:cubicBezTo>
                    <a:pt x="4990780" y="3735198"/>
                    <a:pt x="5000512" y="3787945"/>
                    <a:pt x="4777040" y="3874002"/>
                  </a:cubicBezTo>
                  <a:cubicBezTo>
                    <a:pt x="4398112" y="3942015"/>
                    <a:pt x="4337022" y="4012805"/>
                    <a:pt x="4177397" y="4040566"/>
                  </a:cubicBezTo>
                  <a:cubicBezTo>
                    <a:pt x="4017772" y="4068327"/>
                    <a:pt x="3978910" y="3996149"/>
                    <a:pt x="3819287" y="4040566"/>
                  </a:cubicBezTo>
                  <a:cubicBezTo>
                    <a:pt x="3659665" y="4084983"/>
                    <a:pt x="3502814" y="4209906"/>
                    <a:pt x="3311271" y="4282082"/>
                  </a:cubicBezTo>
                  <a:cubicBezTo>
                    <a:pt x="3053102" y="4320947"/>
                    <a:pt x="2735261" y="4251544"/>
                    <a:pt x="2545102" y="4348706"/>
                  </a:cubicBezTo>
                  <a:cubicBezTo>
                    <a:pt x="2413238" y="4538864"/>
                    <a:pt x="2706096" y="4606882"/>
                    <a:pt x="2620035" y="4690164"/>
                  </a:cubicBezTo>
                  <a:cubicBezTo>
                    <a:pt x="2533974" y="4773446"/>
                    <a:pt x="2217508" y="4920577"/>
                    <a:pt x="2120347" y="4931681"/>
                  </a:cubicBezTo>
                  <a:cubicBezTo>
                    <a:pt x="2023186" y="4942785"/>
                    <a:pt x="1994412" y="4849875"/>
                    <a:pt x="2078706" y="4640195"/>
                  </a:cubicBezTo>
                  <a:cubicBezTo>
                    <a:pt x="2046407" y="4588751"/>
                    <a:pt x="1997328" y="4742386"/>
                    <a:pt x="1926542" y="4623015"/>
                  </a:cubicBezTo>
                  <a:cubicBezTo>
                    <a:pt x="1863795" y="4654611"/>
                    <a:pt x="1656996" y="4165273"/>
                    <a:pt x="1612351" y="4040564"/>
                  </a:cubicBezTo>
                  <a:cubicBezTo>
                    <a:pt x="1567706" y="3915855"/>
                    <a:pt x="1691984" y="3910850"/>
                    <a:pt x="1658671" y="3874762"/>
                  </a:cubicBezTo>
                  <a:cubicBezTo>
                    <a:pt x="1611859" y="3877625"/>
                    <a:pt x="1645896" y="3841800"/>
                    <a:pt x="1562382" y="3840689"/>
                  </a:cubicBezTo>
                  <a:cubicBezTo>
                    <a:pt x="1487196" y="3872890"/>
                    <a:pt x="1505198" y="3938817"/>
                    <a:pt x="1415754" y="3909736"/>
                  </a:cubicBezTo>
                  <a:cubicBezTo>
                    <a:pt x="1297496" y="3998531"/>
                    <a:pt x="1229788" y="3551374"/>
                    <a:pt x="1183953" y="3324750"/>
                  </a:cubicBezTo>
                  <a:cubicBezTo>
                    <a:pt x="1001085" y="3336305"/>
                    <a:pt x="966555" y="3298225"/>
                    <a:pt x="918899" y="3241535"/>
                  </a:cubicBezTo>
                  <a:cubicBezTo>
                    <a:pt x="861826" y="3237377"/>
                    <a:pt x="879719" y="3065076"/>
                    <a:pt x="875612" y="2873091"/>
                  </a:cubicBezTo>
                  <a:cubicBezTo>
                    <a:pt x="848938" y="2830994"/>
                    <a:pt x="797803" y="2829814"/>
                    <a:pt x="708601" y="2759512"/>
                  </a:cubicBezTo>
                  <a:cubicBezTo>
                    <a:pt x="565068" y="2776650"/>
                    <a:pt x="458384" y="2712747"/>
                    <a:pt x="336420" y="2707115"/>
                  </a:cubicBezTo>
                  <a:cubicBezTo>
                    <a:pt x="174241" y="2683620"/>
                    <a:pt x="47863" y="2695131"/>
                    <a:pt x="29534" y="2543328"/>
                  </a:cubicBezTo>
                  <a:cubicBezTo>
                    <a:pt x="-101848" y="2536343"/>
                    <a:pt x="253790" y="2034694"/>
                    <a:pt x="150603" y="2041679"/>
                  </a:cubicBezTo>
                  <a:close/>
                </a:path>
              </a:pathLst>
            </a:cu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6">
              <a:extLst>
                <a:ext uri="{FF2B5EF4-FFF2-40B4-BE49-F238E27FC236}">
                  <a16:creationId xmlns:a16="http://schemas.microsoft.com/office/drawing/2014/main" id="{5B35FD65-2DAC-F156-929D-BF090277DA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17257" y="2976422"/>
              <a:ext cx="1233826" cy="1322144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DD23EE0-1C29-1B15-02A9-D3082546E3FB}"/>
              </a:ext>
            </a:extLst>
          </p:cNvPr>
          <p:cNvGrpSpPr>
            <a:grpSpLocks noChangeAspect="1"/>
          </p:cNvGrpSpPr>
          <p:nvPr/>
        </p:nvGrpSpPr>
        <p:grpSpPr>
          <a:xfrm>
            <a:off x="5400072" y="164097"/>
            <a:ext cx="6676230" cy="6180282"/>
            <a:chOff x="-2512695" y="-4022571"/>
            <a:chExt cx="17526000" cy="16224069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D353A4A-99BD-6697-83B8-0C23F850EF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2512695" y="-4022571"/>
              <a:ext cx="17526000" cy="16224069"/>
              <a:chOff x="-2512695" y="-4022571"/>
              <a:chExt cx="17526000" cy="16224069"/>
            </a:xfrm>
          </p:grpSpPr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05425D6B-1F59-7D8F-4B37-D67B63E944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512695" y="-4022571"/>
                <a:ext cx="17526000" cy="16224069"/>
              </a:xfrm>
              <a:prstGeom prst="rect">
                <a:avLst/>
              </a:prstGeom>
            </p:spPr>
          </p:pic>
          <p:sp>
            <p:nvSpPr>
              <p:cNvPr id="38" name="Rectangle 4">
                <a:extLst>
                  <a:ext uri="{FF2B5EF4-FFF2-40B4-BE49-F238E27FC236}">
                    <a16:creationId xmlns:a16="http://schemas.microsoft.com/office/drawing/2014/main" id="{3BFF1812-3B33-5339-17D7-A18ED67C446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76580" y="1221740"/>
                <a:ext cx="6243059" cy="5306693"/>
              </a:xfrm>
              <a:custGeom>
                <a:gdLst>
                  <a:gd name="connsiteX0" fmla="*/ 299334 w 6243059"/>
                  <a:gd name="connsiteY0" fmla="*/ 277746 h 5306693"/>
                  <a:gd name="connsiteX1" fmla="*/ 494406 w 6243059"/>
                  <a:gd name="connsiteY1" fmla="*/ 189862 h 5306693"/>
                  <a:gd name="connsiteX2" fmla="*/ 697860 w 6243059"/>
                  <a:gd name="connsiteY2" fmla="*/ 125092 h 5306693"/>
                  <a:gd name="connsiteX3" fmla="*/ 1312285 w 6243059"/>
                  <a:gd name="connsiteY3" fmla="*/ 371472 h 5306693"/>
                  <a:gd name="connsiteX4" fmla="*/ 1932045 w 6243059"/>
                  <a:gd name="connsiteY4" fmla="*/ 501012 h 5306693"/>
                  <a:gd name="connsiteX5" fmla="*/ 2303520 w 6243059"/>
                  <a:gd name="connsiteY5" fmla="*/ 431800 h 5306693"/>
                  <a:gd name="connsiteX6" fmla="*/ 2816600 w 6243059"/>
                  <a:gd name="connsiteY6" fmla="*/ 419100 h 5306693"/>
                  <a:gd name="connsiteX7" fmla="*/ 3113780 w 6243059"/>
                  <a:gd name="connsiteY7" fmla="*/ 243840 h 5306693"/>
                  <a:gd name="connsiteX8" fmla="*/ 3322060 w 6243059"/>
                  <a:gd name="connsiteY8" fmla="*/ 276860 h 5306693"/>
                  <a:gd name="connsiteX9" fmla="*/ 3652260 w 6243059"/>
                  <a:gd name="connsiteY9" fmla="*/ 152400 h 5306693"/>
                  <a:gd name="connsiteX10" fmla="*/ 4155180 w 6243059"/>
                  <a:gd name="connsiteY10" fmla="*/ 0 h 5306693"/>
                  <a:gd name="connsiteX11" fmla="*/ 4338060 w 6243059"/>
                  <a:gd name="connsiteY11" fmla="*/ 160020 h 5306693"/>
                  <a:gd name="connsiteX12" fmla="*/ 4487920 w 6243059"/>
                  <a:gd name="connsiteY12" fmla="*/ 314960 h 5306693"/>
                  <a:gd name="connsiteX13" fmla="*/ 4866380 w 6243059"/>
                  <a:gd name="connsiteY13" fmla="*/ 340360 h 5306693"/>
                  <a:gd name="connsiteX14" fmla="*/ 5054340 w 6243059"/>
                  <a:gd name="connsiteY14" fmla="*/ 378460 h 5306693"/>
                  <a:gd name="connsiteX15" fmla="*/ 5336280 w 6243059"/>
                  <a:gd name="connsiteY15" fmla="*/ 866140 h 5306693"/>
                  <a:gd name="connsiteX16" fmla="*/ 5475980 w 6243059"/>
                  <a:gd name="connsiteY16" fmla="*/ 1021080 h 5306693"/>
                  <a:gd name="connsiteX17" fmla="*/ 5667370 w 6243059"/>
                  <a:gd name="connsiteY17" fmla="*/ 1046096 h 5306693"/>
                  <a:gd name="connsiteX18" fmla="*/ 5776590 w 6243059"/>
                  <a:gd name="connsiteY18" fmla="*/ 1141092 h 5306693"/>
                  <a:gd name="connsiteX19" fmla="*/ 6080499 w 6243059"/>
                  <a:gd name="connsiteY19" fmla="*/ 1501140 h 5306693"/>
                  <a:gd name="connsiteX20" fmla="*/ 6243059 w 6243059"/>
                  <a:gd name="connsiteY20" fmla="*/ 2214879 h 5306693"/>
                  <a:gd name="connsiteX21" fmla="*/ 6108439 w 6243059"/>
                  <a:gd name="connsiteY21" fmla="*/ 2649219 h 5306693"/>
                  <a:gd name="connsiteX22" fmla="*/ 5615679 w 6243059"/>
                  <a:gd name="connsiteY22" fmla="*/ 2750819 h 5306693"/>
                  <a:gd name="connsiteX23" fmla="*/ 5242299 w 6243059"/>
                  <a:gd name="connsiteY23" fmla="*/ 3340099 h 5306693"/>
                  <a:gd name="connsiteX24" fmla="*/ 4698739 w 6243059"/>
                  <a:gd name="connsiteY24" fmla="*/ 3342638 h 5306693"/>
                  <a:gd name="connsiteX25" fmla="*/ 4447279 w 6243059"/>
                  <a:gd name="connsiteY25" fmla="*/ 3964938 h 5306693"/>
                  <a:gd name="connsiteX26" fmla="*/ 4226299 w 6243059"/>
                  <a:gd name="connsiteY26" fmla="*/ 4333238 h 5306693"/>
                  <a:gd name="connsiteX27" fmla="*/ 4077709 w 6243059"/>
                  <a:gd name="connsiteY27" fmla="*/ 4689474 h 5306693"/>
                  <a:gd name="connsiteX28" fmla="*/ 3786244 w 6243059"/>
                  <a:gd name="connsiteY28" fmla="*/ 4521833 h 5306693"/>
                  <a:gd name="connsiteX29" fmla="*/ 3490969 w 6243059"/>
                  <a:gd name="connsiteY29" fmla="*/ 4563743 h 5306693"/>
                  <a:gd name="connsiteX30" fmla="*/ 3241414 w 6243059"/>
                  <a:gd name="connsiteY30" fmla="*/ 4510403 h 5306693"/>
                  <a:gd name="connsiteX31" fmla="*/ 2896609 w 6243059"/>
                  <a:gd name="connsiteY31" fmla="*/ 4655183 h 5306693"/>
                  <a:gd name="connsiteX32" fmla="*/ 2540374 w 6243059"/>
                  <a:gd name="connsiteY32" fmla="*/ 5064758 h 5306693"/>
                  <a:gd name="connsiteX33" fmla="*/ 2279389 w 6243059"/>
                  <a:gd name="connsiteY33" fmla="*/ 5013323 h 5306693"/>
                  <a:gd name="connsiteX34" fmla="*/ 1550919 w 6243059"/>
                  <a:gd name="connsiteY34" fmla="*/ 5112382 h 5306693"/>
                  <a:gd name="connsiteX35" fmla="*/ 1077334 w 6243059"/>
                  <a:gd name="connsiteY35" fmla="*/ 5306693 h 5306693"/>
                  <a:gd name="connsiteX36" fmla="*/ 780154 w 6243059"/>
                  <a:gd name="connsiteY36" fmla="*/ 5043803 h 5306693"/>
                  <a:gd name="connsiteX37" fmla="*/ 635374 w 6243059"/>
                  <a:gd name="connsiteY37" fmla="*/ 4881878 h 5306693"/>
                  <a:gd name="connsiteX38" fmla="*/ 471545 w 6243059"/>
                  <a:gd name="connsiteY38" fmla="*/ 4651373 h 5306693"/>
                  <a:gd name="connsiteX39" fmla="*/ 513455 w 6243059"/>
                  <a:gd name="connsiteY39" fmla="*/ 4451348 h 5306693"/>
                  <a:gd name="connsiteX40" fmla="*/ 505836 w 6243059"/>
                  <a:gd name="connsiteY40" fmla="*/ 4047488 h 5306693"/>
                  <a:gd name="connsiteX41" fmla="*/ 231515 w 6243059"/>
                  <a:gd name="connsiteY41" fmla="*/ 3691253 h 5306693"/>
                  <a:gd name="connsiteX42" fmla="*/ 317240 w 6243059"/>
                  <a:gd name="connsiteY42" fmla="*/ 3266438 h 5306693"/>
                  <a:gd name="connsiteX43" fmla="*/ 31491 w 6243059"/>
                  <a:gd name="connsiteY43" fmla="*/ 3062603 h 5306693"/>
                  <a:gd name="connsiteX44" fmla="*/ 18155 w 6243059"/>
                  <a:gd name="connsiteY44" fmla="*/ 2854958 h 5306693"/>
                  <a:gd name="connsiteX45" fmla="*/ 162935 w 6243059"/>
                  <a:gd name="connsiteY45" fmla="*/ 2698748 h 5306693"/>
                  <a:gd name="connsiteX46" fmla="*/ 305811 w 6243059"/>
                  <a:gd name="connsiteY46" fmla="*/ 2409188 h 5306693"/>
                  <a:gd name="connsiteX47" fmla="*/ 208656 w 6243059"/>
                  <a:gd name="connsiteY47" fmla="*/ 2275838 h 5306693"/>
                  <a:gd name="connsiteX48" fmla="*/ 161031 w 6243059"/>
                  <a:gd name="connsiteY48" fmla="*/ 2098673 h 5306693"/>
                  <a:gd name="connsiteX49" fmla="*/ 207385 w 6243059"/>
                  <a:gd name="connsiteY49" fmla="*/ 1918333 h 5306693"/>
                  <a:gd name="connsiteX50" fmla="*/ 169285 w 6243059"/>
                  <a:gd name="connsiteY50" fmla="*/ 1583053 h 5306693"/>
                  <a:gd name="connsiteX51" fmla="*/ 347085 w 6243059"/>
                  <a:gd name="connsiteY51" fmla="*/ 1224913 h 5306693"/>
                  <a:gd name="connsiteX52" fmla="*/ 382645 w 6243059"/>
                  <a:gd name="connsiteY52" fmla="*/ 780412 h 5306693"/>
                  <a:gd name="connsiteX53" fmla="*/ 212466 w 6243059"/>
                  <a:gd name="connsiteY53" fmla="*/ 346072 h 5306693"/>
                  <a:gd name="connsiteX54" fmla="*/ 299334 w 6243059"/>
                  <a:gd name="connsiteY54" fmla="*/ 277746 h 53066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243059" h="5306693">
                    <a:moveTo>
                      <a:pt x="299334" y="277746"/>
                    </a:moveTo>
                    <a:cubicBezTo>
                      <a:pt x="379598" y="241678"/>
                      <a:pt x="411602" y="218310"/>
                      <a:pt x="494406" y="189862"/>
                    </a:cubicBezTo>
                    <a:cubicBezTo>
                      <a:pt x="572384" y="150492"/>
                      <a:pt x="635122" y="133982"/>
                      <a:pt x="697860" y="125092"/>
                    </a:cubicBezTo>
                    <a:cubicBezTo>
                      <a:pt x="845942" y="103925"/>
                      <a:pt x="1103243" y="293579"/>
                      <a:pt x="1312285" y="371472"/>
                    </a:cubicBezTo>
                    <a:cubicBezTo>
                      <a:pt x="1529032" y="429892"/>
                      <a:pt x="1679738" y="475612"/>
                      <a:pt x="1932045" y="501012"/>
                    </a:cubicBezTo>
                    <a:cubicBezTo>
                      <a:pt x="2112914" y="473813"/>
                      <a:pt x="2156094" y="445452"/>
                      <a:pt x="2303520" y="431800"/>
                    </a:cubicBezTo>
                    <a:cubicBezTo>
                      <a:pt x="2450946" y="418148"/>
                      <a:pt x="2699760" y="456353"/>
                      <a:pt x="2816600" y="419100"/>
                    </a:cubicBezTo>
                    <a:cubicBezTo>
                      <a:pt x="2993236" y="345758"/>
                      <a:pt x="3037157" y="246803"/>
                      <a:pt x="3113780" y="243840"/>
                    </a:cubicBezTo>
                    <a:cubicBezTo>
                      <a:pt x="3217179" y="242041"/>
                      <a:pt x="3242473" y="296333"/>
                      <a:pt x="3322060" y="276860"/>
                    </a:cubicBezTo>
                    <a:cubicBezTo>
                      <a:pt x="3466522" y="217488"/>
                      <a:pt x="3507057" y="201083"/>
                      <a:pt x="3652260" y="152400"/>
                    </a:cubicBezTo>
                    <a:cubicBezTo>
                      <a:pt x="3797463" y="103717"/>
                      <a:pt x="4040880" y="0"/>
                      <a:pt x="4155180" y="0"/>
                    </a:cubicBezTo>
                    <a:cubicBezTo>
                      <a:pt x="4289906" y="35878"/>
                      <a:pt x="4298267" y="105833"/>
                      <a:pt x="4338060" y="160020"/>
                    </a:cubicBezTo>
                    <a:cubicBezTo>
                      <a:pt x="4370339" y="248391"/>
                      <a:pt x="4363037" y="315807"/>
                      <a:pt x="4487920" y="314960"/>
                    </a:cubicBezTo>
                    <a:cubicBezTo>
                      <a:pt x="4665403" y="325861"/>
                      <a:pt x="4814310" y="333163"/>
                      <a:pt x="4866380" y="340360"/>
                    </a:cubicBezTo>
                    <a:cubicBezTo>
                      <a:pt x="4918450" y="347557"/>
                      <a:pt x="4987453" y="331893"/>
                      <a:pt x="5054340" y="378460"/>
                    </a:cubicBezTo>
                    <a:cubicBezTo>
                      <a:pt x="5259763" y="650981"/>
                      <a:pt x="5332470" y="835237"/>
                      <a:pt x="5336280" y="866140"/>
                    </a:cubicBezTo>
                    <a:cubicBezTo>
                      <a:pt x="5374909" y="990071"/>
                      <a:pt x="5343752" y="968227"/>
                      <a:pt x="5475980" y="1021080"/>
                    </a:cubicBezTo>
                    <a:cubicBezTo>
                      <a:pt x="5554170" y="1033652"/>
                      <a:pt x="5591720" y="1030984"/>
                      <a:pt x="5667370" y="1046096"/>
                    </a:cubicBezTo>
                    <a:cubicBezTo>
                      <a:pt x="5759657" y="1062521"/>
                      <a:pt x="5760503" y="1109427"/>
                      <a:pt x="5776590" y="1141092"/>
                    </a:cubicBezTo>
                    <a:cubicBezTo>
                      <a:pt x="5973292" y="1421403"/>
                      <a:pt x="6024344" y="1394142"/>
                      <a:pt x="6080499" y="1501140"/>
                    </a:cubicBezTo>
                    <a:cubicBezTo>
                      <a:pt x="6189994" y="1702118"/>
                      <a:pt x="6190142" y="2035386"/>
                      <a:pt x="6243059" y="2214879"/>
                    </a:cubicBezTo>
                    <a:cubicBezTo>
                      <a:pt x="6235290" y="2397653"/>
                      <a:pt x="6193952" y="2562012"/>
                      <a:pt x="6108439" y="2649219"/>
                    </a:cubicBezTo>
                    <a:cubicBezTo>
                      <a:pt x="6015306" y="2695786"/>
                      <a:pt x="5820149" y="2712719"/>
                      <a:pt x="5615679" y="2750819"/>
                    </a:cubicBezTo>
                    <a:cubicBezTo>
                      <a:pt x="5497421" y="2839614"/>
                      <a:pt x="5371416" y="3117003"/>
                      <a:pt x="5242299" y="3340099"/>
                    </a:cubicBezTo>
                    <a:cubicBezTo>
                      <a:pt x="4992807" y="3518217"/>
                      <a:pt x="4761816" y="3329938"/>
                      <a:pt x="4698739" y="3342638"/>
                    </a:cubicBezTo>
                    <a:cubicBezTo>
                      <a:pt x="4531797" y="3413652"/>
                      <a:pt x="4480299" y="3757928"/>
                      <a:pt x="4447279" y="3964938"/>
                    </a:cubicBezTo>
                    <a:cubicBezTo>
                      <a:pt x="4426387" y="4038492"/>
                      <a:pt x="4307791" y="4210789"/>
                      <a:pt x="4226299" y="4333238"/>
                    </a:cubicBezTo>
                    <a:cubicBezTo>
                      <a:pt x="4175287" y="4450607"/>
                      <a:pt x="4168832" y="4602585"/>
                      <a:pt x="4077709" y="4689474"/>
                    </a:cubicBezTo>
                    <a:cubicBezTo>
                      <a:pt x="3915530" y="4665979"/>
                      <a:pt x="3866254" y="4588826"/>
                      <a:pt x="3786244" y="4521833"/>
                    </a:cubicBezTo>
                    <a:cubicBezTo>
                      <a:pt x="3654862" y="4514848"/>
                      <a:pt x="3594156" y="4556758"/>
                      <a:pt x="3490969" y="4563743"/>
                    </a:cubicBezTo>
                    <a:cubicBezTo>
                      <a:pt x="3415404" y="4553583"/>
                      <a:pt x="3324599" y="4528183"/>
                      <a:pt x="3241414" y="4510403"/>
                    </a:cubicBezTo>
                    <a:cubicBezTo>
                      <a:pt x="3126479" y="4514848"/>
                      <a:pt x="3024879" y="4553583"/>
                      <a:pt x="2896609" y="4655183"/>
                    </a:cubicBezTo>
                    <a:cubicBezTo>
                      <a:pt x="2764529" y="4803138"/>
                      <a:pt x="2725794" y="5025388"/>
                      <a:pt x="2540374" y="5064758"/>
                    </a:cubicBezTo>
                    <a:cubicBezTo>
                      <a:pt x="2447664" y="5066663"/>
                      <a:pt x="2400674" y="5015228"/>
                      <a:pt x="2279389" y="5013323"/>
                    </a:cubicBezTo>
                    <a:cubicBezTo>
                      <a:pt x="2027041" y="5027293"/>
                      <a:pt x="1793742" y="5079362"/>
                      <a:pt x="1550919" y="5112382"/>
                    </a:cubicBezTo>
                    <a:cubicBezTo>
                      <a:pt x="1402075" y="5153975"/>
                      <a:pt x="1189285" y="5289230"/>
                      <a:pt x="1077334" y="5306693"/>
                    </a:cubicBezTo>
                    <a:cubicBezTo>
                      <a:pt x="923473" y="5286056"/>
                      <a:pt x="869054" y="5266053"/>
                      <a:pt x="780154" y="5043803"/>
                    </a:cubicBezTo>
                    <a:cubicBezTo>
                      <a:pt x="741546" y="4950776"/>
                      <a:pt x="686491" y="4936488"/>
                      <a:pt x="635374" y="4881878"/>
                    </a:cubicBezTo>
                    <a:cubicBezTo>
                      <a:pt x="570731" y="4819013"/>
                      <a:pt x="489325" y="4745988"/>
                      <a:pt x="471545" y="4651373"/>
                    </a:cubicBezTo>
                    <a:cubicBezTo>
                      <a:pt x="467862" y="4585651"/>
                      <a:pt x="487737" y="4549138"/>
                      <a:pt x="513455" y="4451348"/>
                    </a:cubicBezTo>
                    <a:cubicBezTo>
                      <a:pt x="554222" y="4272596"/>
                      <a:pt x="535681" y="4169725"/>
                      <a:pt x="505836" y="4047488"/>
                    </a:cubicBezTo>
                    <a:cubicBezTo>
                      <a:pt x="468498" y="3902708"/>
                      <a:pt x="255645" y="3858575"/>
                      <a:pt x="231515" y="3691253"/>
                    </a:cubicBezTo>
                    <a:cubicBezTo>
                      <a:pt x="217989" y="3549966"/>
                      <a:pt x="330257" y="3358513"/>
                      <a:pt x="317240" y="3266438"/>
                    </a:cubicBezTo>
                    <a:cubicBezTo>
                      <a:pt x="305619" y="3150233"/>
                      <a:pt x="81973" y="3129278"/>
                      <a:pt x="31491" y="3062603"/>
                    </a:cubicBezTo>
                    <a:cubicBezTo>
                      <a:pt x="4313" y="3007041"/>
                      <a:pt x="-16452" y="2967988"/>
                      <a:pt x="18155" y="2854958"/>
                    </a:cubicBezTo>
                    <a:cubicBezTo>
                      <a:pt x="64637" y="2769551"/>
                      <a:pt x="112452" y="2741928"/>
                      <a:pt x="162935" y="2698748"/>
                    </a:cubicBezTo>
                    <a:cubicBezTo>
                      <a:pt x="265614" y="2546031"/>
                      <a:pt x="293111" y="2500628"/>
                      <a:pt x="305811" y="2409188"/>
                    </a:cubicBezTo>
                    <a:cubicBezTo>
                      <a:pt x="293238" y="2331401"/>
                      <a:pt x="273426" y="2355213"/>
                      <a:pt x="208656" y="2275838"/>
                    </a:cubicBezTo>
                    <a:cubicBezTo>
                      <a:pt x="178621" y="2239008"/>
                      <a:pt x="140923" y="2170957"/>
                      <a:pt x="161031" y="2098673"/>
                    </a:cubicBezTo>
                    <a:cubicBezTo>
                      <a:pt x="184441" y="2047027"/>
                      <a:pt x="207914" y="2022367"/>
                      <a:pt x="207385" y="1918333"/>
                    </a:cubicBezTo>
                    <a:cubicBezTo>
                      <a:pt x="209205" y="1806996"/>
                      <a:pt x="129492" y="1724870"/>
                      <a:pt x="169285" y="1583053"/>
                    </a:cubicBezTo>
                    <a:cubicBezTo>
                      <a:pt x="262334" y="1385357"/>
                      <a:pt x="281468" y="1402713"/>
                      <a:pt x="347085" y="1224913"/>
                    </a:cubicBezTo>
                    <a:cubicBezTo>
                      <a:pt x="392720" y="1031873"/>
                      <a:pt x="384338" y="952709"/>
                      <a:pt x="382645" y="780412"/>
                    </a:cubicBezTo>
                    <a:cubicBezTo>
                      <a:pt x="382137" y="456562"/>
                      <a:pt x="224234" y="483613"/>
                      <a:pt x="212466" y="346072"/>
                    </a:cubicBezTo>
                    <a:cubicBezTo>
                      <a:pt x="249296" y="305051"/>
                      <a:pt x="224404" y="317116"/>
                      <a:pt x="299334" y="277746"/>
                    </a:cubicBezTo>
                    <a:close/>
                  </a:path>
                </a:pathLst>
              </a:custGeom>
              <a:noFill/>
              <a:ln w="19050">
                <a:solidFill>
                  <a:srgbClr val="D4972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lt-LT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3" name="Rectangle 6">
              <a:extLst>
                <a:ext uri="{FF2B5EF4-FFF2-40B4-BE49-F238E27FC236}">
                  <a16:creationId xmlns:a16="http://schemas.microsoft.com/office/drawing/2014/main" id="{99260456-6784-65F9-CFCD-0FAAAB18E1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50306" y="2509859"/>
              <a:ext cx="1872614" cy="2006657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noFill/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DDCB0D5B-3620-FFCA-5C9E-14677E354A7B}"/>
              </a:ext>
            </a:extLst>
          </p:cNvPr>
          <p:cNvSpPr/>
          <p:nvPr/>
        </p:nvSpPr>
        <p:spPr>
          <a:xfrm>
            <a:off x="2984056" y="1693889"/>
            <a:ext cx="433701" cy="277162"/>
          </a:xfrm>
          <a:custGeom>
            <a:gdLst>
              <a:gd name="connsiteX0" fmla="*/ 405629 w 405629"/>
              <a:gd name="connsiteY0" fmla="*/ 0 h 241587"/>
              <a:gd name="connsiteX1" fmla="*/ 405629 w 405629"/>
              <a:gd name="connsiteY1" fmla="*/ 0 h 241587"/>
              <a:gd name="connsiteX2" fmla="*/ 173282 w 405629"/>
              <a:gd name="connsiteY2" fmla="*/ 149901 h 241587"/>
              <a:gd name="connsiteX3" fmla="*/ 113321 w 405629"/>
              <a:gd name="connsiteY3" fmla="*/ 179881 h 241587"/>
              <a:gd name="connsiteX4" fmla="*/ 23380 w 405629"/>
              <a:gd name="connsiteY4" fmla="*/ 232347 h 241587"/>
              <a:gd name="connsiteX5" fmla="*/ 8390 w 405629"/>
              <a:gd name="connsiteY5" fmla="*/ 232347 h 24158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629" h="241587">
                <a:moveTo>
                  <a:pt x="405629" y="0"/>
                </a:moveTo>
                <a:lnTo>
                  <a:pt x="405629" y="0"/>
                </a:lnTo>
                <a:cubicBezTo>
                  <a:pt x="328180" y="49967"/>
                  <a:pt x="251778" y="101596"/>
                  <a:pt x="173282" y="149901"/>
                </a:cubicBezTo>
                <a:cubicBezTo>
                  <a:pt x="154251" y="161612"/>
                  <a:pt x="132723" y="168794"/>
                  <a:pt x="113321" y="179881"/>
                </a:cubicBezTo>
                <a:cubicBezTo>
                  <a:pt x="38939" y="222385"/>
                  <a:pt x="98854" y="198804"/>
                  <a:pt x="23380" y="232347"/>
                </a:cubicBezTo>
                <a:cubicBezTo>
                  <a:pt x="-7624" y="246126"/>
                  <a:pt x="-2381" y="243118"/>
                  <a:pt x="8390" y="232347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72AA116-2142-7E4C-54CE-A7095D3E9202}"/>
              </a:ext>
            </a:extLst>
          </p:cNvPr>
          <p:cNvSpPr/>
          <p:nvPr/>
        </p:nvSpPr>
        <p:spPr>
          <a:xfrm>
            <a:off x="9899891" y="5090280"/>
            <a:ext cx="2093176" cy="349784"/>
          </a:xfrm>
          <a:prstGeom prst="roundRect">
            <a:avLst/>
          </a:prstGeom>
          <a:noFill/>
          <a:ln w="28575">
            <a:solidFill>
              <a:srgbClr val="D49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kentsel alanı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6299145-6004-2ADC-FE9A-848A866DE02E}"/>
              </a:ext>
            </a:extLst>
          </p:cNvPr>
          <p:cNvSpPr/>
          <p:nvPr/>
        </p:nvSpPr>
        <p:spPr>
          <a:xfrm>
            <a:off x="9899891" y="5535327"/>
            <a:ext cx="2093176" cy="349784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merkez bölgesi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6976B9E-AFF4-F917-A8CA-C6D55C64C273}"/>
              </a:ext>
            </a:extLst>
          </p:cNvPr>
          <p:cNvSpPr/>
          <p:nvPr/>
        </p:nvSpPr>
        <p:spPr>
          <a:xfrm>
            <a:off x="9899891" y="4295214"/>
            <a:ext cx="2093176" cy="70886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fonksiyonel kentsel alanı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809A59E5-12B5-3AB4-0237-13E447E4AF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15" b="96154" l="1949" r="90462">
                        <a14:foregroundMark x1="68103" y1="95192" x2="26154" y2="88942"/>
                        <a14:foregroundMark x1="16113" y1="67596" x2="11077" y2="56891"/>
                        <a14:foregroundMark x1="26154" y1="88942" x2="16651" y2="68741"/>
                        <a14:foregroundMark x1="11077" y1="56891" x2="15385" y2="26763"/>
                        <a14:foregroundMark x1="84513" y1="23237" x2="35179" y2="80929"/>
                        <a14:foregroundMark x1="35179" y1="80929" x2="32615" y2="82532"/>
                        <a14:foregroundMark x1="90462" y1="31891" x2="87077" y2="40705"/>
                        <a14:foregroundMark x1="87077" y1="40705" x2="73949" y2="59135"/>
                        <a14:foregroundMark x1="82974" y1="56410" x2="57026" y2="72115"/>
                        <a14:foregroundMark x1="71968" y1="94427" x2="35282" y2="96474"/>
                        <a14:foregroundMark x1="13333" y1="92308" x2="13193" y2="89729"/>
                        <a14:foregroundMark x1="5391" y1="76822" x2="5333" y2="77724"/>
                        <a14:foregroundMark x1="6872" y1="53686" x2="5656" y2="72684"/>
                        <a14:foregroundMark x1="5333" y1="77724" x2="5538" y2="78846"/>
                        <a14:foregroundMark x1="1949" y1="37179" x2="4205" y2="29647"/>
                        <a14:foregroundMark x1="18256" y1="9615" x2="30974" y2="10737"/>
                        <a14:foregroundMark x1="39282" y1="11058" x2="47897" y2="10096"/>
                        <a14:foregroundMark x1="47897" y1="10096" x2="48103" y2="10256"/>
                        <a14:backgroundMark x1="80000" y1="65224" x2="72821" y2="66506"/>
                        <a14:backgroundMark x1="72821" y1="66506" x2="74359" y2="98718"/>
                        <a14:backgroundMark x1="74359" y1="98718" x2="83897" y2="87821"/>
                        <a14:backgroundMark x1="83897" y1="87821" x2="85846" y2="71474"/>
                        <a14:backgroundMark x1="85846" y1="71474" x2="80103" y2="65224"/>
                        <a14:backgroundMark x1="80103" y1="65224" x2="80103" y2="65385"/>
                        <a14:backgroundMark x1="14462" y1="67628" x2="14564" y2="80449"/>
                        <a14:backgroundMark x1="14564" y1="80449" x2="10564" y2="89744"/>
                        <a14:backgroundMark x1="10564" y1="89744" x2="2256" y2="96635"/>
                        <a14:backgroundMark x1="2256" y1="96635" x2="2256" y2="79487"/>
                        <a14:backgroundMark x1="2256" y1="79487" x2="9333" y2="69231"/>
                        <a14:backgroundMark x1="9333" y1="69231" x2="13744" y2="684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05115" y="1691516"/>
            <a:ext cx="3448231" cy="220686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38FE483-0295-8165-98D8-849D841BDCC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72851" t="66181"/>
          <a:stretch>
            <a:fillRect/>
          </a:stretch>
        </p:blipFill>
        <p:spPr>
          <a:xfrm>
            <a:off x="3472365" y="2356289"/>
            <a:ext cx="2768095" cy="220686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D4AAA21-3484-3056-31F8-A2076ED222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4"/>
          <a:stretch>
            <a:fillRect/>
          </a:stretch>
        </p:blipFill>
        <p:spPr>
          <a:xfrm>
            <a:off x="147052" y="2421806"/>
            <a:ext cx="3310372" cy="20143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6CE34B8-252E-0646-D85C-6C288B5934DC}"/>
              </a:ext>
            </a:extLst>
          </p:cNvPr>
          <p:cNvSpPr txBox="1"/>
          <p:nvPr/>
        </p:nvSpPr>
        <p:spPr>
          <a:xfrm>
            <a:off x="3594946" y="5084348"/>
            <a:ext cx="2501053" cy="1025119"/>
          </a:xfrm>
          <a:prstGeom prst="roundRect">
            <a:avLst/>
          </a:prstGeom>
          <a:solidFill>
            <a:srgbClr val="1D438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lt-LT"/>
            </a:defPPr>
            <a:lvl1pPr marR="0" lvl="0" algn="ctr" fontAlgn="t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defRPr sz="1600" b="1">
                <a:solidFill>
                  <a:schemeClr val="bg1"/>
                </a:solidFill>
                <a:latin typeface="Myriad Pro" panose="020b050303040302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rtl="0"/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Bugüne kadar planlanan toplam 53,6 km'den 13,1 km'si uygulandı </a:t>
            </a:r>
          </a:p>
        </p:txBody>
      </p:sp>
    </p:spTree>
    <p:extLst>
      <p:ext uri="{BB962C8B-B14F-4D97-AF65-F5344CB8AC3E}">
        <p14:creationId xmlns:p14="http://schemas.microsoft.com/office/powerpoint/2010/main" val="1832198450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EBAFAF46-7676-9E64-E917-C47485658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527" y="2031503"/>
            <a:ext cx="2908354" cy="2938514"/>
          </a:xfrm>
          <a:prstGeom prst="rect">
            <a:avLst/>
          </a:prstGeom>
        </p:spPr>
      </p:pic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72" y="1008126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Bağlam: Çok türlülük</a:t>
            </a:r>
            <a:b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</a:b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Ankara'da Entegre Motorsuz Çok Modlu Ulaşım için Bisiklet Stratejisi, Ana Planı ve Pilot Uygulaması.</a:t>
            </a:r>
            <a:endParaRPr lang="en-US" sz="1600" b="1">
              <a:latin typeface="Myriad Pro" panose="020b0503030403020204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34DDB55-D689-79C5-3057-23FCBE690E5C}"/>
              </a:ext>
            </a:extLst>
          </p:cNvPr>
          <p:cNvSpPr/>
          <p:nvPr/>
        </p:nvSpPr>
        <p:spPr>
          <a:xfrm>
            <a:off x="9800064" y="6013747"/>
            <a:ext cx="2229973" cy="304888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merkez bölgesi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8BD641B-AF8E-1E55-0BEE-CE309779212C}"/>
              </a:ext>
            </a:extLst>
          </p:cNvPr>
          <p:cNvSpPr/>
          <p:nvPr/>
        </p:nvSpPr>
        <p:spPr>
          <a:xfrm>
            <a:off x="7710901" y="2315627"/>
            <a:ext cx="341794" cy="202596"/>
          </a:xfrm>
          <a:custGeom>
            <a:gdLst>
              <a:gd name="connsiteX0" fmla="*/ 405629 w 405629"/>
              <a:gd name="connsiteY0" fmla="*/ 0 h 241587"/>
              <a:gd name="connsiteX1" fmla="*/ 405629 w 405629"/>
              <a:gd name="connsiteY1" fmla="*/ 0 h 241587"/>
              <a:gd name="connsiteX2" fmla="*/ 173282 w 405629"/>
              <a:gd name="connsiteY2" fmla="*/ 149901 h 241587"/>
              <a:gd name="connsiteX3" fmla="*/ 113321 w 405629"/>
              <a:gd name="connsiteY3" fmla="*/ 179881 h 241587"/>
              <a:gd name="connsiteX4" fmla="*/ 23380 w 405629"/>
              <a:gd name="connsiteY4" fmla="*/ 232347 h 241587"/>
              <a:gd name="connsiteX5" fmla="*/ 8390 w 405629"/>
              <a:gd name="connsiteY5" fmla="*/ 232347 h 24158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629" h="241587">
                <a:moveTo>
                  <a:pt x="405629" y="0"/>
                </a:moveTo>
                <a:lnTo>
                  <a:pt x="405629" y="0"/>
                </a:lnTo>
                <a:cubicBezTo>
                  <a:pt x="328180" y="49967"/>
                  <a:pt x="251778" y="101596"/>
                  <a:pt x="173282" y="149901"/>
                </a:cubicBezTo>
                <a:cubicBezTo>
                  <a:pt x="154251" y="161612"/>
                  <a:pt x="132723" y="168794"/>
                  <a:pt x="113321" y="179881"/>
                </a:cubicBezTo>
                <a:cubicBezTo>
                  <a:pt x="38939" y="222385"/>
                  <a:pt x="98854" y="198804"/>
                  <a:pt x="23380" y="232347"/>
                </a:cubicBezTo>
                <a:cubicBezTo>
                  <a:pt x="-7624" y="246126"/>
                  <a:pt x="-2381" y="243118"/>
                  <a:pt x="8390" y="232347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FDE8A3E-FE9C-4FB0-4B23-F0396162F46E}"/>
              </a:ext>
            </a:extLst>
          </p:cNvPr>
          <p:cNvGrpSpPr>
            <a:grpSpLocks noChangeAspect="1"/>
          </p:cNvGrpSpPr>
          <p:nvPr/>
        </p:nvGrpSpPr>
        <p:grpSpPr>
          <a:xfrm>
            <a:off x="7448037" y="2077245"/>
            <a:ext cx="4661318" cy="3953135"/>
            <a:chOff x="1361814" y="2097695"/>
            <a:chExt cx="4134243" cy="3506136"/>
          </a:xfrm>
        </p:grpSpPr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B56F283D-641A-1F7A-E6FC-1E009F6D9D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82637" y="2107363"/>
              <a:ext cx="4113420" cy="3496468"/>
            </a:xfrm>
            <a:custGeom>
              <a:gdLst>
                <a:gd name="connsiteX0" fmla="*/ 299334 w 6243059"/>
                <a:gd name="connsiteY0" fmla="*/ 277746 h 5306693"/>
                <a:gd name="connsiteX1" fmla="*/ 494406 w 6243059"/>
                <a:gd name="connsiteY1" fmla="*/ 189862 h 5306693"/>
                <a:gd name="connsiteX2" fmla="*/ 697860 w 6243059"/>
                <a:gd name="connsiteY2" fmla="*/ 125092 h 5306693"/>
                <a:gd name="connsiteX3" fmla="*/ 1312285 w 6243059"/>
                <a:gd name="connsiteY3" fmla="*/ 371472 h 5306693"/>
                <a:gd name="connsiteX4" fmla="*/ 1932045 w 6243059"/>
                <a:gd name="connsiteY4" fmla="*/ 501012 h 5306693"/>
                <a:gd name="connsiteX5" fmla="*/ 2303520 w 6243059"/>
                <a:gd name="connsiteY5" fmla="*/ 431800 h 5306693"/>
                <a:gd name="connsiteX6" fmla="*/ 2816600 w 6243059"/>
                <a:gd name="connsiteY6" fmla="*/ 419100 h 5306693"/>
                <a:gd name="connsiteX7" fmla="*/ 3113780 w 6243059"/>
                <a:gd name="connsiteY7" fmla="*/ 243840 h 5306693"/>
                <a:gd name="connsiteX8" fmla="*/ 3322060 w 6243059"/>
                <a:gd name="connsiteY8" fmla="*/ 276860 h 5306693"/>
                <a:gd name="connsiteX9" fmla="*/ 3652260 w 6243059"/>
                <a:gd name="connsiteY9" fmla="*/ 152400 h 5306693"/>
                <a:gd name="connsiteX10" fmla="*/ 4155180 w 6243059"/>
                <a:gd name="connsiteY10" fmla="*/ 0 h 5306693"/>
                <a:gd name="connsiteX11" fmla="*/ 4338060 w 6243059"/>
                <a:gd name="connsiteY11" fmla="*/ 160020 h 5306693"/>
                <a:gd name="connsiteX12" fmla="*/ 4487920 w 6243059"/>
                <a:gd name="connsiteY12" fmla="*/ 314960 h 5306693"/>
                <a:gd name="connsiteX13" fmla="*/ 4866380 w 6243059"/>
                <a:gd name="connsiteY13" fmla="*/ 340360 h 5306693"/>
                <a:gd name="connsiteX14" fmla="*/ 5054340 w 6243059"/>
                <a:gd name="connsiteY14" fmla="*/ 378460 h 5306693"/>
                <a:gd name="connsiteX15" fmla="*/ 5336280 w 6243059"/>
                <a:gd name="connsiteY15" fmla="*/ 866140 h 5306693"/>
                <a:gd name="connsiteX16" fmla="*/ 5475980 w 6243059"/>
                <a:gd name="connsiteY16" fmla="*/ 1021080 h 5306693"/>
                <a:gd name="connsiteX17" fmla="*/ 5667370 w 6243059"/>
                <a:gd name="connsiteY17" fmla="*/ 1046096 h 5306693"/>
                <a:gd name="connsiteX18" fmla="*/ 5776590 w 6243059"/>
                <a:gd name="connsiteY18" fmla="*/ 1141092 h 5306693"/>
                <a:gd name="connsiteX19" fmla="*/ 6080499 w 6243059"/>
                <a:gd name="connsiteY19" fmla="*/ 1501140 h 5306693"/>
                <a:gd name="connsiteX20" fmla="*/ 6243059 w 6243059"/>
                <a:gd name="connsiteY20" fmla="*/ 2214879 h 5306693"/>
                <a:gd name="connsiteX21" fmla="*/ 6108439 w 6243059"/>
                <a:gd name="connsiteY21" fmla="*/ 2649219 h 5306693"/>
                <a:gd name="connsiteX22" fmla="*/ 5615679 w 6243059"/>
                <a:gd name="connsiteY22" fmla="*/ 2750819 h 5306693"/>
                <a:gd name="connsiteX23" fmla="*/ 5242299 w 6243059"/>
                <a:gd name="connsiteY23" fmla="*/ 3340099 h 5306693"/>
                <a:gd name="connsiteX24" fmla="*/ 4698739 w 6243059"/>
                <a:gd name="connsiteY24" fmla="*/ 3342638 h 5306693"/>
                <a:gd name="connsiteX25" fmla="*/ 4447279 w 6243059"/>
                <a:gd name="connsiteY25" fmla="*/ 3964938 h 5306693"/>
                <a:gd name="connsiteX26" fmla="*/ 4226299 w 6243059"/>
                <a:gd name="connsiteY26" fmla="*/ 4333238 h 5306693"/>
                <a:gd name="connsiteX27" fmla="*/ 4077709 w 6243059"/>
                <a:gd name="connsiteY27" fmla="*/ 4689474 h 5306693"/>
                <a:gd name="connsiteX28" fmla="*/ 3786244 w 6243059"/>
                <a:gd name="connsiteY28" fmla="*/ 4521833 h 5306693"/>
                <a:gd name="connsiteX29" fmla="*/ 3490969 w 6243059"/>
                <a:gd name="connsiteY29" fmla="*/ 4563743 h 5306693"/>
                <a:gd name="connsiteX30" fmla="*/ 3241414 w 6243059"/>
                <a:gd name="connsiteY30" fmla="*/ 4510403 h 5306693"/>
                <a:gd name="connsiteX31" fmla="*/ 2896609 w 6243059"/>
                <a:gd name="connsiteY31" fmla="*/ 4655183 h 5306693"/>
                <a:gd name="connsiteX32" fmla="*/ 2540374 w 6243059"/>
                <a:gd name="connsiteY32" fmla="*/ 5064758 h 5306693"/>
                <a:gd name="connsiteX33" fmla="*/ 2279389 w 6243059"/>
                <a:gd name="connsiteY33" fmla="*/ 5013323 h 5306693"/>
                <a:gd name="connsiteX34" fmla="*/ 1550919 w 6243059"/>
                <a:gd name="connsiteY34" fmla="*/ 5112382 h 5306693"/>
                <a:gd name="connsiteX35" fmla="*/ 1077334 w 6243059"/>
                <a:gd name="connsiteY35" fmla="*/ 5306693 h 5306693"/>
                <a:gd name="connsiteX36" fmla="*/ 780154 w 6243059"/>
                <a:gd name="connsiteY36" fmla="*/ 5043803 h 5306693"/>
                <a:gd name="connsiteX37" fmla="*/ 635374 w 6243059"/>
                <a:gd name="connsiteY37" fmla="*/ 4881878 h 5306693"/>
                <a:gd name="connsiteX38" fmla="*/ 471545 w 6243059"/>
                <a:gd name="connsiteY38" fmla="*/ 4651373 h 5306693"/>
                <a:gd name="connsiteX39" fmla="*/ 513455 w 6243059"/>
                <a:gd name="connsiteY39" fmla="*/ 4451348 h 5306693"/>
                <a:gd name="connsiteX40" fmla="*/ 505836 w 6243059"/>
                <a:gd name="connsiteY40" fmla="*/ 4047488 h 5306693"/>
                <a:gd name="connsiteX41" fmla="*/ 231515 w 6243059"/>
                <a:gd name="connsiteY41" fmla="*/ 3691253 h 5306693"/>
                <a:gd name="connsiteX42" fmla="*/ 317240 w 6243059"/>
                <a:gd name="connsiteY42" fmla="*/ 3266438 h 5306693"/>
                <a:gd name="connsiteX43" fmla="*/ 31491 w 6243059"/>
                <a:gd name="connsiteY43" fmla="*/ 3062603 h 5306693"/>
                <a:gd name="connsiteX44" fmla="*/ 18155 w 6243059"/>
                <a:gd name="connsiteY44" fmla="*/ 2854958 h 5306693"/>
                <a:gd name="connsiteX45" fmla="*/ 162935 w 6243059"/>
                <a:gd name="connsiteY45" fmla="*/ 2698748 h 5306693"/>
                <a:gd name="connsiteX46" fmla="*/ 305811 w 6243059"/>
                <a:gd name="connsiteY46" fmla="*/ 2409188 h 5306693"/>
                <a:gd name="connsiteX47" fmla="*/ 208656 w 6243059"/>
                <a:gd name="connsiteY47" fmla="*/ 2275838 h 5306693"/>
                <a:gd name="connsiteX48" fmla="*/ 161031 w 6243059"/>
                <a:gd name="connsiteY48" fmla="*/ 2098673 h 5306693"/>
                <a:gd name="connsiteX49" fmla="*/ 207385 w 6243059"/>
                <a:gd name="connsiteY49" fmla="*/ 1918333 h 5306693"/>
                <a:gd name="connsiteX50" fmla="*/ 169285 w 6243059"/>
                <a:gd name="connsiteY50" fmla="*/ 1583053 h 5306693"/>
                <a:gd name="connsiteX51" fmla="*/ 347085 w 6243059"/>
                <a:gd name="connsiteY51" fmla="*/ 1224913 h 5306693"/>
                <a:gd name="connsiteX52" fmla="*/ 382645 w 6243059"/>
                <a:gd name="connsiteY52" fmla="*/ 780412 h 5306693"/>
                <a:gd name="connsiteX53" fmla="*/ 212466 w 6243059"/>
                <a:gd name="connsiteY53" fmla="*/ 346072 h 5306693"/>
                <a:gd name="connsiteX54" fmla="*/ 299334 w 6243059"/>
                <a:gd name="connsiteY54" fmla="*/ 277746 h 53066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243059" h="5306693">
                  <a:moveTo>
                    <a:pt x="299334" y="277746"/>
                  </a:moveTo>
                  <a:cubicBezTo>
                    <a:pt x="379598" y="241678"/>
                    <a:pt x="411602" y="218310"/>
                    <a:pt x="494406" y="189862"/>
                  </a:cubicBezTo>
                  <a:cubicBezTo>
                    <a:pt x="572384" y="150492"/>
                    <a:pt x="635122" y="133982"/>
                    <a:pt x="697860" y="125092"/>
                  </a:cubicBezTo>
                  <a:cubicBezTo>
                    <a:pt x="845942" y="103925"/>
                    <a:pt x="1103243" y="293579"/>
                    <a:pt x="1312285" y="371472"/>
                  </a:cubicBezTo>
                  <a:cubicBezTo>
                    <a:pt x="1529032" y="429892"/>
                    <a:pt x="1679738" y="475612"/>
                    <a:pt x="1932045" y="501012"/>
                  </a:cubicBezTo>
                  <a:cubicBezTo>
                    <a:pt x="2112914" y="473813"/>
                    <a:pt x="2156094" y="445452"/>
                    <a:pt x="2303520" y="431800"/>
                  </a:cubicBezTo>
                  <a:cubicBezTo>
                    <a:pt x="2450946" y="418148"/>
                    <a:pt x="2699760" y="456353"/>
                    <a:pt x="2816600" y="419100"/>
                  </a:cubicBezTo>
                  <a:cubicBezTo>
                    <a:pt x="2993236" y="345758"/>
                    <a:pt x="3037157" y="246803"/>
                    <a:pt x="3113780" y="243840"/>
                  </a:cubicBezTo>
                  <a:cubicBezTo>
                    <a:pt x="3217179" y="242041"/>
                    <a:pt x="3242473" y="296333"/>
                    <a:pt x="3322060" y="276860"/>
                  </a:cubicBezTo>
                  <a:cubicBezTo>
                    <a:pt x="3466522" y="217488"/>
                    <a:pt x="3507057" y="201083"/>
                    <a:pt x="3652260" y="152400"/>
                  </a:cubicBezTo>
                  <a:cubicBezTo>
                    <a:pt x="3797463" y="103717"/>
                    <a:pt x="4040880" y="0"/>
                    <a:pt x="4155180" y="0"/>
                  </a:cubicBezTo>
                  <a:cubicBezTo>
                    <a:pt x="4289906" y="35878"/>
                    <a:pt x="4298267" y="105833"/>
                    <a:pt x="4338060" y="160020"/>
                  </a:cubicBezTo>
                  <a:cubicBezTo>
                    <a:pt x="4370339" y="248391"/>
                    <a:pt x="4363037" y="315807"/>
                    <a:pt x="4487920" y="314960"/>
                  </a:cubicBezTo>
                  <a:cubicBezTo>
                    <a:pt x="4665403" y="325861"/>
                    <a:pt x="4814310" y="333163"/>
                    <a:pt x="4866380" y="340360"/>
                  </a:cubicBezTo>
                  <a:cubicBezTo>
                    <a:pt x="4918450" y="347557"/>
                    <a:pt x="4987453" y="331893"/>
                    <a:pt x="5054340" y="378460"/>
                  </a:cubicBezTo>
                  <a:cubicBezTo>
                    <a:pt x="5259763" y="650981"/>
                    <a:pt x="5332470" y="835237"/>
                    <a:pt x="5336280" y="866140"/>
                  </a:cubicBezTo>
                  <a:cubicBezTo>
                    <a:pt x="5374909" y="990071"/>
                    <a:pt x="5343752" y="968227"/>
                    <a:pt x="5475980" y="1021080"/>
                  </a:cubicBezTo>
                  <a:cubicBezTo>
                    <a:pt x="5554170" y="1033652"/>
                    <a:pt x="5591720" y="1030984"/>
                    <a:pt x="5667370" y="1046096"/>
                  </a:cubicBezTo>
                  <a:cubicBezTo>
                    <a:pt x="5759657" y="1062521"/>
                    <a:pt x="5760503" y="1109427"/>
                    <a:pt x="5776590" y="1141092"/>
                  </a:cubicBezTo>
                  <a:cubicBezTo>
                    <a:pt x="5973292" y="1421403"/>
                    <a:pt x="6024344" y="1394142"/>
                    <a:pt x="6080499" y="1501140"/>
                  </a:cubicBezTo>
                  <a:cubicBezTo>
                    <a:pt x="6189994" y="1702118"/>
                    <a:pt x="6190142" y="2035386"/>
                    <a:pt x="6243059" y="2214879"/>
                  </a:cubicBezTo>
                  <a:cubicBezTo>
                    <a:pt x="6235290" y="2397653"/>
                    <a:pt x="6193952" y="2562012"/>
                    <a:pt x="6108439" y="2649219"/>
                  </a:cubicBezTo>
                  <a:cubicBezTo>
                    <a:pt x="6015306" y="2695786"/>
                    <a:pt x="5820149" y="2712719"/>
                    <a:pt x="5615679" y="2750819"/>
                  </a:cubicBezTo>
                  <a:cubicBezTo>
                    <a:pt x="5497421" y="2839614"/>
                    <a:pt x="5371416" y="3117003"/>
                    <a:pt x="5242299" y="3340099"/>
                  </a:cubicBezTo>
                  <a:cubicBezTo>
                    <a:pt x="4992807" y="3518217"/>
                    <a:pt x="4761816" y="3329938"/>
                    <a:pt x="4698739" y="3342638"/>
                  </a:cubicBezTo>
                  <a:cubicBezTo>
                    <a:pt x="4531797" y="3413652"/>
                    <a:pt x="4480299" y="3757928"/>
                    <a:pt x="4447279" y="3964938"/>
                  </a:cubicBezTo>
                  <a:cubicBezTo>
                    <a:pt x="4426387" y="4038492"/>
                    <a:pt x="4307791" y="4210789"/>
                    <a:pt x="4226299" y="4333238"/>
                  </a:cubicBezTo>
                  <a:cubicBezTo>
                    <a:pt x="4175287" y="4450607"/>
                    <a:pt x="4168832" y="4602585"/>
                    <a:pt x="4077709" y="4689474"/>
                  </a:cubicBezTo>
                  <a:cubicBezTo>
                    <a:pt x="3915530" y="4665979"/>
                    <a:pt x="3866254" y="4588826"/>
                    <a:pt x="3786244" y="4521833"/>
                  </a:cubicBezTo>
                  <a:cubicBezTo>
                    <a:pt x="3654862" y="4514848"/>
                    <a:pt x="3594156" y="4556758"/>
                    <a:pt x="3490969" y="4563743"/>
                  </a:cubicBezTo>
                  <a:cubicBezTo>
                    <a:pt x="3415404" y="4553583"/>
                    <a:pt x="3324599" y="4528183"/>
                    <a:pt x="3241414" y="4510403"/>
                  </a:cubicBezTo>
                  <a:cubicBezTo>
                    <a:pt x="3126479" y="4514848"/>
                    <a:pt x="3024879" y="4553583"/>
                    <a:pt x="2896609" y="4655183"/>
                  </a:cubicBezTo>
                  <a:cubicBezTo>
                    <a:pt x="2764529" y="4803138"/>
                    <a:pt x="2725794" y="5025388"/>
                    <a:pt x="2540374" y="5064758"/>
                  </a:cubicBezTo>
                  <a:cubicBezTo>
                    <a:pt x="2447664" y="5066663"/>
                    <a:pt x="2400674" y="5015228"/>
                    <a:pt x="2279389" y="5013323"/>
                  </a:cubicBezTo>
                  <a:cubicBezTo>
                    <a:pt x="2027041" y="5027293"/>
                    <a:pt x="1793742" y="5079362"/>
                    <a:pt x="1550919" y="5112382"/>
                  </a:cubicBezTo>
                  <a:cubicBezTo>
                    <a:pt x="1402075" y="5153975"/>
                    <a:pt x="1189285" y="5289230"/>
                    <a:pt x="1077334" y="5306693"/>
                  </a:cubicBezTo>
                  <a:cubicBezTo>
                    <a:pt x="923473" y="5286056"/>
                    <a:pt x="869054" y="5266053"/>
                    <a:pt x="780154" y="5043803"/>
                  </a:cubicBezTo>
                  <a:cubicBezTo>
                    <a:pt x="741546" y="4950776"/>
                    <a:pt x="686491" y="4936488"/>
                    <a:pt x="635374" y="4881878"/>
                  </a:cubicBezTo>
                  <a:cubicBezTo>
                    <a:pt x="570731" y="4819013"/>
                    <a:pt x="489325" y="4745988"/>
                    <a:pt x="471545" y="4651373"/>
                  </a:cubicBezTo>
                  <a:cubicBezTo>
                    <a:pt x="467862" y="4585651"/>
                    <a:pt x="487737" y="4549138"/>
                    <a:pt x="513455" y="4451348"/>
                  </a:cubicBezTo>
                  <a:cubicBezTo>
                    <a:pt x="554222" y="4272596"/>
                    <a:pt x="535681" y="4169725"/>
                    <a:pt x="505836" y="4047488"/>
                  </a:cubicBezTo>
                  <a:cubicBezTo>
                    <a:pt x="468498" y="3902708"/>
                    <a:pt x="255645" y="3858575"/>
                    <a:pt x="231515" y="3691253"/>
                  </a:cubicBezTo>
                  <a:cubicBezTo>
                    <a:pt x="217989" y="3549966"/>
                    <a:pt x="330257" y="3358513"/>
                    <a:pt x="317240" y="3266438"/>
                  </a:cubicBezTo>
                  <a:cubicBezTo>
                    <a:pt x="305619" y="3150233"/>
                    <a:pt x="81973" y="3129278"/>
                    <a:pt x="31491" y="3062603"/>
                  </a:cubicBezTo>
                  <a:cubicBezTo>
                    <a:pt x="4313" y="3007041"/>
                    <a:pt x="-16452" y="2967988"/>
                    <a:pt x="18155" y="2854958"/>
                  </a:cubicBezTo>
                  <a:cubicBezTo>
                    <a:pt x="64637" y="2769551"/>
                    <a:pt x="112452" y="2741928"/>
                    <a:pt x="162935" y="2698748"/>
                  </a:cubicBezTo>
                  <a:cubicBezTo>
                    <a:pt x="265614" y="2546031"/>
                    <a:pt x="293111" y="2500628"/>
                    <a:pt x="305811" y="2409188"/>
                  </a:cubicBezTo>
                  <a:cubicBezTo>
                    <a:pt x="293238" y="2331401"/>
                    <a:pt x="273426" y="2355213"/>
                    <a:pt x="208656" y="2275838"/>
                  </a:cubicBezTo>
                  <a:cubicBezTo>
                    <a:pt x="178621" y="2239008"/>
                    <a:pt x="140923" y="2170957"/>
                    <a:pt x="161031" y="2098673"/>
                  </a:cubicBezTo>
                  <a:cubicBezTo>
                    <a:pt x="184441" y="2047027"/>
                    <a:pt x="207914" y="2022367"/>
                    <a:pt x="207385" y="1918333"/>
                  </a:cubicBezTo>
                  <a:cubicBezTo>
                    <a:pt x="209205" y="1806996"/>
                    <a:pt x="129492" y="1724870"/>
                    <a:pt x="169285" y="1583053"/>
                  </a:cubicBezTo>
                  <a:cubicBezTo>
                    <a:pt x="262334" y="1385357"/>
                    <a:pt x="281468" y="1402713"/>
                    <a:pt x="347085" y="1224913"/>
                  </a:cubicBezTo>
                  <a:cubicBezTo>
                    <a:pt x="392720" y="1031873"/>
                    <a:pt x="384338" y="952709"/>
                    <a:pt x="382645" y="780412"/>
                  </a:cubicBezTo>
                  <a:cubicBezTo>
                    <a:pt x="382137" y="456562"/>
                    <a:pt x="224234" y="483613"/>
                    <a:pt x="212466" y="346072"/>
                  </a:cubicBezTo>
                  <a:cubicBezTo>
                    <a:pt x="249296" y="305051"/>
                    <a:pt x="224404" y="317116"/>
                    <a:pt x="299334" y="277746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89237317-85DD-D26D-9093-145C6B91C2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61814" y="3354438"/>
              <a:ext cx="2122926" cy="2245457"/>
            </a:xfrm>
            <a:custGeom>
              <a:gdLst>
                <a:gd name="connsiteX0" fmla="*/ 1559930 w 3222028"/>
                <a:gd name="connsiteY0" fmla="*/ 437638 h 3407997"/>
                <a:gd name="connsiteX1" fmla="*/ 1911131 w 3222028"/>
                <a:gd name="connsiteY1" fmla="*/ 332406 h 3407997"/>
                <a:gd name="connsiteX2" fmla="*/ 2222603 w 3222028"/>
                <a:gd name="connsiteY2" fmla="*/ 141918 h 3407997"/>
                <a:gd name="connsiteX3" fmla="*/ 2295319 w 3222028"/>
                <a:gd name="connsiteY3" fmla="*/ 514016 h 3407997"/>
                <a:gd name="connsiteX4" fmla="*/ 2546903 w 3222028"/>
                <a:gd name="connsiteY4" fmla="*/ 415602 h 3407997"/>
                <a:gd name="connsiteX5" fmla="*/ 2656256 w 3222028"/>
                <a:gd name="connsiteY5" fmla="*/ 481823 h 3407997"/>
                <a:gd name="connsiteX6" fmla="*/ 2706731 w 3222028"/>
                <a:gd name="connsiteY6" fmla="*/ 625252 h 3407997"/>
                <a:gd name="connsiteX7" fmla="*/ 2714784 w 3222028"/>
                <a:gd name="connsiteY7" fmla="*/ 912596 h 3407997"/>
                <a:gd name="connsiteX8" fmla="*/ 2859456 w 3222028"/>
                <a:gd name="connsiteY8" fmla="*/ 887790 h 3407997"/>
                <a:gd name="connsiteX9" fmla="*/ 3016179 w 3222028"/>
                <a:gd name="connsiteY9" fmla="*/ 983067 h 3407997"/>
                <a:gd name="connsiteX10" fmla="*/ 3222028 w 3222028"/>
                <a:gd name="connsiteY10" fmla="*/ 1019601 h 3407997"/>
                <a:gd name="connsiteX11" fmla="*/ 3163716 w 3222028"/>
                <a:gd name="connsiteY11" fmla="*/ 1278627 h 3407997"/>
                <a:gd name="connsiteX12" fmla="*/ 3064007 w 3222028"/>
                <a:gd name="connsiteY12" fmla="*/ 1624985 h 3407997"/>
                <a:gd name="connsiteX13" fmla="*/ 3117806 w 3222028"/>
                <a:gd name="connsiteY13" fmla="*/ 1958092 h 3407997"/>
                <a:gd name="connsiteX14" fmla="*/ 2999817 w 3222028"/>
                <a:gd name="connsiteY14" fmla="*/ 2096925 h 3407997"/>
                <a:gd name="connsiteX15" fmla="*/ 2883801 w 3222028"/>
                <a:gd name="connsiteY15" fmla="*/ 2347007 h 3407997"/>
                <a:gd name="connsiteX16" fmla="*/ 2877113 w 3222028"/>
                <a:gd name="connsiteY16" fmla="*/ 2513403 h 3407997"/>
                <a:gd name="connsiteX17" fmla="*/ 2896609 w 3222028"/>
                <a:gd name="connsiteY17" fmla="*/ 2756487 h 3407997"/>
                <a:gd name="connsiteX18" fmla="*/ 2540374 w 3222028"/>
                <a:gd name="connsiteY18" fmla="*/ 3166062 h 3407997"/>
                <a:gd name="connsiteX19" fmla="*/ 2279389 w 3222028"/>
                <a:gd name="connsiteY19" fmla="*/ 3114627 h 3407997"/>
                <a:gd name="connsiteX20" fmla="*/ 1550919 w 3222028"/>
                <a:gd name="connsiteY20" fmla="*/ 3213686 h 3407997"/>
                <a:gd name="connsiteX21" fmla="*/ 1077334 w 3222028"/>
                <a:gd name="connsiteY21" fmla="*/ 3407997 h 3407997"/>
                <a:gd name="connsiteX22" fmla="*/ 780154 w 3222028"/>
                <a:gd name="connsiteY22" fmla="*/ 3145107 h 3407997"/>
                <a:gd name="connsiteX23" fmla="*/ 635374 w 3222028"/>
                <a:gd name="connsiteY23" fmla="*/ 2983182 h 3407997"/>
                <a:gd name="connsiteX24" fmla="*/ 471545 w 3222028"/>
                <a:gd name="connsiteY24" fmla="*/ 2752677 h 3407997"/>
                <a:gd name="connsiteX25" fmla="*/ 513455 w 3222028"/>
                <a:gd name="connsiteY25" fmla="*/ 2552652 h 3407997"/>
                <a:gd name="connsiteX26" fmla="*/ 505836 w 3222028"/>
                <a:gd name="connsiteY26" fmla="*/ 2148792 h 3407997"/>
                <a:gd name="connsiteX27" fmla="*/ 231515 w 3222028"/>
                <a:gd name="connsiteY27" fmla="*/ 1792557 h 3407997"/>
                <a:gd name="connsiteX28" fmla="*/ 317240 w 3222028"/>
                <a:gd name="connsiteY28" fmla="*/ 1367742 h 3407997"/>
                <a:gd name="connsiteX29" fmla="*/ 31491 w 3222028"/>
                <a:gd name="connsiteY29" fmla="*/ 1163907 h 3407997"/>
                <a:gd name="connsiteX30" fmla="*/ 18155 w 3222028"/>
                <a:gd name="connsiteY30" fmla="*/ 956262 h 3407997"/>
                <a:gd name="connsiteX31" fmla="*/ 162935 w 3222028"/>
                <a:gd name="connsiteY31" fmla="*/ 800052 h 3407997"/>
                <a:gd name="connsiteX32" fmla="*/ 305811 w 3222028"/>
                <a:gd name="connsiteY32" fmla="*/ 510492 h 3407997"/>
                <a:gd name="connsiteX33" fmla="*/ 208656 w 3222028"/>
                <a:gd name="connsiteY33" fmla="*/ 377142 h 3407997"/>
                <a:gd name="connsiteX34" fmla="*/ 161031 w 3222028"/>
                <a:gd name="connsiteY34" fmla="*/ 199977 h 3407997"/>
                <a:gd name="connsiteX35" fmla="*/ 363514 w 3222028"/>
                <a:gd name="connsiteY35" fmla="*/ 65897 h 3407997"/>
                <a:gd name="connsiteX36" fmla="*/ 550933 w 3222028"/>
                <a:gd name="connsiteY36" fmla="*/ 19745 h 3407997"/>
                <a:gd name="connsiteX37" fmla="*/ 485866 w 3222028"/>
                <a:gd name="connsiteY37" fmla="*/ 193599 h 3407997"/>
                <a:gd name="connsiteX38" fmla="*/ 665990 w 3222028"/>
                <a:gd name="connsiteY38" fmla="*/ 275311 h 3407997"/>
                <a:gd name="connsiteX39" fmla="*/ 894806 w 3222028"/>
                <a:gd name="connsiteY39" fmla="*/ 234185 h 3407997"/>
                <a:gd name="connsiteX40" fmla="*/ 1559930 w 3222028"/>
                <a:gd name="connsiteY40" fmla="*/ 437638 h 3407997"/>
                <a:gd name="connsiteX41" fmla="*/ 1559930 w 4166552"/>
                <a:gd name="connsiteY41" fmla="*/ 2336334 h 5306693"/>
                <a:gd name="connsiteX42" fmla="*/ 1559930 w 4871493"/>
                <a:gd name="connsiteY42" fmla="*/ 2336334 h 5306693"/>
                <a:gd name="connsiteX43" fmla="*/ 1559930 w 5054340"/>
                <a:gd name="connsiteY43" fmla="*/ 2336334 h 5306693"/>
                <a:gd name="connsiteX44" fmla="*/ 1559930 w 5336281"/>
                <a:gd name="connsiteY44" fmla="*/ 2336334 h 5306693"/>
                <a:gd name="connsiteX45" fmla="*/ 1559930 w 5475980"/>
                <a:gd name="connsiteY45" fmla="*/ 2336334 h 5306693"/>
                <a:gd name="connsiteX46" fmla="*/ 1559930 w 5736479"/>
                <a:gd name="connsiteY46" fmla="*/ 2336334 h 5306693"/>
                <a:gd name="connsiteX47" fmla="*/ 1559930 w 5776590"/>
                <a:gd name="connsiteY47" fmla="*/ 2336334 h 5306693"/>
                <a:gd name="connsiteX48" fmla="*/ 1559930 w 6080500"/>
                <a:gd name="connsiteY48" fmla="*/ 2336334 h 5306693"/>
                <a:gd name="connsiteX49" fmla="*/ 1559930 w 6243059"/>
                <a:gd name="connsiteY49" fmla="*/ 2336334 h 5306693"/>
                <a:gd name="connsiteX50" fmla="*/ 1559930 w 6243059"/>
                <a:gd name="connsiteY50" fmla="*/ 2336334 h 5306693"/>
                <a:gd name="connsiteX51" fmla="*/ 1559930 w 6243059"/>
                <a:gd name="connsiteY51" fmla="*/ 2336334 h 5306693"/>
                <a:gd name="connsiteX52" fmla="*/ 1559930 w 6243059"/>
                <a:gd name="connsiteY52" fmla="*/ 2336334 h 5306693"/>
                <a:gd name="connsiteX53" fmla="*/ 1559930 w 6243059"/>
                <a:gd name="connsiteY53" fmla="*/ 2336334 h 5306693"/>
                <a:gd name="connsiteX54" fmla="*/ 1559930 w 6243059"/>
                <a:gd name="connsiteY54" fmla="*/ 2336334 h 53066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222028" h="3407997">
                  <a:moveTo>
                    <a:pt x="1559930" y="437638"/>
                  </a:moveTo>
                  <a:cubicBezTo>
                    <a:pt x="1692237" y="436266"/>
                    <a:pt x="1834109" y="349289"/>
                    <a:pt x="1911131" y="332406"/>
                  </a:cubicBezTo>
                  <a:cubicBezTo>
                    <a:pt x="1994892" y="287254"/>
                    <a:pt x="2147395" y="80193"/>
                    <a:pt x="2222603" y="141918"/>
                  </a:cubicBezTo>
                  <a:cubicBezTo>
                    <a:pt x="2341768" y="239720"/>
                    <a:pt x="2144103" y="430341"/>
                    <a:pt x="2295319" y="514016"/>
                  </a:cubicBezTo>
                  <a:cubicBezTo>
                    <a:pt x="2407980" y="520393"/>
                    <a:pt x="2410247" y="442245"/>
                    <a:pt x="2546903" y="415602"/>
                  </a:cubicBezTo>
                  <a:cubicBezTo>
                    <a:pt x="2727772" y="388403"/>
                    <a:pt x="2629618" y="446881"/>
                    <a:pt x="2656256" y="481823"/>
                  </a:cubicBezTo>
                  <a:cubicBezTo>
                    <a:pt x="2682894" y="516765"/>
                    <a:pt x="2693978" y="558419"/>
                    <a:pt x="2706731" y="625252"/>
                  </a:cubicBezTo>
                  <a:cubicBezTo>
                    <a:pt x="2727239" y="736952"/>
                    <a:pt x="2689330" y="868840"/>
                    <a:pt x="2714784" y="912596"/>
                  </a:cubicBezTo>
                  <a:cubicBezTo>
                    <a:pt x="2740238" y="956352"/>
                    <a:pt x="2779869" y="907263"/>
                    <a:pt x="2859456" y="887790"/>
                  </a:cubicBezTo>
                  <a:cubicBezTo>
                    <a:pt x="3003918" y="828418"/>
                    <a:pt x="2921054" y="984230"/>
                    <a:pt x="3016179" y="983067"/>
                  </a:cubicBezTo>
                  <a:cubicBezTo>
                    <a:pt x="3111304" y="981904"/>
                    <a:pt x="3185874" y="912515"/>
                    <a:pt x="3222028" y="1019601"/>
                  </a:cubicBezTo>
                  <a:cubicBezTo>
                    <a:pt x="3086612" y="1194710"/>
                    <a:pt x="3154484" y="1244778"/>
                    <a:pt x="3163716" y="1278627"/>
                  </a:cubicBezTo>
                  <a:cubicBezTo>
                    <a:pt x="3087262" y="1378560"/>
                    <a:pt x="3109245" y="1506922"/>
                    <a:pt x="3064007" y="1624985"/>
                  </a:cubicBezTo>
                  <a:cubicBezTo>
                    <a:pt x="3012995" y="1742354"/>
                    <a:pt x="3116408" y="1859638"/>
                    <a:pt x="3117806" y="1958092"/>
                  </a:cubicBezTo>
                  <a:cubicBezTo>
                    <a:pt x="3077061" y="2021337"/>
                    <a:pt x="3097174" y="2065615"/>
                    <a:pt x="2999817" y="2096925"/>
                  </a:cubicBezTo>
                  <a:cubicBezTo>
                    <a:pt x="2932042" y="2182461"/>
                    <a:pt x="2871338" y="2241719"/>
                    <a:pt x="2883801" y="2347007"/>
                  </a:cubicBezTo>
                  <a:cubicBezTo>
                    <a:pt x="2808236" y="2336847"/>
                    <a:pt x="2885125" y="2461793"/>
                    <a:pt x="2877113" y="2513403"/>
                  </a:cubicBezTo>
                  <a:cubicBezTo>
                    <a:pt x="2848916" y="2604587"/>
                    <a:pt x="3024879" y="2654887"/>
                    <a:pt x="2896609" y="2756487"/>
                  </a:cubicBezTo>
                  <a:cubicBezTo>
                    <a:pt x="2764529" y="2904442"/>
                    <a:pt x="2725794" y="3126692"/>
                    <a:pt x="2540374" y="3166062"/>
                  </a:cubicBezTo>
                  <a:cubicBezTo>
                    <a:pt x="2447664" y="3167967"/>
                    <a:pt x="2400674" y="3116532"/>
                    <a:pt x="2279389" y="3114627"/>
                  </a:cubicBezTo>
                  <a:cubicBezTo>
                    <a:pt x="2027041" y="3128597"/>
                    <a:pt x="1793742" y="3180666"/>
                    <a:pt x="1550919" y="3213686"/>
                  </a:cubicBezTo>
                  <a:cubicBezTo>
                    <a:pt x="1402075" y="3255279"/>
                    <a:pt x="1189285" y="3390534"/>
                    <a:pt x="1077334" y="3407997"/>
                  </a:cubicBezTo>
                  <a:cubicBezTo>
                    <a:pt x="923473" y="3387360"/>
                    <a:pt x="869054" y="3367357"/>
                    <a:pt x="780154" y="3145107"/>
                  </a:cubicBezTo>
                  <a:cubicBezTo>
                    <a:pt x="741546" y="3052080"/>
                    <a:pt x="686491" y="3037792"/>
                    <a:pt x="635374" y="2983182"/>
                  </a:cubicBezTo>
                  <a:cubicBezTo>
                    <a:pt x="570731" y="2920317"/>
                    <a:pt x="489325" y="2847292"/>
                    <a:pt x="471545" y="2752677"/>
                  </a:cubicBezTo>
                  <a:cubicBezTo>
                    <a:pt x="467862" y="2686955"/>
                    <a:pt x="487737" y="2650442"/>
                    <a:pt x="513455" y="2552652"/>
                  </a:cubicBezTo>
                  <a:cubicBezTo>
                    <a:pt x="554222" y="2373900"/>
                    <a:pt x="535681" y="2271029"/>
                    <a:pt x="505836" y="2148792"/>
                  </a:cubicBezTo>
                  <a:cubicBezTo>
                    <a:pt x="468498" y="2004012"/>
                    <a:pt x="255645" y="1959879"/>
                    <a:pt x="231515" y="1792557"/>
                  </a:cubicBezTo>
                  <a:cubicBezTo>
                    <a:pt x="217989" y="1651270"/>
                    <a:pt x="330257" y="1459817"/>
                    <a:pt x="317240" y="1367742"/>
                  </a:cubicBezTo>
                  <a:cubicBezTo>
                    <a:pt x="305619" y="1251537"/>
                    <a:pt x="81973" y="1230582"/>
                    <a:pt x="31491" y="1163907"/>
                  </a:cubicBezTo>
                  <a:cubicBezTo>
                    <a:pt x="4313" y="1108345"/>
                    <a:pt x="-16452" y="1069292"/>
                    <a:pt x="18155" y="956262"/>
                  </a:cubicBezTo>
                  <a:cubicBezTo>
                    <a:pt x="64637" y="870855"/>
                    <a:pt x="112452" y="843232"/>
                    <a:pt x="162935" y="800052"/>
                  </a:cubicBezTo>
                  <a:cubicBezTo>
                    <a:pt x="265614" y="647335"/>
                    <a:pt x="293111" y="601932"/>
                    <a:pt x="305811" y="510492"/>
                  </a:cubicBezTo>
                  <a:cubicBezTo>
                    <a:pt x="293238" y="432705"/>
                    <a:pt x="273426" y="456517"/>
                    <a:pt x="208656" y="377142"/>
                  </a:cubicBezTo>
                  <a:cubicBezTo>
                    <a:pt x="178621" y="340312"/>
                    <a:pt x="140923" y="272261"/>
                    <a:pt x="161031" y="199977"/>
                  </a:cubicBezTo>
                  <a:cubicBezTo>
                    <a:pt x="184441" y="148331"/>
                    <a:pt x="317782" y="158366"/>
                    <a:pt x="363514" y="65897"/>
                  </a:cubicBezTo>
                  <a:cubicBezTo>
                    <a:pt x="469420" y="-33875"/>
                    <a:pt x="505357" y="5433"/>
                    <a:pt x="550933" y="19745"/>
                  </a:cubicBezTo>
                  <a:cubicBezTo>
                    <a:pt x="551461" y="157438"/>
                    <a:pt x="391336" y="232619"/>
                    <a:pt x="485866" y="193599"/>
                  </a:cubicBezTo>
                  <a:cubicBezTo>
                    <a:pt x="491023" y="307034"/>
                    <a:pt x="621422" y="331957"/>
                    <a:pt x="665990" y="275311"/>
                  </a:cubicBezTo>
                  <a:cubicBezTo>
                    <a:pt x="677047" y="124937"/>
                    <a:pt x="866096" y="204033"/>
                    <a:pt x="894806" y="234185"/>
                  </a:cubicBezTo>
                  <a:cubicBezTo>
                    <a:pt x="1116679" y="343511"/>
                    <a:pt x="1323088" y="424965"/>
                    <a:pt x="1559930" y="437638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0993BD42-FE66-1571-16F9-597690A186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66889" y="2193857"/>
              <a:ext cx="2246458" cy="1555269"/>
            </a:xfrm>
            <a:custGeom>
              <a:gdLst>
                <a:gd name="connsiteX0" fmla="*/ 141193 w 3409516"/>
                <a:gd name="connsiteY0" fmla="*/ 154292 h 2360478"/>
                <a:gd name="connsiteX1" fmla="*/ 336265 w 3409516"/>
                <a:gd name="connsiteY1" fmla="*/ 66408 h 2360478"/>
                <a:gd name="connsiteX2" fmla="*/ 539719 w 3409516"/>
                <a:gd name="connsiteY2" fmla="*/ 1638 h 2360478"/>
                <a:gd name="connsiteX3" fmla="*/ 1154144 w 3409516"/>
                <a:gd name="connsiteY3" fmla="*/ 248018 h 2360478"/>
                <a:gd name="connsiteX4" fmla="*/ 1773904 w 3409516"/>
                <a:gd name="connsiteY4" fmla="*/ 377558 h 2360478"/>
                <a:gd name="connsiteX5" fmla="*/ 2145379 w 3409516"/>
                <a:gd name="connsiteY5" fmla="*/ 308346 h 2360478"/>
                <a:gd name="connsiteX6" fmla="*/ 2658459 w 3409516"/>
                <a:gd name="connsiteY6" fmla="*/ 295646 h 2360478"/>
                <a:gd name="connsiteX7" fmla="*/ 2604060 w 3409516"/>
                <a:gd name="connsiteY7" fmla="*/ 490469 h 2360478"/>
                <a:gd name="connsiteX8" fmla="*/ 2960471 w 3409516"/>
                <a:gd name="connsiteY8" fmla="*/ 894664 h 2360478"/>
                <a:gd name="connsiteX9" fmla="*/ 3010482 w 3409516"/>
                <a:gd name="connsiteY9" fmla="*/ 1110888 h 2360478"/>
                <a:gd name="connsiteX10" fmla="*/ 3119800 w 3409516"/>
                <a:gd name="connsiteY10" fmla="*/ 1294708 h 2360478"/>
                <a:gd name="connsiteX11" fmla="*/ 3158874 w 3409516"/>
                <a:gd name="connsiteY11" fmla="*/ 1422714 h 2360478"/>
                <a:gd name="connsiteX12" fmla="*/ 3328642 w 3409516"/>
                <a:gd name="connsiteY12" fmla="*/ 1551054 h 2360478"/>
                <a:gd name="connsiteX13" fmla="*/ 3317643 w 3409516"/>
                <a:gd name="connsiteY13" fmla="*/ 1697503 h 2360478"/>
                <a:gd name="connsiteX14" fmla="*/ 3409516 w 3409516"/>
                <a:gd name="connsiteY14" fmla="*/ 1815629 h 2360478"/>
                <a:gd name="connsiteX15" fmla="*/ 3256603 w 3409516"/>
                <a:gd name="connsiteY15" fmla="*/ 2048462 h 2360478"/>
                <a:gd name="connsiteX16" fmla="*/ 3006674 w 3409516"/>
                <a:gd name="connsiteY16" fmla="*/ 2079860 h 2360478"/>
                <a:gd name="connsiteX17" fmla="*/ 2791099 w 3409516"/>
                <a:gd name="connsiteY17" fmla="*/ 2034248 h 2360478"/>
                <a:gd name="connsiteX18" fmla="*/ 2755161 w 3409516"/>
                <a:gd name="connsiteY18" fmla="*/ 1925750 h 2360478"/>
                <a:gd name="connsiteX19" fmla="*/ 2655487 w 3409516"/>
                <a:gd name="connsiteY19" fmla="*/ 1961832 h 2360478"/>
                <a:gd name="connsiteX20" fmla="*/ 2805833 w 3409516"/>
                <a:gd name="connsiteY20" fmla="*/ 2166761 h 2360478"/>
                <a:gd name="connsiteX21" fmla="*/ 2700865 w 3409516"/>
                <a:gd name="connsiteY21" fmla="*/ 2324528 h 2360478"/>
                <a:gd name="connsiteX22" fmla="*/ 2530000 w 3409516"/>
                <a:gd name="connsiteY22" fmla="*/ 2266847 h 2360478"/>
                <a:gd name="connsiteX23" fmla="*/ 2198276 w 3409516"/>
                <a:gd name="connsiteY23" fmla="*/ 2287696 h 2360478"/>
                <a:gd name="connsiteX24" fmla="*/ 2055249 w 3409516"/>
                <a:gd name="connsiteY24" fmla="*/ 2137402 h 2360478"/>
                <a:gd name="connsiteX25" fmla="*/ 2031755 w 3409516"/>
                <a:gd name="connsiteY25" fmla="*/ 1965358 h 2360478"/>
                <a:gd name="connsiteX26" fmla="*/ 1441028 w 3409516"/>
                <a:gd name="connsiteY26" fmla="*/ 2206927 h 2360478"/>
                <a:gd name="connsiteX27" fmla="*/ 911183 w 3409516"/>
                <a:gd name="connsiteY27" fmla="*/ 2097276 h 2360478"/>
                <a:gd name="connsiteX28" fmla="*/ 622664 w 3409516"/>
                <a:gd name="connsiteY28" fmla="*/ 1967284 h 2360478"/>
                <a:gd name="connsiteX29" fmla="*/ 502134 w 3409516"/>
                <a:gd name="connsiteY29" fmla="*/ 2067985 h 2360478"/>
                <a:gd name="connsiteX30" fmla="*/ 347753 w 3409516"/>
                <a:gd name="connsiteY30" fmla="*/ 1901222 h 2360478"/>
                <a:gd name="connsiteX31" fmla="*/ 322294 w 3409516"/>
                <a:gd name="connsiteY31" fmla="*/ 1776694 h 2360478"/>
                <a:gd name="connsiteX32" fmla="*/ 14102 w 3409516"/>
                <a:gd name="connsiteY32" fmla="*/ 1948507 h 2360478"/>
                <a:gd name="connsiteX33" fmla="*/ 49244 w 3409516"/>
                <a:gd name="connsiteY33" fmla="*/ 1794879 h 2360478"/>
                <a:gd name="connsiteX34" fmla="*/ 11144 w 3409516"/>
                <a:gd name="connsiteY34" fmla="*/ 1459599 h 2360478"/>
                <a:gd name="connsiteX35" fmla="*/ 188944 w 3409516"/>
                <a:gd name="connsiteY35" fmla="*/ 1101459 h 2360478"/>
                <a:gd name="connsiteX36" fmla="*/ 224504 w 3409516"/>
                <a:gd name="connsiteY36" fmla="*/ 656958 h 2360478"/>
                <a:gd name="connsiteX37" fmla="*/ 54325 w 3409516"/>
                <a:gd name="connsiteY37" fmla="*/ 222618 h 2360478"/>
                <a:gd name="connsiteX38" fmla="*/ 141193 w 3409516"/>
                <a:gd name="connsiteY38" fmla="*/ 154292 h 2360478"/>
                <a:gd name="connsiteX39" fmla="*/ 143958 w 3412281"/>
                <a:gd name="connsiteY39" fmla="*/ 154292 h 2329612"/>
                <a:gd name="connsiteX40" fmla="*/ 143958 w 3412281"/>
                <a:gd name="connsiteY40" fmla="*/ 154292 h 2575295"/>
                <a:gd name="connsiteX41" fmla="*/ 281179 w 3549502"/>
                <a:gd name="connsiteY41" fmla="*/ 154292 h 2731504"/>
                <a:gd name="connsiteX42" fmla="*/ 299334 w 3567657"/>
                <a:gd name="connsiteY42" fmla="*/ 154292 h 2939149"/>
                <a:gd name="connsiteX43" fmla="*/ 299334 w 3567657"/>
                <a:gd name="connsiteY43" fmla="*/ 154292 h 3142983"/>
                <a:gd name="connsiteX44" fmla="*/ 299334 w 3567657"/>
                <a:gd name="connsiteY44" fmla="*/ 154292 h 3567799"/>
                <a:gd name="connsiteX45" fmla="*/ 299334 w 3567657"/>
                <a:gd name="connsiteY45" fmla="*/ 154292 h 3924034"/>
                <a:gd name="connsiteX46" fmla="*/ 299334 w 3567657"/>
                <a:gd name="connsiteY46" fmla="*/ 154292 h 4327894"/>
                <a:gd name="connsiteX47" fmla="*/ 299334 w 3567657"/>
                <a:gd name="connsiteY47" fmla="*/ 154292 h 4527919"/>
                <a:gd name="connsiteX48" fmla="*/ 299334 w 3567657"/>
                <a:gd name="connsiteY48" fmla="*/ 154292 h 4758424"/>
                <a:gd name="connsiteX49" fmla="*/ 299334 w 3567657"/>
                <a:gd name="connsiteY49" fmla="*/ 154292 h 4920349"/>
                <a:gd name="connsiteX50" fmla="*/ 299334 w 3567657"/>
                <a:gd name="connsiteY50" fmla="*/ 154292 h 5183239"/>
                <a:gd name="connsiteX51" fmla="*/ 299334 w 6243059"/>
                <a:gd name="connsiteY51" fmla="*/ 154292 h 5183239"/>
                <a:gd name="connsiteX52" fmla="*/ 299334 w 6243059"/>
                <a:gd name="connsiteY52" fmla="*/ 277746 h 5306693"/>
                <a:gd name="connsiteX53" fmla="*/ 299334 w 6243059"/>
                <a:gd name="connsiteY53" fmla="*/ 277746 h 5306693"/>
                <a:gd name="connsiteX54" fmla="*/ 299334 w 6243059"/>
                <a:gd name="connsiteY54" fmla="*/ 277746 h 53066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409516" h="2360478">
                  <a:moveTo>
                    <a:pt x="141193" y="154292"/>
                  </a:moveTo>
                  <a:cubicBezTo>
                    <a:pt x="221457" y="118224"/>
                    <a:pt x="253461" y="94856"/>
                    <a:pt x="336265" y="66408"/>
                  </a:cubicBezTo>
                  <a:cubicBezTo>
                    <a:pt x="414243" y="27038"/>
                    <a:pt x="476981" y="10528"/>
                    <a:pt x="539719" y="1638"/>
                  </a:cubicBezTo>
                  <a:cubicBezTo>
                    <a:pt x="687801" y="-19529"/>
                    <a:pt x="945102" y="170125"/>
                    <a:pt x="1154144" y="248018"/>
                  </a:cubicBezTo>
                  <a:cubicBezTo>
                    <a:pt x="1370891" y="306438"/>
                    <a:pt x="1521597" y="352158"/>
                    <a:pt x="1773904" y="377558"/>
                  </a:cubicBezTo>
                  <a:cubicBezTo>
                    <a:pt x="1954773" y="350359"/>
                    <a:pt x="1997953" y="321998"/>
                    <a:pt x="2145379" y="308346"/>
                  </a:cubicBezTo>
                  <a:cubicBezTo>
                    <a:pt x="2292805" y="294694"/>
                    <a:pt x="2541619" y="332899"/>
                    <a:pt x="2658459" y="295646"/>
                  </a:cubicBezTo>
                  <a:cubicBezTo>
                    <a:pt x="2835095" y="222304"/>
                    <a:pt x="2525838" y="410580"/>
                    <a:pt x="2604060" y="490469"/>
                  </a:cubicBezTo>
                  <a:cubicBezTo>
                    <a:pt x="2756168" y="645818"/>
                    <a:pt x="2825656" y="795308"/>
                    <a:pt x="2960471" y="894664"/>
                  </a:cubicBezTo>
                  <a:cubicBezTo>
                    <a:pt x="3012017" y="984768"/>
                    <a:pt x="2983927" y="1044214"/>
                    <a:pt x="3010482" y="1110888"/>
                  </a:cubicBezTo>
                  <a:cubicBezTo>
                    <a:pt x="3037037" y="1177562"/>
                    <a:pt x="3052913" y="1248141"/>
                    <a:pt x="3119800" y="1294708"/>
                  </a:cubicBezTo>
                  <a:cubicBezTo>
                    <a:pt x="3145964" y="1434230"/>
                    <a:pt x="3155064" y="1391811"/>
                    <a:pt x="3158874" y="1422714"/>
                  </a:cubicBezTo>
                  <a:cubicBezTo>
                    <a:pt x="3232198" y="1506167"/>
                    <a:pt x="3196414" y="1498201"/>
                    <a:pt x="3328642" y="1551054"/>
                  </a:cubicBezTo>
                  <a:cubicBezTo>
                    <a:pt x="3406832" y="1563626"/>
                    <a:pt x="3304164" y="1653407"/>
                    <a:pt x="3317643" y="1697503"/>
                  </a:cubicBezTo>
                  <a:cubicBezTo>
                    <a:pt x="3331122" y="1741599"/>
                    <a:pt x="3393429" y="1783964"/>
                    <a:pt x="3409516" y="1815629"/>
                  </a:cubicBezTo>
                  <a:cubicBezTo>
                    <a:pt x="3380699" y="1974507"/>
                    <a:pt x="3310317" y="2005073"/>
                    <a:pt x="3256603" y="2048462"/>
                  </a:cubicBezTo>
                  <a:cubicBezTo>
                    <a:pt x="3123231" y="2070180"/>
                    <a:pt x="3063625" y="1940845"/>
                    <a:pt x="3006674" y="2079860"/>
                  </a:cubicBezTo>
                  <a:cubicBezTo>
                    <a:pt x="2912167" y="2187461"/>
                    <a:pt x="2841916" y="2108953"/>
                    <a:pt x="2791099" y="2034248"/>
                  </a:cubicBezTo>
                  <a:cubicBezTo>
                    <a:pt x="2697966" y="2080815"/>
                    <a:pt x="2809285" y="2003302"/>
                    <a:pt x="2755161" y="1925750"/>
                  </a:cubicBezTo>
                  <a:cubicBezTo>
                    <a:pt x="2636903" y="2014545"/>
                    <a:pt x="2674735" y="1923778"/>
                    <a:pt x="2655487" y="1961832"/>
                  </a:cubicBezTo>
                  <a:cubicBezTo>
                    <a:pt x="2706688" y="2058994"/>
                    <a:pt x="2868910" y="2154061"/>
                    <a:pt x="2805833" y="2166761"/>
                  </a:cubicBezTo>
                  <a:cubicBezTo>
                    <a:pt x="2727558" y="2291746"/>
                    <a:pt x="2797494" y="2198473"/>
                    <a:pt x="2700865" y="2324528"/>
                  </a:cubicBezTo>
                  <a:cubicBezTo>
                    <a:pt x="2679973" y="2398082"/>
                    <a:pt x="2586436" y="2348714"/>
                    <a:pt x="2530000" y="2266847"/>
                  </a:cubicBezTo>
                  <a:cubicBezTo>
                    <a:pt x="2461641" y="2257000"/>
                    <a:pt x="2385970" y="2244985"/>
                    <a:pt x="2198276" y="2287696"/>
                  </a:cubicBezTo>
                  <a:cubicBezTo>
                    <a:pt x="2059228" y="2402983"/>
                    <a:pt x="2060086" y="2256437"/>
                    <a:pt x="2055249" y="2137402"/>
                  </a:cubicBezTo>
                  <a:cubicBezTo>
                    <a:pt x="2045302" y="2072593"/>
                    <a:pt x="2071334" y="2021981"/>
                    <a:pt x="2031755" y="1965358"/>
                  </a:cubicBezTo>
                  <a:cubicBezTo>
                    <a:pt x="1805845" y="2076632"/>
                    <a:pt x="1524213" y="2224707"/>
                    <a:pt x="1441028" y="2206927"/>
                  </a:cubicBezTo>
                  <a:cubicBezTo>
                    <a:pt x="1326093" y="2211372"/>
                    <a:pt x="1079930" y="2174935"/>
                    <a:pt x="911183" y="2097276"/>
                  </a:cubicBezTo>
                  <a:cubicBezTo>
                    <a:pt x="796450" y="2048624"/>
                    <a:pt x="792586" y="2036401"/>
                    <a:pt x="622664" y="1967284"/>
                  </a:cubicBezTo>
                  <a:cubicBezTo>
                    <a:pt x="529954" y="1969189"/>
                    <a:pt x="565593" y="2029412"/>
                    <a:pt x="502134" y="2067985"/>
                  </a:cubicBezTo>
                  <a:cubicBezTo>
                    <a:pt x="249786" y="2081955"/>
                    <a:pt x="272535" y="1983853"/>
                    <a:pt x="347753" y="1901222"/>
                  </a:cubicBezTo>
                  <a:cubicBezTo>
                    <a:pt x="353439" y="1857463"/>
                    <a:pt x="377902" y="1768813"/>
                    <a:pt x="322294" y="1776694"/>
                  </a:cubicBezTo>
                  <a:cubicBezTo>
                    <a:pt x="266686" y="1784575"/>
                    <a:pt x="-6006" y="2020791"/>
                    <a:pt x="14102" y="1948507"/>
                  </a:cubicBezTo>
                  <a:cubicBezTo>
                    <a:pt x="37512" y="1896861"/>
                    <a:pt x="49773" y="1898913"/>
                    <a:pt x="49244" y="1794879"/>
                  </a:cubicBezTo>
                  <a:cubicBezTo>
                    <a:pt x="51064" y="1683542"/>
                    <a:pt x="-28649" y="1601416"/>
                    <a:pt x="11144" y="1459599"/>
                  </a:cubicBezTo>
                  <a:cubicBezTo>
                    <a:pt x="104193" y="1261903"/>
                    <a:pt x="123327" y="1279259"/>
                    <a:pt x="188944" y="1101459"/>
                  </a:cubicBezTo>
                  <a:cubicBezTo>
                    <a:pt x="234579" y="908419"/>
                    <a:pt x="226197" y="829255"/>
                    <a:pt x="224504" y="656958"/>
                  </a:cubicBezTo>
                  <a:cubicBezTo>
                    <a:pt x="223996" y="333108"/>
                    <a:pt x="66093" y="360159"/>
                    <a:pt x="54325" y="222618"/>
                  </a:cubicBezTo>
                  <a:cubicBezTo>
                    <a:pt x="91155" y="181597"/>
                    <a:pt x="66263" y="193662"/>
                    <a:pt x="141193" y="154292"/>
                  </a:cubicBezTo>
                  <a:close/>
                </a:path>
              </a:pathLst>
            </a:custGeom>
            <a:solidFill>
              <a:srgbClr val="8FC36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89BCA2DE-93C2-94E0-15D3-B4184BA4CB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63439" y="2097695"/>
              <a:ext cx="2320553" cy="2243284"/>
            </a:xfrm>
            <a:custGeom>
              <a:gdLst>
                <a:gd name="connsiteX0" fmla="*/ 662273 w 3521972"/>
                <a:gd name="connsiteY0" fmla="*/ 1573037 h 3404699"/>
                <a:gd name="connsiteX1" fmla="*/ 466060 w 3521972"/>
                <a:gd name="connsiteY1" fmla="*/ 1388777 h 3404699"/>
                <a:gd name="connsiteX2" fmla="*/ 390023 w 3521972"/>
                <a:gd name="connsiteY2" fmla="*/ 1173660 h 3404699"/>
                <a:gd name="connsiteX3" fmla="*/ 365773 w 3521972"/>
                <a:gd name="connsiteY3" fmla="*/ 1039683 h 3404699"/>
                <a:gd name="connsiteX4" fmla="*/ 182427 w 3521972"/>
                <a:gd name="connsiteY4" fmla="*/ 840255 h 3404699"/>
                <a:gd name="connsiteX5" fmla="*/ 10342 w 3521972"/>
                <a:gd name="connsiteY5" fmla="*/ 626479 h 3404699"/>
                <a:gd name="connsiteX6" fmla="*/ 95513 w 3521972"/>
                <a:gd name="connsiteY6" fmla="*/ 419100 h 3404699"/>
                <a:gd name="connsiteX7" fmla="*/ 392693 w 3521972"/>
                <a:gd name="connsiteY7" fmla="*/ 243840 h 3404699"/>
                <a:gd name="connsiteX8" fmla="*/ 600973 w 3521972"/>
                <a:gd name="connsiteY8" fmla="*/ 276860 h 3404699"/>
                <a:gd name="connsiteX9" fmla="*/ 931173 w 3521972"/>
                <a:gd name="connsiteY9" fmla="*/ 152400 h 3404699"/>
                <a:gd name="connsiteX10" fmla="*/ 1434093 w 3521972"/>
                <a:gd name="connsiteY10" fmla="*/ 0 h 3404699"/>
                <a:gd name="connsiteX11" fmla="*/ 1616973 w 3521972"/>
                <a:gd name="connsiteY11" fmla="*/ 160020 h 3404699"/>
                <a:gd name="connsiteX12" fmla="*/ 1766833 w 3521972"/>
                <a:gd name="connsiteY12" fmla="*/ 314960 h 3404699"/>
                <a:gd name="connsiteX13" fmla="*/ 2145293 w 3521972"/>
                <a:gd name="connsiteY13" fmla="*/ 340360 h 3404699"/>
                <a:gd name="connsiteX14" fmla="*/ 2333253 w 3521972"/>
                <a:gd name="connsiteY14" fmla="*/ 378460 h 3404699"/>
                <a:gd name="connsiteX15" fmla="*/ 2615193 w 3521972"/>
                <a:gd name="connsiteY15" fmla="*/ 866140 h 3404699"/>
                <a:gd name="connsiteX16" fmla="*/ 2754893 w 3521972"/>
                <a:gd name="connsiteY16" fmla="*/ 1021080 h 3404699"/>
                <a:gd name="connsiteX17" fmla="*/ 2946283 w 3521972"/>
                <a:gd name="connsiteY17" fmla="*/ 1046096 h 3404699"/>
                <a:gd name="connsiteX18" fmla="*/ 3055503 w 3521972"/>
                <a:gd name="connsiteY18" fmla="*/ 1141092 h 3404699"/>
                <a:gd name="connsiteX19" fmla="*/ 3359412 w 3521972"/>
                <a:gd name="connsiteY19" fmla="*/ 1501140 h 3404699"/>
                <a:gd name="connsiteX20" fmla="*/ 3521972 w 3521972"/>
                <a:gd name="connsiteY20" fmla="*/ 2214879 h 3404699"/>
                <a:gd name="connsiteX21" fmla="*/ 3387352 w 3521972"/>
                <a:gd name="connsiteY21" fmla="*/ 2649219 h 3404699"/>
                <a:gd name="connsiteX22" fmla="*/ 2894592 w 3521972"/>
                <a:gd name="connsiteY22" fmla="*/ 2750819 h 3404699"/>
                <a:gd name="connsiteX23" fmla="*/ 2521212 w 3521972"/>
                <a:gd name="connsiteY23" fmla="*/ 3340099 h 3404699"/>
                <a:gd name="connsiteX24" fmla="*/ 2334986 w 3521972"/>
                <a:gd name="connsiteY24" fmla="*/ 3282840 h 3404699"/>
                <a:gd name="connsiteX25" fmla="*/ 2199816 w 3521972"/>
                <a:gd name="connsiteY25" fmla="*/ 3026083 h 3404699"/>
                <a:gd name="connsiteX26" fmla="*/ 2156715 w 3521972"/>
                <a:gd name="connsiteY26" fmla="*/ 2830039 h 3404699"/>
                <a:gd name="connsiteX27" fmla="*/ 1705080 w 3521972"/>
                <a:gd name="connsiteY27" fmla="*/ 2676548 h 3404699"/>
                <a:gd name="connsiteX28" fmla="*/ 1466916 w 3521972"/>
                <a:gd name="connsiteY28" fmla="*/ 2626699 h 3404699"/>
                <a:gd name="connsiteX29" fmla="*/ 1354419 w 3521972"/>
                <a:gd name="connsiteY29" fmla="*/ 2562381 h 3404699"/>
                <a:gd name="connsiteX30" fmla="*/ 1416191 w 3521972"/>
                <a:gd name="connsiteY30" fmla="*/ 2335854 h 3404699"/>
                <a:gd name="connsiteX31" fmla="*/ 1573632 w 3521972"/>
                <a:gd name="connsiteY31" fmla="*/ 2311152 h 3404699"/>
                <a:gd name="connsiteX32" fmla="*/ 1559127 w 3521972"/>
                <a:gd name="connsiteY32" fmla="*/ 2063668 h 3404699"/>
                <a:gd name="connsiteX33" fmla="*/ 1836213 w 3521972"/>
                <a:gd name="connsiteY33" fmla="*/ 2021745 h 3404699"/>
                <a:gd name="connsiteX34" fmla="*/ 1745776 w 3521972"/>
                <a:gd name="connsiteY34" fmla="*/ 1860360 h 3404699"/>
                <a:gd name="connsiteX35" fmla="*/ 1620703 w 3521972"/>
                <a:gd name="connsiteY35" fmla="*/ 1731135 h 3404699"/>
                <a:gd name="connsiteX36" fmla="*/ 1222744 w 3521972"/>
                <a:gd name="connsiteY36" fmla="*/ 1718357 h 3404699"/>
                <a:gd name="connsiteX37" fmla="*/ 1119523 w 3521972"/>
                <a:gd name="connsiteY37" fmla="*/ 1721040 h 3404699"/>
                <a:gd name="connsiteX38" fmla="*/ 945488 w 3521972"/>
                <a:gd name="connsiteY38" fmla="*/ 1614379 h 3404699"/>
                <a:gd name="connsiteX39" fmla="*/ 662273 w 3521972"/>
                <a:gd name="connsiteY39" fmla="*/ 1573037 h 3404699"/>
                <a:gd name="connsiteX40" fmla="*/ 2879068 w 5607695"/>
                <a:gd name="connsiteY40" fmla="*/ 1303185 h 4882832"/>
                <a:gd name="connsiteX41" fmla="*/ 3042890 w 5771517"/>
                <a:gd name="connsiteY41" fmla="*/ 1303185 h 4882832"/>
                <a:gd name="connsiteX42" fmla="*/ 3043327 w 5771954"/>
                <a:gd name="connsiteY42" fmla="*/ 1303185 h 4882832"/>
                <a:gd name="connsiteX43" fmla="*/ 3483065 w 6211692"/>
                <a:gd name="connsiteY43" fmla="*/ 1303185 h 5306693"/>
                <a:gd name="connsiteX44" fmla="*/ 3483065 w 6211692"/>
                <a:gd name="connsiteY44" fmla="*/ 1303185 h 5306693"/>
                <a:gd name="connsiteX45" fmla="*/ 3483065 w 6211692"/>
                <a:gd name="connsiteY45" fmla="*/ 1303185 h 5306693"/>
                <a:gd name="connsiteX46" fmla="*/ 3483065 w 6211692"/>
                <a:gd name="connsiteY46" fmla="*/ 1303185 h 5306693"/>
                <a:gd name="connsiteX47" fmla="*/ 3483065 w 6211692"/>
                <a:gd name="connsiteY47" fmla="*/ 1303185 h 5306693"/>
                <a:gd name="connsiteX48" fmla="*/ 3483065 w 6211692"/>
                <a:gd name="connsiteY48" fmla="*/ 1303185 h 5306693"/>
                <a:gd name="connsiteX49" fmla="*/ 3483067 w 6211694"/>
                <a:gd name="connsiteY49" fmla="*/ 1303185 h 5306693"/>
                <a:gd name="connsiteX50" fmla="*/ 3514432 w 6243059"/>
                <a:gd name="connsiteY50" fmla="*/ 1303185 h 5306693"/>
                <a:gd name="connsiteX51" fmla="*/ 3514432 w 6243059"/>
                <a:gd name="connsiteY51" fmla="*/ 1303185 h 5306693"/>
                <a:gd name="connsiteX52" fmla="*/ 3514432 w 6243059"/>
                <a:gd name="connsiteY52" fmla="*/ 1303185 h 5306693"/>
                <a:gd name="connsiteX53" fmla="*/ 3514432 w 6243059"/>
                <a:gd name="connsiteY53" fmla="*/ 1303185 h 5306693"/>
                <a:gd name="connsiteX54" fmla="*/ 3514432 w 6243059"/>
                <a:gd name="connsiteY54" fmla="*/ 1303185 h 53066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521972" h="3404699">
                  <a:moveTo>
                    <a:pt x="662273" y="1573037"/>
                  </a:moveTo>
                  <a:cubicBezTo>
                    <a:pt x="742537" y="1536969"/>
                    <a:pt x="549022" y="1463486"/>
                    <a:pt x="466060" y="1388777"/>
                  </a:cubicBezTo>
                  <a:cubicBezTo>
                    <a:pt x="457300" y="1308930"/>
                    <a:pt x="406737" y="1231842"/>
                    <a:pt x="390023" y="1173660"/>
                  </a:cubicBezTo>
                  <a:cubicBezTo>
                    <a:pt x="373309" y="1115478"/>
                    <a:pt x="378396" y="1125629"/>
                    <a:pt x="365773" y="1039683"/>
                  </a:cubicBezTo>
                  <a:cubicBezTo>
                    <a:pt x="266407" y="963179"/>
                    <a:pt x="240449" y="978694"/>
                    <a:pt x="182427" y="840255"/>
                  </a:cubicBezTo>
                  <a:cubicBezTo>
                    <a:pt x="147414" y="770650"/>
                    <a:pt x="24828" y="696671"/>
                    <a:pt x="10342" y="626479"/>
                  </a:cubicBezTo>
                  <a:cubicBezTo>
                    <a:pt x="-4144" y="556287"/>
                    <a:pt x="-21327" y="456353"/>
                    <a:pt x="95513" y="419100"/>
                  </a:cubicBezTo>
                  <a:cubicBezTo>
                    <a:pt x="272149" y="345758"/>
                    <a:pt x="316070" y="246803"/>
                    <a:pt x="392693" y="243840"/>
                  </a:cubicBezTo>
                  <a:cubicBezTo>
                    <a:pt x="496092" y="242041"/>
                    <a:pt x="521386" y="296333"/>
                    <a:pt x="600973" y="276860"/>
                  </a:cubicBezTo>
                  <a:cubicBezTo>
                    <a:pt x="745435" y="217488"/>
                    <a:pt x="785970" y="201083"/>
                    <a:pt x="931173" y="152400"/>
                  </a:cubicBezTo>
                  <a:cubicBezTo>
                    <a:pt x="1076376" y="103717"/>
                    <a:pt x="1319793" y="0"/>
                    <a:pt x="1434093" y="0"/>
                  </a:cubicBezTo>
                  <a:cubicBezTo>
                    <a:pt x="1568819" y="35878"/>
                    <a:pt x="1577180" y="105833"/>
                    <a:pt x="1616973" y="160020"/>
                  </a:cubicBezTo>
                  <a:cubicBezTo>
                    <a:pt x="1649252" y="248391"/>
                    <a:pt x="1641950" y="315807"/>
                    <a:pt x="1766833" y="314960"/>
                  </a:cubicBezTo>
                  <a:cubicBezTo>
                    <a:pt x="1944316" y="325861"/>
                    <a:pt x="2093223" y="333163"/>
                    <a:pt x="2145293" y="340360"/>
                  </a:cubicBezTo>
                  <a:cubicBezTo>
                    <a:pt x="2197363" y="347557"/>
                    <a:pt x="2266366" y="331893"/>
                    <a:pt x="2333253" y="378460"/>
                  </a:cubicBezTo>
                  <a:cubicBezTo>
                    <a:pt x="2538676" y="650981"/>
                    <a:pt x="2611383" y="835237"/>
                    <a:pt x="2615193" y="866140"/>
                  </a:cubicBezTo>
                  <a:cubicBezTo>
                    <a:pt x="2653822" y="990071"/>
                    <a:pt x="2622665" y="968227"/>
                    <a:pt x="2754893" y="1021080"/>
                  </a:cubicBezTo>
                  <a:cubicBezTo>
                    <a:pt x="2833083" y="1033652"/>
                    <a:pt x="2870633" y="1030984"/>
                    <a:pt x="2946283" y="1046096"/>
                  </a:cubicBezTo>
                  <a:cubicBezTo>
                    <a:pt x="3038570" y="1062521"/>
                    <a:pt x="3039416" y="1109427"/>
                    <a:pt x="3055503" y="1141092"/>
                  </a:cubicBezTo>
                  <a:cubicBezTo>
                    <a:pt x="3252205" y="1421403"/>
                    <a:pt x="3303257" y="1394142"/>
                    <a:pt x="3359412" y="1501140"/>
                  </a:cubicBezTo>
                  <a:cubicBezTo>
                    <a:pt x="3468907" y="1702118"/>
                    <a:pt x="3469055" y="2035386"/>
                    <a:pt x="3521972" y="2214879"/>
                  </a:cubicBezTo>
                  <a:cubicBezTo>
                    <a:pt x="3514203" y="2397653"/>
                    <a:pt x="3472865" y="2562012"/>
                    <a:pt x="3387352" y="2649219"/>
                  </a:cubicBezTo>
                  <a:cubicBezTo>
                    <a:pt x="3294219" y="2695786"/>
                    <a:pt x="3099062" y="2712719"/>
                    <a:pt x="2894592" y="2750819"/>
                  </a:cubicBezTo>
                  <a:cubicBezTo>
                    <a:pt x="2776334" y="2839614"/>
                    <a:pt x="2650329" y="3117003"/>
                    <a:pt x="2521212" y="3340099"/>
                  </a:cubicBezTo>
                  <a:cubicBezTo>
                    <a:pt x="2271720" y="3518217"/>
                    <a:pt x="2398063" y="3270140"/>
                    <a:pt x="2334986" y="3282840"/>
                  </a:cubicBezTo>
                  <a:cubicBezTo>
                    <a:pt x="2347269" y="3153939"/>
                    <a:pt x="2186698" y="3202530"/>
                    <a:pt x="2199816" y="3026083"/>
                  </a:cubicBezTo>
                  <a:cubicBezTo>
                    <a:pt x="2130237" y="2981728"/>
                    <a:pt x="2278000" y="2831944"/>
                    <a:pt x="2156715" y="2830039"/>
                  </a:cubicBezTo>
                  <a:cubicBezTo>
                    <a:pt x="2081699" y="2813169"/>
                    <a:pt x="1847672" y="2689789"/>
                    <a:pt x="1705080" y="2676548"/>
                  </a:cubicBezTo>
                  <a:cubicBezTo>
                    <a:pt x="1620974" y="2640508"/>
                    <a:pt x="1577101" y="2717802"/>
                    <a:pt x="1466916" y="2626699"/>
                  </a:cubicBezTo>
                  <a:cubicBezTo>
                    <a:pt x="1421222" y="2573067"/>
                    <a:pt x="1350023" y="2626918"/>
                    <a:pt x="1354419" y="2562381"/>
                  </a:cubicBezTo>
                  <a:cubicBezTo>
                    <a:pt x="1395186" y="2383629"/>
                    <a:pt x="1446036" y="2458091"/>
                    <a:pt x="1416191" y="2335854"/>
                  </a:cubicBezTo>
                  <a:cubicBezTo>
                    <a:pt x="1479084" y="2299014"/>
                    <a:pt x="1574633" y="2424503"/>
                    <a:pt x="1573632" y="2311152"/>
                  </a:cubicBezTo>
                  <a:cubicBezTo>
                    <a:pt x="1560106" y="2169865"/>
                    <a:pt x="1572144" y="2155743"/>
                    <a:pt x="1559127" y="2063668"/>
                  </a:cubicBezTo>
                  <a:cubicBezTo>
                    <a:pt x="1547506" y="1947463"/>
                    <a:pt x="1886695" y="2088420"/>
                    <a:pt x="1836213" y="2021745"/>
                  </a:cubicBezTo>
                  <a:cubicBezTo>
                    <a:pt x="1809035" y="1966183"/>
                    <a:pt x="1711169" y="1973390"/>
                    <a:pt x="1745776" y="1860360"/>
                  </a:cubicBezTo>
                  <a:cubicBezTo>
                    <a:pt x="1792258" y="1774953"/>
                    <a:pt x="1570220" y="1774315"/>
                    <a:pt x="1620703" y="1731135"/>
                  </a:cubicBezTo>
                  <a:cubicBezTo>
                    <a:pt x="1544454" y="1575112"/>
                    <a:pt x="1425138" y="1783649"/>
                    <a:pt x="1222744" y="1718357"/>
                  </a:cubicBezTo>
                  <a:cubicBezTo>
                    <a:pt x="1268379" y="1525317"/>
                    <a:pt x="1121216" y="1893337"/>
                    <a:pt x="1119523" y="1721040"/>
                  </a:cubicBezTo>
                  <a:cubicBezTo>
                    <a:pt x="980234" y="1566811"/>
                    <a:pt x="957256" y="1751920"/>
                    <a:pt x="945488" y="1614379"/>
                  </a:cubicBezTo>
                  <a:cubicBezTo>
                    <a:pt x="982318" y="1573358"/>
                    <a:pt x="587343" y="1612407"/>
                    <a:pt x="662273" y="1573037"/>
                  </a:cubicBezTo>
                  <a:close/>
                </a:path>
              </a:pathLst>
            </a:custGeom>
            <a:solidFill>
              <a:srgbClr val="75B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4">
              <a:extLst>
                <a:ext uri="{FF2B5EF4-FFF2-40B4-BE49-F238E27FC236}">
                  <a16:creationId xmlns:a16="http://schemas.microsoft.com/office/drawing/2014/main" id="{F61096D4-73F0-1431-3A3A-548E7CF555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75963" y="3072174"/>
              <a:ext cx="1516283" cy="1294339"/>
            </a:xfrm>
            <a:custGeom>
              <a:gdLst>
                <a:gd name="connsiteX0" fmla="*/ 150603 w 2301308"/>
                <a:gd name="connsiteY0" fmla="*/ 692097 h 1964456"/>
                <a:gd name="connsiteX1" fmla="*/ 589060 w 2301308"/>
                <a:gd name="connsiteY1" fmla="*/ 127987 h 1964456"/>
                <a:gd name="connsiteX2" fmla="*/ 862282 w 2301308"/>
                <a:gd name="connsiteY2" fmla="*/ 128726 h 1964456"/>
                <a:gd name="connsiteX3" fmla="*/ 994019 w 2301308"/>
                <a:gd name="connsiteY3" fmla="*/ 138705 h 1964456"/>
                <a:gd name="connsiteX4" fmla="*/ 1181979 w 2301308"/>
                <a:gd name="connsiteY4" fmla="*/ 145964 h 1964456"/>
                <a:gd name="connsiteX5" fmla="*/ 1317429 w 2301308"/>
                <a:gd name="connsiteY5" fmla="*/ 63099 h 1964456"/>
                <a:gd name="connsiteX6" fmla="*/ 1603620 w 2301308"/>
                <a:gd name="connsiteY6" fmla="*/ 71548 h 1964456"/>
                <a:gd name="connsiteX7" fmla="*/ 1702489 w 2301308"/>
                <a:gd name="connsiteY7" fmla="*/ 196796 h 1964456"/>
                <a:gd name="connsiteX8" fmla="*/ 1958201 w 2301308"/>
                <a:gd name="connsiteY8" fmla="*/ 260951 h 1964456"/>
                <a:gd name="connsiteX9" fmla="*/ 2138748 w 2301308"/>
                <a:gd name="connsiteY9" fmla="*/ 19614 h 1964456"/>
                <a:gd name="connsiteX10" fmla="*/ 2301308 w 2301308"/>
                <a:gd name="connsiteY10" fmla="*/ 733353 h 1964456"/>
                <a:gd name="connsiteX11" fmla="*/ 2166688 w 2301308"/>
                <a:gd name="connsiteY11" fmla="*/ 1167693 h 1964456"/>
                <a:gd name="connsiteX12" fmla="*/ 1673928 w 2301308"/>
                <a:gd name="connsiteY12" fmla="*/ 1269293 h 1964456"/>
                <a:gd name="connsiteX13" fmla="*/ 1300548 w 2301308"/>
                <a:gd name="connsiteY13" fmla="*/ 1858573 h 1964456"/>
                <a:gd name="connsiteX14" fmla="*/ 918899 w 2301308"/>
                <a:gd name="connsiteY14" fmla="*/ 1891953 h 1964456"/>
                <a:gd name="connsiteX15" fmla="*/ 875612 w 2301308"/>
                <a:gd name="connsiteY15" fmla="*/ 1523509 h 1964456"/>
                <a:gd name="connsiteX16" fmla="*/ 708601 w 2301308"/>
                <a:gd name="connsiteY16" fmla="*/ 1409930 h 1964456"/>
                <a:gd name="connsiteX17" fmla="*/ 336420 w 2301308"/>
                <a:gd name="connsiteY17" fmla="*/ 1357533 h 1964456"/>
                <a:gd name="connsiteX18" fmla="*/ 29534 w 2301308"/>
                <a:gd name="connsiteY18" fmla="*/ 1193746 h 1964456"/>
                <a:gd name="connsiteX19" fmla="*/ 150603 w 2301308"/>
                <a:gd name="connsiteY19" fmla="*/ 692097 h 1964456"/>
                <a:gd name="connsiteX20" fmla="*/ 2429 w 3966099"/>
                <a:gd name="connsiteY20" fmla="*/ 3531797 h 3534343"/>
                <a:gd name="connsiteX21" fmla="*/ 1 w 3963671"/>
                <a:gd name="connsiteY21" fmla="*/ 3531797 h 3583284"/>
                <a:gd name="connsiteX22" fmla="*/ 1 w 3963671"/>
                <a:gd name="connsiteY22" fmla="*/ 3531797 h 3583284"/>
                <a:gd name="connsiteX23" fmla="*/ -1 w 3963669"/>
                <a:gd name="connsiteY23" fmla="*/ 3531797 h 3583282"/>
                <a:gd name="connsiteX24" fmla="*/ 0 w 4692140"/>
                <a:gd name="connsiteY24" fmla="*/ 3630856 h 3630857"/>
                <a:gd name="connsiteX25" fmla="*/ 0 w 5165725"/>
                <a:gd name="connsiteY25" fmla="*/ 3825167 h 3825167"/>
                <a:gd name="connsiteX26" fmla="*/ 1 w 5462906"/>
                <a:gd name="connsiteY26" fmla="*/ 3562277 h 3825167"/>
                <a:gd name="connsiteX27" fmla="*/ 0 w 5607685"/>
                <a:gd name="connsiteY27" fmla="*/ 3400352 h 3825167"/>
                <a:gd name="connsiteX28" fmla="*/ -1 w 5771513"/>
                <a:gd name="connsiteY28" fmla="*/ 3169847 h 3825167"/>
                <a:gd name="connsiteX29" fmla="*/ 42351 w 5771955"/>
                <a:gd name="connsiteY29" fmla="*/ 2969822 h 3825167"/>
                <a:gd name="connsiteX30" fmla="*/ 34732 w 5771955"/>
                <a:gd name="connsiteY30" fmla="*/ 2565962 h 3825167"/>
                <a:gd name="connsiteX31" fmla="*/ 0 w 6011544"/>
                <a:gd name="connsiteY31" fmla="*/ 2209727 h 3825167"/>
                <a:gd name="connsiteX32" fmla="*/ 86860 w 6012679"/>
                <a:gd name="connsiteY32" fmla="*/ 1784912 h 3825167"/>
                <a:gd name="connsiteX33" fmla="*/ 0 w 6211568"/>
                <a:gd name="connsiteY33" fmla="*/ 1581077 h 3825167"/>
                <a:gd name="connsiteX34" fmla="*/ 18155 w 6243059"/>
                <a:gd name="connsiteY34" fmla="*/ 1373432 h 3825167"/>
                <a:gd name="connsiteX35" fmla="*/ 162935 w 6243059"/>
                <a:gd name="connsiteY35" fmla="*/ 1217222 h 3825167"/>
                <a:gd name="connsiteX36" fmla="*/ 305811 w 6243059"/>
                <a:gd name="connsiteY36" fmla="*/ 927662 h 3825167"/>
                <a:gd name="connsiteX37" fmla="*/ 305811 w 6243059"/>
                <a:gd name="connsiteY37" fmla="*/ 1919761 h 4817266"/>
                <a:gd name="connsiteX38" fmla="*/ 305811 w 6243059"/>
                <a:gd name="connsiteY38" fmla="*/ 2135657 h 5033162"/>
                <a:gd name="connsiteX39" fmla="*/ 305811 w 6243059"/>
                <a:gd name="connsiteY39" fmla="*/ 2071317 h 4968822"/>
                <a:gd name="connsiteX40" fmla="*/ 305811 w 6243059"/>
                <a:gd name="connsiteY40" fmla="*/ 2232051 h 5129556"/>
                <a:gd name="connsiteX41" fmla="*/ 305811 w 6243059"/>
                <a:gd name="connsiteY41" fmla="*/ 2165392 h 5062897"/>
                <a:gd name="connsiteX42" fmla="*/ 305811 w 6243059"/>
                <a:gd name="connsiteY42" fmla="*/ 2339822 h 5237327"/>
                <a:gd name="connsiteX43" fmla="*/ 305811 w 6243059"/>
                <a:gd name="connsiteY43" fmla="*/ 2409188 h 5306693"/>
                <a:gd name="connsiteX44" fmla="*/ 208656 w 6243059"/>
                <a:gd name="connsiteY44" fmla="*/ 2275838 h 5306693"/>
                <a:gd name="connsiteX45" fmla="*/ 161031 w 6243059"/>
                <a:gd name="connsiteY45" fmla="*/ 2098673 h 5306693"/>
                <a:gd name="connsiteX46" fmla="*/ 207385 w 6243059"/>
                <a:gd name="connsiteY46" fmla="*/ 1918333 h 5306693"/>
                <a:gd name="connsiteX47" fmla="*/ 169285 w 6243059"/>
                <a:gd name="connsiteY47" fmla="*/ 1583053 h 5306693"/>
                <a:gd name="connsiteX48" fmla="*/ 347085 w 6243059"/>
                <a:gd name="connsiteY48" fmla="*/ 1224913 h 5306693"/>
                <a:gd name="connsiteX49" fmla="*/ 382645 w 6243059"/>
                <a:gd name="connsiteY49" fmla="*/ 780412 h 5306693"/>
                <a:gd name="connsiteX50" fmla="*/ 212466 w 6243059"/>
                <a:gd name="connsiteY50" fmla="*/ 346072 h 5306693"/>
                <a:gd name="connsiteX51" fmla="*/ 299334 w 6243059"/>
                <a:gd name="connsiteY51" fmla="*/ 277746 h 5306693"/>
                <a:gd name="connsiteX52" fmla="*/ 299334 w 6243059"/>
                <a:gd name="connsiteY52" fmla="*/ 277746 h 5306693"/>
                <a:gd name="connsiteX53" fmla="*/ 299334 w 6243059"/>
                <a:gd name="connsiteY53" fmla="*/ 277746 h 5306693"/>
                <a:gd name="connsiteX54" fmla="*/ 299334 w 6243059"/>
                <a:gd name="connsiteY54" fmla="*/ 277746 h 53066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01308" h="1964456">
                  <a:moveTo>
                    <a:pt x="150603" y="692097"/>
                  </a:moveTo>
                  <a:cubicBezTo>
                    <a:pt x="237432" y="521538"/>
                    <a:pt x="470447" y="221882"/>
                    <a:pt x="589060" y="127987"/>
                  </a:cubicBezTo>
                  <a:cubicBezTo>
                    <a:pt x="621339" y="216358"/>
                    <a:pt x="737399" y="129573"/>
                    <a:pt x="862282" y="128726"/>
                  </a:cubicBezTo>
                  <a:cubicBezTo>
                    <a:pt x="1039765" y="139627"/>
                    <a:pt x="940736" y="135832"/>
                    <a:pt x="994019" y="138705"/>
                  </a:cubicBezTo>
                  <a:cubicBezTo>
                    <a:pt x="1047302" y="141578"/>
                    <a:pt x="1130512" y="153368"/>
                    <a:pt x="1181979" y="145964"/>
                  </a:cubicBezTo>
                  <a:cubicBezTo>
                    <a:pt x="1371982" y="349094"/>
                    <a:pt x="1313619" y="32196"/>
                    <a:pt x="1317429" y="63099"/>
                  </a:cubicBezTo>
                  <a:cubicBezTo>
                    <a:pt x="1356058" y="187030"/>
                    <a:pt x="1471392" y="18695"/>
                    <a:pt x="1603620" y="71548"/>
                  </a:cubicBezTo>
                  <a:cubicBezTo>
                    <a:pt x="1681810" y="84120"/>
                    <a:pt x="1643392" y="165229"/>
                    <a:pt x="1702489" y="196796"/>
                  </a:cubicBezTo>
                  <a:cubicBezTo>
                    <a:pt x="1761586" y="228363"/>
                    <a:pt x="1880434" y="252416"/>
                    <a:pt x="1958201" y="260951"/>
                  </a:cubicBezTo>
                  <a:cubicBezTo>
                    <a:pt x="2116353" y="279119"/>
                    <a:pt x="2082593" y="-87384"/>
                    <a:pt x="2138748" y="19614"/>
                  </a:cubicBezTo>
                  <a:cubicBezTo>
                    <a:pt x="2248243" y="220592"/>
                    <a:pt x="2248391" y="553860"/>
                    <a:pt x="2301308" y="733353"/>
                  </a:cubicBezTo>
                  <a:cubicBezTo>
                    <a:pt x="2293539" y="916127"/>
                    <a:pt x="2252201" y="1080486"/>
                    <a:pt x="2166688" y="1167693"/>
                  </a:cubicBezTo>
                  <a:cubicBezTo>
                    <a:pt x="2073555" y="1214260"/>
                    <a:pt x="1878398" y="1231193"/>
                    <a:pt x="1673928" y="1269293"/>
                  </a:cubicBezTo>
                  <a:cubicBezTo>
                    <a:pt x="1555670" y="1358088"/>
                    <a:pt x="1429665" y="1635477"/>
                    <a:pt x="1300548" y="1858573"/>
                  </a:cubicBezTo>
                  <a:cubicBezTo>
                    <a:pt x="1051056" y="2036691"/>
                    <a:pt x="966555" y="1948643"/>
                    <a:pt x="918899" y="1891953"/>
                  </a:cubicBezTo>
                  <a:cubicBezTo>
                    <a:pt x="861826" y="1887795"/>
                    <a:pt x="879719" y="1715494"/>
                    <a:pt x="875612" y="1523509"/>
                  </a:cubicBezTo>
                  <a:cubicBezTo>
                    <a:pt x="848938" y="1481412"/>
                    <a:pt x="797803" y="1480232"/>
                    <a:pt x="708601" y="1409930"/>
                  </a:cubicBezTo>
                  <a:cubicBezTo>
                    <a:pt x="565068" y="1427068"/>
                    <a:pt x="458384" y="1363165"/>
                    <a:pt x="336420" y="1357533"/>
                  </a:cubicBezTo>
                  <a:cubicBezTo>
                    <a:pt x="174241" y="1334038"/>
                    <a:pt x="47863" y="1345549"/>
                    <a:pt x="29534" y="1193746"/>
                  </a:cubicBezTo>
                  <a:cubicBezTo>
                    <a:pt x="-101848" y="1186761"/>
                    <a:pt x="253790" y="685112"/>
                    <a:pt x="150603" y="692097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6">
              <a:extLst>
                <a:ext uri="{FF2B5EF4-FFF2-40B4-BE49-F238E27FC236}">
                  <a16:creationId xmlns:a16="http://schemas.microsoft.com/office/drawing/2014/main" id="{D3812FC3-5951-22E7-A02E-B1F435EB86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17257" y="2976422"/>
              <a:ext cx="1233826" cy="1322144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EE27A4D-7B62-B2DA-2D6E-16AAF204627D}"/>
              </a:ext>
            </a:extLst>
          </p:cNvPr>
          <p:cNvGrpSpPr>
            <a:grpSpLocks noChangeAspect="1"/>
          </p:cNvGrpSpPr>
          <p:nvPr/>
        </p:nvGrpSpPr>
        <p:grpSpPr>
          <a:xfrm>
            <a:off x="7432364" y="2079701"/>
            <a:ext cx="4661318" cy="3962190"/>
            <a:chOff x="3576580" y="1221740"/>
            <a:chExt cx="6243059" cy="5306693"/>
          </a:xfrm>
        </p:grpSpPr>
        <p:sp>
          <p:nvSpPr>
            <p:cNvPr id="25" name="Rectangle 4">
              <a:extLst>
                <a:ext uri="{FF2B5EF4-FFF2-40B4-BE49-F238E27FC236}">
                  <a16:creationId xmlns:a16="http://schemas.microsoft.com/office/drawing/2014/main" id="{32563BCB-587B-4915-C1DF-9441EDAA6BA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76580" y="1221740"/>
              <a:ext cx="6243059" cy="5306693"/>
            </a:xfrm>
            <a:custGeom>
              <a:gdLst>
                <a:gd name="connsiteX0" fmla="*/ 299334 w 6243059"/>
                <a:gd name="connsiteY0" fmla="*/ 277746 h 5306693"/>
                <a:gd name="connsiteX1" fmla="*/ 494406 w 6243059"/>
                <a:gd name="connsiteY1" fmla="*/ 189862 h 5306693"/>
                <a:gd name="connsiteX2" fmla="*/ 697860 w 6243059"/>
                <a:gd name="connsiteY2" fmla="*/ 125092 h 5306693"/>
                <a:gd name="connsiteX3" fmla="*/ 1312285 w 6243059"/>
                <a:gd name="connsiteY3" fmla="*/ 371472 h 5306693"/>
                <a:gd name="connsiteX4" fmla="*/ 1932045 w 6243059"/>
                <a:gd name="connsiteY4" fmla="*/ 501012 h 5306693"/>
                <a:gd name="connsiteX5" fmla="*/ 2303520 w 6243059"/>
                <a:gd name="connsiteY5" fmla="*/ 431800 h 5306693"/>
                <a:gd name="connsiteX6" fmla="*/ 2816600 w 6243059"/>
                <a:gd name="connsiteY6" fmla="*/ 419100 h 5306693"/>
                <a:gd name="connsiteX7" fmla="*/ 3113780 w 6243059"/>
                <a:gd name="connsiteY7" fmla="*/ 243840 h 5306693"/>
                <a:gd name="connsiteX8" fmla="*/ 3322060 w 6243059"/>
                <a:gd name="connsiteY8" fmla="*/ 276860 h 5306693"/>
                <a:gd name="connsiteX9" fmla="*/ 3652260 w 6243059"/>
                <a:gd name="connsiteY9" fmla="*/ 152400 h 5306693"/>
                <a:gd name="connsiteX10" fmla="*/ 4155180 w 6243059"/>
                <a:gd name="connsiteY10" fmla="*/ 0 h 5306693"/>
                <a:gd name="connsiteX11" fmla="*/ 4338060 w 6243059"/>
                <a:gd name="connsiteY11" fmla="*/ 160020 h 5306693"/>
                <a:gd name="connsiteX12" fmla="*/ 4487920 w 6243059"/>
                <a:gd name="connsiteY12" fmla="*/ 314960 h 5306693"/>
                <a:gd name="connsiteX13" fmla="*/ 4866380 w 6243059"/>
                <a:gd name="connsiteY13" fmla="*/ 340360 h 5306693"/>
                <a:gd name="connsiteX14" fmla="*/ 5054340 w 6243059"/>
                <a:gd name="connsiteY14" fmla="*/ 378460 h 5306693"/>
                <a:gd name="connsiteX15" fmla="*/ 5336280 w 6243059"/>
                <a:gd name="connsiteY15" fmla="*/ 866140 h 5306693"/>
                <a:gd name="connsiteX16" fmla="*/ 5475980 w 6243059"/>
                <a:gd name="connsiteY16" fmla="*/ 1021080 h 5306693"/>
                <a:gd name="connsiteX17" fmla="*/ 5667370 w 6243059"/>
                <a:gd name="connsiteY17" fmla="*/ 1046096 h 5306693"/>
                <a:gd name="connsiteX18" fmla="*/ 5776590 w 6243059"/>
                <a:gd name="connsiteY18" fmla="*/ 1141092 h 5306693"/>
                <a:gd name="connsiteX19" fmla="*/ 6080499 w 6243059"/>
                <a:gd name="connsiteY19" fmla="*/ 1501140 h 5306693"/>
                <a:gd name="connsiteX20" fmla="*/ 6243059 w 6243059"/>
                <a:gd name="connsiteY20" fmla="*/ 2214879 h 5306693"/>
                <a:gd name="connsiteX21" fmla="*/ 6108439 w 6243059"/>
                <a:gd name="connsiteY21" fmla="*/ 2649219 h 5306693"/>
                <a:gd name="connsiteX22" fmla="*/ 5615679 w 6243059"/>
                <a:gd name="connsiteY22" fmla="*/ 2750819 h 5306693"/>
                <a:gd name="connsiteX23" fmla="*/ 5242299 w 6243059"/>
                <a:gd name="connsiteY23" fmla="*/ 3340099 h 5306693"/>
                <a:gd name="connsiteX24" fmla="*/ 4698739 w 6243059"/>
                <a:gd name="connsiteY24" fmla="*/ 3342638 h 5306693"/>
                <a:gd name="connsiteX25" fmla="*/ 4447279 w 6243059"/>
                <a:gd name="connsiteY25" fmla="*/ 3964938 h 5306693"/>
                <a:gd name="connsiteX26" fmla="*/ 4226299 w 6243059"/>
                <a:gd name="connsiteY26" fmla="*/ 4333238 h 5306693"/>
                <a:gd name="connsiteX27" fmla="*/ 4077709 w 6243059"/>
                <a:gd name="connsiteY27" fmla="*/ 4689474 h 5306693"/>
                <a:gd name="connsiteX28" fmla="*/ 3786244 w 6243059"/>
                <a:gd name="connsiteY28" fmla="*/ 4521833 h 5306693"/>
                <a:gd name="connsiteX29" fmla="*/ 3490969 w 6243059"/>
                <a:gd name="connsiteY29" fmla="*/ 4563743 h 5306693"/>
                <a:gd name="connsiteX30" fmla="*/ 3241414 w 6243059"/>
                <a:gd name="connsiteY30" fmla="*/ 4510403 h 5306693"/>
                <a:gd name="connsiteX31" fmla="*/ 2896609 w 6243059"/>
                <a:gd name="connsiteY31" fmla="*/ 4655183 h 5306693"/>
                <a:gd name="connsiteX32" fmla="*/ 2540374 w 6243059"/>
                <a:gd name="connsiteY32" fmla="*/ 5064758 h 5306693"/>
                <a:gd name="connsiteX33" fmla="*/ 2279389 w 6243059"/>
                <a:gd name="connsiteY33" fmla="*/ 5013323 h 5306693"/>
                <a:gd name="connsiteX34" fmla="*/ 1550919 w 6243059"/>
                <a:gd name="connsiteY34" fmla="*/ 5112382 h 5306693"/>
                <a:gd name="connsiteX35" fmla="*/ 1077334 w 6243059"/>
                <a:gd name="connsiteY35" fmla="*/ 5306693 h 5306693"/>
                <a:gd name="connsiteX36" fmla="*/ 780154 w 6243059"/>
                <a:gd name="connsiteY36" fmla="*/ 5043803 h 5306693"/>
                <a:gd name="connsiteX37" fmla="*/ 635374 w 6243059"/>
                <a:gd name="connsiteY37" fmla="*/ 4881878 h 5306693"/>
                <a:gd name="connsiteX38" fmla="*/ 471545 w 6243059"/>
                <a:gd name="connsiteY38" fmla="*/ 4651373 h 5306693"/>
                <a:gd name="connsiteX39" fmla="*/ 513455 w 6243059"/>
                <a:gd name="connsiteY39" fmla="*/ 4451348 h 5306693"/>
                <a:gd name="connsiteX40" fmla="*/ 505836 w 6243059"/>
                <a:gd name="connsiteY40" fmla="*/ 4047488 h 5306693"/>
                <a:gd name="connsiteX41" fmla="*/ 231515 w 6243059"/>
                <a:gd name="connsiteY41" fmla="*/ 3691253 h 5306693"/>
                <a:gd name="connsiteX42" fmla="*/ 317240 w 6243059"/>
                <a:gd name="connsiteY42" fmla="*/ 3266438 h 5306693"/>
                <a:gd name="connsiteX43" fmla="*/ 31491 w 6243059"/>
                <a:gd name="connsiteY43" fmla="*/ 3062603 h 5306693"/>
                <a:gd name="connsiteX44" fmla="*/ 18155 w 6243059"/>
                <a:gd name="connsiteY44" fmla="*/ 2854958 h 5306693"/>
                <a:gd name="connsiteX45" fmla="*/ 162935 w 6243059"/>
                <a:gd name="connsiteY45" fmla="*/ 2698748 h 5306693"/>
                <a:gd name="connsiteX46" fmla="*/ 305811 w 6243059"/>
                <a:gd name="connsiteY46" fmla="*/ 2409188 h 5306693"/>
                <a:gd name="connsiteX47" fmla="*/ 208656 w 6243059"/>
                <a:gd name="connsiteY47" fmla="*/ 2275838 h 5306693"/>
                <a:gd name="connsiteX48" fmla="*/ 161031 w 6243059"/>
                <a:gd name="connsiteY48" fmla="*/ 2098673 h 5306693"/>
                <a:gd name="connsiteX49" fmla="*/ 207385 w 6243059"/>
                <a:gd name="connsiteY49" fmla="*/ 1918333 h 5306693"/>
                <a:gd name="connsiteX50" fmla="*/ 169285 w 6243059"/>
                <a:gd name="connsiteY50" fmla="*/ 1583053 h 5306693"/>
                <a:gd name="connsiteX51" fmla="*/ 347085 w 6243059"/>
                <a:gd name="connsiteY51" fmla="*/ 1224913 h 5306693"/>
                <a:gd name="connsiteX52" fmla="*/ 382645 w 6243059"/>
                <a:gd name="connsiteY52" fmla="*/ 780412 h 5306693"/>
                <a:gd name="connsiteX53" fmla="*/ 212466 w 6243059"/>
                <a:gd name="connsiteY53" fmla="*/ 346072 h 5306693"/>
                <a:gd name="connsiteX54" fmla="*/ 299334 w 6243059"/>
                <a:gd name="connsiteY54" fmla="*/ 277746 h 53066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243059" h="5306693">
                  <a:moveTo>
                    <a:pt x="299334" y="277746"/>
                  </a:moveTo>
                  <a:cubicBezTo>
                    <a:pt x="379598" y="241678"/>
                    <a:pt x="411602" y="218310"/>
                    <a:pt x="494406" y="189862"/>
                  </a:cubicBezTo>
                  <a:cubicBezTo>
                    <a:pt x="572384" y="150492"/>
                    <a:pt x="635122" y="133982"/>
                    <a:pt x="697860" y="125092"/>
                  </a:cubicBezTo>
                  <a:cubicBezTo>
                    <a:pt x="845942" y="103925"/>
                    <a:pt x="1103243" y="293579"/>
                    <a:pt x="1312285" y="371472"/>
                  </a:cubicBezTo>
                  <a:cubicBezTo>
                    <a:pt x="1529032" y="429892"/>
                    <a:pt x="1679738" y="475612"/>
                    <a:pt x="1932045" y="501012"/>
                  </a:cubicBezTo>
                  <a:cubicBezTo>
                    <a:pt x="2112914" y="473813"/>
                    <a:pt x="2156094" y="445452"/>
                    <a:pt x="2303520" y="431800"/>
                  </a:cubicBezTo>
                  <a:cubicBezTo>
                    <a:pt x="2450946" y="418148"/>
                    <a:pt x="2699760" y="456353"/>
                    <a:pt x="2816600" y="419100"/>
                  </a:cubicBezTo>
                  <a:cubicBezTo>
                    <a:pt x="2993236" y="345758"/>
                    <a:pt x="3037157" y="246803"/>
                    <a:pt x="3113780" y="243840"/>
                  </a:cubicBezTo>
                  <a:cubicBezTo>
                    <a:pt x="3217179" y="242041"/>
                    <a:pt x="3242473" y="296333"/>
                    <a:pt x="3322060" y="276860"/>
                  </a:cubicBezTo>
                  <a:cubicBezTo>
                    <a:pt x="3466522" y="217488"/>
                    <a:pt x="3507057" y="201083"/>
                    <a:pt x="3652260" y="152400"/>
                  </a:cubicBezTo>
                  <a:cubicBezTo>
                    <a:pt x="3797463" y="103717"/>
                    <a:pt x="4040880" y="0"/>
                    <a:pt x="4155180" y="0"/>
                  </a:cubicBezTo>
                  <a:cubicBezTo>
                    <a:pt x="4289906" y="35878"/>
                    <a:pt x="4298267" y="105833"/>
                    <a:pt x="4338060" y="160020"/>
                  </a:cubicBezTo>
                  <a:cubicBezTo>
                    <a:pt x="4370339" y="248391"/>
                    <a:pt x="4363037" y="315807"/>
                    <a:pt x="4487920" y="314960"/>
                  </a:cubicBezTo>
                  <a:cubicBezTo>
                    <a:pt x="4665403" y="325861"/>
                    <a:pt x="4814310" y="333163"/>
                    <a:pt x="4866380" y="340360"/>
                  </a:cubicBezTo>
                  <a:cubicBezTo>
                    <a:pt x="4918450" y="347557"/>
                    <a:pt x="4987453" y="331893"/>
                    <a:pt x="5054340" y="378460"/>
                  </a:cubicBezTo>
                  <a:cubicBezTo>
                    <a:pt x="5259763" y="650981"/>
                    <a:pt x="5332470" y="835237"/>
                    <a:pt x="5336280" y="866140"/>
                  </a:cubicBezTo>
                  <a:cubicBezTo>
                    <a:pt x="5374909" y="990071"/>
                    <a:pt x="5343752" y="968227"/>
                    <a:pt x="5475980" y="1021080"/>
                  </a:cubicBezTo>
                  <a:cubicBezTo>
                    <a:pt x="5554170" y="1033652"/>
                    <a:pt x="5591720" y="1030984"/>
                    <a:pt x="5667370" y="1046096"/>
                  </a:cubicBezTo>
                  <a:cubicBezTo>
                    <a:pt x="5759657" y="1062521"/>
                    <a:pt x="5760503" y="1109427"/>
                    <a:pt x="5776590" y="1141092"/>
                  </a:cubicBezTo>
                  <a:cubicBezTo>
                    <a:pt x="5973292" y="1421403"/>
                    <a:pt x="6024344" y="1394142"/>
                    <a:pt x="6080499" y="1501140"/>
                  </a:cubicBezTo>
                  <a:cubicBezTo>
                    <a:pt x="6189994" y="1702118"/>
                    <a:pt x="6190142" y="2035386"/>
                    <a:pt x="6243059" y="2214879"/>
                  </a:cubicBezTo>
                  <a:cubicBezTo>
                    <a:pt x="6235290" y="2397653"/>
                    <a:pt x="6193952" y="2562012"/>
                    <a:pt x="6108439" y="2649219"/>
                  </a:cubicBezTo>
                  <a:cubicBezTo>
                    <a:pt x="6015306" y="2695786"/>
                    <a:pt x="5820149" y="2712719"/>
                    <a:pt x="5615679" y="2750819"/>
                  </a:cubicBezTo>
                  <a:cubicBezTo>
                    <a:pt x="5497421" y="2839614"/>
                    <a:pt x="5371416" y="3117003"/>
                    <a:pt x="5242299" y="3340099"/>
                  </a:cubicBezTo>
                  <a:cubicBezTo>
                    <a:pt x="4992807" y="3518217"/>
                    <a:pt x="4761816" y="3329938"/>
                    <a:pt x="4698739" y="3342638"/>
                  </a:cubicBezTo>
                  <a:cubicBezTo>
                    <a:pt x="4531797" y="3413652"/>
                    <a:pt x="4480299" y="3757928"/>
                    <a:pt x="4447279" y="3964938"/>
                  </a:cubicBezTo>
                  <a:cubicBezTo>
                    <a:pt x="4426387" y="4038492"/>
                    <a:pt x="4307791" y="4210789"/>
                    <a:pt x="4226299" y="4333238"/>
                  </a:cubicBezTo>
                  <a:cubicBezTo>
                    <a:pt x="4175287" y="4450607"/>
                    <a:pt x="4168832" y="4602585"/>
                    <a:pt x="4077709" y="4689474"/>
                  </a:cubicBezTo>
                  <a:cubicBezTo>
                    <a:pt x="3915530" y="4665979"/>
                    <a:pt x="3866254" y="4588826"/>
                    <a:pt x="3786244" y="4521833"/>
                  </a:cubicBezTo>
                  <a:cubicBezTo>
                    <a:pt x="3654862" y="4514848"/>
                    <a:pt x="3594156" y="4556758"/>
                    <a:pt x="3490969" y="4563743"/>
                  </a:cubicBezTo>
                  <a:cubicBezTo>
                    <a:pt x="3415404" y="4553583"/>
                    <a:pt x="3324599" y="4528183"/>
                    <a:pt x="3241414" y="4510403"/>
                  </a:cubicBezTo>
                  <a:cubicBezTo>
                    <a:pt x="3126479" y="4514848"/>
                    <a:pt x="3024879" y="4553583"/>
                    <a:pt x="2896609" y="4655183"/>
                  </a:cubicBezTo>
                  <a:cubicBezTo>
                    <a:pt x="2764529" y="4803138"/>
                    <a:pt x="2725794" y="5025388"/>
                    <a:pt x="2540374" y="5064758"/>
                  </a:cubicBezTo>
                  <a:cubicBezTo>
                    <a:pt x="2447664" y="5066663"/>
                    <a:pt x="2400674" y="5015228"/>
                    <a:pt x="2279389" y="5013323"/>
                  </a:cubicBezTo>
                  <a:cubicBezTo>
                    <a:pt x="2027041" y="5027293"/>
                    <a:pt x="1793742" y="5079362"/>
                    <a:pt x="1550919" y="5112382"/>
                  </a:cubicBezTo>
                  <a:cubicBezTo>
                    <a:pt x="1402075" y="5153975"/>
                    <a:pt x="1189285" y="5289230"/>
                    <a:pt x="1077334" y="5306693"/>
                  </a:cubicBezTo>
                  <a:cubicBezTo>
                    <a:pt x="923473" y="5286056"/>
                    <a:pt x="869054" y="5266053"/>
                    <a:pt x="780154" y="5043803"/>
                  </a:cubicBezTo>
                  <a:cubicBezTo>
                    <a:pt x="741546" y="4950776"/>
                    <a:pt x="686491" y="4936488"/>
                    <a:pt x="635374" y="4881878"/>
                  </a:cubicBezTo>
                  <a:cubicBezTo>
                    <a:pt x="570731" y="4819013"/>
                    <a:pt x="489325" y="4745988"/>
                    <a:pt x="471545" y="4651373"/>
                  </a:cubicBezTo>
                  <a:cubicBezTo>
                    <a:pt x="467862" y="4585651"/>
                    <a:pt x="487737" y="4549138"/>
                    <a:pt x="513455" y="4451348"/>
                  </a:cubicBezTo>
                  <a:cubicBezTo>
                    <a:pt x="554222" y="4272596"/>
                    <a:pt x="535681" y="4169725"/>
                    <a:pt x="505836" y="4047488"/>
                  </a:cubicBezTo>
                  <a:cubicBezTo>
                    <a:pt x="468498" y="3902708"/>
                    <a:pt x="255645" y="3858575"/>
                    <a:pt x="231515" y="3691253"/>
                  </a:cubicBezTo>
                  <a:cubicBezTo>
                    <a:pt x="217989" y="3549966"/>
                    <a:pt x="330257" y="3358513"/>
                    <a:pt x="317240" y="3266438"/>
                  </a:cubicBezTo>
                  <a:cubicBezTo>
                    <a:pt x="305619" y="3150233"/>
                    <a:pt x="81973" y="3129278"/>
                    <a:pt x="31491" y="3062603"/>
                  </a:cubicBezTo>
                  <a:cubicBezTo>
                    <a:pt x="4313" y="3007041"/>
                    <a:pt x="-16452" y="2967988"/>
                    <a:pt x="18155" y="2854958"/>
                  </a:cubicBezTo>
                  <a:cubicBezTo>
                    <a:pt x="64637" y="2769551"/>
                    <a:pt x="112452" y="2741928"/>
                    <a:pt x="162935" y="2698748"/>
                  </a:cubicBezTo>
                  <a:cubicBezTo>
                    <a:pt x="265614" y="2546031"/>
                    <a:pt x="293111" y="2500628"/>
                    <a:pt x="305811" y="2409188"/>
                  </a:cubicBezTo>
                  <a:cubicBezTo>
                    <a:pt x="293238" y="2331401"/>
                    <a:pt x="273426" y="2355213"/>
                    <a:pt x="208656" y="2275838"/>
                  </a:cubicBezTo>
                  <a:cubicBezTo>
                    <a:pt x="178621" y="2239008"/>
                    <a:pt x="140923" y="2170957"/>
                    <a:pt x="161031" y="2098673"/>
                  </a:cubicBezTo>
                  <a:cubicBezTo>
                    <a:pt x="184441" y="2047027"/>
                    <a:pt x="207914" y="2022367"/>
                    <a:pt x="207385" y="1918333"/>
                  </a:cubicBezTo>
                  <a:cubicBezTo>
                    <a:pt x="209205" y="1806996"/>
                    <a:pt x="129492" y="1724870"/>
                    <a:pt x="169285" y="1583053"/>
                  </a:cubicBezTo>
                  <a:cubicBezTo>
                    <a:pt x="262334" y="1385357"/>
                    <a:pt x="281468" y="1402713"/>
                    <a:pt x="347085" y="1224913"/>
                  </a:cubicBezTo>
                  <a:cubicBezTo>
                    <a:pt x="392720" y="1031873"/>
                    <a:pt x="384338" y="952709"/>
                    <a:pt x="382645" y="780412"/>
                  </a:cubicBezTo>
                  <a:cubicBezTo>
                    <a:pt x="382137" y="456562"/>
                    <a:pt x="224234" y="483613"/>
                    <a:pt x="212466" y="346072"/>
                  </a:cubicBezTo>
                  <a:cubicBezTo>
                    <a:pt x="249296" y="305051"/>
                    <a:pt x="224404" y="317116"/>
                    <a:pt x="299334" y="277746"/>
                  </a:cubicBezTo>
                  <a:close/>
                </a:path>
              </a:pathLst>
            </a:custGeom>
            <a:noFill/>
            <a:ln w="38100">
              <a:solidFill>
                <a:srgbClr val="D497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ctangle 6">
              <a:extLst>
                <a:ext uri="{FF2B5EF4-FFF2-40B4-BE49-F238E27FC236}">
                  <a16:creationId xmlns:a16="http://schemas.microsoft.com/office/drawing/2014/main" id="{A83A3B92-2016-EF53-738C-3608A7E9B6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50305" y="2509860"/>
              <a:ext cx="1872614" cy="2006657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7C440257-9578-0B52-B8EE-654BF77F031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6857" t="36436" r="35803" b="39400"/>
          <a:stretch>
            <a:fillRect/>
          </a:stretch>
        </p:blipFill>
        <p:spPr>
          <a:xfrm>
            <a:off x="7168711" y="2116664"/>
            <a:ext cx="4940801" cy="325727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566F2ED-D86C-0194-83A8-BBA0F560F07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36" t="1454" r="803" b="1814"/>
          <a:stretch>
            <a:fillRect/>
          </a:stretch>
        </p:blipFill>
        <p:spPr>
          <a:xfrm>
            <a:off x="6479317" y="2565353"/>
            <a:ext cx="4447353" cy="253173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DCBFBD3-20F9-3A45-B9AE-14AC5ACFCDC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601"/>
          <a:stretch>
            <a:fillRect/>
          </a:stretch>
        </p:blipFill>
        <p:spPr>
          <a:xfrm>
            <a:off x="171339" y="2733393"/>
            <a:ext cx="3017508" cy="3612641"/>
          </a:xfrm>
          <a:prstGeom prst="rect">
            <a:avLst/>
          </a:prstGeom>
        </p:spPr>
      </p:pic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59326573-9CC6-B5B0-EBDF-4DEB18981997}"/>
              </a:ext>
            </a:extLst>
          </p:cNvPr>
          <p:cNvSpPr txBox="1"/>
          <p:nvPr/>
        </p:nvSpPr>
        <p:spPr>
          <a:xfrm>
            <a:off x="3504699" y="4970017"/>
            <a:ext cx="4469025" cy="1470006"/>
          </a:xfrm>
          <a:prstGeom prst="roundRect">
            <a:avLst>
              <a:gd name="adj" fmla="val 50000"/>
            </a:avLst>
          </a:prstGeom>
          <a:solidFill>
            <a:srgbClr val="1D438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t" latinLnBrk="0" hangingPunct="1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tr" sz="1400" b="0" i="0" u="none" strike="noStrike" kern="1200" cap="none" spc="0" normalizeH="0" baseline="0" noProof="0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Planın ana amacı - Ankara'daki bazı ana Metro istasyonları etrafında bisiklet merkezleri oluşturarak toplu taşıma ile entegre bir bisiklet ağı oluşturmak </a:t>
            </a:r>
            <a:endParaRPr kumimoji="0" lang="lt-LT" sz="1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E4AD576-3B7E-0D71-78C9-5827FCB63D02}"/>
              </a:ext>
            </a:extLst>
          </p:cNvPr>
          <p:cNvSpPr/>
          <p:nvPr/>
        </p:nvSpPr>
        <p:spPr>
          <a:xfrm>
            <a:off x="9800064" y="5616109"/>
            <a:ext cx="2220597" cy="304888"/>
          </a:xfrm>
          <a:prstGeom prst="roundRect">
            <a:avLst/>
          </a:prstGeom>
          <a:noFill/>
          <a:ln w="28575">
            <a:solidFill>
              <a:srgbClr val="D49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kentsel alanı</a:t>
            </a:r>
          </a:p>
        </p:txBody>
      </p:sp>
    </p:spTree>
    <p:extLst>
      <p:ext uri="{BB962C8B-B14F-4D97-AF65-F5344CB8AC3E}">
        <p14:creationId xmlns:p14="http://schemas.microsoft.com/office/powerpoint/2010/main" val="28516156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72" y="1008126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Bağlam: Kentsel alana genel bakış</a:t>
            </a: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 </a:t>
            </a:r>
            <a:b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</a:b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 Ankara'da Entegre Motorsuz Çok Modlu Ulaşım için Bisiklet Stratejisi, Ana Planı ve Pilot Uygulaması.</a:t>
            </a:r>
            <a:endParaRPr lang="en-US" sz="1600" b="1">
              <a:latin typeface="Myriad Pro" panose="020b050303040302020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4E9670-B9B5-C2BE-7B49-6D14B207F7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74" t="664" r="69550" b="61070"/>
          <a:stretch>
            <a:fillRect/>
          </a:stretch>
        </p:blipFill>
        <p:spPr>
          <a:xfrm>
            <a:off x="4954683" y="1907640"/>
            <a:ext cx="5291166" cy="4014005"/>
          </a:xfrm>
          <a:prstGeom prst="rect">
            <a:avLst/>
          </a:prstGeom>
          <a:ln>
            <a:noFill/>
          </a:ln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FD1D6D7-1DBE-0C3F-1B20-5C3196DA2ECC}"/>
              </a:ext>
            </a:extLst>
          </p:cNvPr>
          <p:cNvSpPr/>
          <p:nvPr/>
        </p:nvSpPr>
        <p:spPr>
          <a:xfrm>
            <a:off x="9607051" y="5304577"/>
            <a:ext cx="2220597" cy="304888"/>
          </a:xfrm>
          <a:prstGeom prst="roundRect">
            <a:avLst/>
          </a:prstGeom>
          <a:noFill/>
          <a:ln w="28575">
            <a:solidFill>
              <a:srgbClr val="D49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kentsel alanı</a:t>
            </a: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DC2B2F6-627B-8B40-0560-217636EB848C}"/>
              </a:ext>
            </a:extLst>
          </p:cNvPr>
          <p:cNvSpPr/>
          <p:nvPr/>
        </p:nvSpPr>
        <p:spPr>
          <a:xfrm>
            <a:off x="9610080" y="5721847"/>
            <a:ext cx="2229973" cy="304888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merkez bölgesi</a:t>
            </a: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A2DF253-902A-1F78-15A5-EE6584AB086B}"/>
              </a:ext>
            </a:extLst>
          </p:cNvPr>
          <p:cNvSpPr/>
          <p:nvPr/>
        </p:nvSpPr>
        <p:spPr>
          <a:xfrm>
            <a:off x="6033753" y="2461078"/>
            <a:ext cx="316085" cy="170271"/>
          </a:xfrm>
          <a:custGeom>
            <a:gdLst>
              <a:gd name="connsiteX0" fmla="*/ 405629 w 405629"/>
              <a:gd name="connsiteY0" fmla="*/ 0 h 241587"/>
              <a:gd name="connsiteX1" fmla="*/ 405629 w 405629"/>
              <a:gd name="connsiteY1" fmla="*/ 0 h 241587"/>
              <a:gd name="connsiteX2" fmla="*/ 173282 w 405629"/>
              <a:gd name="connsiteY2" fmla="*/ 149901 h 241587"/>
              <a:gd name="connsiteX3" fmla="*/ 113321 w 405629"/>
              <a:gd name="connsiteY3" fmla="*/ 179881 h 241587"/>
              <a:gd name="connsiteX4" fmla="*/ 23380 w 405629"/>
              <a:gd name="connsiteY4" fmla="*/ 232347 h 241587"/>
              <a:gd name="connsiteX5" fmla="*/ 8390 w 405629"/>
              <a:gd name="connsiteY5" fmla="*/ 232347 h 24158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629" h="241587">
                <a:moveTo>
                  <a:pt x="405629" y="0"/>
                </a:moveTo>
                <a:lnTo>
                  <a:pt x="405629" y="0"/>
                </a:lnTo>
                <a:cubicBezTo>
                  <a:pt x="328180" y="49967"/>
                  <a:pt x="251778" y="101596"/>
                  <a:pt x="173282" y="149901"/>
                </a:cubicBezTo>
                <a:cubicBezTo>
                  <a:pt x="154251" y="161612"/>
                  <a:pt x="132723" y="168794"/>
                  <a:pt x="113321" y="179881"/>
                </a:cubicBezTo>
                <a:cubicBezTo>
                  <a:pt x="38939" y="222385"/>
                  <a:pt x="98854" y="198804"/>
                  <a:pt x="23380" y="232347"/>
                </a:cubicBezTo>
                <a:cubicBezTo>
                  <a:pt x="-7624" y="246126"/>
                  <a:pt x="-2381" y="243118"/>
                  <a:pt x="8390" y="232347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3E587A1-37FF-44B2-6044-ECA2D80FC795}"/>
              </a:ext>
            </a:extLst>
          </p:cNvPr>
          <p:cNvSpPr/>
          <p:nvPr/>
        </p:nvSpPr>
        <p:spPr>
          <a:xfrm>
            <a:off x="571066" y="2711945"/>
            <a:ext cx="2554480" cy="505863"/>
          </a:xfrm>
          <a:prstGeom prst="roundRect">
            <a:avLst/>
          </a:prstGeom>
          <a:noFill/>
          <a:ln w="28575">
            <a:solidFill>
              <a:srgbClr val="D49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>
            <a:noAutofit/>
          </a:bodyPr>
          <a:lstStyle/>
          <a:p>
            <a:pPr marR="0" lvl="0" defTabSz="914400" rtl="0" eaLnBrk="1" fontAlgn="t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tr" sz="1600" b="1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NÜFUS YOĞUNLUĞU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3171598-3987-7819-C773-DC115F92DE69}"/>
              </a:ext>
            </a:extLst>
          </p:cNvPr>
          <p:cNvSpPr/>
          <p:nvPr/>
        </p:nvSpPr>
        <p:spPr>
          <a:xfrm>
            <a:off x="855918" y="3371524"/>
            <a:ext cx="2554480" cy="505863"/>
          </a:xfrm>
          <a:prstGeom prst="roundRect">
            <a:avLst/>
          </a:prstGeom>
          <a:noFill/>
          <a:ln w="28575">
            <a:solidFill>
              <a:srgbClr val="98C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>
            <a:noAutofit/>
          </a:bodyPr>
          <a:lstStyle/>
          <a:p>
            <a:pPr marR="0" lvl="0" defTabSz="914400" rtl="0" eaLnBrk="1" fontAlgn="t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tr" sz="1600" b="1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ÖĞRENCİ DAĞILIMI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65D8001-E810-50B6-2775-2A5BCA5B8A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887" t="751" r="36137" b="64386"/>
          <a:stretch>
            <a:fillRect/>
          </a:stretch>
        </p:blipFill>
        <p:spPr>
          <a:xfrm>
            <a:off x="4924203" y="2117945"/>
            <a:ext cx="5291165" cy="3657075"/>
          </a:xfrm>
          <a:prstGeom prst="rect">
            <a:avLst/>
          </a:prstGeom>
          <a:ln>
            <a:noFill/>
          </a:ln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C34185E2-974A-5EF4-F661-4290F97B1A4A}"/>
              </a:ext>
            </a:extLst>
          </p:cNvPr>
          <p:cNvGrpSpPr>
            <a:grpSpLocks noChangeAspect="1"/>
          </p:cNvGrpSpPr>
          <p:nvPr/>
        </p:nvGrpSpPr>
        <p:grpSpPr>
          <a:xfrm>
            <a:off x="5587783" y="2024349"/>
            <a:ext cx="4757970" cy="4243411"/>
            <a:chOff x="3576580" y="1221740"/>
            <a:chExt cx="6243059" cy="5306693"/>
          </a:xfrm>
        </p:grpSpPr>
        <p:sp>
          <p:nvSpPr>
            <p:cNvPr id="21" name="Rectangle 4">
              <a:extLst>
                <a:ext uri="{FF2B5EF4-FFF2-40B4-BE49-F238E27FC236}">
                  <a16:creationId xmlns:a16="http://schemas.microsoft.com/office/drawing/2014/main" id="{B5DA97B4-DA02-F3AB-F180-DE054FC188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76580" y="1221740"/>
              <a:ext cx="6243059" cy="5306693"/>
            </a:xfrm>
            <a:custGeom>
              <a:gdLst>
                <a:gd name="connsiteX0" fmla="*/ 299334 w 6243059"/>
                <a:gd name="connsiteY0" fmla="*/ 277746 h 5306693"/>
                <a:gd name="connsiteX1" fmla="*/ 494406 w 6243059"/>
                <a:gd name="connsiteY1" fmla="*/ 189862 h 5306693"/>
                <a:gd name="connsiteX2" fmla="*/ 697860 w 6243059"/>
                <a:gd name="connsiteY2" fmla="*/ 125092 h 5306693"/>
                <a:gd name="connsiteX3" fmla="*/ 1312285 w 6243059"/>
                <a:gd name="connsiteY3" fmla="*/ 371472 h 5306693"/>
                <a:gd name="connsiteX4" fmla="*/ 1932045 w 6243059"/>
                <a:gd name="connsiteY4" fmla="*/ 501012 h 5306693"/>
                <a:gd name="connsiteX5" fmla="*/ 2303520 w 6243059"/>
                <a:gd name="connsiteY5" fmla="*/ 431800 h 5306693"/>
                <a:gd name="connsiteX6" fmla="*/ 2816600 w 6243059"/>
                <a:gd name="connsiteY6" fmla="*/ 419100 h 5306693"/>
                <a:gd name="connsiteX7" fmla="*/ 3113780 w 6243059"/>
                <a:gd name="connsiteY7" fmla="*/ 243840 h 5306693"/>
                <a:gd name="connsiteX8" fmla="*/ 3322060 w 6243059"/>
                <a:gd name="connsiteY8" fmla="*/ 276860 h 5306693"/>
                <a:gd name="connsiteX9" fmla="*/ 3652260 w 6243059"/>
                <a:gd name="connsiteY9" fmla="*/ 152400 h 5306693"/>
                <a:gd name="connsiteX10" fmla="*/ 4155180 w 6243059"/>
                <a:gd name="connsiteY10" fmla="*/ 0 h 5306693"/>
                <a:gd name="connsiteX11" fmla="*/ 4338060 w 6243059"/>
                <a:gd name="connsiteY11" fmla="*/ 160020 h 5306693"/>
                <a:gd name="connsiteX12" fmla="*/ 4487920 w 6243059"/>
                <a:gd name="connsiteY12" fmla="*/ 314960 h 5306693"/>
                <a:gd name="connsiteX13" fmla="*/ 4866380 w 6243059"/>
                <a:gd name="connsiteY13" fmla="*/ 340360 h 5306693"/>
                <a:gd name="connsiteX14" fmla="*/ 5054340 w 6243059"/>
                <a:gd name="connsiteY14" fmla="*/ 378460 h 5306693"/>
                <a:gd name="connsiteX15" fmla="*/ 5336280 w 6243059"/>
                <a:gd name="connsiteY15" fmla="*/ 866140 h 5306693"/>
                <a:gd name="connsiteX16" fmla="*/ 5475980 w 6243059"/>
                <a:gd name="connsiteY16" fmla="*/ 1021080 h 5306693"/>
                <a:gd name="connsiteX17" fmla="*/ 5667370 w 6243059"/>
                <a:gd name="connsiteY17" fmla="*/ 1046096 h 5306693"/>
                <a:gd name="connsiteX18" fmla="*/ 5776590 w 6243059"/>
                <a:gd name="connsiteY18" fmla="*/ 1141092 h 5306693"/>
                <a:gd name="connsiteX19" fmla="*/ 6080499 w 6243059"/>
                <a:gd name="connsiteY19" fmla="*/ 1501140 h 5306693"/>
                <a:gd name="connsiteX20" fmla="*/ 6243059 w 6243059"/>
                <a:gd name="connsiteY20" fmla="*/ 2214879 h 5306693"/>
                <a:gd name="connsiteX21" fmla="*/ 6108439 w 6243059"/>
                <a:gd name="connsiteY21" fmla="*/ 2649219 h 5306693"/>
                <a:gd name="connsiteX22" fmla="*/ 5615679 w 6243059"/>
                <a:gd name="connsiteY22" fmla="*/ 2750819 h 5306693"/>
                <a:gd name="connsiteX23" fmla="*/ 5242299 w 6243059"/>
                <a:gd name="connsiteY23" fmla="*/ 3340099 h 5306693"/>
                <a:gd name="connsiteX24" fmla="*/ 4698739 w 6243059"/>
                <a:gd name="connsiteY24" fmla="*/ 3342638 h 5306693"/>
                <a:gd name="connsiteX25" fmla="*/ 4447279 w 6243059"/>
                <a:gd name="connsiteY25" fmla="*/ 3964938 h 5306693"/>
                <a:gd name="connsiteX26" fmla="*/ 4226299 w 6243059"/>
                <a:gd name="connsiteY26" fmla="*/ 4333238 h 5306693"/>
                <a:gd name="connsiteX27" fmla="*/ 4077709 w 6243059"/>
                <a:gd name="connsiteY27" fmla="*/ 4689474 h 5306693"/>
                <a:gd name="connsiteX28" fmla="*/ 3786244 w 6243059"/>
                <a:gd name="connsiteY28" fmla="*/ 4521833 h 5306693"/>
                <a:gd name="connsiteX29" fmla="*/ 3490969 w 6243059"/>
                <a:gd name="connsiteY29" fmla="*/ 4563743 h 5306693"/>
                <a:gd name="connsiteX30" fmla="*/ 3241414 w 6243059"/>
                <a:gd name="connsiteY30" fmla="*/ 4510403 h 5306693"/>
                <a:gd name="connsiteX31" fmla="*/ 2896609 w 6243059"/>
                <a:gd name="connsiteY31" fmla="*/ 4655183 h 5306693"/>
                <a:gd name="connsiteX32" fmla="*/ 2540374 w 6243059"/>
                <a:gd name="connsiteY32" fmla="*/ 5064758 h 5306693"/>
                <a:gd name="connsiteX33" fmla="*/ 2279389 w 6243059"/>
                <a:gd name="connsiteY33" fmla="*/ 5013323 h 5306693"/>
                <a:gd name="connsiteX34" fmla="*/ 1550919 w 6243059"/>
                <a:gd name="connsiteY34" fmla="*/ 5112382 h 5306693"/>
                <a:gd name="connsiteX35" fmla="*/ 1077334 w 6243059"/>
                <a:gd name="connsiteY35" fmla="*/ 5306693 h 5306693"/>
                <a:gd name="connsiteX36" fmla="*/ 780154 w 6243059"/>
                <a:gd name="connsiteY36" fmla="*/ 5043803 h 5306693"/>
                <a:gd name="connsiteX37" fmla="*/ 635374 w 6243059"/>
                <a:gd name="connsiteY37" fmla="*/ 4881878 h 5306693"/>
                <a:gd name="connsiteX38" fmla="*/ 471545 w 6243059"/>
                <a:gd name="connsiteY38" fmla="*/ 4651373 h 5306693"/>
                <a:gd name="connsiteX39" fmla="*/ 513455 w 6243059"/>
                <a:gd name="connsiteY39" fmla="*/ 4451348 h 5306693"/>
                <a:gd name="connsiteX40" fmla="*/ 505836 w 6243059"/>
                <a:gd name="connsiteY40" fmla="*/ 4047488 h 5306693"/>
                <a:gd name="connsiteX41" fmla="*/ 231515 w 6243059"/>
                <a:gd name="connsiteY41" fmla="*/ 3691253 h 5306693"/>
                <a:gd name="connsiteX42" fmla="*/ 317240 w 6243059"/>
                <a:gd name="connsiteY42" fmla="*/ 3266438 h 5306693"/>
                <a:gd name="connsiteX43" fmla="*/ 31491 w 6243059"/>
                <a:gd name="connsiteY43" fmla="*/ 3062603 h 5306693"/>
                <a:gd name="connsiteX44" fmla="*/ 18155 w 6243059"/>
                <a:gd name="connsiteY44" fmla="*/ 2854958 h 5306693"/>
                <a:gd name="connsiteX45" fmla="*/ 162935 w 6243059"/>
                <a:gd name="connsiteY45" fmla="*/ 2698748 h 5306693"/>
                <a:gd name="connsiteX46" fmla="*/ 305811 w 6243059"/>
                <a:gd name="connsiteY46" fmla="*/ 2409188 h 5306693"/>
                <a:gd name="connsiteX47" fmla="*/ 208656 w 6243059"/>
                <a:gd name="connsiteY47" fmla="*/ 2275838 h 5306693"/>
                <a:gd name="connsiteX48" fmla="*/ 161031 w 6243059"/>
                <a:gd name="connsiteY48" fmla="*/ 2098673 h 5306693"/>
                <a:gd name="connsiteX49" fmla="*/ 207385 w 6243059"/>
                <a:gd name="connsiteY49" fmla="*/ 1918333 h 5306693"/>
                <a:gd name="connsiteX50" fmla="*/ 169285 w 6243059"/>
                <a:gd name="connsiteY50" fmla="*/ 1583053 h 5306693"/>
                <a:gd name="connsiteX51" fmla="*/ 347085 w 6243059"/>
                <a:gd name="connsiteY51" fmla="*/ 1224913 h 5306693"/>
                <a:gd name="connsiteX52" fmla="*/ 382645 w 6243059"/>
                <a:gd name="connsiteY52" fmla="*/ 780412 h 5306693"/>
                <a:gd name="connsiteX53" fmla="*/ 212466 w 6243059"/>
                <a:gd name="connsiteY53" fmla="*/ 346072 h 5306693"/>
                <a:gd name="connsiteX54" fmla="*/ 299334 w 6243059"/>
                <a:gd name="connsiteY54" fmla="*/ 277746 h 53066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243059" h="5306693">
                  <a:moveTo>
                    <a:pt x="299334" y="277746"/>
                  </a:moveTo>
                  <a:cubicBezTo>
                    <a:pt x="379598" y="241678"/>
                    <a:pt x="411602" y="218310"/>
                    <a:pt x="494406" y="189862"/>
                  </a:cubicBezTo>
                  <a:cubicBezTo>
                    <a:pt x="572384" y="150492"/>
                    <a:pt x="635122" y="133982"/>
                    <a:pt x="697860" y="125092"/>
                  </a:cubicBezTo>
                  <a:cubicBezTo>
                    <a:pt x="845942" y="103925"/>
                    <a:pt x="1103243" y="293579"/>
                    <a:pt x="1312285" y="371472"/>
                  </a:cubicBezTo>
                  <a:cubicBezTo>
                    <a:pt x="1529032" y="429892"/>
                    <a:pt x="1679738" y="475612"/>
                    <a:pt x="1932045" y="501012"/>
                  </a:cubicBezTo>
                  <a:cubicBezTo>
                    <a:pt x="2112914" y="473813"/>
                    <a:pt x="2156094" y="445452"/>
                    <a:pt x="2303520" y="431800"/>
                  </a:cubicBezTo>
                  <a:cubicBezTo>
                    <a:pt x="2450946" y="418148"/>
                    <a:pt x="2699760" y="456353"/>
                    <a:pt x="2816600" y="419100"/>
                  </a:cubicBezTo>
                  <a:cubicBezTo>
                    <a:pt x="2993236" y="345758"/>
                    <a:pt x="3037157" y="246803"/>
                    <a:pt x="3113780" y="243840"/>
                  </a:cubicBezTo>
                  <a:cubicBezTo>
                    <a:pt x="3217179" y="242041"/>
                    <a:pt x="3242473" y="296333"/>
                    <a:pt x="3322060" y="276860"/>
                  </a:cubicBezTo>
                  <a:cubicBezTo>
                    <a:pt x="3466522" y="217488"/>
                    <a:pt x="3507057" y="201083"/>
                    <a:pt x="3652260" y="152400"/>
                  </a:cubicBezTo>
                  <a:cubicBezTo>
                    <a:pt x="3797463" y="103717"/>
                    <a:pt x="4040880" y="0"/>
                    <a:pt x="4155180" y="0"/>
                  </a:cubicBezTo>
                  <a:cubicBezTo>
                    <a:pt x="4289906" y="35878"/>
                    <a:pt x="4298267" y="105833"/>
                    <a:pt x="4338060" y="160020"/>
                  </a:cubicBezTo>
                  <a:cubicBezTo>
                    <a:pt x="4370339" y="248391"/>
                    <a:pt x="4363037" y="315807"/>
                    <a:pt x="4487920" y="314960"/>
                  </a:cubicBezTo>
                  <a:cubicBezTo>
                    <a:pt x="4665403" y="325861"/>
                    <a:pt x="4814310" y="333163"/>
                    <a:pt x="4866380" y="340360"/>
                  </a:cubicBezTo>
                  <a:cubicBezTo>
                    <a:pt x="4918450" y="347557"/>
                    <a:pt x="4987453" y="331893"/>
                    <a:pt x="5054340" y="378460"/>
                  </a:cubicBezTo>
                  <a:cubicBezTo>
                    <a:pt x="5259763" y="650981"/>
                    <a:pt x="5332470" y="835237"/>
                    <a:pt x="5336280" y="866140"/>
                  </a:cubicBezTo>
                  <a:cubicBezTo>
                    <a:pt x="5374909" y="990071"/>
                    <a:pt x="5343752" y="968227"/>
                    <a:pt x="5475980" y="1021080"/>
                  </a:cubicBezTo>
                  <a:cubicBezTo>
                    <a:pt x="5554170" y="1033652"/>
                    <a:pt x="5591720" y="1030984"/>
                    <a:pt x="5667370" y="1046096"/>
                  </a:cubicBezTo>
                  <a:cubicBezTo>
                    <a:pt x="5759657" y="1062521"/>
                    <a:pt x="5760503" y="1109427"/>
                    <a:pt x="5776590" y="1141092"/>
                  </a:cubicBezTo>
                  <a:cubicBezTo>
                    <a:pt x="5973292" y="1421403"/>
                    <a:pt x="6024344" y="1394142"/>
                    <a:pt x="6080499" y="1501140"/>
                  </a:cubicBezTo>
                  <a:cubicBezTo>
                    <a:pt x="6189994" y="1702118"/>
                    <a:pt x="6190142" y="2035386"/>
                    <a:pt x="6243059" y="2214879"/>
                  </a:cubicBezTo>
                  <a:cubicBezTo>
                    <a:pt x="6235290" y="2397653"/>
                    <a:pt x="6193952" y="2562012"/>
                    <a:pt x="6108439" y="2649219"/>
                  </a:cubicBezTo>
                  <a:cubicBezTo>
                    <a:pt x="6015306" y="2695786"/>
                    <a:pt x="5820149" y="2712719"/>
                    <a:pt x="5615679" y="2750819"/>
                  </a:cubicBezTo>
                  <a:cubicBezTo>
                    <a:pt x="5497421" y="2839614"/>
                    <a:pt x="5371416" y="3117003"/>
                    <a:pt x="5242299" y="3340099"/>
                  </a:cubicBezTo>
                  <a:cubicBezTo>
                    <a:pt x="4992807" y="3518217"/>
                    <a:pt x="4761816" y="3329938"/>
                    <a:pt x="4698739" y="3342638"/>
                  </a:cubicBezTo>
                  <a:cubicBezTo>
                    <a:pt x="4531797" y="3413652"/>
                    <a:pt x="4480299" y="3757928"/>
                    <a:pt x="4447279" y="3964938"/>
                  </a:cubicBezTo>
                  <a:cubicBezTo>
                    <a:pt x="4426387" y="4038492"/>
                    <a:pt x="4307791" y="4210789"/>
                    <a:pt x="4226299" y="4333238"/>
                  </a:cubicBezTo>
                  <a:cubicBezTo>
                    <a:pt x="4175287" y="4450607"/>
                    <a:pt x="4168832" y="4602585"/>
                    <a:pt x="4077709" y="4689474"/>
                  </a:cubicBezTo>
                  <a:cubicBezTo>
                    <a:pt x="3915530" y="4665979"/>
                    <a:pt x="3866254" y="4588826"/>
                    <a:pt x="3786244" y="4521833"/>
                  </a:cubicBezTo>
                  <a:cubicBezTo>
                    <a:pt x="3654862" y="4514848"/>
                    <a:pt x="3594156" y="4556758"/>
                    <a:pt x="3490969" y="4563743"/>
                  </a:cubicBezTo>
                  <a:cubicBezTo>
                    <a:pt x="3415404" y="4553583"/>
                    <a:pt x="3324599" y="4528183"/>
                    <a:pt x="3241414" y="4510403"/>
                  </a:cubicBezTo>
                  <a:cubicBezTo>
                    <a:pt x="3126479" y="4514848"/>
                    <a:pt x="3024879" y="4553583"/>
                    <a:pt x="2896609" y="4655183"/>
                  </a:cubicBezTo>
                  <a:cubicBezTo>
                    <a:pt x="2764529" y="4803138"/>
                    <a:pt x="2725794" y="5025388"/>
                    <a:pt x="2540374" y="5064758"/>
                  </a:cubicBezTo>
                  <a:cubicBezTo>
                    <a:pt x="2447664" y="5066663"/>
                    <a:pt x="2400674" y="5015228"/>
                    <a:pt x="2279389" y="5013323"/>
                  </a:cubicBezTo>
                  <a:cubicBezTo>
                    <a:pt x="2027041" y="5027293"/>
                    <a:pt x="1793742" y="5079362"/>
                    <a:pt x="1550919" y="5112382"/>
                  </a:cubicBezTo>
                  <a:cubicBezTo>
                    <a:pt x="1402075" y="5153975"/>
                    <a:pt x="1189285" y="5289230"/>
                    <a:pt x="1077334" y="5306693"/>
                  </a:cubicBezTo>
                  <a:cubicBezTo>
                    <a:pt x="923473" y="5286056"/>
                    <a:pt x="869054" y="5266053"/>
                    <a:pt x="780154" y="5043803"/>
                  </a:cubicBezTo>
                  <a:cubicBezTo>
                    <a:pt x="741546" y="4950776"/>
                    <a:pt x="686491" y="4936488"/>
                    <a:pt x="635374" y="4881878"/>
                  </a:cubicBezTo>
                  <a:cubicBezTo>
                    <a:pt x="570731" y="4819013"/>
                    <a:pt x="489325" y="4745988"/>
                    <a:pt x="471545" y="4651373"/>
                  </a:cubicBezTo>
                  <a:cubicBezTo>
                    <a:pt x="467862" y="4585651"/>
                    <a:pt x="487737" y="4549138"/>
                    <a:pt x="513455" y="4451348"/>
                  </a:cubicBezTo>
                  <a:cubicBezTo>
                    <a:pt x="554222" y="4272596"/>
                    <a:pt x="535681" y="4169725"/>
                    <a:pt x="505836" y="4047488"/>
                  </a:cubicBezTo>
                  <a:cubicBezTo>
                    <a:pt x="468498" y="3902708"/>
                    <a:pt x="255645" y="3858575"/>
                    <a:pt x="231515" y="3691253"/>
                  </a:cubicBezTo>
                  <a:cubicBezTo>
                    <a:pt x="217989" y="3549966"/>
                    <a:pt x="330257" y="3358513"/>
                    <a:pt x="317240" y="3266438"/>
                  </a:cubicBezTo>
                  <a:cubicBezTo>
                    <a:pt x="305619" y="3150233"/>
                    <a:pt x="81973" y="3129278"/>
                    <a:pt x="31491" y="3062603"/>
                  </a:cubicBezTo>
                  <a:cubicBezTo>
                    <a:pt x="4313" y="3007041"/>
                    <a:pt x="-16452" y="2967988"/>
                    <a:pt x="18155" y="2854958"/>
                  </a:cubicBezTo>
                  <a:cubicBezTo>
                    <a:pt x="64637" y="2769551"/>
                    <a:pt x="112452" y="2741928"/>
                    <a:pt x="162935" y="2698748"/>
                  </a:cubicBezTo>
                  <a:cubicBezTo>
                    <a:pt x="265614" y="2546031"/>
                    <a:pt x="293111" y="2500628"/>
                    <a:pt x="305811" y="2409188"/>
                  </a:cubicBezTo>
                  <a:cubicBezTo>
                    <a:pt x="293238" y="2331401"/>
                    <a:pt x="273426" y="2355213"/>
                    <a:pt x="208656" y="2275838"/>
                  </a:cubicBezTo>
                  <a:cubicBezTo>
                    <a:pt x="178621" y="2239008"/>
                    <a:pt x="140923" y="2170957"/>
                    <a:pt x="161031" y="2098673"/>
                  </a:cubicBezTo>
                  <a:cubicBezTo>
                    <a:pt x="184441" y="2047027"/>
                    <a:pt x="207914" y="2022367"/>
                    <a:pt x="207385" y="1918333"/>
                  </a:cubicBezTo>
                  <a:cubicBezTo>
                    <a:pt x="209205" y="1806996"/>
                    <a:pt x="129492" y="1724870"/>
                    <a:pt x="169285" y="1583053"/>
                  </a:cubicBezTo>
                  <a:cubicBezTo>
                    <a:pt x="262334" y="1385357"/>
                    <a:pt x="281468" y="1402713"/>
                    <a:pt x="347085" y="1224913"/>
                  </a:cubicBezTo>
                  <a:cubicBezTo>
                    <a:pt x="392720" y="1031873"/>
                    <a:pt x="384338" y="952709"/>
                    <a:pt x="382645" y="780412"/>
                  </a:cubicBezTo>
                  <a:cubicBezTo>
                    <a:pt x="382137" y="456562"/>
                    <a:pt x="224234" y="483613"/>
                    <a:pt x="212466" y="346072"/>
                  </a:cubicBezTo>
                  <a:cubicBezTo>
                    <a:pt x="249296" y="305051"/>
                    <a:pt x="224404" y="317116"/>
                    <a:pt x="299334" y="277746"/>
                  </a:cubicBezTo>
                  <a:close/>
                </a:path>
              </a:pathLst>
            </a:custGeom>
            <a:noFill/>
            <a:ln w="38100">
              <a:solidFill>
                <a:srgbClr val="D497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6">
              <a:extLst>
                <a:ext uri="{FF2B5EF4-FFF2-40B4-BE49-F238E27FC236}">
                  <a16:creationId xmlns:a16="http://schemas.microsoft.com/office/drawing/2014/main" id="{C4D18325-2309-4C6B-55FA-A8A886CD95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50305" y="2509860"/>
              <a:ext cx="1872614" cy="2006657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02929C97-F96F-56F9-E73B-8E71942E65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8003" t="1222" r="3021" b="66046"/>
          <a:stretch>
            <a:fillRect/>
          </a:stretch>
        </p:blipFill>
        <p:spPr>
          <a:xfrm>
            <a:off x="4804023" y="2153277"/>
            <a:ext cx="5291164" cy="3433528"/>
          </a:xfrm>
          <a:prstGeom prst="rect">
            <a:avLst/>
          </a:prstGeom>
          <a:ln>
            <a:noFill/>
          </a:ln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C34A706-696B-D51D-8404-6BE469BCB512}"/>
              </a:ext>
            </a:extLst>
          </p:cNvPr>
          <p:cNvSpPr/>
          <p:nvPr/>
        </p:nvSpPr>
        <p:spPr>
          <a:xfrm>
            <a:off x="1140770" y="4031103"/>
            <a:ext cx="2554480" cy="505863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>
            <a:noAutofit/>
          </a:bodyPr>
          <a:lstStyle/>
          <a:p>
            <a:pPr marR="0" lvl="0" defTabSz="914400" rtl="0" eaLnBrk="1" fontAlgn="t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tr" sz="1600" b="1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İSTİHDAM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32C1793-8310-F4C7-35B6-A0A3F0A0183E}"/>
              </a:ext>
            </a:extLst>
          </p:cNvPr>
          <p:cNvSpPr/>
          <p:nvPr/>
        </p:nvSpPr>
        <p:spPr>
          <a:xfrm>
            <a:off x="1425622" y="4690682"/>
            <a:ext cx="2554480" cy="5058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>
            <a:noAutofit/>
          </a:bodyPr>
          <a:lstStyle/>
          <a:p>
            <a:pPr marR="0" lvl="0" defTabSz="914400" rtl="0" eaLnBrk="1" fontAlgn="t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tr" sz="1600" b="1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DEMİRYOLU AĞI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8C1C3859-AC50-8901-D67F-13E4AFF389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487" t="56242" r="34537" b="11026"/>
          <a:stretch>
            <a:fillRect/>
          </a:stretch>
        </p:blipFill>
        <p:spPr>
          <a:xfrm>
            <a:off x="5132206" y="2262661"/>
            <a:ext cx="5291164" cy="3433528"/>
          </a:xfrm>
          <a:prstGeom prst="rect">
            <a:avLst/>
          </a:prstGeom>
          <a:ln>
            <a:noFill/>
          </a:ln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0591D60-9854-7E0D-BCD8-F665FCC088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15" b="96154" l="1949" r="90462">
                        <a14:foregroundMark x1="68103" y1="95192" x2="26154" y2="88942"/>
                        <a14:foregroundMark x1="16113" y1="67596" x2="11077" y2="56891"/>
                        <a14:foregroundMark x1="26154" y1="88942" x2="16651" y2="68741"/>
                        <a14:foregroundMark x1="11077" y1="56891" x2="15385" y2="26763"/>
                        <a14:foregroundMark x1="84513" y1="23237" x2="35179" y2="80929"/>
                        <a14:foregroundMark x1="35179" y1="80929" x2="32615" y2="82532"/>
                        <a14:foregroundMark x1="90462" y1="31891" x2="87077" y2="40705"/>
                        <a14:foregroundMark x1="87077" y1="40705" x2="73949" y2="59135"/>
                        <a14:foregroundMark x1="82974" y1="56410" x2="57026" y2="72115"/>
                        <a14:foregroundMark x1="71968" y1="94427" x2="35282" y2="96474"/>
                        <a14:foregroundMark x1="13333" y1="92308" x2="13193" y2="89729"/>
                        <a14:foregroundMark x1="5391" y1="76822" x2="5333" y2="77724"/>
                        <a14:foregroundMark x1="6872" y1="53686" x2="5656" y2="72684"/>
                        <a14:foregroundMark x1="5333" y1="77724" x2="5538" y2="78846"/>
                        <a14:foregroundMark x1="1949" y1="37179" x2="4205" y2="29647"/>
                        <a14:foregroundMark x1="18256" y1="9615" x2="30974" y2="10737"/>
                        <a14:foregroundMark x1="39282" y1="11058" x2="47897" y2="10096"/>
                        <a14:foregroundMark x1="47897" y1="10096" x2="48103" y2="10256"/>
                        <a14:backgroundMark x1="80000" y1="65224" x2="72821" y2="66506"/>
                        <a14:backgroundMark x1="72821" y1="66506" x2="74359" y2="98718"/>
                        <a14:backgroundMark x1="74359" y1="98718" x2="83897" y2="87821"/>
                        <a14:backgroundMark x1="83897" y1="87821" x2="85846" y2="71474"/>
                        <a14:backgroundMark x1="85846" y1="71474" x2="80103" y2="65224"/>
                        <a14:backgroundMark x1="80103" y1="65224" x2="80103" y2="65385"/>
                        <a14:backgroundMark x1="14462" y1="67628" x2="14564" y2="80449"/>
                        <a14:backgroundMark x1="14564" y1="80449" x2="10564" y2="89744"/>
                        <a14:backgroundMark x1="10564" y1="89744" x2="2256" y2="96635"/>
                        <a14:backgroundMark x1="2256" y1="96635" x2="2256" y2="79487"/>
                        <a14:backgroundMark x1="2256" y1="79487" x2="9333" y2="69231"/>
                        <a14:backgroundMark x1="9333" y1="69231" x2="13744" y2="684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52746" y="1826972"/>
            <a:ext cx="6755906" cy="4536598"/>
          </a:xfrm>
          <a:prstGeom prst="rect">
            <a:avLst/>
          </a:prstGeom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B5690B4-26A3-C984-F41E-DAD1DE1537A4}"/>
              </a:ext>
            </a:extLst>
          </p:cNvPr>
          <p:cNvSpPr/>
          <p:nvPr/>
        </p:nvSpPr>
        <p:spPr>
          <a:xfrm>
            <a:off x="1710473" y="5350262"/>
            <a:ext cx="2554480" cy="505863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>
            <a:noAutofit/>
          </a:bodyPr>
          <a:lstStyle/>
          <a:p>
            <a:pPr marR="0" lvl="0" defTabSz="914400" rtl="0" eaLnBrk="1" fontAlgn="t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tr" sz="1600" b="1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BİSİKLET AĞI</a:t>
            </a:r>
          </a:p>
        </p:txBody>
      </p:sp>
    </p:spTree>
    <p:extLst>
      <p:ext uri="{BB962C8B-B14F-4D97-AF65-F5344CB8AC3E}">
        <p14:creationId xmlns:p14="http://schemas.microsoft.com/office/powerpoint/2010/main" val="14309969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2" grpId="0"/>
      <p:bldP spid="33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CAFECC-028B-BE54-B67A-D56E94956566}"/>
              </a:ext>
            </a:extLst>
          </p:cNvPr>
          <p:cNvSpPr txBox="1"/>
          <p:nvPr/>
        </p:nvSpPr>
        <p:spPr>
          <a:xfrm>
            <a:off x="0" y="874776"/>
            <a:ext cx="12192000" cy="1243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Türel Dağılım</a:t>
            </a:r>
            <a:endParaRPr lang="en-US" sz="1600" b="1">
              <a:latin typeface="Myriad Pro" panose="020b0503030403020204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6171BE2-DD8A-D6DD-3EDD-A6D38125D0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5783591"/>
              </p:ext>
            </p:extLst>
          </p:nvPr>
        </p:nvGraphicFramePr>
        <p:xfrm>
          <a:off x="1866091" y="1589401"/>
          <a:ext cx="6296990" cy="4587829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CB6A8F4B-FAB9-B531-4F84-EDE645A371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3775742"/>
              </p:ext>
            </p:extLst>
          </p:nvPr>
        </p:nvGraphicFramePr>
        <p:xfrm>
          <a:off x="7832202" y="1496568"/>
          <a:ext cx="6296990" cy="4587829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B037B48-864E-F4D0-71E6-40B13CD468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4743301"/>
              </p:ext>
            </p:extLst>
          </p:nvPr>
        </p:nvGraphicFramePr>
        <p:xfrm>
          <a:off x="160774" y="3989195"/>
          <a:ext cx="1858945" cy="2202227"/>
        </p:xfrm>
        <a:graphic>
          <a:graphicData uri="http://schemas.openxmlformats.org/drawingml/2006/chart">
            <c:chart xmlns:c="http://schemas.openxmlformats.org/drawingml/2006/chart" r:id="rId5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F23154F-1FC4-80E1-D429-D105F04081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2626819"/>
              </p:ext>
            </p:extLst>
          </p:nvPr>
        </p:nvGraphicFramePr>
        <p:xfrm>
          <a:off x="151632" y="2245838"/>
          <a:ext cx="1858945" cy="2202227"/>
        </p:xfrm>
        <a:graphic>
          <a:graphicData uri="http://schemas.openxmlformats.org/drawingml/2006/chart">
            <c:chart xmlns:c="http://schemas.openxmlformats.org/drawingml/2006/chart" r:id="rId6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F01DEC51-7B93-164F-3DCE-386CF3ED60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5120308"/>
              </p:ext>
            </p:extLst>
          </p:nvPr>
        </p:nvGraphicFramePr>
        <p:xfrm>
          <a:off x="161681" y="502480"/>
          <a:ext cx="1858945" cy="2202227"/>
        </p:xfrm>
        <a:graphic>
          <a:graphicData uri="http://schemas.openxmlformats.org/drawingml/2006/chart">
            <c:chart xmlns:c="http://schemas.openxmlformats.org/drawingml/2006/chart" r:id="rId7"/>
          </a:graphicData>
        </a:graphic>
      </p:graphicFrame>
    </p:spTree>
    <p:extLst>
      <p:ext uri="{BB962C8B-B14F-4D97-AF65-F5344CB8AC3E}">
        <p14:creationId xmlns:p14="http://schemas.microsoft.com/office/powerpoint/2010/main" val="2050976218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0911434-87B0-6D5F-1F32-DCAA6C5307D9}"/>
              </a:ext>
            </a:extLst>
          </p:cNvPr>
          <p:cNvGrpSpPr>
            <a:grpSpLocks noChangeAspect="1"/>
          </p:cNvGrpSpPr>
          <p:nvPr/>
        </p:nvGrpSpPr>
        <p:grpSpPr>
          <a:xfrm>
            <a:off x="7499582" y="1783838"/>
            <a:ext cx="4209099" cy="4470319"/>
            <a:chOff x="7568269" y="1155823"/>
            <a:chExt cx="4575174" cy="490083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F25F6A0-F0F7-FEC5-5429-405BADDB5A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1377"/>
            <a:stretch>
              <a:fillRect/>
            </a:stretch>
          </p:blipFill>
          <p:spPr>
            <a:xfrm>
              <a:off x="7568269" y="1155823"/>
              <a:ext cx="4575174" cy="4900836"/>
            </a:xfrm>
            <a:prstGeom prst="rect">
              <a:avLst/>
            </a:prstGeom>
          </p:spPr>
        </p:pic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BE7AC94-AD95-51FA-0F29-0D312A6395C8}"/>
                </a:ext>
              </a:extLst>
            </p:cNvPr>
            <p:cNvSpPr/>
            <p:nvPr/>
          </p:nvSpPr>
          <p:spPr>
            <a:xfrm>
              <a:off x="7638883" y="2478977"/>
              <a:ext cx="4433944" cy="444825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72" y="874776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TomTom Trafik Endeksi trafik raporu'na göre Ankara'da mevcut hareketlilik durumu</a:t>
            </a:r>
            <a:b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</a:b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:</a:t>
            </a:r>
            <a:endParaRPr lang="en-US" sz="1600" b="1">
              <a:latin typeface="Myriad Pro" panose="020b0503030403020204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B37DA40-A29D-5AF3-478F-4CA029ACA1D9}"/>
              </a:ext>
            </a:extLst>
          </p:cNvPr>
          <p:cNvGrpSpPr/>
          <p:nvPr/>
        </p:nvGrpSpPr>
        <p:grpSpPr>
          <a:xfrm>
            <a:off x="88572" y="2118360"/>
            <a:ext cx="3355443" cy="4053840"/>
            <a:chOff x="2130701" y="2300378"/>
            <a:chExt cx="3138342" cy="3880800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D9CB165-A8A4-68A3-9583-8DEB6FB43006}"/>
                </a:ext>
              </a:extLst>
            </p:cNvPr>
            <p:cNvSpPr/>
            <p:nvPr/>
          </p:nvSpPr>
          <p:spPr>
            <a:xfrm>
              <a:off x="2130701" y="2300378"/>
              <a:ext cx="3138342" cy="3880800"/>
            </a:xfrm>
            <a:prstGeom prst="round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4D895A9-F6CC-41DC-CF3F-5280171A5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59852" y="2448261"/>
              <a:ext cx="2688776" cy="3585035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9D13B7B-5F8E-1268-0893-C19B087B3265}"/>
              </a:ext>
            </a:extLst>
          </p:cNvPr>
          <p:cNvGrpSpPr/>
          <p:nvPr/>
        </p:nvGrpSpPr>
        <p:grpSpPr>
          <a:xfrm>
            <a:off x="798954" y="5385391"/>
            <a:ext cx="2021017" cy="462544"/>
            <a:chOff x="525780" y="112421"/>
            <a:chExt cx="2943000" cy="442800"/>
          </a:xfrm>
          <a:solidFill>
            <a:srgbClr val="FFDC7A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2532033-D5DC-80F4-AEEA-0E74FB6A4BD4}"/>
                </a:ext>
              </a:extLst>
            </p:cNvPr>
            <p:cNvSpPr/>
            <p:nvPr/>
          </p:nvSpPr>
          <p:spPr>
            <a:xfrm>
              <a:off x="525780" y="112421"/>
              <a:ext cx="2943000" cy="4428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>
              <a:noAutofit/>
            </a:bodyPr>
            <a:lstStyle/>
            <a:p/>
          </p:txBody>
        </p:sp>
        <p:sp>
          <p:nvSpPr>
            <p:cNvPr id="13" name="Rectangle: Rounded Corners 4">
              <a:extLst>
                <a:ext uri="{FF2B5EF4-FFF2-40B4-BE49-F238E27FC236}">
                  <a16:creationId xmlns:a16="http://schemas.microsoft.com/office/drawing/2014/main" id="{FD0F1EB5-B637-215A-8C16-8DA131351189}"/>
                </a:ext>
              </a:extLst>
            </p:cNvPr>
            <p:cNvSpPr txBox="1"/>
            <p:nvPr/>
          </p:nvSpPr>
          <p:spPr>
            <a:xfrm>
              <a:off x="525780" y="134037"/>
              <a:ext cx="2921384" cy="399568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marL="0" marR="0" lvl="0" indent="0" algn="ctr" defTabSz="8001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tr" sz="1600" b="0" i="0" u="none" strike="noStrike" kern="1200" cap="none" spc="0" normalizeH="0" baseline="0" noProof="0">
                  <a:solidFill>
                    <a:srgbClr val="262626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Segoe UI Semibold"/>
                  <a:cs typeface="Segoe UI Semibold"/>
                </a:rPr>
                <a:t>Ankara şehir merkezi</a:t>
              </a: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27373AC-EA9F-3528-5F09-59289BDD2AB6}"/>
              </a:ext>
            </a:extLst>
          </p:cNvPr>
          <p:cNvGrpSpPr/>
          <p:nvPr/>
        </p:nvGrpSpPr>
        <p:grpSpPr>
          <a:xfrm>
            <a:off x="3490839" y="2118360"/>
            <a:ext cx="3355443" cy="4053840"/>
            <a:chOff x="6382176" y="2300378"/>
            <a:chExt cx="3138342" cy="3880800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55BBB57C-A2ED-695B-B636-44F6BB88BDCC}"/>
                </a:ext>
              </a:extLst>
            </p:cNvPr>
            <p:cNvSpPr/>
            <p:nvPr/>
          </p:nvSpPr>
          <p:spPr>
            <a:xfrm>
              <a:off x="6382176" y="2300378"/>
              <a:ext cx="3138342" cy="3880800"/>
            </a:xfrm>
            <a:prstGeom prst="round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98AE646-82F9-6426-8628-49BDEE3610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1863"/>
            <a:stretch>
              <a:fillRect/>
            </a:stretch>
          </p:blipFill>
          <p:spPr>
            <a:xfrm>
              <a:off x="6655555" y="2448261"/>
              <a:ext cx="2591584" cy="3505485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1EB56BD-B53B-7506-68C7-250ECEE87049}"/>
              </a:ext>
            </a:extLst>
          </p:cNvPr>
          <p:cNvGrpSpPr/>
          <p:nvPr/>
        </p:nvGrpSpPr>
        <p:grpSpPr>
          <a:xfrm>
            <a:off x="4201221" y="5395025"/>
            <a:ext cx="2021017" cy="462544"/>
            <a:chOff x="525780" y="112421"/>
            <a:chExt cx="2943000" cy="442800"/>
          </a:xfrm>
          <a:solidFill>
            <a:srgbClr val="FFDC7A"/>
          </a:solidFill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450074D5-F10C-014A-C7CC-F26C19B08966}"/>
                </a:ext>
              </a:extLst>
            </p:cNvPr>
            <p:cNvSpPr/>
            <p:nvPr/>
          </p:nvSpPr>
          <p:spPr>
            <a:xfrm>
              <a:off x="525780" y="112421"/>
              <a:ext cx="2943000" cy="4428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>
              <a:noAutofit/>
            </a:bodyPr>
            <a:lstStyle/>
            <a:p/>
          </p:txBody>
        </p:sp>
        <p:sp>
          <p:nvSpPr>
            <p:cNvPr id="28" name="Rectangle: Rounded Corners 4">
              <a:extLst>
                <a:ext uri="{FF2B5EF4-FFF2-40B4-BE49-F238E27FC236}">
                  <a16:creationId xmlns:a16="http://schemas.microsoft.com/office/drawing/2014/main" id="{BFD52D90-4B7C-76B7-DD42-262C76499976}"/>
                </a:ext>
              </a:extLst>
            </p:cNvPr>
            <p:cNvSpPr txBox="1"/>
            <p:nvPr/>
          </p:nvSpPr>
          <p:spPr>
            <a:xfrm>
              <a:off x="525780" y="134037"/>
              <a:ext cx="2921384" cy="399568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6000" tIns="0" rIns="36000" bIns="0" numCol="1" spcCol="1270" anchor="ctr" anchorCtr="0">
              <a:noAutofit/>
            </a:bodyPr>
            <a:lstStyle/>
            <a:p>
              <a:pPr marL="0" marR="0" lvl="0" indent="0" algn="ctr" defTabSz="8001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tr" sz="1600" b="0" i="0" u="none" strike="noStrike" kern="1200" cap="none" spc="0" normalizeH="0" baseline="0" noProof="0">
                  <a:solidFill>
                    <a:srgbClr val="262626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Segoe UI Semibold"/>
                  <a:cs typeface="Segoe UI Semibold"/>
                </a:rPr>
                <a:t>Ankara metro alanı</a:t>
              </a: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6365593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72" y="874776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TomTom Trafik Endeksi trafik raporu'na göre Ankara'da mevcut hareketlilik durumu</a:t>
            </a:r>
            <a:b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</a:b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:</a:t>
            </a:r>
            <a:endParaRPr lang="en-US" sz="1600" b="1">
              <a:latin typeface="Myriad Pro" panose="020b0503030403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7748A6-134E-4022-635A-8746048A68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935" r="4469"/>
          <a:stretch>
            <a:fillRect/>
          </a:stretch>
        </p:blipFill>
        <p:spPr>
          <a:xfrm>
            <a:off x="347006" y="1995952"/>
            <a:ext cx="5889674" cy="43347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0872ED-FE85-B05D-C8CA-7B8444AC2A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00" t="2787" r="7039" b="3774"/>
          <a:stretch>
            <a:fillRect/>
          </a:stretch>
        </p:blipFill>
        <p:spPr>
          <a:xfrm>
            <a:off x="6302335" y="1995952"/>
            <a:ext cx="5655212" cy="424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16766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72" y="874776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Şehir merkezindeki </a:t>
            </a:r>
            <a:b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</a:b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TomTom Trafik Endeksi'ne göre</a:t>
            </a:r>
            <a:r>
              <a:rPr lang="tr" sz="1600" b="1" i="0" u="none" strike="noStrike">
                <a:solidFill>
                  <a:srgbClr val="1D4381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 Ankara'daki mevcut hareketlilik durumu:</a:t>
            </a:r>
            <a:endParaRPr lang="en-US" sz="1600" b="1">
              <a:solidFill>
                <a:srgbClr val="1D4381"/>
              </a:solidFill>
              <a:latin typeface="Myriad Pro" panose="020b050303040302020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347D8D-98AB-6F0E-2856-486B5B922F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99" t="5991" r="1462" b="6909"/>
          <a:stretch>
            <a:fillRect/>
          </a:stretch>
        </p:blipFill>
        <p:spPr>
          <a:xfrm>
            <a:off x="1" y="2347900"/>
            <a:ext cx="12192000" cy="371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07573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72" y="874776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Metro alanındaki </a:t>
            </a:r>
            <a:b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</a:b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TomTom Trafik Endeksi'ne göre</a:t>
            </a:r>
            <a:r>
              <a:rPr lang="tr" sz="1600" b="1" i="0" u="none" strike="noStrike">
                <a:solidFill>
                  <a:srgbClr val="1D4381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 Ankara'daki mevcut hareketlilik durumu:</a:t>
            </a:r>
            <a:endParaRPr lang="en-US" sz="1600" b="1">
              <a:solidFill>
                <a:srgbClr val="1D4381"/>
              </a:solidFill>
              <a:latin typeface="Myriad Pro" panose="020b050303040302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75F9E2-1C7E-6E52-BA92-8AEAE84640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08" t="5646" r="2038" b="4077"/>
          <a:stretch>
            <a:fillRect/>
          </a:stretch>
        </p:blipFill>
        <p:spPr>
          <a:xfrm>
            <a:off x="0" y="2349304"/>
            <a:ext cx="12208102" cy="377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93163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1E1CE1-2654-44CB-35F2-D1417ABFC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8259" y="6411412"/>
            <a:ext cx="421343" cy="365125"/>
          </a:xfr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200" b="0" i="0" u="none" strike="noStrike" kern="1200" cap="none" spc="0" normalizeH="0" baseline="0" noProof="0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  <a:ea typeface="+mn-ea"/>
                <a:cs typeface="+mn-cs"/>
              </a:rPr>
              <a:t>2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AD515E1-2EB3-53AA-14A5-E02950DC7ACE}"/>
              </a:ext>
            </a:extLst>
          </p:cNvPr>
          <p:cNvSpPr/>
          <p:nvPr/>
        </p:nvSpPr>
        <p:spPr>
          <a:xfrm>
            <a:off x="162560" y="2368550"/>
            <a:ext cx="11877041" cy="2324100"/>
          </a:xfrm>
          <a:prstGeom prst="roundRect">
            <a:avLst/>
          </a:prstGeom>
          <a:noFill/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AD322F5-2EC1-D878-481A-02A909837AE9}"/>
              </a:ext>
            </a:extLst>
          </p:cNvPr>
          <p:cNvSpPr txBox="1"/>
          <p:nvPr/>
        </p:nvSpPr>
        <p:spPr>
          <a:xfrm>
            <a:off x="430212" y="2368550"/>
            <a:ext cx="1133157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/>
          <a:p>
            <a:pPr algn="ctr" rtl="0"/>
            <a:r>
              <a:rPr lang="tr" sz="3600" b="1" i="0" u="none" strike="noStrike">
                <a:solidFill>
                  <a:srgbClr val="532476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ANKARA'DA MEVCUT HAREKETLİLİK DURUMU, PLANLAMA VE KARAR ALMA KÜLTÜRÜ</a:t>
            </a:r>
          </a:p>
        </p:txBody>
      </p:sp>
    </p:spTree>
    <p:extLst>
      <p:ext uri="{BB962C8B-B14F-4D97-AF65-F5344CB8AC3E}">
        <p14:creationId xmlns:p14="http://schemas.microsoft.com/office/powerpoint/2010/main" val="989009101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802" y="946695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Bin araç başına ölüm veya yaralanma ile ilgili trafik kazası sayısında Ankara'nın ilk 5 ve en düşük 5 ilinde mevcut hareketlilik durumu</a:t>
            </a:r>
            <a:b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</a:b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, 2022:</a:t>
            </a:r>
            <a:endParaRPr lang="en-US" sz="1600" b="1">
              <a:solidFill>
                <a:srgbClr val="1D4381"/>
              </a:solidFill>
              <a:latin typeface="Myriad Pro" panose="020b0503030403020204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6D77BA-9101-1BE0-BF74-B8C0E7980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8259" y="6411412"/>
            <a:ext cx="421343" cy="365125"/>
          </a:xfr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200" b="0" i="0" u="none" strike="noStrike" kern="1200" cap="none" spc="0" normalizeH="0" baseline="0" noProof="0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  <a:ea typeface="+mn-ea"/>
                <a:cs typeface="+mn-cs"/>
              </a:rPr>
              <a:t>20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66AA02F-E775-A166-811E-6A7DFB3F7901}"/>
              </a:ext>
            </a:extLst>
          </p:cNvPr>
          <p:cNvGrpSpPr/>
          <p:nvPr/>
        </p:nvGrpSpPr>
        <p:grpSpPr>
          <a:xfrm>
            <a:off x="741872" y="1997612"/>
            <a:ext cx="10526350" cy="4164740"/>
            <a:chOff x="766005" y="2424261"/>
            <a:chExt cx="8621328" cy="344853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2CC807D-D3DD-14A5-8B01-7FDE4789AF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6005" y="2424261"/>
              <a:ext cx="8621328" cy="3448531"/>
            </a:xfrm>
            <a:prstGeom prst="rect">
              <a:avLst/>
            </a:prstGeom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07888F8-B5C7-A983-D3EB-EAC28E2B7C95}"/>
                </a:ext>
              </a:extLst>
            </p:cNvPr>
            <p:cNvSpPr/>
            <p:nvPr/>
          </p:nvSpPr>
          <p:spPr>
            <a:xfrm>
              <a:off x="6814425" y="4789357"/>
              <a:ext cx="763103" cy="1083435"/>
            </a:xfrm>
            <a:prstGeom prst="roundRect">
              <a:avLst>
                <a:gd name="adj" fmla="val 31766"/>
              </a:avLst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2744971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72" y="874776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Önceki SMART Ankara etkinliklerinden birinde oluşturulan Ankara Vizyonları için Fikirler</a:t>
            </a:r>
            <a:b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</a:b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:</a:t>
            </a:r>
            <a:endParaRPr lang="en-US" sz="1600" b="1">
              <a:solidFill>
                <a:srgbClr val="1D4381"/>
              </a:solidFill>
              <a:latin typeface="Myriad Pro" panose="020b0503030403020204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6D77BA-9101-1BE0-BF74-B8C0E7980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8259" y="6411412"/>
            <a:ext cx="421343" cy="365125"/>
          </a:xfr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200" b="0" i="0" u="none" strike="noStrike" kern="1200" cap="none" spc="0" normalizeH="0" baseline="0" noProof="0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  <a:ea typeface="+mn-ea"/>
                <a:cs typeface="+mn-cs"/>
              </a:rPr>
              <a:t>21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0B354B9-1040-7CC5-71A5-A95CF4836F66}"/>
              </a:ext>
            </a:extLst>
          </p:cNvPr>
          <p:cNvGrpSpPr>
            <a:grpSpLocks noChangeAspect="1"/>
          </p:cNvGrpSpPr>
          <p:nvPr/>
        </p:nvGrpSpPr>
        <p:grpSpPr>
          <a:xfrm>
            <a:off x="217732" y="2265679"/>
            <a:ext cx="6846128" cy="3431674"/>
            <a:chOff x="315377" y="2647294"/>
            <a:chExt cx="6097230" cy="3056283"/>
          </a:xfrm>
          <a:effectLst/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8BF5107-BFBB-0E14-29B1-75E53671D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377" y="2647294"/>
              <a:ext cx="2036248" cy="305628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3D2F3D5-02EA-02EB-9A68-B169E0D21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625" y="2647295"/>
              <a:ext cx="2292212" cy="305628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96F3610-EC1C-2C74-3E6D-A4020D896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15"/>
            <a:stretch>
              <a:fillRect/>
            </a:stretch>
          </p:blipFill>
          <p:spPr>
            <a:xfrm>
              <a:off x="4621003" y="2647295"/>
              <a:ext cx="1791604" cy="305628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96AD956-F2E6-1B54-0E0C-DB3988AC6BDE}"/>
              </a:ext>
            </a:extLst>
          </p:cNvPr>
          <p:cNvSpPr txBox="1"/>
          <p:nvPr/>
        </p:nvSpPr>
        <p:spPr>
          <a:xfrm>
            <a:off x="9871618" y="3849303"/>
            <a:ext cx="2224256" cy="2213810"/>
          </a:xfrm>
          <a:prstGeom prst="roundRect">
            <a:avLst>
              <a:gd name="adj" fmla="val 14324"/>
            </a:avLst>
          </a:prstGeom>
          <a:noFill/>
          <a:ln w="28575">
            <a:solidFill>
              <a:srgbClr val="1D4381"/>
            </a:solidFill>
          </a:ln>
        </p:spPr>
        <p:txBody>
          <a:bodyPr wrap="square" tIns="18000" bIns="1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lt-LT" sz="400" b="1" i="0" u="none" strike="noStrike" kern="1200" cap="none" spc="0" normalizeH="0" baseline="0" noProof="0">
              <a:ln>
                <a:noFill/>
              </a:ln>
              <a:solidFill>
                <a:srgbClr val="0F2241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700" b="1" i="0" u="none" strike="noStrike" kern="1200" cap="none" spc="0" normalizeH="0" baseline="0" noProof="0">
                <a:solidFill>
                  <a:srgbClr val="0F2241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- basit ve pratik</a:t>
            </a:r>
            <a:endParaRPr kumimoji="0" lang="en-GB" sz="1700" b="1" i="0" u="none" strike="noStrike" kern="1200" cap="none" spc="0" normalizeH="0" baseline="0" noProof="0">
              <a:ln>
                <a:noFill/>
              </a:ln>
              <a:solidFill>
                <a:srgbClr val="0F2241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1" i="0" u="none" strike="noStrike" kern="1200" cap="none" spc="0" normalizeH="0" baseline="0" noProof="0">
              <a:ln>
                <a:noFill/>
              </a:ln>
              <a:solidFill>
                <a:srgbClr val="0F2241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defRPr/>
            </a:pPr>
            <a:r>
              <a:rPr kumimoji="0" lang="tr" sz="1300" b="0" i="0" u="none" strike="noStrike" kern="1200" cap="none" spc="0" normalizeH="0" baseline="0" noProof="0">
                <a:solidFill>
                  <a:srgbClr val="0F2241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TOPLU TAŞIMAYA ÖNCELİK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defRPr/>
            </a:pPr>
            <a:r>
              <a:rPr lang="tr" sz="1300" b="0" i="0" u="none" strike="noStrike">
                <a:solidFill>
                  <a:srgbClr val="0F2241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AKTİF MODLAR İÇİN ÖNCELİK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defRPr/>
            </a:pPr>
            <a:r>
              <a:rPr kumimoji="0" lang="tr" sz="1300" b="0" i="0" u="none" strike="noStrike" kern="1200" cap="none" spc="0" normalizeH="0" baseline="0" noProof="0">
                <a:solidFill>
                  <a:srgbClr val="0F2241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FARKLI MODLAR</a:t>
            </a:r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F2241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C79BD4-55F1-1080-394D-F705862279BA}"/>
              </a:ext>
            </a:extLst>
          </p:cNvPr>
          <p:cNvSpPr txBox="1"/>
          <p:nvPr/>
        </p:nvSpPr>
        <p:spPr>
          <a:xfrm>
            <a:off x="7531220" y="3849303"/>
            <a:ext cx="2224256" cy="2213810"/>
          </a:xfrm>
          <a:prstGeom prst="roundRect">
            <a:avLst>
              <a:gd name="adj" fmla="val 14324"/>
            </a:avLst>
          </a:prstGeom>
          <a:noFill/>
          <a:ln w="28575">
            <a:solidFill>
              <a:srgbClr val="92D050"/>
            </a:solidFill>
          </a:ln>
        </p:spPr>
        <p:txBody>
          <a:bodyPr wrap="square" tIns="18000" bIns="1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lt-LT" sz="400" b="1" i="0" u="none" strike="noStrike" kern="1200" cap="none" spc="0" normalizeH="0" baseline="0" noProof="0">
              <a:ln>
                <a:noFill/>
              </a:ln>
              <a:solidFill>
                <a:srgbClr val="4F7921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700" b="1" i="0" u="none" strike="noStrike" kern="1200" cap="none" spc="0" normalizeH="0" baseline="0" noProof="0">
                <a:solidFill>
                  <a:srgbClr val="4F7921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Ulaştırırken kolaylaştıran ankara</a:t>
            </a:r>
            <a:endParaRPr kumimoji="0" lang="en-GB" sz="1700" b="1" i="0" u="none" strike="noStrike" kern="1200" cap="none" spc="0" normalizeH="0" baseline="0" noProof="0">
              <a:ln>
                <a:noFill/>
              </a:ln>
              <a:solidFill>
                <a:srgbClr val="4F7921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1" i="0" u="none" strike="noStrike" kern="1200" cap="none" spc="0" normalizeH="0" baseline="0" noProof="0">
              <a:ln>
                <a:noFill/>
              </a:ln>
              <a:solidFill>
                <a:srgbClr val="4F7921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defRPr/>
            </a:pPr>
            <a:r>
              <a:rPr kumimoji="0" lang="tr" sz="1300" b="0" i="0" u="none" strike="noStrike" kern="1200" cap="none" spc="0" normalizeH="0" baseline="0" noProof="0">
                <a:solidFill>
                  <a:srgbClr val="4F7921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TOPLU TAŞIMAYA ÖNCELİK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defRPr/>
            </a:pPr>
            <a:r>
              <a:rPr lang="tr" sz="1300" b="0" i="0" u="none" strike="noStrike">
                <a:solidFill>
                  <a:srgbClr val="4F7921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akıllı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defRPr/>
            </a:pPr>
            <a:r>
              <a:rPr kumimoji="0" lang="tr" sz="1300" b="0" i="0" u="none" strike="noStrike" kern="1200" cap="none" spc="0" normalizeH="0" baseline="0" noProof="0">
                <a:solidFill>
                  <a:srgbClr val="4F7921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ULAŞILABİLİR</a:t>
            </a:r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4F7921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87555B-B873-E9C9-8E83-B185A6DE5878}"/>
              </a:ext>
            </a:extLst>
          </p:cNvPr>
          <p:cNvSpPr txBox="1"/>
          <p:nvPr/>
        </p:nvSpPr>
        <p:spPr>
          <a:xfrm>
            <a:off x="9871618" y="1496568"/>
            <a:ext cx="2224256" cy="2213810"/>
          </a:xfrm>
          <a:prstGeom prst="roundRect">
            <a:avLst>
              <a:gd name="adj" fmla="val 14324"/>
            </a:avLst>
          </a:prstGeom>
          <a:noFill/>
          <a:ln w="28575">
            <a:solidFill>
              <a:srgbClr val="7030A0"/>
            </a:solidFill>
          </a:ln>
        </p:spPr>
        <p:txBody>
          <a:bodyPr wrap="square" tIns="18000" bIns="1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lt-LT" sz="400" b="1" i="0" u="none" strike="noStrike" kern="1200" cap="none" spc="0" normalizeH="0" baseline="0" noProof="0">
              <a:ln>
                <a:noFill/>
              </a:ln>
              <a:solidFill>
                <a:srgbClr val="532476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tr" sz="1700" b="1" i="0" u="none" strike="noStrike">
                <a:solidFill>
                  <a:srgbClr val="3A1953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düzgün seyahat ve erişilebilirliğe sahip yaşanabilir başkent</a:t>
            </a:r>
            <a:endParaRPr kumimoji="0" lang="en-GB" sz="1700" b="1" i="0" u="none" strike="noStrike" kern="1200" cap="none" spc="0" normalizeH="0" baseline="0" noProof="0">
              <a:ln>
                <a:noFill/>
              </a:ln>
              <a:solidFill>
                <a:srgbClr val="3A1953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1" i="0" u="none" strike="noStrike" kern="1200" cap="none" spc="0" normalizeH="0" baseline="0" noProof="0">
              <a:ln>
                <a:noFill/>
              </a:ln>
              <a:solidFill>
                <a:srgbClr val="3A1953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defRPr/>
            </a:pPr>
            <a:r>
              <a:rPr kumimoji="0" lang="tr" sz="1300" b="0" i="0" u="none" strike="noStrike" kern="1200" cap="none" spc="0" normalizeH="0" baseline="0" noProof="0">
                <a:solidFill>
                  <a:srgbClr val="3A1953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İŞLEV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defRPr/>
            </a:pPr>
            <a:r>
              <a:rPr lang="tr" sz="1300" b="0" i="0" u="none" strike="noStrike">
                <a:solidFill>
                  <a:srgbClr val="3A1953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HIZLI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defRPr/>
            </a:pPr>
            <a:r>
              <a:rPr kumimoji="0" lang="tr" sz="1300" b="0" i="0" u="none" strike="noStrike" kern="1200" cap="none" spc="0" normalizeH="0" baseline="0" noProof="0">
                <a:solidFill>
                  <a:srgbClr val="3A1953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ULAŞILABİLİR</a:t>
            </a:r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3A1953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F510C5-4839-DF2F-DA87-54D2C2203679}"/>
              </a:ext>
            </a:extLst>
          </p:cNvPr>
          <p:cNvSpPr txBox="1"/>
          <p:nvPr/>
        </p:nvSpPr>
        <p:spPr>
          <a:xfrm>
            <a:off x="7531220" y="1496568"/>
            <a:ext cx="2224256" cy="2213810"/>
          </a:xfrm>
          <a:prstGeom prst="roundRect">
            <a:avLst>
              <a:gd name="adj" fmla="val 14324"/>
            </a:avLst>
          </a:prstGeom>
          <a:noFill/>
          <a:ln w="28575">
            <a:solidFill>
              <a:srgbClr val="6B6BF9"/>
            </a:solidFill>
          </a:ln>
        </p:spPr>
        <p:txBody>
          <a:bodyPr wrap="square" tIns="18000" bIns="1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lt-LT" sz="400" b="1" i="0" u="none" strike="noStrike" kern="1200" cap="none" spc="0" normalizeH="0" baseline="0" noProof="0">
              <a:ln>
                <a:noFill/>
              </a:ln>
              <a:solidFill>
                <a:srgbClr val="3737F7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tr" sz="1700" b="1" i="0" u="none" strike="noStrike">
                <a:solidFill>
                  <a:srgbClr val="3737F7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kalite, bütünlük, verimlilik, güvenlik sağlanmasi</a:t>
            </a:r>
            <a:endParaRPr kumimoji="0" lang="en-GB" sz="1700" b="1" i="0" u="none" strike="noStrike" kern="1200" cap="none" spc="0" normalizeH="0" baseline="0" noProof="0">
              <a:ln>
                <a:noFill/>
              </a:ln>
              <a:solidFill>
                <a:srgbClr val="3737F7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1" i="0" u="none" strike="noStrike" kern="1200" cap="none" spc="0" normalizeH="0" baseline="0" noProof="0">
              <a:ln>
                <a:noFill/>
              </a:ln>
              <a:solidFill>
                <a:srgbClr val="3737F7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defRPr/>
            </a:pPr>
            <a:r>
              <a:rPr kumimoji="0" lang="tr" sz="1300" b="0" i="0" u="none" strike="noStrike" kern="1200" cap="none" spc="0" normalizeH="0" baseline="0" noProof="0">
                <a:solidFill>
                  <a:srgbClr val="3737F7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konfor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defRPr/>
            </a:pPr>
            <a:r>
              <a:rPr lang="tr" sz="1300" b="0" i="0" u="none" strike="noStrike">
                <a:solidFill>
                  <a:srgbClr val="3737F7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süreklilik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defRPr/>
            </a:pPr>
            <a:r>
              <a:rPr kumimoji="0" lang="tr" sz="1300" b="0" i="0" u="none" strike="noStrike" kern="1200" cap="none" spc="0" normalizeH="0" baseline="0" noProof="0">
                <a:solidFill>
                  <a:srgbClr val="3737F7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çevre</a:t>
            </a:r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3737F7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157861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1E1CE1-2654-44CB-35F2-D1417ABFC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8259" y="6411412"/>
            <a:ext cx="421343" cy="365125"/>
          </a:xfr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200" b="0" i="0" u="none" strike="noStrike" kern="1200" cap="none" spc="0" normalizeH="0" baseline="0" noProof="0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  <a:ea typeface="+mn-ea"/>
                <a:cs typeface="+mn-cs"/>
              </a:rPr>
              <a:t>3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4776"/>
            <a:ext cx="12192000" cy="1243584"/>
          </a:xfrm>
        </p:spPr>
        <p:txBody>
          <a:bodyPr>
            <a:noAutofit/>
          </a:bodyPr>
          <a:lstStyle/>
          <a:p>
            <a:pPr rtl="0"/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  Ankara SKUp Öz Değerlendirme Sonuçları</a:t>
            </a:r>
            <a:endParaRPr lang="en-US" sz="3200" b="1">
              <a:latin typeface="Myriad Pro" panose="020b0503030403020204"/>
            </a:endParaRP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C1D9243F-1F1C-0C99-3D97-3B6134B7173E}"/>
              </a:ext>
            </a:extLst>
          </p:cNvPr>
          <p:cNvSpPr txBox="1"/>
          <p:nvPr/>
        </p:nvSpPr>
        <p:spPr>
          <a:xfrm>
            <a:off x="7646797" y="1410361"/>
            <a:ext cx="4392806" cy="4391728"/>
          </a:xfrm>
          <a:prstGeom prst="rect">
            <a:avLst/>
          </a:prstGeom>
          <a:solidFill>
            <a:srgbClr val="FFDC7A"/>
          </a:solidFill>
        </p:spPr>
        <p:txBody>
          <a:bodyPr vert="horz" lIns="144000" tIns="144000" rIns="10800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tr" sz="1500" b="1" i="0" u="none" strike="noStrike">
                <a:highlight>
                  <a:srgbClr val="000000">
                    <a:alpha val="0"/>
                  </a:srgbClr>
                </a:highlight>
                <a:latin typeface="roboto"/>
              </a:rPr>
              <a:t>Faydalı öneriler</a:t>
            </a:r>
          </a:p>
          <a:p>
            <a:pPr algn="just" rtl="0"/>
            <a:r>
              <a:rPr lang="tr" sz="1500" b="1" i="0" u="none" strike="noStrike">
                <a:highlight>
                  <a:srgbClr val="000000">
                    <a:alpha val="0"/>
                  </a:srgbClr>
                </a:highlight>
                <a:latin typeface="roboto"/>
              </a:rPr>
              <a:t>İşbirliğini yeni politika alanlarına taşıyın</a:t>
            </a:r>
            <a:r>
              <a:rPr lang="tr" sz="1500" b="0" i="0" u="none" strike="noStrike">
                <a:highlight>
                  <a:srgbClr val="000000">
                    <a:alpha val="0"/>
                  </a:srgbClr>
                </a:highlight>
                <a:latin typeface="roboto"/>
              </a:rPr>
              <a:t>(örneğin, geçmiş projelerden edindiğiniz bağlantılarınız ile belediyeler arası bisiklet bisiklet yollarının inşa edilmesi için ortak bir girişim).</a:t>
            </a:r>
          </a:p>
          <a:p>
            <a:pPr algn="just" rtl="0"/>
            <a:r>
              <a:rPr lang="tr" sz="1500" b="1" i="0" u="none" strike="noStrike">
                <a:highlight>
                  <a:srgbClr val="000000">
                    <a:alpha val="0"/>
                  </a:srgbClr>
                </a:highlight>
                <a:latin typeface="roboto"/>
              </a:rPr>
              <a:t>Mevcut işbirliğini pekiştirmek için formalizasyon</a:t>
            </a:r>
            <a:r>
              <a:rPr lang="tr" sz="1500" b="0" i="0" u="none" strike="noStrike">
                <a:highlight>
                  <a:srgbClr val="000000">
                    <a:alpha val="0"/>
                  </a:srgbClr>
                </a:highlight>
                <a:latin typeface="roboto"/>
              </a:rPr>
              <a:t> (örneğin, park planlama üzerine mutabakatlar, işlevsel şehir bölgesindeki park politikalarına karar vermek üzere düzenli olarak toplanan resmi bir politika komitesi gibi)</a:t>
            </a:r>
          </a:p>
          <a:p>
            <a:pPr algn="just" rtl="0"/>
            <a:r>
              <a:rPr lang="tr" sz="1500" b="1" i="0" u="none" strike="noStrike">
                <a:highlight>
                  <a:srgbClr val="000000">
                    <a:alpha val="0"/>
                  </a:srgbClr>
                </a:highlight>
                <a:latin typeface="roboto"/>
              </a:rPr>
              <a:t>Tüm Fonsiyonel Kentsel alan için hareketlilik verilerini bir araya getiren ortak bir veri merkezinin </a:t>
            </a:r>
            <a:r>
              <a:rPr lang="tr" sz="1500" b="0" i="0" u="none" strike="noStrike">
                <a:highlight>
                  <a:srgbClr val="000000">
                    <a:alpha val="0"/>
                  </a:srgbClr>
                </a:highlight>
                <a:latin typeface="roboto"/>
              </a:rPr>
              <a:t> oluşturulması. Sadece maliyetleri azaltmakla kalmaz, aynı zamanda özel şirketlerin sahip olduğu dijital verilere erişim konusunda yapılacak görüşmelerde daha avantajlı bir pozisyon da sunar.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3885BF7-8974-155E-676C-E801C8B3996F}"/>
              </a:ext>
            </a:extLst>
          </p:cNvPr>
          <p:cNvGrpSpPr/>
          <p:nvPr/>
        </p:nvGrpSpPr>
        <p:grpSpPr>
          <a:xfrm>
            <a:off x="251733" y="1837690"/>
            <a:ext cx="7242667" cy="4145534"/>
            <a:chOff x="112836" y="1762810"/>
            <a:chExt cx="7242667" cy="4145534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8A4F992-2846-B284-9C58-D6A3714F5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6724" t="4443"/>
            <a:stretch>
              <a:fillRect/>
            </a:stretch>
          </p:blipFill>
          <p:spPr>
            <a:xfrm>
              <a:off x="386955" y="1762810"/>
              <a:ext cx="6968548" cy="377095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D03556F-80FF-1624-5FC7-AC4EE3B92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-5644" r="74705" b="-1"/>
            <a:stretch>
              <a:fillRect/>
            </a:stretch>
          </p:blipFill>
          <p:spPr>
            <a:xfrm>
              <a:off x="112836" y="5491402"/>
              <a:ext cx="2527227" cy="407003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82C18E0-9784-797D-9ED4-7FF8C456C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0105" t="-2823" r="35309" b="-2823"/>
            <a:stretch>
              <a:fillRect/>
            </a:stretch>
          </p:blipFill>
          <p:spPr>
            <a:xfrm>
              <a:off x="2730474" y="5501341"/>
              <a:ext cx="2456373" cy="40700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63510B0-4DAF-7B4F-2841-ED5E83A78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79105" t="7185" r="5" b="3917"/>
            <a:stretch>
              <a:fillRect/>
            </a:stretch>
          </p:blipFill>
          <p:spPr>
            <a:xfrm>
              <a:off x="5327370" y="5543706"/>
              <a:ext cx="2019565" cy="3313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8523229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1E1CE1-2654-44CB-35F2-D1417ABFC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8259" y="6411412"/>
            <a:ext cx="421343" cy="365125"/>
          </a:xfr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200" b="0" i="0" u="none" strike="noStrike" kern="1200" cap="none" spc="0" normalizeH="0" baseline="0" noProof="0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  <a:ea typeface="+mn-ea"/>
                <a:cs typeface="+mn-cs"/>
              </a:rPr>
              <a:t>4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9594FD5-09E7-4F39-6540-B5F4FD0BC3CF}"/>
              </a:ext>
            </a:extLst>
          </p:cNvPr>
          <p:cNvGrpSpPr>
            <a:grpSpLocks noChangeAspect="1"/>
          </p:cNvGrpSpPr>
          <p:nvPr/>
        </p:nvGrpSpPr>
        <p:grpSpPr>
          <a:xfrm>
            <a:off x="219254" y="1301360"/>
            <a:ext cx="6199104" cy="5110053"/>
            <a:chOff x="-118561" y="1633416"/>
            <a:chExt cx="5708201" cy="470538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DBCC8E5-12F7-5650-A6DD-7D990AA351B4}"/>
                </a:ext>
              </a:extLst>
            </p:cNvPr>
            <p:cNvGrpSpPr/>
            <p:nvPr/>
          </p:nvGrpSpPr>
          <p:grpSpPr>
            <a:xfrm>
              <a:off x="-118561" y="1633416"/>
              <a:ext cx="5708201" cy="4705389"/>
              <a:chOff x="-118561" y="1633416"/>
              <a:chExt cx="5708201" cy="4705389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0CFE639D-194A-2D2A-5A5D-1F26AB962248}"/>
                  </a:ext>
                </a:extLst>
              </p:cNvPr>
              <p:cNvGrpSpPr/>
              <p:nvPr/>
            </p:nvGrpSpPr>
            <p:grpSpPr>
              <a:xfrm>
                <a:off x="132078" y="1861008"/>
                <a:ext cx="5457562" cy="4477797"/>
                <a:chOff x="132078" y="1861008"/>
                <a:chExt cx="5457562" cy="4477797"/>
              </a:xfrm>
            </p:grpSpPr>
            <p:pic>
              <p:nvPicPr>
                <p:cNvPr id="9" name="Picture 2">
                  <a:extLst>
                    <a:ext uri="{FF2B5EF4-FFF2-40B4-BE49-F238E27FC236}">
                      <a16:creationId xmlns:a16="http://schemas.microsoft.com/office/drawing/2014/main" id="{16027CF8-7663-8B57-FD4E-4F5427BB4A9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132078" y="1871496"/>
                  <a:ext cx="5457562" cy="446730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63745C5C-A2A7-E6D8-A36A-06ACEA967AF6}"/>
                    </a:ext>
                  </a:extLst>
                </p:cNvPr>
                <p:cNvSpPr/>
                <p:nvPr/>
              </p:nvSpPr>
              <p:spPr>
                <a:xfrm>
                  <a:off x="4065006" y="1861008"/>
                  <a:ext cx="1524634" cy="104493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lt-LT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pic>
            <p:nvPicPr>
              <p:cNvPr id="8" name="Picture 2">
                <a:extLst>
                  <a:ext uri="{FF2B5EF4-FFF2-40B4-BE49-F238E27FC236}">
                    <a16:creationId xmlns:a16="http://schemas.microsoft.com/office/drawing/2014/main" id="{63B93DF5-3625-A5DF-2EB2-9FE5759ED92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2411" b="76962"/>
              <a:stretch>
                <a:fillRect/>
              </a:stretch>
            </p:blipFill>
            <p:spPr bwMode="auto">
              <a:xfrm>
                <a:off x="-118561" y="1633416"/>
                <a:ext cx="1290321" cy="8819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C52E445-2E52-F30E-16C0-1162DDDF8A48}"/>
                </a:ext>
              </a:extLst>
            </p:cNvPr>
            <p:cNvSpPr/>
            <p:nvPr/>
          </p:nvSpPr>
          <p:spPr>
            <a:xfrm>
              <a:off x="2266686" y="3133846"/>
              <a:ext cx="1564640" cy="1432560"/>
            </a:xfrm>
            <a:prstGeom prst="rect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1" name="Resim 2">
            <a:extLst>
              <a:ext uri="{FF2B5EF4-FFF2-40B4-BE49-F238E27FC236}">
                <a16:creationId xmlns:a16="http://schemas.microsoft.com/office/drawing/2014/main" id="{58575BF2-FB79-FAF8-245C-D23A907DEA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635" y="2120079"/>
            <a:ext cx="5602712" cy="4203231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1A0A3BC-4C37-0F98-9768-68FA9CDB6B1A}"/>
              </a:ext>
            </a:extLst>
          </p:cNvPr>
          <p:cNvCxnSpPr>
            <a:cxnSpLocks noChangeAspect="1"/>
          </p:cNvCxnSpPr>
          <p:nvPr/>
        </p:nvCxnSpPr>
        <p:spPr>
          <a:xfrm>
            <a:off x="841825" y="1618653"/>
            <a:ext cx="2717293" cy="275706"/>
          </a:xfrm>
          <a:prstGeom prst="line">
            <a:avLst/>
          </a:prstGeom>
          <a:ln w="12700">
            <a:solidFill>
              <a:srgbClr val="FF3B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286D29A-32C7-C10B-1788-737258E77AA4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606364" y="1858214"/>
            <a:ext cx="0" cy="1172986"/>
          </a:xfrm>
          <a:prstGeom prst="line">
            <a:avLst/>
          </a:prstGeom>
          <a:ln w="12700">
            <a:solidFill>
              <a:srgbClr val="FF3B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3B5EFDD-DF61-E66C-26DD-974040CDD31E}"/>
              </a:ext>
            </a:extLst>
          </p:cNvPr>
          <p:cNvCxnSpPr/>
          <p:nvPr/>
        </p:nvCxnSpPr>
        <p:spPr>
          <a:xfrm flipV="1">
            <a:off x="2809630" y="2115922"/>
            <a:ext cx="3441664" cy="81490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C8F5436-52EE-DA00-95B8-63D5AD722F58}"/>
              </a:ext>
            </a:extLst>
          </p:cNvPr>
          <p:cNvCxnSpPr/>
          <p:nvPr/>
        </p:nvCxnSpPr>
        <p:spPr>
          <a:xfrm>
            <a:off x="2809630" y="4486587"/>
            <a:ext cx="3441664" cy="1836723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4776"/>
            <a:ext cx="12192000" cy="1243584"/>
          </a:xfrm>
        </p:spPr>
        <p:txBody>
          <a:bodyPr>
            <a:noAutofit/>
          </a:bodyPr>
          <a:lstStyle/>
          <a:p>
            <a:pPr algn="ctr" rtl="0"/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Ankara'nın mekansal bağlamı</a:t>
            </a:r>
            <a:endParaRPr lang="en-US" sz="3200" b="1">
              <a:latin typeface="Myriad Pro" panose="020b0503030403020204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8B4ACE8-0CFC-0671-9F9C-C2E510C77C2A}"/>
              </a:ext>
            </a:extLst>
          </p:cNvPr>
          <p:cNvSpPr/>
          <p:nvPr/>
        </p:nvSpPr>
        <p:spPr>
          <a:xfrm>
            <a:off x="9738032" y="5631132"/>
            <a:ext cx="1704064" cy="518955"/>
          </a:xfrm>
          <a:prstGeom prst="roundRect">
            <a:avLst>
              <a:gd name="adj" fmla="val 24799"/>
            </a:avLst>
          </a:prstGeom>
          <a:solidFill>
            <a:schemeClr val="bg1">
              <a:alpha val="75000"/>
            </a:schemeClr>
          </a:solidFill>
          <a:ln w="28575">
            <a:solidFill>
              <a:srgbClr val="002E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4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fonksiyonel kentsel alanı</a:t>
            </a:r>
            <a:endParaRPr kumimoji="0" lang="lt-LT" sz="14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601765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1E1CE1-2654-44CB-35F2-D1417ABFC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8259" y="6411412"/>
            <a:ext cx="421343" cy="365125"/>
          </a:xfr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200" b="0" i="0" u="none" strike="noStrike" kern="1200" cap="none" spc="0" normalizeH="0" baseline="0" noProof="0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  <a:ea typeface="+mn-ea"/>
                <a:cs typeface="+mn-cs"/>
              </a:rPr>
              <a:t>5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4776"/>
            <a:ext cx="12192000" cy="1243584"/>
          </a:xfrm>
        </p:spPr>
        <p:txBody>
          <a:bodyPr>
            <a:noAutofit/>
          </a:bodyPr>
          <a:lstStyle/>
          <a:p>
            <a:pPr algn="ctr" rtl="0"/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Genel istatistikler</a:t>
            </a:r>
            <a:endParaRPr lang="en-US" sz="3200" b="1">
              <a:latin typeface="Myriad Pro" panose="020b050303040302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D0B12F-5943-4B1D-FF16-C8BD8A2C47FD}"/>
              </a:ext>
            </a:extLst>
          </p:cNvPr>
          <p:cNvSpPr txBox="1"/>
          <p:nvPr/>
        </p:nvSpPr>
        <p:spPr>
          <a:xfrm>
            <a:off x="221697" y="5439180"/>
            <a:ext cx="10927380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200" b="0" i="1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  <a:ea typeface="Times New Roman"/>
                <a:cs typeface="Arial"/>
              </a:rPr>
              <a:t>Kaynak:</a:t>
            </a:r>
            <a:r>
              <a:rPr kumimoji="0" lang="tr" sz="1200" b="0" i="1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  <a:ea typeface="Times New Roman"/>
                <a:cs typeface="Arial"/>
              </a:rPr>
              <a:t> </a:t>
            </a:r>
            <a:r>
              <a:rPr kumimoji="0" lang="tr" sz="1200" b="0" i="1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  <a:ea typeface="Times New Roman"/>
                <a:cs typeface="Arial"/>
              </a:rPr>
              <a:t>Ankara'da Entegre Motorsuz Çok Türlü Ulaşım için Bisiklet Stratejisi, Ana Planı ve Pilot Uygulaması</a:t>
            </a:r>
            <a:r>
              <a:rPr kumimoji="0" lang="tr" sz="1200" b="0" i="1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  <a:ea typeface="Times New Roman"/>
                <a:cs typeface="Arial"/>
              </a:rPr>
              <a:t>. Teknik rapor, 22.03.2021 </a:t>
            </a:r>
            <a:endParaRPr kumimoji="0" lang="lt-LT" sz="1200" b="0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6C18110-0764-4228-D0FD-A7F096777661}"/>
              </a:ext>
            </a:extLst>
          </p:cNvPr>
          <p:cNvSpPr/>
          <p:nvPr/>
        </p:nvSpPr>
        <p:spPr>
          <a:xfrm>
            <a:off x="221697" y="2467155"/>
            <a:ext cx="1878110" cy="2883813"/>
          </a:xfrm>
          <a:prstGeom prst="rect">
            <a:avLst/>
          </a:prstGeom>
          <a:solidFill>
            <a:srgbClr val="7E7E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3C649F3-73FF-A37E-904C-B737B5556F47}"/>
              </a:ext>
            </a:extLst>
          </p:cNvPr>
          <p:cNvSpPr/>
          <p:nvPr/>
        </p:nvSpPr>
        <p:spPr>
          <a:xfrm>
            <a:off x="2209656" y="2467151"/>
            <a:ext cx="1878110" cy="2883813"/>
          </a:xfrm>
          <a:prstGeom prst="rect">
            <a:avLst/>
          </a:prstGeom>
          <a:solidFill>
            <a:srgbClr val="F1F1E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4F922CE-AB2D-D45B-A2D3-33AF4D785D86}"/>
              </a:ext>
            </a:extLst>
          </p:cNvPr>
          <p:cNvSpPr/>
          <p:nvPr/>
        </p:nvSpPr>
        <p:spPr>
          <a:xfrm>
            <a:off x="4197615" y="2467151"/>
            <a:ext cx="1878110" cy="2883813"/>
          </a:xfrm>
          <a:prstGeom prst="rect">
            <a:avLst/>
          </a:prstGeom>
          <a:solidFill>
            <a:srgbClr val="F1F1E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7717AD0-6E5E-BD20-3F37-79B46185CC9C}"/>
              </a:ext>
            </a:extLst>
          </p:cNvPr>
          <p:cNvSpPr/>
          <p:nvPr/>
        </p:nvSpPr>
        <p:spPr>
          <a:xfrm>
            <a:off x="6185574" y="2463543"/>
            <a:ext cx="1878110" cy="2883813"/>
          </a:xfrm>
          <a:prstGeom prst="rect">
            <a:avLst/>
          </a:prstGeom>
          <a:solidFill>
            <a:srgbClr val="F1F1E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D7890AD-9761-3672-F3C6-E9F6325A9834}"/>
              </a:ext>
            </a:extLst>
          </p:cNvPr>
          <p:cNvSpPr/>
          <p:nvPr/>
        </p:nvSpPr>
        <p:spPr>
          <a:xfrm>
            <a:off x="8173533" y="2464566"/>
            <a:ext cx="1878110" cy="2883813"/>
          </a:xfrm>
          <a:prstGeom prst="rect">
            <a:avLst/>
          </a:prstGeom>
          <a:solidFill>
            <a:srgbClr val="F1F1E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2407ABB-1B08-0E32-BD35-0495475086C1}"/>
              </a:ext>
            </a:extLst>
          </p:cNvPr>
          <p:cNvSpPr/>
          <p:nvPr/>
        </p:nvSpPr>
        <p:spPr>
          <a:xfrm>
            <a:off x="10161492" y="2464565"/>
            <a:ext cx="1878110" cy="2883813"/>
          </a:xfrm>
          <a:prstGeom prst="rect">
            <a:avLst/>
          </a:prstGeom>
          <a:solidFill>
            <a:srgbClr val="F1F1E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4DA35D-5A82-AFFE-BD2C-5FFF14F1D579}"/>
              </a:ext>
            </a:extLst>
          </p:cNvPr>
          <p:cNvSpPr txBox="1"/>
          <p:nvPr/>
        </p:nvSpPr>
        <p:spPr>
          <a:xfrm>
            <a:off x="221697" y="2467151"/>
            <a:ext cx="1878110" cy="28443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rtl="0"/>
            <a:r>
              <a:rPr lang="tr" sz="4400" b="0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5,</a:t>
            </a:r>
            <a:r>
              <a:rPr lang="tr" sz="4400" b="0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8</a:t>
            </a:r>
            <a:r>
              <a:rPr lang="tr" sz="1800" b="0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 </a:t>
            </a:r>
            <a:r>
              <a:rPr lang="tr" sz="1400" b="0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milyon</a:t>
            </a:r>
            <a:endParaRPr lang="en-US">
              <a:solidFill>
                <a:schemeClr val="bg1"/>
              </a:solidFill>
              <a:latin typeface="Myriad Pro" panose="020b0503030403020204"/>
            </a:endParaRPr>
          </a:p>
          <a:p>
            <a:endParaRPr lang="en-US" sz="1600">
              <a:latin typeface="Myriad Pro" panose="020b0503030403020204"/>
            </a:endParaRPr>
          </a:p>
          <a:p>
            <a:pPr rtl="0">
              <a:spcAft>
                <a:spcPts val="1400"/>
              </a:spcAft>
            </a:pPr>
            <a:r>
              <a:rPr lang="tr" sz="1300" b="0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Büyükşehir Nüfusu</a:t>
            </a:r>
          </a:p>
          <a:p>
            <a:pPr rtl="0">
              <a:spcAft>
                <a:spcPts val="1400"/>
              </a:spcAft>
            </a:pPr>
            <a:r>
              <a:rPr lang="tr" sz="1300" b="0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2030 YILINA KADAR 8 MİLYON KİŞİ</a:t>
            </a:r>
          </a:p>
          <a:p>
            <a:pPr rtl="0">
              <a:spcAft>
                <a:spcPts val="1400"/>
              </a:spcAft>
            </a:pPr>
            <a:r>
              <a:rPr lang="tr" sz="1300" b="0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TÜRKİYE'NİN BAŞKENTİ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470CFE-327D-B575-30AC-D37764958767}"/>
              </a:ext>
            </a:extLst>
          </p:cNvPr>
          <p:cNvSpPr txBox="1"/>
          <p:nvPr/>
        </p:nvSpPr>
        <p:spPr>
          <a:xfrm>
            <a:off x="2223025" y="2480796"/>
            <a:ext cx="1878110" cy="19261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rtl="0"/>
            <a:r>
              <a:rPr lang="tr" sz="4400" b="0" i="0" u="none" strike="noStrike">
                <a:solidFill>
                  <a:srgbClr val="595959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1,6</a:t>
            </a:r>
            <a:r>
              <a:rPr lang="tr" sz="1800" b="0" i="0" u="none" strike="noStrike">
                <a:solidFill>
                  <a:srgbClr val="595959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 </a:t>
            </a:r>
            <a:r>
              <a:rPr lang="tr" sz="1400" b="0" i="0" u="none" strike="noStrike">
                <a:solidFill>
                  <a:srgbClr val="595959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milyon</a:t>
            </a:r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Myriad Pro" panose="020b0503030403020204"/>
            </a:endParaRPr>
          </a:p>
          <a:p>
            <a:endParaRPr lang="en-US" sz="1050">
              <a:solidFill>
                <a:schemeClr val="tx1">
                  <a:lumMod val="65000"/>
                  <a:lumOff val="35000"/>
                </a:schemeClr>
              </a:solidFill>
              <a:latin typeface="Myriad Pro" panose="020b0503030403020204"/>
            </a:endParaRPr>
          </a:p>
          <a:p>
            <a:pPr>
              <a:spcAft>
                <a:spcPts val="1400"/>
              </a:spcAft>
            </a:pPr>
            <a:endParaRPr lang="en-US" sz="4000">
              <a:solidFill>
                <a:srgbClr val="7E7EFA"/>
              </a:solidFill>
              <a:latin typeface="Myriad Pro" panose="020b0503030403020204"/>
            </a:endParaRPr>
          </a:p>
          <a:p>
            <a:pPr rtl="0">
              <a:spcAft>
                <a:spcPts val="1400"/>
              </a:spcAft>
            </a:pPr>
            <a:r>
              <a:rPr lang="tr" sz="1300" b="0" i="0" u="none" strike="noStrike">
                <a:solidFill>
                  <a:srgbClr val="7E7EFA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TOPLAM TAŞIT SAYISI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004EC80-54F1-95D9-20D9-ECA2CFE721EF}"/>
              </a:ext>
            </a:extLst>
          </p:cNvPr>
          <p:cNvSpPr txBox="1"/>
          <p:nvPr/>
        </p:nvSpPr>
        <p:spPr>
          <a:xfrm>
            <a:off x="4197615" y="2480796"/>
            <a:ext cx="1878110" cy="25750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rtl="0"/>
            <a:r>
              <a:rPr lang="tr" sz="4400" b="0" i="0" u="none" strike="noStrike">
                <a:solidFill>
                  <a:srgbClr val="595959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279</a:t>
            </a:r>
            <a:endParaRPr lang="en-US" sz="4800">
              <a:solidFill>
                <a:schemeClr val="tx1">
                  <a:lumMod val="65000"/>
                  <a:lumOff val="35000"/>
                </a:schemeClr>
              </a:solidFill>
              <a:latin typeface="Myriad Pro" panose="020b0503030403020204"/>
            </a:endParaRPr>
          </a:p>
          <a:p>
            <a:endParaRPr lang="en-US" sz="1600">
              <a:solidFill>
                <a:srgbClr val="7E7EFA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rtl="0">
              <a:spcAft>
                <a:spcPts val="1400"/>
              </a:spcAft>
            </a:pPr>
            <a:r>
              <a:rPr lang="tr" sz="1300" b="0" i="0" u="none" strike="noStrike">
                <a:solidFill>
                  <a:srgbClr val="7E7EFA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1000 KİŞİ BAŞINA ÖZEL TAŞIT</a:t>
            </a:r>
          </a:p>
          <a:p>
            <a:pPr rtl="0">
              <a:spcAft>
                <a:spcPts val="1400"/>
              </a:spcAft>
            </a:pPr>
            <a:r>
              <a:rPr lang="tr" sz="1300" b="0" i="0" u="none" strike="noStrike">
                <a:solidFill>
                  <a:srgbClr val="7E7EFA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TÜRKİYE ORTALAMASI 149</a:t>
            </a:r>
          </a:p>
          <a:p>
            <a:pPr rtl="0">
              <a:spcAft>
                <a:spcPts val="1400"/>
              </a:spcAft>
            </a:pPr>
            <a:r>
              <a:rPr lang="tr" sz="1300" b="0" i="0" u="none" strike="noStrike">
                <a:solidFill>
                  <a:srgbClr val="7E7EFA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AVRUPA ORTALAMASI 505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2B84948-7F6C-72D4-E6CB-C408F828207E}"/>
              </a:ext>
            </a:extLst>
          </p:cNvPr>
          <p:cNvSpPr txBox="1"/>
          <p:nvPr/>
        </p:nvSpPr>
        <p:spPr>
          <a:xfrm>
            <a:off x="6185574" y="2480796"/>
            <a:ext cx="1878110" cy="2426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r" sz="4400" b="0" i="0" u="none" strike="noStrike">
                <a:solidFill>
                  <a:srgbClr val="595959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~ 700 </a:t>
            </a:r>
            <a:r>
              <a:rPr lang="tr" sz="1400" b="0" i="0" u="none" strike="noStrike">
                <a:solidFill>
                  <a:srgbClr val="595959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km2</a:t>
            </a:r>
            <a:endParaRPr lang="en-US" sz="1600">
              <a:solidFill>
                <a:schemeClr val="tx1">
                  <a:lumMod val="65000"/>
                  <a:lumOff val="35000"/>
                </a:schemeClr>
              </a:solidFill>
              <a:latin typeface="Myriad Pro" panose="020b0503030403020204"/>
            </a:endParaRPr>
          </a:p>
          <a:p>
            <a:endParaRPr lang="en-US" sz="1600">
              <a:solidFill>
                <a:srgbClr val="7E7EFA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endParaRPr lang="en-US" sz="1200">
              <a:solidFill>
                <a:srgbClr val="7E7EFA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endParaRPr lang="en-US" sz="1600">
              <a:solidFill>
                <a:srgbClr val="7E7EFA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rtl="0">
              <a:spcAft>
                <a:spcPts val="1400"/>
              </a:spcAft>
            </a:pPr>
            <a:r>
              <a:rPr lang="tr" sz="1300" b="0" i="0" u="none" strike="noStrike">
                <a:solidFill>
                  <a:srgbClr val="7E7EFA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KENTSEL YAPI ALANI</a:t>
            </a:r>
          </a:p>
          <a:p>
            <a:pPr rtl="0">
              <a:spcAft>
                <a:spcPts val="1400"/>
              </a:spcAft>
            </a:pPr>
            <a:r>
              <a:rPr lang="tr" sz="1300" b="0" i="0" u="none" strike="noStrike">
                <a:solidFill>
                  <a:srgbClr val="7E7EFA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25 000 KM2 TOPLAM ALAN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AC58B38-E825-BC9B-B583-F6AEEF52B95D}"/>
              </a:ext>
            </a:extLst>
          </p:cNvPr>
          <p:cNvSpPr txBox="1"/>
          <p:nvPr/>
        </p:nvSpPr>
        <p:spPr>
          <a:xfrm>
            <a:off x="8186902" y="2480796"/>
            <a:ext cx="1878110" cy="22159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r" sz="4400" b="0" i="0" u="none" strike="noStrike">
                <a:solidFill>
                  <a:srgbClr val="595959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1,1</a:t>
            </a:r>
            <a:r>
              <a:rPr lang="tr" sz="1800" b="0" i="0" u="none" strike="noStrike">
                <a:solidFill>
                  <a:srgbClr val="595959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 </a:t>
            </a:r>
            <a:r>
              <a:rPr lang="tr" sz="1400" b="0" i="0" u="none" strike="noStrike">
                <a:solidFill>
                  <a:srgbClr val="595959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miyon</a:t>
            </a:r>
            <a:endParaRPr lang="en-US" sz="1600">
              <a:solidFill>
                <a:schemeClr val="tx1">
                  <a:lumMod val="65000"/>
                  <a:lumOff val="35000"/>
                </a:schemeClr>
              </a:solidFill>
              <a:latin typeface="Myriad Pro" panose="020b0503030403020204"/>
            </a:endParaRPr>
          </a:p>
          <a:p>
            <a:endParaRPr lang="en-US" sz="1600">
              <a:solidFill>
                <a:srgbClr val="7E7EFA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rtl="0"/>
            <a:r>
              <a:rPr lang="tr" sz="1300" b="0" i="0" u="none" strike="noStrike">
                <a:solidFill>
                  <a:srgbClr val="7E7EFA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ÖĞRENCİ</a:t>
            </a:r>
          </a:p>
          <a:p>
            <a:endParaRPr lang="en-US" sz="1300">
              <a:solidFill>
                <a:srgbClr val="7E7EFA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rtl="0"/>
            <a:r>
              <a:rPr lang="tr" sz="1300" b="0" i="0" u="none" strike="noStrike">
                <a:solidFill>
                  <a:srgbClr val="7E7EFA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22 ÜNİVERSİTE</a:t>
            </a:r>
          </a:p>
          <a:p>
            <a:endParaRPr lang="en-US" sz="1300">
              <a:solidFill>
                <a:srgbClr val="7E7EFA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rtl="0"/>
            <a:r>
              <a:rPr lang="tr" sz="1300" b="0" i="0" u="none" strike="noStrike">
                <a:solidFill>
                  <a:srgbClr val="7E7EFA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193.000 ÜNİVERSİTE ÖĞRENCİSİ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24FF33-AA90-8042-00CC-98E173F0F4D5}"/>
              </a:ext>
            </a:extLst>
          </p:cNvPr>
          <p:cNvSpPr txBox="1"/>
          <p:nvPr/>
        </p:nvSpPr>
        <p:spPr>
          <a:xfrm>
            <a:off x="10174861" y="2483575"/>
            <a:ext cx="1878110" cy="19082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r" sz="4400" b="0" i="0" u="none" strike="noStrike">
                <a:solidFill>
                  <a:srgbClr val="595959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448</a:t>
            </a:r>
            <a:r>
              <a:rPr lang="tr" sz="1400" b="0" i="0" u="none" strike="noStrike">
                <a:solidFill>
                  <a:srgbClr val="595959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.000+</a:t>
            </a:r>
            <a:endParaRPr lang="en-US" sz="1600">
              <a:solidFill>
                <a:schemeClr val="tx1">
                  <a:lumMod val="65000"/>
                  <a:lumOff val="35000"/>
                </a:schemeClr>
              </a:solidFill>
              <a:latin typeface="Myriad Pro" panose="020b0503030403020204"/>
            </a:endParaRPr>
          </a:p>
          <a:p>
            <a:endParaRPr lang="en-US" sz="1600">
              <a:solidFill>
                <a:srgbClr val="7E7EFA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endParaRPr lang="en-US" sz="1600">
              <a:solidFill>
                <a:srgbClr val="7E7EFA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endParaRPr lang="en-US" sz="1600">
              <a:solidFill>
                <a:srgbClr val="7E7EFA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rtl="0"/>
            <a:r>
              <a:rPr lang="tr" sz="1300" b="0" i="0" u="none" strike="noStrike">
                <a:solidFill>
                  <a:srgbClr val="7E7EFA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KAMU SEKTÖRÜ İSTİHDAMI</a:t>
            </a:r>
          </a:p>
        </p:txBody>
      </p:sp>
    </p:spTree>
    <p:extLst>
      <p:ext uri="{BB962C8B-B14F-4D97-AF65-F5344CB8AC3E}">
        <p14:creationId xmlns:p14="http://schemas.microsoft.com/office/powerpoint/2010/main" val="2662138807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72" y="874776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Bağlam: nüfus</a:t>
            </a:r>
            <a:b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</a:br>
            <a:endParaRPr lang="en-US" sz="1600" b="1">
              <a:latin typeface="Myriad Pro" panose="020b0503030403020204"/>
            </a:endParaRP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440F651D-46B8-31E5-04B0-71A0C8FFA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8260" y="6533969"/>
            <a:ext cx="242120" cy="242568"/>
          </a:xfr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</a:rPr>
              <a:t>6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yriad Pro" panose="020b0503030403020204"/>
            </a:endParaRPr>
          </a:p>
        </p:txBody>
      </p:sp>
      <p:sp>
        <p:nvSpPr>
          <p:cNvPr id="36" name="Slide Number Placeholder 1">
            <a:extLst>
              <a:ext uri="{FF2B5EF4-FFF2-40B4-BE49-F238E27FC236}">
                <a16:creationId xmlns:a16="http://schemas.microsoft.com/office/drawing/2014/main" id="{A8A6C248-05D2-4B56-4F19-4AC677A0D02A}"/>
              </a:ext>
            </a:extLst>
          </p:cNvPr>
          <p:cNvSpPr txBox="1"/>
          <p:nvPr/>
        </p:nvSpPr>
        <p:spPr>
          <a:xfrm>
            <a:off x="12705998" y="5351630"/>
            <a:ext cx="143990" cy="1409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lt-L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r>
              <a:rPr lang="tr" sz="1200" b="0" i="0" u="none" strike="noStrike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6</a:t>
            </a: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C8A7EE-66DB-0585-1A90-365AC103ECE3}"/>
              </a:ext>
            </a:extLst>
          </p:cNvPr>
          <p:cNvSpPr txBox="1"/>
          <p:nvPr/>
        </p:nvSpPr>
        <p:spPr>
          <a:xfrm>
            <a:off x="762666" y="1844242"/>
            <a:ext cx="7090488" cy="988749"/>
          </a:xfrm>
          <a:prstGeom prst="roundRect">
            <a:avLst/>
          </a:prstGeom>
          <a:solidFill>
            <a:srgbClr val="7E7EFA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lt-LT"/>
            </a:defPPr>
            <a:lvl1pPr marR="0" lvl="0" fontAlgn="t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defRPr b="1">
                <a:solidFill>
                  <a:schemeClr val="bg1"/>
                </a:solidFill>
                <a:latin typeface="Myriad Pro" panose="020b050303040302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tr" sz="1600" b="0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TÜİK veri tabanına göre</a:t>
            </a: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 Ankara'nın nüfusu 1965'te 1.644.302 kişiden 3.5 kat artarak 2022'de 5.782.285 kişiye yükselmiştir</a:t>
            </a:r>
            <a:endParaRPr lang="lt-LT" sz="1600"/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tr" sz="1600" b="0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En güncel nüfus sayısı: </a:t>
            </a: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5.782.285(2022)</a:t>
            </a:r>
            <a:endParaRPr lang="lt-LT" sz="16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89BC7E7-175F-33EE-D629-C51A63AE39D6}"/>
              </a:ext>
            </a:extLst>
          </p:cNvPr>
          <p:cNvSpPr/>
          <p:nvPr/>
        </p:nvSpPr>
        <p:spPr>
          <a:xfrm>
            <a:off x="8216786" y="187377"/>
            <a:ext cx="3749233" cy="6121354"/>
          </a:xfrm>
          <a:prstGeom prst="rect">
            <a:avLst/>
          </a:prstGeom>
          <a:noFill/>
          <a:ln w="12700">
            <a:solidFill>
              <a:srgbClr val="6B6B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/>
            </a:pPr>
            <a:r>
              <a:rPr lang="tr" sz="1400" b="1" i="1" u="none" strike="noStrike">
                <a:solidFill>
                  <a:srgbClr val="6B6BF9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www.macrotrends.net'e göre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/>
            </a:pPr>
            <a:r>
              <a:rPr lang="tr" sz="16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Ankara büyükşehir bölgesi (2022)</a:t>
            </a:r>
          </a:p>
          <a:p>
            <a:pPr indent="0" rtl="0">
              <a:defRPr/>
            </a:pPr>
            <a:r>
              <a:rPr lang="tr" sz="1200" b="1" i="0" u="none" strike="noStrike">
                <a:solidFill>
                  <a:srgbClr val="444444"/>
                </a:solidFill>
                <a:highlight>
                  <a:srgbClr val="000000">
                    <a:alpha val="0"/>
                  </a:srgbClr>
                </a:highlight>
                <a:latin typeface="Roboto"/>
              </a:rPr>
              <a:t>5,310,000</a:t>
            </a:r>
            <a:endParaRPr lang="lt-LT" sz="1200" b="1">
              <a:solidFill>
                <a:srgbClr val="444444"/>
              </a:solidFill>
              <a:latin typeface="Roboto" panose="02000000000000000000" pitchFamily="2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endParaRPr lang="lt-LT" sz="1600" b="1">
              <a:solidFill>
                <a:prstClr val="black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/>
            </a:pPr>
            <a:endParaRPr kumimoji="0" lang="lt-LT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/>
            </a:pPr>
            <a:endParaRPr kumimoji="0" lang="lt-LT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tr" sz="1600" b="1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Madrid büyükşehir bölgesi (2022)</a:t>
            </a:r>
            <a:endParaRPr lang="lt-LT" sz="1200">
              <a:solidFill>
                <a:prstClr val="black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tr" sz="1200" b="1" i="0" u="none" strike="noStrike">
                <a:solidFill>
                  <a:srgbClr val="444444"/>
                </a:solidFill>
                <a:highlight>
                  <a:srgbClr val="000000">
                    <a:alpha val="0"/>
                  </a:srgbClr>
                </a:highlight>
                <a:latin typeface="Roboto"/>
              </a:rPr>
              <a:t>6,714,000</a:t>
            </a:r>
            <a:endParaRPr lang="lt-LT" sz="1200">
              <a:solidFill>
                <a:prstClr val="black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360363"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lt-LT" sz="1200">
              <a:solidFill>
                <a:prstClr val="black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lt-LT" sz="1200">
              <a:solidFill>
                <a:prstClr val="black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360363"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lt-LT" sz="1200">
              <a:solidFill>
                <a:prstClr val="black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360363"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lt-LT" sz="1200">
              <a:solidFill>
                <a:prstClr val="black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360363"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lt-LT" sz="1200">
              <a:solidFill>
                <a:prstClr val="black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360363"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lt-LT" sz="1200">
              <a:solidFill>
                <a:prstClr val="black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lt-LT" sz="1600" b="1">
              <a:solidFill>
                <a:prstClr val="black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" sz="16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Berlin-Branderburg 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tr" sz="16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büyükşehir bölgesi(2022) </a:t>
            </a:r>
          </a:p>
          <a:p>
            <a:pPr rtl="0">
              <a:defRPr/>
            </a:pPr>
            <a:r>
              <a:rPr lang="tr" sz="1200" b="1" i="0" u="none" strike="noStrike">
                <a:solidFill>
                  <a:srgbClr val="444444"/>
                </a:solidFill>
                <a:highlight>
                  <a:srgbClr val="000000">
                    <a:alpha val="0"/>
                  </a:srgbClr>
                </a:highlight>
                <a:latin typeface="Roboto"/>
              </a:rPr>
              <a:t>3,571,000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endParaRPr kumimoji="0" lang="lt-L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3C68783-1300-CDD4-2B05-43085ED04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6742" y="4869152"/>
            <a:ext cx="3569320" cy="133887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3027D12-92D6-FE7F-9943-073C55C865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1736" y="2870425"/>
            <a:ext cx="3569320" cy="134413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83B4F84-963F-D30C-F7D8-B3CC16076B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1060" y="1094280"/>
            <a:ext cx="3554201" cy="1338870"/>
          </a:xfrm>
          <a:prstGeom prst="rect">
            <a:avLst/>
          </a:prstGeom>
        </p:spPr>
      </p:pic>
      <p:graphicFrame>
        <p:nvGraphicFramePr>
          <p:cNvPr id="2" name="Grafik 1">
            <a:extLst>
              <a:ext uri="{FF2B5EF4-FFF2-40B4-BE49-F238E27FC236}">
                <a16:creationId xmlns:a16="http://schemas.microsoft.com/office/drawing/2014/main" id="{9CC8A425-8BCB-E2FD-1AE1-ACF2F4F6EE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909782"/>
              </p:ext>
            </p:extLst>
          </p:nvPr>
        </p:nvGraphicFramePr>
        <p:xfrm>
          <a:off x="741872" y="3125449"/>
          <a:ext cx="7384957" cy="3063870"/>
        </p:xfrm>
        <a:graphic>
          <a:graphicData uri="http://schemas.openxmlformats.org/drawingml/2006/chart">
            <c:chart xmlns:c="http://schemas.openxmlformats.org/drawingml/2006/chart" r:id="rId6"/>
          </a:graphicData>
        </a:graphic>
      </p:graphicFrame>
    </p:spTree>
    <p:extLst>
      <p:ext uri="{BB962C8B-B14F-4D97-AF65-F5344CB8AC3E}">
        <p14:creationId xmlns:p14="http://schemas.microsoft.com/office/powerpoint/2010/main" val="234131990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72" y="874776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Bağlam: nüfus</a:t>
            </a:r>
            <a:b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</a:br>
            <a:endParaRPr lang="en-US" sz="1600" b="1">
              <a:latin typeface="Myriad Pro" panose="020b0503030403020204"/>
            </a:endParaRP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440F651D-46B8-31E5-04B0-71A0C8FFA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8260" y="6533969"/>
            <a:ext cx="242120" cy="242568"/>
          </a:xfr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</a:rPr>
              <a:t>7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yriad Pro" panose="020b0503030403020204"/>
            </a:endParaRPr>
          </a:p>
        </p:txBody>
      </p:sp>
      <p:sp>
        <p:nvSpPr>
          <p:cNvPr id="36" name="Slide Number Placeholder 1">
            <a:extLst>
              <a:ext uri="{FF2B5EF4-FFF2-40B4-BE49-F238E27FC236}">
                <a16:creationId xmlns:a16="http://schemas.microsoft.com/office/drawing/2014/main" id="{A8A6C248-05D2-4B56-4F19-4AC677A0D02A}"/>
              </a:ext>
            </a:extLst>
          </p:cNvPr>
          <p:cNvSpPr txBox="1"/>
          <p:nvPr/>
        </p:nvSpPr>
        <p:spPr>
          <a:xfrm>
            <a:off x="12705998" y="5351630"/>
            <a:ext cx="143990" cy="1409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lt-L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r>
              <a:rPr lang="tr" sz="1200" b="0" i="0" u="none" strike="noStrike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7</a:t>
            </a: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pic>
        <p:nvPicPr>
          <p:cNvPr id="46" name="Resim 2">
            <a:extLst>
              <a:ext uri="{FF2B5EF4-FFF2-40B4-BE49-F238E27FC236}">
                <a16:creationId xmlns:a16="http://schemas.microsoft.com/office/drawing/2014/main" id="{2B7BE71C-7FB3-73B9-E3F8-6E92384361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95" y="1839773"/>
            <a:ext cx="3756872" cy="2721560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67099D8-91D6-6DDC-229A-25FD9087A44B}"/>
              </a:ext>
            </a:extLst>
          </p:cNvPr>
          <p:cNvSpPr txBox="1"/>
          <p:nvPr/>
        </p:nvSpPr>
        <p:spPr>
          <a:xfrm>
            <a:off x="848995" y="4750201"/>
            <a:ext cx="6511991" cy="1362732"/>
          </a:xfrm>
          <a:prstGeom prst="roundRect">
            <a:avLst/>
          </a:prstGeom>
          <a:solidFill>
            <a:srgbClr val="7E7EFA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lt-LT"/>
            </a:defPPr>
            <a:lvl1pPr marR="0" lvl="0" fontAlgn="t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defRPr b="1">
                <a:solidFill>
                  <a:schemeClr val="bg1"/>
                </a:solidFill>
                <a:latin typeface="Myriad Pro" panose="020b050303040302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 rtl="0"/>
            <a:r>
              <a:rPr lang="tr" sz="1800" b="0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Ankara'da toplam nüfusun en büyük bölümünü 20-44 yaş arasındaki nüfus oluşturmaktadır</a:t>
            </a:r>
          </a:p>
          <a:p>
            <a:pPr algn="ctr" rtl="0"/>
            <a:r>
              <a:rPr lang="tr" sz="1800" b="0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20-59 yaş aralığı (çalışma yaşı) nüfus tüm nüfusun </a:t>
            </a:r>
            <a:r>
              <a:rPr lang="tr" sz="18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% 59</a:t>
            </a:r>
            <a:r>
              <a:rPr lang="tr" sz="1800" b="0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'udur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C6FADD5-3D7B-915A-9D19-02D8A7A7554E}"/>
              </a:ext>
            </a:extLst>
          </p:cNvPr>
          <p:cNvSpPr txBox="1"/>
          <p:nvPr/>
        </p:nvSpPr>
        <p:spPr>
          <a:xfrm>
            <a:off x="7544838" y="5509517"/>
            <a:ext cx="4315542" cy="603416"/>
          </a:xfrm>
          <a:prstGeom prst="roundRect">
            <a:avLst/>
          </a:prstGeom>
          <a:noFill/>
          <a:ln w="12700">
            <a:solidFill>
              <a:srgbClr val="6B6B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lt-LT"/>
            </a:defPPr>
            <a:lvl1pPr marR="0" lvl="0" fontAlgn="t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defRPr b="1">
                <a:solidFill>
                  <a:schemeClr val="bg1"/>
                </a:solidFill>
                <a:latin typeface="Myriad Pro" panose="020b050303040302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 rtl="0"/>
            <a:r>
              <a:rPr lang="tr" sz="16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Madrid:</a:t>
            </a:r>
            <a:r>
              <a:rPr lang="tr" sz="1600" b="0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 20-59 yaş aralığı (çalışma yaşı) nüfus tüm nüfusun</a:t>
            </a:r>
            <a:r>
              <a:rPr lang="tr" sz="16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% 56</a:t>
            </a:r>
            <a:r>
              <a:rPr lang="tr" sz="1600" b="0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'sıdır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6B28C03-7AD2-9E53-D8D9-DCA899C90EF0}"/>
              </a:ext>
            </a:extLst>
          </p:cNvPr>
          <p:cNvSpPr txBox="1"/>
          <p:nvPr/>
        </p:nvSpPr>
        <p:spPr>
          <a:xfrm>
            <a:off x="3255294" y="7867635"/>
            <a:ext cx="6423284" cy="6463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defRPr/>
            </a:pPr>
            <a:r>
              <a:rPr lang="tr" sz="1800" b="1" i="1" u="none" strike="noStrike">
                <a:solidFill>
                  <a:srgbClr val="6B6BF9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  <a:hlinkClick r:id="rId4"/>
              </a:rPr>
              <a:t> http://www.citypopulation.de / </a:t>
            </a:r>
            <a:r>
              <a:rPr lang="tr" sz="1800" b="1" i="1" u="none" strike="noStrike">
                <a:solidFill>
                  <a:srgbClr val="6B6BF9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ve</a:t>
            </a:r>
            <a:r>
              <a:rPr lang="tr" sz="1800" b="1" i="1" u="none" strike="noStrike">
                <a:solidFill>
                  <a:srgbClr val="6B6BF9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  <a:hlinkClick r:id="rId5"/>
              </a:rPr>
              <a:t> https://www.statista.com'ya göre</a:t>
            </a:r>
            <a:r>
              <a:rPr lang="tr" sz="1800" b="1" i="1" u="none" strike="noStrike">
                <a:solidFill>
                  <a:srgbClr val="6B6BF9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   </a:t>
            </a:r>
            <a:endParaRPr lang="lt-LT" sz="1800" b="1" i="1">
              <a:solidFill>
                <a:srgbClr val="6B6BF9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6201D9E-085F-6A2F-8ABD-83EE6DB3C4B3}"/>
              </a:ext>
            </a:extLst>
          </p:cNvPr>
          <p:cNvSpPr txBox="1"/>
          <p:nvPr/>
        </p:nvSpPr>
        <p:spPr>
          <a:xfrm>
            <a:off x="7544838" y="4750201"/>
            <a:ext cx="4315542" cy="601429"/>
          </a:xfrm>
          <a:prstGeom prst="roundRect">
            <a:avLst/>
          </a:prstGeom>
          <a:noFill/>
          <a:ln w="12700">
            <a:solidFill>
              <a:srgbClr val="6B6B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lt-LT"/>
            </a:defPPr>
            <a:lvl1pPr marR="0" lvl="0" fontAlgn="t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defRPr b="1">
                <a:solidFill>
                  <a:schemeClr val="bg1"/>
                </a:solidFill>
                <a:latin typeface="Myriad Pro" panose="020b0503030403020204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 rtl="0"/>
            <a:r>
              <a:rPr lang="tr" sz="16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Berlin:</a:t>
            </a:r>
            <a:r>
              <a:rPr lang="tr" sz="1600" b="0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 18-59 yaş aralığı (çalışma yaşı) nüfus tüm nüfusun</a:t>
            </a:r>
            <a:r>
              <a:rPr lang="tr" sz="16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% 58</a:t>
            </a:r>
            <a:r>
              <a:rPr lang="tr" sz="1600" b="0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'idir</a:t>
            </a:r>
          </a:p>
        </p:txBody>
      </p:sp>
      <p:graphicFrame>
        <p:nvGraphicFramePr>
          <p:cNvPr id="58" name="Grafik 1">
            <a:extLst>
              <a:ext uri="{FF2B5EF4-FFF2-40B4-BE49-F238E27FC236}">
                <a16:creationId xmlns:a16="http://schemas.microsoft.com/office/drawing/2014/main" id="{0A30BD1D-707C-878E-5C93-04CCF019F6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1489662"/>
              </p:ext>
            </p:extLst>
          </p:nvPr>
        </p:nvGraphicFramePr>
        <p:xfrm>
          <a:off x="5181600" y="1506370"/>
          <a:ext cx="6874933" cy="3054963"/>
        </p:xfrm>
        <a:graphic>
          <a:graphicData uri="http://schemas.openxmlformats.org/drawingml/2006/chart">
            <c:chart xmlns:c="http://schemas.openxmlformats.org/drawingml/2006/chart" r:id="rId6"/>
          </a:graphicData>
        </a:graphic>
      </p:graphicFrame>
    </p:spTree>
    <p:extLst>
      <p:ext uri="{BB962C8B-B14F-4D97-AF65-F5344CB8AC3E}">
        <p14:creationId xmlns:p14="http://schemas.microsoft.com/office/powerpoint/2010/main" val="1533343090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872" y="874776"/>
            <a:ext cx="11450128" cy="1243584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Bağlam: 2023 Ankara Arazi Kullanım Ana Plan Raporu'na göre nüfusun</a:t>
            </a:r>
            <a:b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</a:br>
            <a:r>
              <a:rPr lang="tr" sz="16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 ortalama yoğunluğu</a:t>
            </a:r>
            <a:endParaRPr lang="en-US" sz="1600" b="1">
              <a:latin typeface="Myriad Pro" panose="020b0503030403020204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4815252C-67C0-7E24-2713-D02D561D56E5}"/>
              </a:ext>
            </a:extLst>
          </p:cNvPr>
          <p:cNvSpPr/>
          <p:nvPr/>
        </p:nvSpPr>
        <p:spPr>
          <a:xfrm>
            <a:off x="2580809" y="1969937"/>
            <a:ext cx="405629" cy="241587"/>
          </a:xfrm>
          <a:custGeom>
            <a:gdLst>
              <a:gd name="connsiteX0" fmla="*/ 405629 w 405629"/>
              <a:gd name="connsiteY0" fmla="*/ 0 h 241587"/>
              <a:gd name="connsiteX1" fmla="*/ 405629 w 405629"/>
              <a:gd name="connsiteY1" fmla="*/ 0 h 241587"/>
              <a:gd name="connsiteX2" fmla="*/ 173282 w 405629"/>
              <a:gd name="connsiteY2" fmla="*/ 149901 h 241587"/>
              <a:gd name="connsiteX3" fmla="*/ 113321 w 405629"/>
              <a:gd name="connsiteY3" fmla="*/ 179881 h 241587"/>
              <a:gd name="connsiteX4" fmla="*/ 23380 w 405629"/>
              <a:gd name="connsiteY4" fmla="*/ 232347 h 241587"/>
              <a:gd name="connsiteX5" fmla="*/ 8390 w 405629"/>
              <a:gd name="connsiteY5" fmla="*/ 232347 h 24158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629" h="241587">
                <a:moveTo>
                  <a:pt x="405629" y="0"/>
                </a:moveTo>
                <a:lnTo>
                  <a:pt x="405629" y="0"/>
                </a:lnTo>
                <a:cubicBezTo>
                  <a:pt x="328180" y="49967"/>
                  <a:pt x="251778" y="101596"/>
                  <a:pt x="173282" y="149901"/>
                </a:cubicBezTo>
                <a:cubicBezTo>
                  <a:pt x="154251" y="161612"/>
                  <a:pt x="132723" y="168794"/>
                  <a:pt x="113321" y="179881"/>
                </a:cubicBezTo>
                <a:cubicBezTo>
                  <a:pt x="38939" y="222385"/>
                  <a:pt x="98854" y="198804"/>
                  <a:pt x="23380" y="232347"/>
                </a:cubicBezTo>
                <a:cubicBezTo>
                  <a:pt x="-7624" y="246126"/>
                  <a:pt x="-2381" y="243118"/>
                  <a:pt x="8390" y="232347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606ED36-F9B4-8E2B-8374-0CAB27B9442F}"/>
              </a:ext>
            </a:extLst>
          </p:cNvPr>
          <p:cNvSpPr/>
          <p:nvPr/>
        </p:nvSpPr>
        <p:spPr>
          <a:xfrm>
            <a:off x="881473" y="5452564"/>
            <a:ext cx="2526156" cy="304888"/>
          </a:xfrm>
          <a:prstGeom prst="roundRect">
            <a:avLst/>
          </a:prstGeom>
          <a:noFill/>
          <a:ln w="28575">
            <a:solidFill>
              <a:srgbClr val="D49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kentsel alanı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E85D947-8995-9A9E-91B8-A2E540E90DBB}"/>
              </a:ext>
            </a:extLst>
          </p:cNvPr>
          <p:cNvSpPr/>
          <p:nvPr/>
        </p:nvSpPr>
        <p:spPr>
          <a:xfrm>
            <a:off x="881473" y="5865527"/>
            <a:ext cx="2526156" cy="304888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merkez bölgesi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66E5AED-1CA2-8184-86CF-93EC9670422A}"/>
              </a:ext>
            </a:extLst>
          </p:cNvPr>
          <p:cNvSpPr/>
          <p:nvPr/>
        </p:nvSpPr>
        <p:spPr>
          <a:xfrm>
            <a:off x="881474" y="4791508"/>
            <a:ext cx="2526156" cy="53742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6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Ankara fonksiyonel kentsel alanı</a:t>
            </a:r>
            <a:endParaRPr kumimoji="0" lang="lt-LT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B27BAB3-5402-9D75-2514-E5AC65F3D86D}"/>
              </a:ext>
            </a:extLst>
          </p:cNvPr>
          <p:cNvGrpSpPr>
            <a:grpSpLocks noChangeAspect="1"/>
          </p:cNvGrpSpPr>
          <p:nvPr/>
        </p:nvGrpSpPr>
        <p:grpSpPr>
          <a:xfrm>
            <a:off x="3438128" y="1952820"/>
            <a:ext cx="4660663" cy="4281378"/>
            <a:chOff x="-2660276" y="-1368848"/>
            <a:chExt cx="11567086" cy="10625765"/>
          </a:xfrm>
        </p:grpSpPr>
        <p:sp>
          <p:nvSpPr>
            <p:cNvPr id="25" name="Rectangle 4">
              <a:extLst>
                <a:ext uri="{FF2B5EF4-FFF2-40B4-BE49-F238E27FC236}">
                  <a16:creationId xmlns:a16="http://schemas.microsoft.com/office/drawing/2014/main" id="{BFBA9976-CD3F-9688-9362-B980AA6E14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1446" y="2107370"/>
              <a:ext cx="4654607" cy="7149547"/>
            </a:xfrm>
            <a:custGeom>
              <a:gdLst>
                <a:gd name="connsiteX0" fmla="*/ 1120706 w 7064431"/>
                <a:gd name="connsiteY0" fmla="*/ 277746 h 10851082"/>
                <a:gd name="connsiteX1" fmla="*/ 1315778 w 7064431"/>
                <a:gd name="connsiteY1" fmla="*/ 189862 h 10851082"/>
                <a:gd name="connsiteX2" fmla="*/ 1519232 w 7064431"/>
                <a:gd name="connsiteY2" fmla="*/ 125092 h 10851082"/>
                <a:gd name="connsiteX3" fmla="*/ 2133657 w 7064431"/>
                <a:gd name="connsiteY3" fmla="*/ 371472 h 10851082"/>
                <a:gd name="connsiteX4" fmla="*/ 2753417 w 7064431"/>
                <a:gd name="connsiteY4" fmla="*/ 501012 h 10851082"/>
                <a:gd name="connsiteX5" fmla="*/ 3124892 w 7064431"/>
                <a:gd name="connsiteY5" fmla="*/ 431800 h 10851082"/>
                <a:gd name="connsiteX6" fmla="*/ 3637972 w 7064431"/>
                <a:gd name="connsiteY6" fmla="*/ 419100 h 10851082"/>
                <a:gd name="connsiteX7" fmla="*/ 3935152 w 7064431"/>
                <a:gd name="connsiteY7" fmla="*/ 243840 h 10851082"/>
                <a:gd name="connsiteX8" fmla="*/ 4143432 w 7064431"/>
                <a:gd name="connsiteY8" fmla="*/ 276860 h 10851082"/>
                <a:gd name="connsiteX9" fmla="*/ 4473632 w 7064431"/>
                <a:gd name="connsiteY9" fmla="*/ 152400 h 10851082"/>
                <a:gd name="connsiteX10" fmla="*/ 4976552 w 7064431"/>
                <a:gd name="connsiteY10" fmla="*/ 0 h 10851082"/>
                <a:gd name="connsiteX11" fmla="*/ 5159432 w 7064431"/>
                <a:gd name="connsiteY11" fmla="*/ 160020 h 10851082"/>
                <a:gd name="connsiteX12" fmla="*/ 5309292 w 7064431"/>
                <a:gd name="connsiteY12" fmla="*/ 314960 h 10851082"/>
                <a:gd name="connsiteX13" fmla="*/ 5687752 w 7064431"/>
                <a:gd name="connsiteY13" fmla="*/ 340360 h 10851082"/>
                <a:gd name="connsiteX14" fmla="*/ 5875712 w 7064431"/>
                <a:gd name="connsiteY14" fmla="*/ 378460 h 10851082"/>
                <a:gd name="connsiteX15" fmla="*/ 6157652 w 7064431"/>
                <a:gd name="connsiteY15" fmla="*/ 866140 h 10851082"/>
                <a:gd name="connsiteX16" fmla="*/ 6297352 w 7064431"/>
                <a:gd name="connsiteY16" fmla="*/ 1021080 h 10851082"/>
                <a:gd name="connsiteX17" fmla="*/ 6488742 w 7064431"/>
                <a:gd name="connsiteY17" fmla="*/ 1046096 h 10851082"/>
                <a:gd name="connsiteX18" fmla="*/ 6597962 w 7064431"/>
                <a:gd name="connsiteY18" fmla="*/ 1141092 h 10851082"/>
                <a:gd name="connsiteX19" fmla="*/ 6901871 w 7064431"/>
                <a:gd name="connsiteY19" fmla="*/ 1501140 h 10851082"/>
                <a:gd name="connsiteX20" fmla="*/ 7064431 w 7064431"/>
                <a:gd name="connsiteY20" fmla="*/ 2214879 h 10851082"/>
                <a:gd name="connsiteX21" fmla="*/ 6929811 w 7064431"/>
                <a:gd name="connsiteY21" fmla="*/ 2649219 h 10851082"/>
                <a:gd name="connsiteX22" fmla="*/ 6437051 w 7064431"/>
                <a:gd name="connsiteY22" fmla="*/ 2750819 h 10851082"/>
                <a:gd name="connsiteX23" fmla="*/ 6063671 w 7064431"/>
                <a:gd name="connsiteY23" fmla="*/ 3340099 h 10851082"/>
                <a:gd name="connsiteX24" fmla="*/ 6463271 w 7064431"/>
                <a:gd name="connsiteY24" fmla="*/ 3917280 h 10851082"/>
                <a:gd name="connsiteX25" fmla="*/ 6674022 w 7064431"/>
                <a:gd name="connsiteY25" fmla="*/ 4708224 h 10851082"/>
                <a:gd name="connsiteX26" fmla="*/ 6228185 w 7064431"/>
                <a:gd name="connsiteY26" fmla="*/ 5253914 h 10851082"/>
                <a:gd name="connsiteX27" fmla="*/ 6010886 w 7064431"/>
                <a:gd name="connsiteY27" fmla="*/ 5395283 h 10851082"/>
                <a:gd name="connsiteX28" fmla="*/ 5725668 w 7064431"/>
                <a:gd name="connsiteY28" fmla="*/ 5221399 h 10851082"/>
                <a:gd name="connsiteX29" fmla="*/ 5574053 w 7064431"/>
                <a:gd name="connsiteY29" fmla="*/ 5294539 h 10851082"/>
                <a:gd name="connsiteX30" fmla="*/ 5480650 w 7064431"/>
                <a:gd name="connsiteY30" fmla="*/ 5253691 h 10851082"/>
                <a:gd name="connsiteX31" fmla="*/ 5366951 w 7064431"/>
                <a:gd name="connsiteY31" fmla="*/ 5336009 h 10851082"/>
                <a:gd name="connsiteX32" fmla="*/ 5141885 w 7064431"/>
                <a:gd name="connsiteY32" fmla="*/ 5327094 h 10851082"/>
                <a:gd name="connsiteX33" fmla="*/ 4887146 w 7064431"/>
                <a:gd name="connsiteY33" fmla="*/ 5275659 h 10851082"/>
                <a:gd name="connsiteX34" fmla="*/ 4737374 w 7064431"/>
                <a:gd name="connsiteY34" fmla="*/ 5113041 h 10851082"/>
                <a:gd name="connsiteX35" fmla="*/ 4271104 w 7064431"/>
                <a:gd name="connsiteY35" fmla="*/ 5774469 h 10851082"/>
                <a:gd name="connsiteX36" fmla="*/ 4547053 w 7064431"/>
                <a:gd name="connsiteY36" fmla="*/ 6031242 h 10851082"/>
                <a:gd name="connsiteX37" fmla="*/ 4618705 w 7064431"/>
                <a:gd name="connsiteY37" fmla="*/ 6231084 h 10851082"/>
                <a:gd name="connsiteX38" fmla="*/ 4674920 w 7064431"/>
                <a:gd name="connsiteY38" fmla="*/ 6356006 h 10851082"/>
                <a:gd name="connsiteX39" fmla="*/ 4968172 w 7064431"/>
                <a:gd name="connsiteY39" fmla="*/ 6355485 h 10851082"/>
                <a:gd name="connsiteX40" fmla="*/ 4774858 w 7064431"/>
                <a:gd name="connsiteY40" fmla="*/ 6512159 h 10851082"/>
                <a:gd name="connsiteX41" fmla="*/ 4756119 w 7064431"/>
                <a:gd name="connsiteY41" fmla="*/ 6668311 h 10851082"/>
                <a:gd name="connsiteX42" fmla="*/ 4512522 w 7064431"/>
                <a:gd name="connsiteY42" fmla="*/ 6599604 h 10851082"/>
                <a:gd name="connsiteX43" fmla="*/ 4556244 w 7064431"/>
                <a:gd name="connsiteY43" fmla="*/ 7261692 h 10851082"/>
                <a:gd name="connsiteX44" fmla="*/ 4674920 w 7064431"/>
                <a:gd name="connsiteY44" fmla="*/ 7455321 h 10851082"/>
                <a:gd name="connsiteX45" fmla="*/ 4387600 w 7064431"/>
                <a:gd name="connsiteY45" fmla="*/ 8167377 h 10851082"/>
                <a:gd name="connsiteX46" fmla="*/ 4937256 w 7064431"/>
                <a:gd name="connsiteY46" fmla="*/ 8267315 h 10851082"/>
                <a:gd name="connsiteX47" fmla="*/ 5212084 w 7064431"/>
                <a:gd name="connsiteY47" fmla="*/ 8061193 h 10851082"/>
                <a:gd name="connsiteX48" fmla="*/ 5309340 w 7064431"/>
                <a:gd name="connsiteY48" fmla="*/ 8567082 h 10851082"/>
                <a:gd name="connsiteX49" fmla="*/ 5724264 w 7064431"/>
                <a:gd name="connsiteY49" fmla="*/ 8804480 h 10851082"/>
                <a:gd name="connsiteX50" fmla="*/ 5911647 w 7064431"/>
                <a:gd name="connsiteY50" fmla="*/ 9041832 h 10851082"/>
                <a:gd name="connsiteX51" fmla="*/ 5874171 w 7064431"/>
                <a:gd name="connsiteY51" fmla="*/ 9229215 h 10851082"/>
                <a:gd name="connsiteX52" fmla="*/ 6323890 w 7064431"/>
                <a:gd name="connsiteY52" fmla="*/ 9841334 h 10851082"/>
                <a:gd name="connsiteX53" fmla="*/ 6111522 w 7064431"/>
                <a:gd name="connsiteY53" fmla="*/ 9835088 h 10851082"/>
                <a:gd name="connsiteX54" fmla="*/ 5980354 w 7064431"/>
                <a:gd name="connsiteY54" fmla="*/ 9953764 h 10851082"/>
                <a:gd name="connsiteX55" fmla="*/ 5824202 w 7064431"/>
                <a:gd name="connsiteY55" fmla="*/ 9891303 h 10851082"/>
                <a:gd name="connsiteX56" fmla="*/ 5156755 w 7064431"/>
                <a:gd name="connsiteY56" fmla="*/ 10166686 h 10851082"/>
                <a:gd name="connsiteX57" fmla="*/ 5080916 w 7064431"/>
                <a:gd name="connsiteY57" fmla="*/ 10728281 h 10851082"/>
                <a:gd name="connsiteX58" fmla="*/ 4687412 w 7064431"/>
                <a:gd name="connsiteY58" fmla="*/ 10790742 h 10851082"/>
                <a:gd name="connsiteX59" fmla="*/ 4275170 w 7064431"/>
                <a:gd name="connsiteY59" fmla="*/ 10840711 h 10851082"/>
                <a:gd name="connsiteX60" fmla="*/ 4019080 w 7064431"/>
                <a:gd name="connsiteY60" fmla="*/ 10728281 h 10851082"/>
                <a:gd name="connsiteX61" fmla="*/ 3294533 w 7064431"/>
                <a:gd name="connsiteY61" fmla="*/ 10715789 h 10851082"/>
                <a:gd name="connsiteX62" fmla="*/ 2963489 w 7064431"/>
                <a:gd name="connsiteY62" fmla="*/ 10821973 h 10851082"/>
                <a:gd name="connsiteX63" fmla="*/ 2963489 w 7064431"/>
                <a:gd name="connsiteY63" fmla="*/ 10459698 h 10851082"/>
                <a:gd name="connsiteX64" fmla="*/ 2795166 w 7064431"/>
                <a:gd name="connsiteY64" fmla="*/ 9966660 h 10851082"/>
                <a:gd name="connsiteX65" fmla="*/ 2803786 w 7064431"/>
                <a:gd name="connsiteY65" fmla="*/ 9510334 h 10851082"/>
                <a:gd name="connsiteX66" fmla="*/ 3026655 w 7064431"/>
                <a:gd name="connsiteY66" fmla="*/ 8970463 h 10851082"/>
                <a:gd name="connsiteX67" fmla="*/ 2972467 w 7064431"/>
                <a:gd name="connsiteY67" fmla="*/ 8874194 h 10851082"/>
                <a:gd name="connsiteX68" fmla="*/ 2561795 w 7064431"/>
                <a:gd name="connsiteY68" fmla="*/ 9168798 h 10851082"/>
                <a:gd name="connsiteX69" fmla="*/ 2371071 w 7064431"/>
                <a:gd name="connsiteY69" fmla="*/ 9166024 h 10851082"/>
                <a:gd name="connsiteX70" fmla="*/ 1613916 w 7064431"/>
                <a:gd name="connsiteY70" fmla="*/ 9724370 h 10851082"/>
                <a:gd name="connsiteX71" fmla="*/ 901074 w 7064431"/>
                <a:gd name="connsiteY71" fmla="*/ 9354860 h 10851082"/>
                <a:gd name="connsiteX72" fmla="*/ 778933 w 7064431"/>
                <a:gd name="connsiteY72" fmla="*/ 8664358 h 10851082"/>
                <a:gd name="connsiteX73" fmla="*/ 1043616 w 7064431"/>
                <a:gd name="connsiteY73" fmla="*/ 7640219 h 10851082"/>
                <a:gd name="connsiteX74" fmla="*/ 564050 w 7064431"/>
                <a:gd name="connsiteY74" fmla="*/ 7544826 h 10851082"/>
                <a:gd name="connsiteX75" fmla="*/ 158677 w 7064431"/>
                <a:gd name="connsiteY75" fmla="*/ 7691746 h 10851082"/>
                <a:gd name="connsiteX76" fmla="*/ 36666 w 7064431"/>
                <a:gd name="connsiteY76" fmla="*/ 7078765 h 10851082"/>
                <a:gd name="connsiteX77" fmla="*/ 1204017 w 7064431"/>
                <a:gd name="connsiteY77" fmla="*/ 780412 h 10851082"/>
                <a:gd name="connsiteX78" fmla="*/ 1033838 w 7064431"/>
                <a:gd name="connsiteY78" fmla="*/ 346072 h 10851082"/>
                <a:gd name="connsiteX79" fmla="*/ 1120706 w 7064431"/>
                <a:gd name="connsiteY79" fmla="*/ 277746 h 1085108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7064431" h="10851082">
                  <a:moveTo>
                    <a:pt x="1120706" y="277746"/>
                  </a:moveTo>
                  <a:cubicBezTo>
                    <a:pt x="1200970" y="241678"/>
                    <a:pt x="1232974" y="218310"/>
                    <a:pt x="1315778" y="189862"/>
                  </a:cubicBezTo>
                  <a:cubicBezTo>
                    <a:pt x="1393756" y="150492"/>
                    <a:pt x="1456494" y="133982"/>
                    <a:pt x="1519232" y="125092"/>
                  </a:cubicBezTo>
                  <a:cubicBezTo>
                    <a:pt x="1667314" y="103925"/>
                    <a:pt x="1924615" y="293579"/>
                    <a:pt x="2133657" y="371472"/>
                  </a:cubicBezTo>
                  <a:cubicBezTo>
                    <a:pt x="2350404" y="429892"/>
                    <a:pt x="2501110" y="475612"/>
                    <a:pt x="2753417" y="501012"/>
                  </a:cubicBezTo>
                  <a:cubicBezTo>
                    <a:pt x="2934286" y="473813"/>
                    <a:pt x="2977466" y="445452"/>
                    <a:pt x="3124892" y="431800"/>
                  </a:cubicBezTo>
                  <a:cubicBezTo>
                    <a:pt x="3272318" y="418148"/>
                    <a:pt x="3521132" y="456353"/>
                    <a:pt x="3637972" y="419100"/>
                  </a:cubicBezTo>
                  <a:cubicBezTo>
                    <a:pt x="3814608" y="345758"/>
                    <a:pt x="3858529" y="246803"/>
                    <a:pt x="3935152" y="243840"/>
                  </a:cubicBezTo>
                  <a:cubicBezTo>
                    <a:pt x="4038551" y="242041"/>
                    <a:pt x="4063845" y="296333"/>
                    <a:pt x="4143432" y="276860"/>
                  </a:cubicBezTo>
                  <a:cubicBezTo>
                    <a:pt x="4287894" y="217488"/>
                    <a:pt x="4328429" y="201083"/>
                    <a:pt x="4473632" y="152400"/>
                  </a:cubicBezTo>
                  <a:cubicBezTo>
                    <a:pt x="4618835" y="103717"/>
                    <a:pt x="4862252" y="0"/>
                    <a:pt x="4976552" y="0"/>
                  </a:cubicBezTo>
                  <a:cubicBezTo>
                    <a:pt x="5111278" y="35878"/>
                    <a:pt x="5119639" y="105833"/>
                    <a:pt x="5159432" y="160020"/>
                  </a:cubicBezTo>
                  <a:cubicBezTo>
                    <a:pt x="5191711" y="248391"/>
                    <a:pt x="5184409" y="315807"/>
                    <a:pt x="5309292" y="314960"/>
                  </a:cubicBezTo>
                  <a:cubicBezTo>
                    <a:pt x="5486775" y="325861"/>
                    <a:pt x="5635682" y="333163"/>
                    <a:pt x="5687752" y="340360"/>
                  </a:cubicBezTo>
                  <a:cubicBezTo>
                    <a:pt x="5739822" y="347557"/>
                    <a:pt x="5808825" y="331893"/>
                    <a:pt x="5875712" y="378460"/>
                  </a:cubicBezTo>
                  <a:cubicBezTo>
                    <a:pt x="6081135" y="650981"/>
                    <a:pt x="6153842" y="835237"/>
                    <a:pt x="6157652" y="866140"/>
                  </a:cubicBezTo>
                  <a:cubicBezTo>
                    <a:pt x="6196281" y="990071"/>
                    <a:pt x="6165124" y="968227"/>
                    <a:pt x="6297352" y="1021080"/>
                  </a:cubicBezTo>
                  <a:cubicBezTo>
                    <a:pt x="6375542" y="1033652"/>
                    <a:pt x="6413092" y="1030984"/>
                    <a:pt x="6488742" y="1046096"/>
                  </a:cubicBezTo>
                  <a:cubicBezTo>
                    <a:pt x="6581029" y="1062521"/>
                    <a:pt x="6581875" y="1109427"/>
                    <a:pt x="6597962" y="1141092"/>
                  </a:cubicBezTo>
                  <a:cubicBezTo>
                    <a:pt x="6794664" y="1421403"/>
                    <a:pt x="6845716" y="1394142"/>
                    <a:pt x="6901871" y="1501140"/>
                  </a:cubicBezTo>
                  <a:cubicBezTo>
                    <a:pt x="7011366" y="1702118"/>
                    <a:pt x="7011514" y="2035386"/>
                    <a:pt x="7064431" y="2214879"/>
                  </a:cubicBezTo>
                  <a:cubicBezTo>
                    <a:pt x="7056662" y="2397653"/>
                    <a:pt x="7015324" y="2562012"/>
                    <a:pt x="6929811" y="2649219"/>
                  </a:cubicBezTo>
                  <a:cubicBezTo>
                    <a:pt x="6836678" y="2695786"/>
                    <a:pt x="6641521" y="2712719"/>
                    <a:pt x="6437051" y="2750819"/>
                  </a:cubicBezTo>
                  <a:cubicBezTo>
                    <a:pt x="6318793" y="2839614"/>
                    <a:pt x="6192788" y="3117003"/>
                    <a:pt x="6063671" y="3340099"/>
                  </a:cubicBezTo>
                  <a:cubicBezTo>
                    <a:pt x="5814179" y="3518217"/>
                    <a:pt x="6526348" y="3904580"/>
                    <a:pt x="6463271" y="3917280"/>
                  </a:cubicBezTo>
                  <a:cubicBezTo>
                    <a:pt x="6296329" y="3988294"/>
                    <a:pt x="6707042" y="4501214"/>
                    <a:pt x="6674022" y="4708224"/>
                  </a:cubicBezTo>
                  <a:cubicBezTo>
                    <a:pt x="6484485" y="4862977"/>
                    <a:pt x="6328414" y="5050265"/>
                    <a:pt x="6228185" y="5253914"/>
                  </a:cubicBezTo>
                  <a:cubicBezTo>
                    <a:pt x="6095974" y="5327559"/>
                    <a:pt x="6102009" y="5308394"/>
                    <a:pt x="6010886" y="5395283"/>
                  </a:cubicBezTo>
                  <a:cubicBezTo>
                    <a:pt x="5848707" y="5371788"/>
                    <a:pt x="5805678" y="5288392"/>
                    <a:pt x="5725668" y="5221399"/>
                  </a:cubicBezTo>
                  <a:cubicBezTo>
                    <a:pt x="5650501" y="5264384"/>
                    <a:pt x="5627271" y="5243832"/>
                    <a:pt x="5574053" y="5294539"/>
                  </a:cubicBezTo>
                  <a:cubicBezTo>
                    <a:pt x="5498488" y="5284379"/>
                    <a:pt x="5563835" y="5271471"/>
                    <a:pt x="5480650" y="5253691"/>
                  </a:cubicBezTo>
                  <a:cubicBezTo>
                    <a:pt x="5365715" y="5258136"/>
                    <a:pt x="5495221" y="5234409"/>
                    <a:pt x="5366951" y="5336009"/>
                  </a:cubicBezTo>
                  <a:cubicBezTo>
                    <a:pt x="5247364" y="5396520"/>
                    <a:pt x="5252351" y="5368925"/>
                    <a:pt x="5141885" y="5327094"/>
                  </a:cubicBezTo>
                  <a:cubicBezTo>
                    <a:pt x="5049175" y="5328999"/>
                    <a:pt x="5008431" y="5277564"/>
                    <a:pt x="4887146" y="5275659"/>
                  </a:cubicBezTo>
                  <a:cubicBezTo>
                    <a:pt x="4822851" y="5258722"/>
                    <a:pt x="4849417" y="5228740"/>
                    <a:pt x="4737374" y="5113041"/>
                  </a:cubicBezTo>
                  <a:cubicBezTo>
                    <a:pt x="4594101" y="5247186"/>
                    <a:pt x="4466264" y="5437176"/>
                    <a:pt x="4271104" y="5774469"/>
                  </a:cubicBezTo>
                  <a:cubicBezTo>
                    <a:pt x="4434565" y="5928491"/>
                    <a:pt x="4659004" y="6013779"/>
                    <a:pt x="4547053" y="6031242"/>
                  </a:cubicBezTo>
                  <a:cubicBezTo>
                    <a:pt x="4539403" y="6103180"/>
                    <a:pt x="4706753" y="6154141"/>
                    <a:pt x="4618705" y="6231084"/>
                  </a:cubicBezTo>
                  <a:cubicBezTo>
                    <a:pt x="4679575" y="6378902"/>
                    <a:pt x="4768664" y="6312370"/>
                    <a:pt x="4674920" y="6356006"/>
                  </a:cubicBezTo>
                  <a:cubicBezTo>
                    <a:pt x="4581176" y="6399642"/>
                    <a:pt x="5088930" y="6233686"/>
                    <a:pt x="4968172" y="6355485"/>
                  </a:cubicBezTo>
                  <a:cubicBezTo>
                    <a:pt x="4847414" y="6477284"/>
                    <a:pt x="4896605" y="6430873"/>
                    <a:pt x="4774858" y="6512159"/>
                  </a:cubicBezTo>
                  <a:cubicBezTo>
                    <a:pt x="4790527" y="6605939"/>
                    <a:pt x="4790471" y="6586073"/>
                    <a:pt x="4756119" y="6668311"/>
                  </a:cubicBezTo>
                  <a:cubicBezTo>
                    <a:pt x="4604131" y="6735976"/>
                    <a:pt x="4668674" y="6493420"/>
                    <a:pt x="4512522" y="6599604"/>
                  </a:cubicBezTo>
                  <a:cubicBezTo>
                    <a:pt x="4501072" y="6847367"/>
                    <a:pt x="4584353" y="7137812"/>
                    <a:pt x="4556244" y="7261692"/>
                  </a:cubicBezTo>
                  <a:cubicBezTo>
                    <a:pt x="4625991" y="7404313"/>
                    <a:pt x="4797760" y="7448034"/>
                    <a:pt x="4674920" y="7455321"/>
                  </a:cubicBezTo>
                  <a:cubicBezTo>
                    <a:pt x="4533342" y="7443871"/>
                    <a:pt x="4409909" y="7555265"/>
                    <a:pt x="4387600" y="8167377"/>
                  </a:cubicBezTo>
                  <a:cubicBezTo>
                    <a:pt x="4578107" y="8225674"/>
                    <a:pt x="4808619" y="8370384"/>
                    <a:pt x="4937256" y="8267315"/>
                  </a:cubicBezTo>
                  <a:cubicBezTo>
                    <a:pt x="5009088" y="8217346"/>
                    <a:pt x="5150069" y="8049750"/>
                    <a:pt x="5212084" y="8061193"/>
                  </a:cubicBezTo>
                  <a:cubicBezTo>
                    <a:pt x="5330314" y="8309988"/>
                    <a:pt x="5303986" y="8340048"/>
                    <a:pt x="5309340" y="8567082"/>
                  </a:cubicBezTo>
                  <a:cubicBezTo>
                    <a:pt x="5381170" y="8701373"/>
                    <a:pt x="5623880" y="8725355"/>
                    <a:pt x="5724264" y="8804480"/>
                  </a:cubicBezTo>
                  <a:cubicBezTo>
                    <a:pt x="5824648" y="8883605"/>
                    <a:pt x="5835652" y="9012684"/>
                    <a:pt x="5911647" y="9041832"/>
                  </a:cubicBezTo>
                  <a:cubicBezTo>
                    <a:pt x="5874617" y="9145941"/>
                    <a:pt x="5770069" y="9097006"/>
                    <a:pt x="5874171" y="9229215"/>
                  </a:cubicBezTo>
                  <a:cubicBezTo>
                    <a:pt x="6277492" y="9497805"/>
                    <a:pt x="6248790" y="9719441"/>
                    <a:pt x="6323890" y="9841334"/>
                  </a:cubicBezTo>
                  <a:cubicBezTo>
                    <a:pt x="6371777" y="9958969"/>
                    <a:pt x="6168778" y="9816350"/>
                    <a:pt x="6111522" y="9835088"/>
                  </a:cubicBezTo>
                  <a:cubicBezTo>
                    <a:pt x="6054266" y="9853826"/>
                    <a:pt x="6036569" y="9961051"/>
                    <a:pt x="5980354" y="9953764"/>
                  </a:cubicBezTo>
                  <a:cubicBezTo>
                    <a:pt x="5955370" y="9952725"/>
                    <a:pt x="5920871" y="9939098"/>
                    <a:pt x="5824202" y="9891303"/>
                  </a:cubicBezTo>
                  <a:cubicBezTo>
                    <a:pt x="5522455" y="10057958"/>
                    <a:pt x="5363919" y="10107349"/>
                    <a:pt x="5156755" y="10166686"/>
                  </a:cubicBezTo>
                  <a:cubicBezTo>
                    <a:pt x="5186352" y="10331173"/>
                    <a:pt x="5124786" y="10437930"/>
                    <a:pt x="5080916" y="10728281"/>
                  </a:cubicBezTo>
                  <a:cubicBezTo>
                    <a:pt x="4930863" y="10849987"/>
                    <a:pt x="4760283" y="10790742"/>
                    <a:pt x="4687412" y="10790742"/>
                  </a:cubicBezTo>
                  <a:cubicBezTo>
                    <a:pt x="4512374" y="10895794"/>
                    <a:pt x="4351166" y="10829262"/>
                    <a:pt x="4275170" y="10840711"/>
                  </a:cubicBezTo>
                  <a:cubicBezTo>
                    <a:pt x="4213604" y="10883299"/>
                    <a:pt x="4135674" y="10777210"/>
                    <a:pt x="4019080" y="10728281"/>
                  </a:cubicBezTo>
                  <a:cubicBezTo>
                    <a:pt x="3733694" y="10804182"/>
                    <a:pt x="3437153" y="10776168"/>
                    <a:pt x="3294533" y="10715789"/>
                  </a:cubicBezTo>
                  <a:cubicBezTo>
                    <a:pt x="3032049" y="10773994"/>
                    <a:pt x="3090493" y="10781373"/>
                    <a:pt x="2963489" y="10821973"/>
                  </a:cubicBezTo>
                  <a:cubicBezTo>
                    <a:pt x="2913373" y="10757338"/>
                    <a:pt x="2939492" y="10655342"/>
                    <a:pt x="2963489" y="10459698"/>
                  </a:cubicBezTo>
                  <a:cubicBezTo>
                    <a:pt x="2816613" y="10294152"/>
                    <a:pt x="2724967" y="10183184"/>
                    <a:pt x="2795166" y="9966660"/>
                  </a:cubicBezTo>
                  <a:cubicBezTo>
                    <a:pt x="2785966" y="9819141"/>
                    <a:pt x="2833631" y="9632571"/>
                    <a:pt x="2803786" y="9510334"/>
                  </a:cubicBezTo>
                  <a:cubicBezTo>
                    <a:pt x="2766448" y="9365554"/>
                    <a:pt x="2894632" y="9169017"/>
                    <a:pt x="3026655" y="8970463"/>
                  </a:cubicBezTo>
                  <a:cubicBezTo>
                    <a:pt x="3013129" y="8829176"/>
                    <a:pt x="3079175" y="8947531"/>
                    <a:pt x="2972467" y="8874194"/>
                  </a:cubicBezTo>
                  <a:cubicBezTo>
                    <a:pt x="2960846" y="8757989"/>
                    <a:pt x="2612277" y="9235473"/>
                    <a:pt x="2561795" y="9168798"/>
                  </a:cubicBezTo>
                  <a:cubicBezTo>
                    <a:pt x="2453417" y="9163204"/>
                    <a:pt x="2486370" y="9004225"/>
                    <a:pt x="2371071" y="9166024"/>
                  </a:cubicBezTo>
                  <a:cubicBezTo>
                    <a:pt x="2123988" y="9249263"/>
                    <a:pt x="1763308" y="9367798"/>
                    <a:pt x="1613916" y="9724370"/>
                  </a:cubicBezTo>
                  <a:cubicBezTo>
                    <a:pt x="1348078" y="9571654"/>
                    <a:pt x="938344" y="9627439"/>
                    <a:pt x="901074" y="9354860"/>
                  </a:cubicBezTo>
                  <a:cubicBezTo>
                    <a:pt x="707363" y="9195874"/>
                    <a:pt x="755176" y="8950131"/>
                    <a:pt x="778933" y="8664358"/>
                  </a:cubicBezTo>
                  <a:cubicBezTo>
                    <a:pt x="802690" y="8378585"/>
                    <a:pt x="1054738" y="7956102"/>
                    <a:pt x="1043616" y="7640219"/>
                  </a:cubicBezTo>
                  <a:cubicBezTo>
                    <a:pt x="904628" y="7582329"/>
                    <a:pt x="758207" y="7611382"/>
                    <a:pt x="564050" y="7544826"/>
                  </a:cubicBezTo>
                  <a:cubicBezTo>
                    <a:pt x="390979" y="7683332"/>
                    <a:pt x="118884" y="7833563"/>
                    <a:pt x="158677" y="7691746"/>
                  </a:cubicBezTo>
                  <a:cubicBezTo>
                    <a:pt x="-16856" y="7637711"/>
                    <a:pt x="-28951" y="7256565"/>
                    <a:pt x="36666" y="7078765"/>
                  </a:cubicBezTo>
                  <a:cubicBezTo>
                    <a:pt x="82301" y="6885725"/>
                    <a:pt x="1205710" y="952709"/>
                    <a:pt x="1204017" y="780412"/>
                  </a:cubicBezTo>
                  <a:cubicBezTo>
                    <a:pt x="1203509" y="456562"/>
                    <a:pt x="1045606" y="483613"/>
                    <a:pt x="1033838" y="346072"/>
                  </a:cubicBezTo>
                  <a:cubicBezTo>
                    <a:pt x="1070668" y="305051"/>
                    <a:pt x="1045776" y="317116"/>
                    <a:pt x="1120706" y="277746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ctangle 4">
              <a:extLst>
                <a:ext uri="{FF2B5EF4-FFF2-40B4-BE49-F238E27FC236}">
                  <a16:creationId xmlns:a16="http://schemas.microsoft.com/office/drawing/2014/main" id="{D85D885B-2FA2-D317-FF3D-53BCCD1C4E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660276" y="3354438"/>
              <a:ext cx="6145012" cy="4382541"/>
            </a:xfrm>
            <a:custGeom>
              <a:gdLst>
                <a:gd name="connsiteX0" fmla="*/ 7664375 w 9326473"/>
                <a:gd name="connsiteY0" fmla="*/ 437638 h 6651511"/>
                <a:gd name="connsiteX1" fmla="*/ 8015576 w 9326473"/>
                <a:gd name="connsiteY1" fmla="*/ 332406 h 6651511"/>
                <a:gd name="connsiteX2" fmla="*/ 8327048 w 9326473"/>
                <a:gd name="connsiteY2" fmla="*/ 141918 h 6651511"/>
                <a:gd name="connsiteX3" fmla="*/ 8399764 w 9326473"/>
                <a:gd name="connsiteY3" fmla="*/ 514016 h 6651511"/>
                <a:gd name="connsiteX4" fmla="*/ 8651348 w 9326473"/>
                <a:gd name="connsiteY4" fmla="*/ 415602 h 6651511"/>
                <a:gd name="connsiteX5" fmla="*/ 8760701 w 9326473"/>
                <a:gd name="connsiteY5" fmla="*/ 481823 h 6651511"/>
                <a:gd name="connsiteX6" fmla="*/ 8811176 w 9326473"/>
                <a:gd name="connsiteY6" fmla="*/ 625252 h 6651511"/>
                <a:gd name="connsiteX7" fmla="*/ 8819229 w 9326473"/>
                <a:gd name="connsiteY7" fmla="*/ 912596 h 6651511"/>
                <a:gd name="connsiteX8" fmla="*/ 8963901 w 9326473"/>
                <a:gd name="connsiteY8" fmla="*/ 887790 h 6651511"/>
                <a:gd name="connsiteX9" fmla="*/ 9120624 w 9326473"/>
                <a:gd name="connsiteY9" fmla="*/ 983067 h 6651511"/>
                <a:gd name="connsiteX10" fmla="*/ 9326473 w 9326473"/>
                <a:gd name="connsiteY10" fmla="*/ 1019601 h 6651511"/>
                <a:gd name="connsiteX11" fmla="*/ 9268161 w 9326473"/>
                <a:gd name="connsiteY11" fmla="*/ 1278627 h 6651511"/>
                <a:gd name="connsiteX12" fmla="*/ 9168452 w 9326473"/>
                <a:gd name="connsiteY12" fmla="*/ 1624985 h 6651511"/>
                <a:gd name="connsiteX13" fmla="*/ 9222251 w 9326473"/>
                <a:gd name="connsiteY13" fmla="*/ 1958092 h 6651511"/>
                <a:gd name="connsiteX14" fmla="*/ 9104262 w 9326473"/>
                <a:gd name="connsiteY14" fmla="*/ 2096925 h 6651511"/>
                <a:gd name="connsiteX15" fmla="*/ 8988246 w 9326473"/>
                <a:gd name="connsiteY15" fmla="*/ 2347007 h 6651511"/>
                <a:gd name="connsiteX16" fmla="*/ 8981558 w 9326473"/>
                <a:gd name="connsiteY16" fmla="*/ 2513403 h 6651511"/>
                <a:gd name="connsiteX17" fmla="*/ 9001054 w 9326473"/>
                <a:gd name="connsiteY17" fmla="*/ 2756487 h 6651511"/>
                <a:gd name="connsiteX18" fmla="*/ 8644819 w 9326473"/>
                <a:gd name="connsiteY18" fmla="*/ 3166062 h 6651511"/>
                <a:gd name="connsiteX19" fmla="*/ 8383834 w 9326473"/>
                <a:gd name="connsiteY19" fmla="*/ 3114627 h 6651511"/>
                <a:gd name="connsiteX20" fmla="*/ 7655364 w 9326473"/>
                <a:gd name="connsiteY20" fmla="*/ 3213686 h 6651511"/>
                <a:gd name="connsiteX21" fmla="*/ 7181779 w 9326473"/>
                <a:gd name="connsiteY21" fmla="*/ 3407997 h 6651511"/>
                <a:gd name="connsiteX22" fmla="*/ 7500880 w 9326473"/>
                <a:gd name="connsiteY22" fmla="*/ 4144483 h 6651511"/>
                <a:gd name="connsiteX23" fmla="*/ 7297805 w 9326473"/>
                <a:gd name="connsiteY23" fmla="*/ 4390639 h 6651511"/>
                <a:gd name="connsiteX24" fmla="*/ 7833540 w 9326473"/>
                <a:gd name="connsiteY24" fmla="*/ 4776417 h 6651511"/>
                <a:gd name="connsiteX25" fmla="*/ 7742199 w 9326473"/>
                <a:gd name="connsiteY25" fmla="*/ 5209329 h 6651511"/>
                <a:gd name="connsiteX26" fmla="*/ 7501391 w 9326473"/>
                <a:gd name="connsiteY26" fmla="*/ 5055314 h 6651511"/>
                <a:gd name="connsiteX27" fmla="*/ 7277040 w 9326473"/>
                <a:gd name="connsiteY27" fmla="*/ 5190440 h 6651511"/>
                <a:gd name="connsiteX28" fmla="*/ 6629888 w 9326473"/>
                <a:gd name="connsiteY28" fmla="*/ 4848908 h 6651511"/>
                <a:gd name="connsiteX29" fmla="*/ 6469060 w 9326473"/>
                <a:gd name="connsiteY29" fmla="*/ 4869931 h 6651511"/>
                <a:gd name="connsiteX30" fmla="*/ 6255850 w 9326473"/>
                <a:gd name="connsiteY30" fmla="*/ 4487394 h 6651511"/>
                <a:gd name="connsiteX31" fmla="*/ 5534505 w 9326473"/>
                <a:gd name="connsiteY31" fmla="*/ 4730937 h 6651511"/>
                <a:gd name="connsiteX32" fmla="*/ 5463253 w 9326473"/>
                <a:gd name="connsiteY32" fmla="*/ 4919254 h 6651511"/>
                <a:gd name="connsiteX33" fmla="*/ 5346659 w 9326473"/>
                <a:gd name="connsiteY33" fmla="*/ 5160770 h 6651511"/>
                <a:gd name="connsiteX34" fmla="*/ 5088486 w 9326473"/>
                <a:gd name="connsiteY34" fmla="*/ 4994207 h 6651511"/>
                <a:gd name="connsiteX35" fmla="*/ 4805330 w 9326473"/>
                <a:gd name="connsiteY35" fmla="*/ 4994207 h 6651511"/>
                <a:gd name="connsiteX36" fmla="*/ 4497188 w 9326473"/>
                <a:gd name="connsiteY36" fmla="*/ 4694394 h 6651511"/>
                <a:gd name="connsiteX37" fmla="*/ 3645316 w 9326473"/>
                <a:gd name="connsiteY37" fmla="*/ 4566298 h 6651511"/>
                <a:gd name="connsiteX38" fmla="*/ 3447849 w 9326473"/>
                <a:gd name="connsiteY38" fmla="*/ 4502847 h 6651511"/>
                <a:gd name="connsiteX39" fmla="*/ 3322926 w 9326473"/>
                <a:gd name="connsiteY39" fmla="*/ 5027520 h 6651511"/>
                <a:gd name="connsiteX40" fmla="*/ 3564443 w 9326473"/>
                <a:gd name="connsiteY40" fmla="*/ 5468912 h 6651511"/>
                <a:gd name="connsiteX41" fmla="*/ 3589424 w 9326473"/>
                <a:gd name="connsiteY41" fmla="*/ 5743742 h 6651511"/>
                <a:gd name="connsiteX42" fmla="*/ 3822612 w 9326473"/>
                <a:gd name="connsiteY42" fmla="*/ 5910305 h 6651511"/>
                <a:gd name="connsiteX43" fmla="*/ 3647721 w 9326473"/>
                <a:gd name="connsiteY43" fmla="*/ 6068540 h 6651511"/>
                <a:gd name="connsiteX44" fmla="*/ 3331251 w 9326473"/>
                <a:gd name="connsiteY44" fmla="*/ 6110181 h 6651511"/>
                <a:gd name="connsiteX45" fmla="*/ 2973141 w 9326473"/>
                <a:gd name="connsiteY45" fmla="*/ 6409994 h 6651511"/>
                <a:gd name="connsiteX46" fmla="*/ 2748279 w 9326473"/>
                <a:gd name="connsiteY46" fmla="*/ 6418323 h 6651511"/>
                <a:gd name="connsiteX47" fmla="*/ 2573388 w 9326473"/>
                <a:gd name="connsiteY47" fmla="*/ 6210120 h 6651511"/>
                <a:gd name="connsiteX48" fmla="*/ 2440138 w 9326473"/>
                <a:gd name="connsiteY48" fmla="*/ 6360026 h 6651511"/>
                <a:gd name="connsiteX49" fmla="*/ 2340200 w 9326473"/>
                <a:gd name="connsiteY49" fmla="*/ 6210120 h 6651511"/>
                <a:gd name="connsiteX50" fmla="*/ 1757231 w 9326473"/>
                <a:gd name="connsiteY50" fmla="*/ 6368350 h 6651511"/>
                <a:gd name="connsiteX51" fmla="*/ 1432440 w 9326473"/>
                <a:gd name="connsiteY51" fmla="*/ 6651511 h 6651511"/>
                <a:gd name="connsiteX52" fmla="*/ 1240886 w 9326473"/>
                <a:gd name="connsiteY52" fmla="*/ 6143491 h 6651511"/>
                <a:gd name="connsiteX53" fmla="*/ 1240886 w 9326473"/>
                <a:gd name="connsiteY53" fmla="*/ 5935287 h 6651511"/>
                <a:gd name="connsiteX54" fmla="*/ 1157605 w 9326473"/>
                <a:gd name="connsiteY54" fmla="*/ 5602159 h 6651511"/>
                <a:gd name="connsiteX55" fmla="*/ 1748903 w 9326473"/>
                <a:gd name="connsiteY55" fmla="*/ 5493893 h 6651511"/>
                <a:gd name="connsiteX56" fmla="*/ 1882153 w 9326473"/>
                <a:gd name="connsiteY56" fmla="*/ 5102471 h 6651511"/>
                <a:gd name="connsiteX57" fmla="*/ 1257542 w 9326473"/>
                <a:gd name="connsiteY57" fmla="*/ 4969224 h 6651511"/>
                <a:gd name="connsiteX58" fmla="*/ 1007698 w 9326473"/>
                <a:gd name="connsiteY58" fmla="*/ 4969224 h 6651511"/>
                <a:gd name="connsiteX59" fmla="*/ 866120 w 9326473"/>
                <a:gd name="connsiteY59" fmla="*/ 4586130 h 6651511"/>
                <a:gd name="connsiteX60" fmla="*/ 1165933 w 9326473"/>
                <a:gd name="connsiteY60" fmla="*/ 4369598 h 6651511"/>
                <a:gd name="connsiteX61" fmla="*/ 924417 w 9326473"/>
                <a:gd name="connsiteY61" fmla="*/ 3811610 h 6651511"/>
                <a:gd name="connsiteX62" fmla="*/ 691229 w 9326473"/>
                <a:gd name="connsiteY62" fmla="*/ 3570094 h 6651511"/>
                <a:gd name="connsiteX63" fmla="*/ -1 w 9326473"/>
                <a:gd name="connsiteY63" fmla="*/ 2912171 h 6651511"/>
                <a:gd name="connsiteX64" fmla="*/ 841139 w 9326473"/>
                <a:gd name="connsiteY64" fmla="*/ 2737280 h 6651511"/>
                <a:gd name="connsiteX65" fmla="*/ 1524042 w 9326473"/>
                <a:gd name="connsiteY65" fmla="*/ 2412482 h 6651511"/>
                <a:gd name="connsiteX66" fmla="*/ 1757233 w 9326473"/>
                <a:gd name="connsiteY66" fmla="*/ 2853874 h 6651511"/>
                <a:gd name="connsiteX67" fmla="*/ 2015402 w 9326473"/>
                <a:gd name="connsiteY67" fmla="*/ 2653999 h 6651511"/>
                <a:gd name="connsiteX68" fmla="*/ 1982089 w 9326473"/>
                <a:gd name="connsiteY68" fmla="*/ 2462451 h 6651511"/>
                <a:gd name="connsiteX69" fmla="*/ 2040389 w 9326473"/>
                <a:gd name="connsiteY69" fmla="*/ 2120997 h 6651511"/>
                <a:gd name="connsiteX70" fmla="*/ 1848843 w 9326473"/>
                <a:gd name="connsiteY70" fmla="*/ 1796200 h 6651511"/>
                <a:gd name="connsiteX71" fmla="*/ 2065368 w 9326473"/>
                <a:gd name="connsiteY71" fmla="*/ 1546356 h 6651511"/>
                <a:gd name="connsiteX72" fmla="*/ 2773267 w 9326473"/>
                <a:gd name="connsiteY72" fmla="*/ 2287561 h 6651511"/>
                <a:gd name="connsiteX73" fmla="*/ 2906517 w 9326473"/>
                <a:gd name="connsiteY73" fmla="*/ 2104342 h 6651511"/>
                <a:gd name="connsiteX74" fmla="*/ 3622737 w 9326473"/>
                <a:gd name="connsiteY74" fmla="*/ 1629637 h 6651511"/>
                <a:gd name="connsiteX75" fmla="*/ 3780971 w 9326473"/>
                <a:gd name="connsiteY75" fmla="*/ 1721247 h 6651511"/>
                <a:gd name="connsiteX76" fmla="*/ 3681034 w 9326473"/>
                <a:gd name="connsiteY76" fmla="*/ 1971091 h 6651511"/>
                <a:gd name="connsiteX77" fmla="*/ 4214035 w 9326473"/>
                <a:gd name="connsiteY77" fmla="*/ 2312545 h 6651511"/>
                <a:gd name="connsiteX78" fmla="*/ 4647098 w 9326473"/>
                <a:gd name="connsiteY78" fmla="*/ 2096013 h 6651511"/>
                <a:gd name="connsiteX79" fmla="*/ 4963567 w 9326473"/>
                <a:gd name="connsiteY79" fmla="*/ 2179295 h 6651511"/>
                <a:gd name="connsiteX80" fmla="*/ 5429940 w 9326473"/>
                <a:gd name="connsiteY80" fmla="*/ 1637966 h 6651511"/>
                <a:gd name="connsiteX81" fmla="*/ 5713097 w 9326473"/>
                <a:gd name="connsiteY81" fmla="*/ 1329824 h 6651511"/>
                <a:gd name="connsiteX82" fmla="*/ 5938334 w 9326473"/>
                <a:gd name="connsiteY82" fmla="*/ 118971 h 6651511"/>
                <a:gd name="connsiteX83" fmla="*/ 6265476 w 9326473"/>
                <a:gd name="connsiteY83" fmla="*/ 199977 h 6651511"/>
                <a:gd name="connsiteX84" fmla="*/ 6467959 w 9326473"/>
                <a:gd name="connsiteY84" fmla="*/ 65897 h 6651511"/>
                <a:gd name="connsiteX85" fmla="*/ 6655378 w 9326473"/>
                <a:gd name="connsiteY85" fmla="*/ 19745 h 6651511"/>
                <a:gd name="connsiteX86" fmla="*/ 6590311 w 9326473"/>
                <a:gd name="connsiteY86" fmla="*/ 193599 h 6651511"/>
                <a:gd name="connsiteX87" fmla="*/ 6770435 w 9326473"/>
                <a:gd name="connsiteY87" fmla="*/ 275311 h 6651511"/>
                <a:gd name="connsiteX88" fmla="*/ 6999251 w 9326473"/>
                <a:gd name="connsiteY88" fmla="*/ 234185 h 6651511"/>
                <a:gd name="connsiteX89" fmla="*/ 7664375 w 9326473"/>
                <a:gd name="connsiteY89" fmla="*/ 437638 h 66515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326473" h="6651511">
                  <a:moveTo>
                    <a:pt x="7664375" y="437638"/>
                  </a:moveTo>
                  <a:cubicBezTo>
                    <a:pt x="7796682" y="436266"/>
                    <a:pt x="7938554" y="349289"/>
                    <a:pt x="8015576" y="332406"/>
                  </a:cubicBezTo>
                  <a:cubicBezTo>
                    <a:pt x="8099337" y="287254"/>
                    <a:pt x="8251840" y="80193"/>
                    <a:pt x="8327048" y="141918"/>
                  </a:cubicBezTo>
                  <a:cubicBezTo>
                    <a:pt x="8446213" y="239720"/>
                    <a:pt x="8248548" y="430341"/>
                    <a:pt x="8399764" y="514016"/>
                  </a:cubicBezTo>
                  <a:cubicBezTo>
                    <a:pt x="8512425" y="520393"/>
                    <a:pt x="8514692" y="442245"/>
                    <a:pt x="8651348" y="415602"/>
                  </a:cubicBezTo>
                  <a:cubicBezTo>
                    <a:pt x="8832217" y="388403"/>
                    <a:pt x="8734063" y="446881"/>
                    <a:pt x="8760701" y="481823"/>
                  </a:cubicBezTo>
                  <a:cubicBezTo>
                    <a:pt x="8787339" y="516765"/>
                    <a:pt x="8798423" y="558419"/>
                    <a:pt x="8811176" y="625252"/>
                  </a:cubicBezTo>
                  <a:cubicBezTo>
                    <a:pt x="8831684" y="736952"/>
                    <a:pt x="8793775" y="868840"/>
                    <a:pt x="8819229" y="912596"/>
                  </a:cubicBezTo>
                  <a:cubicBezTo>
                    <a:pt x="8844683" y="956352"/>
                    <a:pt x="8884314" y="907263"/>
                    <a:pt x="8963901" y="887790"/>
                  </a:cubicBezTo>
                  <a:cubicBezTo>
                    <a:pt x="9108363" y="828418"/>
                    <a:pt x="9025499" y="984230"/>
                    <a:pt x="9120624" y="983067"/>
                  </a:cubicBezTo>
                  <a:cubicBezTo>
                    <a:pt x="9215749" y="981904"/>
                    <a:pt x="9290319" y="912515"/>
                    <a:pt x="9326473" y="1019601"/>
                  </a:cubicBezTo>
                  <a:cubicBezTo>
                    <a:pt x="9191057" y="1194710"/>
                    <a:pt x="9258929" y="1244778"/>
                    <a:pt x="9268161" y="1278627"/>
                  </a:cubicBezTo>
                  <a:cubicBezTo>
                    <a:pt x="9191707" y="1378560"/>
                    <a:pt x="9213690" y="1506922"/>
                    <a:pt x="9168452" y="1624985"/>
                  </a:cubicBezTo>
                  <a:cubicBezTo>
                    <a:pt x="9117440" y="1742354"/>
                    <a:pt x="9220853" y="1859638"/>
                    <a:pt x="9222251" y="1958092"/>
                  </a:cubicBezTo>
                  <a:cubicBezTo>
                    <a:pt x="9181506" y="2021337"/>
                    <a:pt x="9201619" y="2065615"/>
                    <a:pt x="9104262" y="2096925"/>
                  </a:cubicBezTo>
                  <a:cubicBezTo>
                    <a:pt x="9036487" y="2182461"/>
                    <a:pt x="8975783" y="2241719"/>
                    <a:pt x="8988246" y="2347007"/>
                  </a:cubicBezTo>
                  <a:cubicBezTo>
                    <a:pt x="8912681" y="2336847"/>
                    <a:pt x="8989570" y="2461793"/>
                    <a:pt x="8981558" y="2513403"/>
                  </a:cubicBezTo>
                  <a:cubicBezTo>
                    <a:pt x="8953361" y="2604587"/>
                    <a:pt x="9129324" y="2654887"/>
                    <a:pt x="9001054" y="2756487"/>
                  </a:cubicBezTo>
                  <a:cubicBezTo>
                    <a:pt x="8868974" y="2904442"/>
                    <a:pt x="8830239" y="3126692"/>
                    <a:pt x="8644819" y="3166062"/>
                  </a:cubicBezTo>
                  <a:cubicBezTo>
                    <a:pt x="8552109" y="3167967"/>
                    <a:pt x="8505119" y="3116532"/>
                    <a:pt x="8383834" y="3114627"/>
                  </a:cubicBezTo>
                  <a:cubicBezTo>
                    <a:pt x="8131486" y="3128597"/>
                    <a:pt x="7898187" y="3180666"/>
                    <a:pt x="7655364" y="3213686"/>
                  </a:cubicBezTo>
                  <a:cubicBezTo>
                    <a:pt x="7506520" y="3255279"/>
                    <a:pt x="7293730" y="3390534"/>
                    <a:pt x="7181779" y="3407997"/>
                  </a:cubicBezTo>
                  <a:cubicBezTo>
                    <a:pt x="7027918" y="3387360"/>
                    <a:pt x="7239999" y="3875374"/>
                    <a:pt x="7500880" y="4144483"/>
                  </a:cubicBezTo>
                  <a:cubicBezTo>
                    <a:pt x="7445616" y="4276315"/>
                    <a:pt x="7348922" y="4445249"/>
                    <a:pt x="7297805" y="4390639"/>
                  </a:cubicBezTo>
                  <a:cubicBezTo>
                    <a:pt x="7233162" y="4327774"/>
                    <a:pt x="7851320" y="4871032"/>
                    <a:pt x="7833540" y="4776417"/>
                  </a:cubicBezTo>
                  <a:cubicBezTo>
                    <a:pt x="7829857" y="4710695"/>
                    <a:pt x="7716481" y="5307119"/>
                    <a:pt x="7742199" y="5209329"/>
                  </a:cubicBezTo>
                  <a:cubicBezTo>
                    <a:pt x="7633058" y="5130514"/>
                    <a:pt x="7581204" y="5144239"/>
                    <a:pt x="7501391" y="5055314"/>
                  </a:cubicBezTo>
                  <a:cubicBezTo>
                    <a:pt x="7422412" y="5102080"/>
                    <a:pt x="7342809" y="5141229"/>
                    <a:pt x="7277040" y="5190440"/>
                  </a:cubicBezTo>
                  <a:cubicBezTo>
                    <a:pt x="7105280" y="5082466"/>
                    <a:pt x="6876093" y="5074233"/>
                    <a:pt x="6629888" y="4848908"/>
                  </a:cubicBezTo>
                  <a:cubicBezTo>
                    <a:pt x="6618267" y="4732703"/>
                    <a:pt x="6519542" y="4936606"/>
                    <a:pt x="6469060" y="4869931"/>
                  </a:cubicBezTo>
                  <a:cubicBezTo>
                    <a:pt x="6441882" y="4814369"/>
                    <a:pt x="6387805" y="4592096"/>
                    <a:pt x="6255850" y="4487394"/>
                  </a:cubicBezTo>
                  <a:cubicBezTo>
                    <a:pt x="6060817" y="4618520"/>
                    <a:pt x="5833803" y="4557587"/>
                    <a:pt x="5534505" y="4730937"/>
                  </a:cubicBezTo>
                  <a:cubicBezTo>
                    <a:pt x="5455151" y="4840389"/>
                    <a:pt x="5444993" y="4863413"/>
                    <a:pt x="5463253" y="4919254"/>
                  </a:cubicBezTo>
                  <a:cubicBezTo>
                    <a:pt x="5506900" y="4979787"/>
                    <a:pt x="5433117" y="5086345"/>
                    <a:pt x="5346659" y="5160770"/>
                  </a:cubicBezTo>
                  <a:cubicBezTo>
                    <a:pt x="5235617" y="5184366"/>
                    <a:pt x="5372043" y="5093286"/>
                    <a:pt x="5088486" y="4994207"/>
                  </a:cubicBezTo>
                  <a:cubicBezTo>
                    <a:pt x="4955236" y="4953954"/>
                    <a:pt x="4970905" y="4982243"/>
                    <a:pt x="4805330" y="4994207"/>
                  </a:cubicBezTo>
                  <a:cubicBezTo>
                    <a:pt x="4687348" y="4985879"/>
                    <a:pt x="4690524" y="4765712"/>
                    <a:pt x="4497188" y="4694394"/>
                  </a:cubicBezTo>
                  <a:cubicBezTo>
                    <a:pt x="4303852" y="4623076"/>
                    <a:pt x="3859072" y="4766174"/>
                    <a:pt x="3645316" y="4566298"/>
                  </a:cubicBezTo>
                  <a:cubicBezTo>
                    <a:pt x="3314968" y="4474689"/>
                    <a:pt x="4048462" y="4746610"/>
                    <a:pt x="3447849" y="4502847"/>
                  </a:cubicBezTo>
                  <a:cubicBezTo>
                    <a:pt x="3331656" y="4461735"/>
                    <a:pt x="3374282" y="4885942"/>
                    <a:pt x="3322926" y="5027520"/>
                  </a:cubicBezTo>
                  <a:cubicBezTo>
                    <a:pt x="3427028" y="5159383"/>
                    <a:pt x="3503368" y="5314841"/>
                    <a:pt x="3564443" y="5468912"/>
                  </a:cubicBezTo>
                  <a:cubicBezTo>
                    <a:pt x="3636619" y="5622984"/>
                    <a:pt x="3606080" y="5667402"/>
                    <a:pt x="3589424" y="5743742"/>
                  </a:cubicBezTo>
                  <a:cubicBezTo>
                    <a:pt x="3743494" y="5760399"/>
                    <a:pt x="3818448" y="5846457"/>
                    <a:pt x="3822612" y="5910305"/>
                  </a:cubicBezTo>
                  <a:cubicBezTo>
                    <a:pt x="3796240" y="5971378"/>
                    <a:pt x="3740717" y="5982482"/>
                    <a:pt x="3647721" y="6068540"/>
                  </a:cubicBezTo>
                  <a:cubicBezTo>
                    <a:pt x="3479771" y="6058825"/>
                    <a:pt x="3511693" y="6067153"/>
                    <a:pt x="3331251" y="6110181"/>
                  </a:cubicBezTo>
                  <a:cubicBezTo>
                    <a:pt x="3204941" y="6158762"/>
                    <a:pt x="3325698" y="6290624"/>
                    <a:pt x="2973141" y="6409994"/>
                  </a:cubicBezTo>
                  <a:cubicBezTo>
                    <a:pt x="2875979" y="6447471"/>
                    <a:pt x="2848217" y="6301729"/>
                    <a:pt x="2748279" y="6418323"/>
                  </a:cubicBezTo>
                  <a:cubicBezTo>
                    <a:pt x="2681654" y="6385011"/>
                    <a:pt x="2624745" y="6205956"/>
                    <a:pt x="2573388" y="6210120"/>
                  </a:cubicBezTo>
                  <a:cubicBezTo>
                    <a:pt x="2522031" y="6214284"/>
                    <a:pt x="2502599" y="6393339"/>
                    <a:pt x="2440138" y="6360026"/>
                  </a:cubicBezTo>
                  <a:cubicBezTo>
                    <a:pt x="2377677" y="6326714"/>
                    <a:pt x="2379064" y="6311448"/>
                    <a:pt x="2340200" y="6210120"/>
                  </a:cubicBezTo>
                  <a:cubicBezTo>
                    <a:pt x="2112564" y="6294788"/>
                    <a:pt x="1890480" y="6322545"/>
                    <a:pt x="1757231" y="6368350"/>
                  </a:cubicBezTo>
                  <a:cubicBezTo>
                    <a:pt x="1623982" y="6414155"/>
                    <a:pt x="1574018" y="6579335"/>
                    <a:pt x="1432440" y="6651511"/>
                  </a:cubicBezTo>
                  <a:cubicBezTo>
                    <a:pt x="1232565" y="6582110"/>
                    <a:pt x="1275588" y="6239265"/>
                    <a:pt x="1240886" y="6143491"/>
                  </a:cubicBezTo>
                  <a:cubicBezTo>
                    <a:pt x="1206184" y="6047717"/>
                    <a:pt x="1254766" y="6025509"/>
                    <a:pt x="1240886" y="5935287"/>
                  </a:cubicBezTo>
                  <a:cubicBezTo>
                    <a:pt x="1227006" y="5845065"/>
                    <a:pt x="1203410" y="5774275"/>
                    <a:pt x="1157605" y="5602159"/>
                  </a:cubicBezTo>
                  <a:cubicBezTo>
                    <a:pt x="1263093" y="5471682"/>
                    <a:pt x="1672562" y="5661844"/>
                    <a:pt x="1748903" y="5493893"/>
                  </a:cubicBezTo>
                  <a:cubicBezTo>
                    <a:pt x="1851617" y="5373135"/>
                    <a:pt x="1873825" y="5288467"/>
                    <a:pt x="1882153" y="5102471"/>
                  </a:cubicBezTo>
                  <a:cubicBezTo>
                    <a:pt x="1764169" y="5092756"/>
                    <a:pt x="1451863" y="5005314"/>
                    <a:pt x="1257542" y="4969224"/>
                  </a:cubicBezTo>
                  <a:cubicBezTo>
                    <a:pt x="1156215" y="4901209"/>
                    <a:pt x="1122902" y="4965060"/>
                    <a:pt x="1007698" y="4969224"/>
                  </a:cubicBezTo>
                  <a:cubicBezTo>
                    <a:pt x="984102" y="4740200"/>
                    <a:pt x="916089" y="4831810"/>
                    <a:pt x="866120" y="4586130"/>
                  </a:cubicBezTo>
                  <a:cubicBezTo>
                    <a:pt x="907761" y="4315465"/>
                    <a:pt x="1004921" y="4461208"/>
                    <a:pt x="1165933" y="4369598"/>
                  </a:cubicBezTo>
                  <a:cubicBezTo>
                    <a:pt x="1034070" y="4130856"/>
                    <a:pt x="960506" y="4003158"/>
                    <a:pt x="924417" y="3811610"/>
                  </a:cubicBezTo>
                  <a:cubicBezTo>
                    <a:pt x="803659" y="3707508"/>
                    <a:pt x="803659" y="3579809"/>
                    <a:pt x="691229" y="3570094"/>
                  </a:cubicBezTo>
                  <a:cubicBezTo>
                    <a:pt x="571861" y="3159238"/>
                    <a:pt x="0" y="3367441"/>
                    <a:pt x="-1" y="2912171"/>
                  </a:cubicBezTo>
                  <a:cubicBezTo>
                    <a:pt x="159621" y="2604030"/>
                    <a:pt x="587132" y="2820562"/>
                    <a:pt x="841139" y="2737280"/>
                  </a:cubicBezTo>
                  <a:cubicBezTo>
                    <a:pt x="1095146" y="2653999"/>
                    <a:pt x="1318616" y="2524912"/>
                    <a:pt x="1524042" y="2412482"/>
                  </a:cubicBezTo>
                  <a:cubicBezTo>
                    <a:pt x="1568457" y="2595702"/>
                    <a:pt x="1629535" y="2881634"/>
                    <a:pt x="1757233" y="2853874"/>
                  </a:cubicBezTo>
                  <a:cubicBezTo>
                    <a:pt x="1859945" y="2748385"/>
                    <a:pt x="1901585" y="2742831"/>
                    <a:pt x="2015402" y="2653999"/>
                  </a:cubicBezTo>
                  <a:cubicBezTo>
                    <a:pt x="2063982" y="2583210"/>
                    <a:pt x="1977925" y="2551285"/>
                    <a:pt x="1982089" y="2462451"/>
                  </a:cubicBezTo>
                  <a:cubicBezTo>
                    <a:pt x="2144488" y="2448569"/>
                    <a:pt x="2073701" y="2226487"/>
                    <a:pt x="2040389" y="2120997"/>
                  </a:cubicBezTo>
                  <a:cubicBezTo>
                    <a:pt x="2066761" y="1994685"/>
                    <a:pt x="1918244" y="1907243"/>
                    <a:pt x="1848843" y="1796200"/>
                  </a:cubicBezTo>
                  <a:cubicBezTo>
                    <a:pt x="1926971" y="1617673"/>
                    <a:pt x="1945998" y="1489447"/>
                    <a:pt x="2065368" y="1546356"/>
                  </a:cubicBezTo>
                  <a:cubicBezTo>
                    <a:pt x="2189303" y="1466380"/>
                    <a:pt x="2630299" y="2207055"/>
                    <a:pt x="2773267" y="2287561"/>
                  </a:cubicBezTo>
                  <a:cubicBezTo>
                    <a:pt x="2849610" y="2226490"/>
                    <a:pt x="2751058" y="2164027"/>
                    <a:pt x="2906517" y="2104342"/>
                  </a:cubicBezTo>
                  <a:cubicBezTo>
                    <a:pt x="3061976" y="2044657"/>
                    <a:pt x="3479771" y="1589384"/>
                    <a:pt x="3622737" y="1629637"/>
                  </a:cubicBezTo>
                  <a:cubicBezTo>
                    <a:pt x="3703244" y="1662950"/>
                    <a:pt x="3719898" y="1658786"/>
                    <a:pt x="3780971" y="1721247"/>
                  </a:cubicBezTo>
                  <a:cubicBezTo>
                    <a:pt x="3753213" y="1821185"/>
                    <a:pt x="3707405" y="1865603"/>
                    <a:pt x="3681034" y="1971091"/>
                  </a:cubicBezTo>
                  <a:cubicBezTo>
                    <a:pt x="3867030" y="2186236"/>
                    <a:pt x="4015548" y="2293113"/>
                    <a:pt x="4214035" y="2312545"/>
                  </a:cubicBezTo>
                  <a:cubicBezTo>
                    <a:pt x="4338957" y="2241756"/>
                    <a:pt x="4513848" y="2145982"/>
                    <a:pt x="4647098" y="2096013"/>
                  </a:cubicBezTo>
                  <a:cubicBezTo>
                    <a:pt x="4783125" y="2130713"/>
                    <a:pt x="4827540" y="2120998"/>
                    <a:pt x="4963567" y="2179295"/>
                  </a:cubicBezTo>
                  <a:cubicBezTo>
                    <a:pt x="5310572" y="2040494"/>
                    <a:pt x="5428553" y="1785095"/>
                    <a:pt x="5429940" y="1637966"/>
                  </a:cubicBezTo>
                  <a:cubicBezTo>
                    <a:pt x="5613560" y="1499692"/>
                    <a:pt x="5640859" y="1549677"/>
                    <a:pt x="5713097" y="1329824"/>
                  </a:cubicBezTo>
                  <a:cubicBezTo>
                    <a:pt x="5878735" y="721853"/>
                    <a:pt x="5846271" y="307279"/>
                    <a:pt x="5938334" y="118971"/>
                  </a:cubicBezTo>
                  <a:cubicBezTo>
                    <a:pt x="6030397" y="-69337"/>
                    <a:pt x="6245368" y="272261"/>
                    <a:pt x="6265476" y="199977"/>
                  </a:cubicBezTo>
                  <a:cubicBezTo>
                    <a:pt x="6288886" y="148331"/>
                    <a:pt x="6422227" y="158366"/>
                    <a:pt x="6467959" y="65897"/>
                  </a:cubicBezTo>
                  <a:cubicBezTo>
                    <a:pt x="6573865" y="-33875"/>
                    <a:pt x="6609802" y="5433"/>
                    <a:pt x="6655378" y="19745"/>
                  </a:cubicBezTo>
                  <a:cubicBezTo>
                    <a:pt x="6655906" y="157438"/>
                    <a:pt x="6495781" y="232619"/>
                    <a:pt x="6590311" y="193599"/>
                  </a:cubicBezTo>
                  <a:cubicBezTo>
                    <a:pt x="6595468" y="307034"/>
                    <a:pt x="6725867" y="331957"/>
                    <a:pt x="6770435" y="275311"/>
                  </a:cubicBezTo>
                  <a:cubicBezTo>
                    <a:pt x="6781492" y="124937"/>
                    <a:pt x="6970541" y="204033"/>
                    <a:pt x="6999251" y="234185"/>
                  </a:cubicBezTo>
                  <a:cubicBezTo>
                    <a:pt x="7221124" y="343511"/>
                    <a:pt x="7427533" y="424965"/>
                    <a:pt x="7664375" y="437638"/>
                  </a:cubicBezTo>
                  <a:close/>
                </a:path>
              </a:pathLst>
            </a:custGeom>
            <a:solidFill>
              <a:srgbClr val="C5E0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Rectangle 4">
              <a:extLst>
                <a:ext uri="{FF2B5EF4-FFF2-40B4-BE49-F238E27FC236}">
                  <a16:creationId xmlns:a16="http://schemas.microsoft.com/office/drawing/2014/main" id="{C3A73723-83D4-DA1F-D38D-BBD2228CC3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1250061" y="-812133"/>
              <a:ext cx="4963406" cy="5706722"/>
            </a:xfrm>
            <a:custGeom>
              <a:gdLst>
                <a:gd name="connsiteX0" fmla="*/ 2898973 w 7533112"/>
                <a:gd name="connsiteY0" fmla="*/ 4308488 h 8661261"/>
                <a:gd name="connsiteX1" fmla="*/ 2948161 w 7533112"/>
                <a:gd name="connsiteY1" fmla="*/ 3880907 h 8661261"/>
                <a:gd name="connsiteX2" fmla="*/ 2806582 w 7533112"/>
                <a:gd name="connsiteY2" fmla="*/ 3631063 h 8661261"/>
                <a:gd name="connsiteX3" fmla="*/ 3272958 w 7533112"/>
                <a:gd name="connsiteY3" fmla="*/ 3014780 h 8661261"/>
                <a:gd name="connsiteX4" fmla="*/ 3510454 w 7533112"/>
                <a:gd name="connsiteY4" fmla="*/ 3162934 h 8661261"/>
                <a:gd name="connsiteX5" fmla="*/ 3631068 w 7533112"/>
                <a:gd name="connsiteY5" fmla="*/ 2989799 h 8661261"/>
                <a:gd name="connsiteX6" fmla="*/ 3464505 w 7533112"/>
                <a:gd name="connsiteY6" fmla="*/ 2864878 h 8661261"/>
                <a:gd name="connsiteX7" fmla="*/ 3564443 w 7533112"/>
                <a:gd name="connsiteY7" fmla="*/ 2714971 h 8661261"/>
                <a:gd name="connsiteX8" fmla="*/ 3647724 w 7533112"/>
                <a:gd name="connsiteY8" fmla="*/ 2531752 h 8661261"/>
                <a:gd name="connsiteX9" fmla="*/ 4055803 w 7533112"/>
                <a:gd name="connsiteY9" fmla="*/ 2748284 h 8661261"/>
                <a:gd name="connsiteX10" fmla="*/ 4388929 w 7533112"/>
                <a:gd name="connsiteY10" fmla="*/ 2123673 h 8661261"/>
                <a:gd name="connsiteX11" fmla="*/ 4497194 w 7533112"/>
                <a:gd name="connsiteY11" fmla="*/ 1948782 h 8661261"/>
                <a:gd name="connsiteX12" fmla="*/ 4322303 w 7533112"/>
                <a:gd name="connsiteY12" fmla="*/ 1907141 h 8661261"/>
                <a:gd name="connsiteX13" fmla="*/ 3864256 w 7533112"/>
                <a:gd name="connsiteY13" fmla="*/ 1540703 h 8661261"/>
                <a:gd name="connsiteX14" fmla="*/ 4089116 w 7533112"/>
                <a:gd name="connsiteY14" fmla="*/ 1357484 h 8661261"/>
                <a:gd name="connsiteX15" fmla="*/ 4513851 w 7533112"/>
                <a:gd name="connsiteY15" fmla="*/ 1540703 h 8661261"/>
                <a:gd name="connsiteX16" fmla="*/ 4547163 w 7533112"/>
                <a:gd name="connsiteY16" fmla="*/ 1432437 h 8661261"/>
                <a:gd name="connsiteX17" fmla="*/ 4455554 w 7533112"/>
                <a:gd name="connsiteY17" fmla="*/ 1240890 h 8661261"/>
                <a:gd name="connsiteX18" fmla="*/ 4630445 w 7533112"/>
                <a:gd name="connsiteY18" fmla="*/ 924420 h 8661261"/>
                <a:gd name="connsiteX19" fmla="*/ 4480538 w 7533112"/>
                <a:gd name="connsiteY19" fmla="*/ 666248 h 8661261"/>
                <a:gd name="connsiteX20" fmla="*/ 4905273 w 7533112"/>
                <a:gd name="connsiteY20" fmla="*/ 1 h 8661261"/>
                <a:gd name="connsiteX21" fmla="*/ 5388305 w 7533112"/>
                <a:gd name="connsiteY21" fmla="*/ 16656 h 8661261"/>
                <a:gd name="connsiteX22" fmla="*/ 5404961 w 7533112"/>
                <a:gd name="connsiteY22" fmla="*/ 707889 h 8661261"/>
                <a:gd name="connsiteX23" fmla="*/ 5629821 w 7533112"/>
                <a:gd name="connsiteY23" fmla="*/ 807826 h 8661261"/>
                <a:gd name="connsiteX24" fmla="*/ 5696446 w 7533112"/>
                <a:gd name="connsiteY24" fmla="*/ 1149280 h 8661261"/>
                <a:gd name="connsiteX25" fmla="*/ 5280039 w 7533112"/>
                <a:gd name="connsiteY25" fmla="*/ 1499062 h 8661261"/>
                <a:gd name="connsiteX26" fmla="*/ 4996883 w 7533112"/>
                <a:gd name="connsiteY26" fmla="*/ 1557363 h 8661261"/>
                <a:gd name="connsiteX27" fmla="*/ 5163445 w 7533112"/>
                <a:gd name="connsiteY27" fmla="*/ 1698941 h 8661261"/>
                <a:gd name="connsiteX28" fmla="*/ 5296696 w 7533112"/>
                <a:gd name="connsiteY28" fmla="*/ 1815531 h 8661261"/>
                <a:gd name="connsiteX29" fmla="*/ 5396633 w 7533112"/>
                <a:gd name="connsiteY29" fmla="*/ 1932125 h 8661261"/>
                <a:gd name="connsiteX30" fmla="*/ 5521555 w 7533112"/>
                <a:gd name="connsiteY30" fmla="*/ 2348532 h 8661261"/>
                <a:gd name="connsiteX31" fmla="*/ 5729316 w 7533112"/>
                <a:gd name="connsiteY31" fmla="*/ 2331972 h 8661261"/>
                <a:gd name="connsiteX32" fmla="*/ 5763071 w 7533112"/>
                <a:gd name="connsiteY32" fmla="*/ 2540077 h 8661261"/>
                <a:gd name="connsiteX33" fmla="*/ 6021244 w 7533112"/>
                <a:gd name="connsiteY33" fmla="*/ 2781593 h 8661261"/>
                <a:gd name="connsiteX34" fmla="*/ 6037900 w 7533112"/>
                <a:gd name="connsiteY34" fmla="*/ 2998124 h 8661261"/>
                <a:gd name="connsiteX35" fmla="*/ 6229447 w 7533112"/>
                <a:gd name="connsiteY35" fmla="*/ 2906515 h 8661261"/>
                <a:gd name="connsiteX36" fmla="*/ 6452008 w 7533112"/>
                <a:gd name="connsiteY36" fmla="*/ 2911478 h 8661261"/>
                <a:gd name="connsiteX37" fmla="*/ 6655359 w 7533112"/>
                <a:gd name="connsiteY37" fmla="*/ 2974391 h 8661261"/>
                <a:gd name="connsiteX38" fmla="*/ 7053933 w 7533112"/>
                <a:gd name="connsiteY38" fmla="*/ 3656047 h 8661261"/>
                <a:gd name="connsiteX39" fmla="*/ 6960212 w 7533112"/>
                <a:gd name="connsiteY39" fmla="*/ 4062791 h 8661261"/>
                <a:gd name="connsiteX40" fmla="*/ 6782055 w 7533112"/>
                <a:gd name="connsiteY40" fmla="*/ 4857922 h 8661261"/>
                <a:gd name="connsiteX41" fmla="*/ 6727656 w 7533112"/>
                <a:gd name="connsiteY41" fmla="*/ 5052745 h 8661261"/>
                <a:gd name="connsiteX42" fmla="*/ 7084067 w 7533112"/>
                <a:gd name="connsiteY42" fmla="*/ 5456940 h 8661261"/>
                <a:gd name="connsiteX43" fmla="*/ 7134078 w 7533112"/>
                <a:gd name="connsiteY43" fmla="*/ 5673164 h 8661261"/>
                <a:gd name="connsiteX44" fmla="*/ 7243396 w 7533112"/>
                <a:gd name="connsiteY44" fmla="*/ 5856984 h 8661261"/>
                <a:gd name="connsiteX45" fmla="*/ 7282470 w 7533112"/>
                <a:gd name="connsiteY45" fmla="*/ 5984990 h 8661261"/>
                <a:gd name="connsiteX46" fmla="*/ 7452238 w 7533112"/>
                <a:gd name="connsiteY46" fmla="*/ 6113330 h 8661261"/>
                <a:gd name="connsiteX47" fmla="*/ 7441239 w 7533112"/>
                <a:gd name="connsiteY47" fmla="*/ 6259779 h 8661261"/>
                <a:gd name="connsiteX48" fmla="*/ 7533112 w 7533112"/>
                <a:gd name="connsiteY48" fmla="*/ 6377905 h 8661261"/>
                <a:gd name="connsiteX49" fmla="*/ 7380199 w 7533112"/>
                <a:gd name="connsiteY49" fmla="*/ 6610738 h 8661261"/>
                <a:gd name="connsiteX50" fmla="*/ 7130270 w 7533112"/>
                <a:gd name="connsiteY50" fmla="*/ 6642136 h 8661261"/>
                <a:gd name="connsiteX51" fmla="*/ 6914695 w 7533112"/>
                <a:gd name="connsiteY51" fmla="*/ 6596524 h 8661261"/>
                <a:gd name="connsiteX52" fmla="*/ 6878757 w 7533112"/>
                <a:gd name="connsiteY52" fmla="*/ 6488026 h 8661261"/>
                <a:gd name="connsiteX53" fmla="*/ 6779083 w 7533112"/>
                <a:gd name="connsiteY53" fmla="*/ 6524108 h 8661261"/>
                <a:gd name="connsiteX54" fmla="*/ 6929429 w 7533112"/>
                <a:gd name="connsiteY54" fmla="*/ 6729037 h 8661261"/>
                <a:gd name="connsiteX55" fmla="*/ 6824461 w 7533112"/>
                <a:gd name="connsiteY55" fmla="*/ 6886804 h 8661261"/>
                <a:gd name="connsiteX56" fmla="*/ 6653596 w 7533112"/>
                <a:gd name="connsiteY56" fmla="*/ 6829123 h 8661261"/>
                <a:gd name="connsiteX57" fmla="*/ 6321872 w 7533112"/>
                <a:gd name="connsiteY57" fmla="*/ 6849972 h 8661261"/>
                <a:gd name="connsiteX58" fmla="*/ 6178845 w 7533112"/>
                <a:gd name="connsiteY58" fmla="*/ 6699678 h 8661261"/>
                <a:gd name="connsiteX59" fmla="*/ 6155351 w 7533112"/>
                <a:gd name="connsiteY59" fmla="*/ 6527634 h 8661261"/>
                <a:gd name="connsiteX60" fmla="*/ 5564624 w 7533112"/>
                <a:gd name="connsiteY60" fmla="*/ 6769203 h 8661261"/>
                <a:gd name="connsiteX61" fmla="*/ 5034779 w 7533112"/>
                <a:gd name="connsiteY61" fmla="*/ 6659552 h 8661261"/>
                <a:gd name="connsiteX62" fmla="*/ 4746260 w 7533112"/>
                <a:gd name="connsiteY62" fmla="*/ 6529560 h 8661261"/>
                <a:gd name="connsiteX63" fmla="*/ 4625730 w 7533112"/>
                <a:gd name="connsiteY63" fmla="*/ 6630261 h 8661261"/>
                <a:gd name="connsiteX64" fmla="*/ 4471349 w 7533112"/>
                <a:gd name="connsiteY64" fmla="*/ 6463498 h 8661261"/>
                <a:gd name="connsiteX65" fmla="*/ 4445890 w 7533112"/>
                <a:gd name="connsiteY65" fmla="*/ 6338970 h 8661261"/>
                <a:gd name="connsiteX66" fmla="*/ 4137698 w 7533112"/>
                <a:gd name="connsiteY66" fmla="*/ 6510783 h 8661261"/>
                <a:gd name="connsiteX67" fmla="*/ 3789746 w 7533112"/>
                <a:gd name="connsiteY67" fmla="*/ 6398796 h 8661261"/>
                <a:gd name="connsiteX68" fmla="*/ 3510130 w 7533112"/>
                <a:gd name="connsiteY68" fmla="*/ 7779113 h 8661261"/>
                <a:gd name="connsiteX69" fmla="*/ 3264634 w 7533112"/>
                <a:gd name="connsiteY69" fmla="*/ 7961697 h 8661261"/>
                <a:gd name="connsiteX70" fmla="*/ 2831571 w 7533112"/>
                <a:gd name="connsiteY70" fmla="*/ 8503026 h 8661261"/>
                <a:gd name="connsiteX71" fmla="*/ 2581727 w 7533112"/>
                <a:gd name="connsiteY71" fmla="*/ 8394760 h 8661261"/>
                <a:gd name="connsiteX72" fmla="*/ 2082039 w 7533112"/>
                <a:gd name="connsiteY72" fmla="*/ 8661261 h 8661261"/>
                <a:gd name="connsiteX73" fmla="*/ 1549038 w 7533112"/>
                <a:gd name="connsiteY73" fmla="*/ 8303151 h 8661261"/>
                <a:gd name="connsiteX74" fmla="*/ 1648976 w 7533112"/>
                <a:gd name="connsiteY74" fmla="*/ 8053307 h 8661261"/>
                <a:gd name="connsiteX75" fmla="*/ 1399132 w 7533112"/>
                <a:gd name="connsiteY75" fmla="*/ 7928384 h 8661261"/>
                <a:gd name="connsiteX76" fmla="*/ 798066 w 7533112"/>
                <a:gd name="connsiteY76" fmla="*/ 8412023 h 8661261"/>
                <a:gd name="connsiteX77" fmla="*/ 641271 w 7533112"/>
                <a:gd name="connsiteY77" fmla="*/ 8602964 h 8661261"/>
                <a:gd name="connsiteX78" fmla="*/ 9142 w 7533112"/>
                <a:gd name="connsiteY78" fmla="*/ 7959192 h 8661261"/>
                <a:gd name="connsiteX79" fmla="*/ 158238 w 7533112"/>
                <a:gd name="connsiteY79" fmla="*/ 7495321 h 8661261"/>
                <a:gd name="connsiteX80" fmla="*/ 433063 w 7533112"/>
                <a:gd name="connsiteY80" fmla="*/ 7137211 h 8661261"/>
                <a:gd name="connsiteX81" fmla="*/ 174891 w 7533112"/>
                <a:gd name="connsiteY81" fmla="*/ 6570897 h 8661261"/>
                <a:gd name="connsiteX82" fmla="*/ 1 w 7533112"/>
                <a:gd name="connsiteY82" fmla="*/ 6087865 h 8661261"/>
                <a:gd name="connsiteX83" fmla="*/ 166564 w 7533112"/>
                <a:gd name="connsiteY83" fmla="*/ 5546536 h 8661261"/>
                <a:gd name="connsiteX84" fmla="*/ 474705 w 7533112"/>
                <a:gd name="connsiteY84" fmla="*/ 5429942 h 8661261"/>
                <a:gd name="connsiteX85" fmla="*/ 666253 w 7533112"/>
                <a:gd name="connsiteY85" fmla="*/ 5263379 h 8661261"/>
                <a:gd name="connsiteX86" fmla="*/ 782846 w 7533112"/>
                <a:gd name="connsiteY86" fmla="*/ 4863628 h 8661261"/>
                <a:gd name="connsiteX87" fmla="*/ 1521246 w 7533112"/>
                <a:gd name="connsiteY87" fmla="*/ 5334551 h 8661261"/>
                <a:gd name="connsiteX88" fmla="*/ 2240269 w 7533112"/>
                <a:gd name="connsiteY88" fmla="*/ 4747034 h 8661261"/>
                <a:gd name="connsiteX89" fmla="*/ 2082034 w 7533112"/>
                <a:gd name="connsiteY89" fmla="*/ 4647096 h 8661261"/>
                <a:gd name="connsiteX90" fmla="*/ 2273582 w 7533112"/>
                <a:gd name="connsiteY90" fmla="*/ 4363939 h 8661261"/>
                <a:gd name="connsiteX91" fmla="*/ 2423488 w 7533112"/>
                <a:gd name="connsiteY91" fmla="*/ 4488861 h 8661261"/>
                <a:gd name="connsiteX92" fmla="*/ 2623363 w 7533112"/>
                <a:gd name="connsiteY92" fmla="*/ 4222361 h 8661261"/>
                <a:gd name="connsiteX93" fmla="*/ 2898973 w 7533112"/>
                <a:gd name="connsiteY93" fmla="*/ 4308488 h 86612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533112" h="8661261">
                  <a:moveTo>
                    <a:pt x="2898973" y="4308488"/>
                  </a:moveTo>
                  <a:cubicBezTo>
                    <a:pt x="2911464" y="4183566"/>
                    <a:pt x="2914261" y="4069058"/>
                    <a:pt x="2948161" y="3880907"/>
                  </a:cubicBezTo>
                  <a:cubicBezTo>
                    <a:pt x="3010492" y="3737466"/>
                    <a:pt x="2914130" y="3797917"/>
                    <a:pt x="2806582" y="3631063"/>
                  </a:cubicBezTo>
                  <a:cubicBezTo>
                    <a:pt x="2891251" y="3493649"/>
                    <a:pt x="3073752" y="3256588"/>
                    <a:pt x="3272958" y="3014780"/>
                  </a:cubicBezTo>
                  <a:cubicBezTo>
                    <a:pt x="3355571" y="3064458"/>
                    <a:pt x="3398100" y="3150425"/>
                    <a:pt x="3510454" y="3162934"/>
                  </a:cubicBezTo>
                  <a:cubicBezTo>
                    <a:pt x="3658972" y="3119906"/>
                    <a:pt x="3508251" y="3128309"/>
                    <a:pt x="3631068" y="2989799"/>
                  </a:cubicBezTo>
                  <a:cubicBezTo>
                    <a:pt x="3583158" y="2962330"/>
                    <a:pt x="3497818" y="3034218"/>
                    <a:pt x="3464505" y="2864878"/>
                  </a:cubicBezTo>
                  <a:cubicBezTo>
                    <a:pt x="3475609" y="2805193"/>
                    <a:pt x="3392328" y="2867654"/>
                    <a:pt x="3564443" y="2714971"/>
                  </a:cubicBezTo>
                  <a:cubicBezTo>
                    <a:pt x="3639396" y="2645570"/>
                    <a:pt x="3496431" y="2576170"/>
                    <a:pt x="3647724" y="2531752"/>
                  </a:cubicBezTo>
                  <a:cubicBezTo>
                    <a:pt x="3712962" y="2627525"/>
                    <a:pt x="3914225" y="2817685"/>
                    <a:pt x="4055803" y="2748284"/>
                  </a:cubicBezTo>
                  <a:cubicBezTo>
                    <a:pt x="4197381" y="2678883"/>
                    <a:pt x="4157131" y="2155599"/>
                    <a:pt x="4388929" y="2123673"/>
                  </a:cubicBezTo>
                  <a:cubicBezTo>
                    <a:pt x="4479151" y="2058436"/>
                    <a:pt x="4441673" y="2009855"/>
                    <a:pt x="4497194" y="1948782"/>
                  </a:cubicBezTo>
                  <a:cubicBezTo>
                    <a:pt x="4481925" y="1914082"/>
                    <a:pt x="4337571" y="2039003"/>
                    <a:pt x="4322303" y="1907141"/>
                  </a:cubicBezTo>
                  <a:cubicBezTo>
                    <a:pt x="4280663" y="1694774"/>
                    <a:pt x="4065518" y="1654520"/>
                    <a:pt x="3864256" y="1540703"/>
                  </a:cubicBezTo>
                  <a:cubicBezTo>
                    <a:pt x="3954478" y="1304739"/>
                    <a:pt x="4022490" y="1424109"/>
                    <a:pt x="4089116" y="1357484"/>
                  </a:cubicBezTo>
                  <a:cubicBezTo>
                    <a:pt x="4180725" y="1524047"/>
                    <a:pt x="4423630" y="1543479"/>
                    <a:pt x="4513851" y="1540703"/>
                  </a:cubicBezTo>
                  <a:cubicBezTo>
                    <a:pt x="4604072" y="1537927"/>
                    <a:pt x="4498582" y="1462973"/>
                    <a:pt x="4547163" y="1432437"/>
                  </a:cubicBezTo>
                  <a:cubicBezTo>
                    <a:pt x="4595744" y="1401901"/>
                    <a:pt x="4368109" y="1313067"/>
                    <a:pt x="4455554" y="1240890"/>
                  </a:cubicBezTo>
                  <a:cubicBezTo>
                    <a:pt x="4524956" y="1154831"/>
                    <a:pt x="4577700" y="1021582"/>
                    <a:pt x="4630445" y="924420"/>
                  </a:cubicBezTo>
                  <a:cubicBezTo>
                    <a:pt x="4613788" y="836975"/>
                    <a:pt x="4566597" y="824483"/>
                    <a:pt x="4480538" y="666248"/>
                  </a:cubicBezTo>
                  <a:cubicBezTo>
                    <a:pt x="4692906" y="342837"/>
                    <a:pt x="4751203" y="161011"/>
                    <a:pt x="4905273" y="1"/>
                  </a:cubicBezTo>
                  <a:cubicBezTo>
                    <a:pt x="5053793" y="59687"/>
                    <a:pt x="5223129" y="15269"/>
                    <a:pt x="5388305" y="16656"/>
                  </a:cubicBezTo>
                  <a:cubicBezTo>
                    <a:pt x="5413289" y="223471"/>
                    <a:pt x="5436887" y="492747"/>
                    <a:pt x="5404961" y="707889"/>
                  </a:cubicBezTo>
                  <a:cubicBezTo>
                    <a:pt x="5542376" y="771737"/>
                    <a:pt x="5581240" y="734261"/>
                    <a:pt x="5629821" y="807826"/>
                  </a:cubicBezTo>
                  <a:cubicBezTo>
                    <a:pt x="5678402" y="881391"/>
                    <a:pt x="5660356" y="1057671"/>
                    <a:pt x="5696446" y="1149280"/>
                  </a:cubicBezTo>
                  <a:cubicBezTo>
                    <a:pt x="5690894" y="1254770"/>
                    <a:pt x="5338336" y="1381078"/>
                    <a:pt x="5280039" y="1499062"/>
                  </a:cubicBezTo>
                  <a:cubicBezTo>
                    <a:pt x="5038523" y="1492124"/>
                    <a:pt x="5031584" y="1497677"/>
                    <a:pt x="4996883" y="1557363"/>
                  </a:cubicBezTo>
                  <a:cubicBezTo>
                    <a:pt x="5077387" y="1625378"/>
                    <a:pt x="5077388" y="1729478"/>
                    <a:pt x="5163445" y="1698941"/>
                  </a:cubicBezTo>
                  <a:cubicBezTo>
                    <a:pt x="5207863" y="1794715"/>
                    <a:pt x="5192594" y="1855784"/>
                    <a:pt x="5296696" y="1815531"/>
                  </a:cubicBezTo>
                  <a:cubicBezTo>
                    <a:pt x="5357770" y="1805816"/>
                    <a:pt x="5280039" y="1915469"/>
                    <a:pt x="5396633" y="1932125"/>
                  </a:cubicBezTo>
                  <a:cubicBezTo>
                    <a:pt x="5481974" y="2029578"/>
                    <a:pt x="5517463" y="2172238"/>
                    <a:pt x="5521555" y="2348532"/>
                  </a:cubicBezTo>
                  <a:cubicBezTo>
                    <a:pt x="5649848" y="2359946"/>
                    <a:pt x="5689063" y="2300048"/>
                    <a:pt x="5729316" y="2331972"/>
                  </a:cubicBezTo>
                  <a:cubicBezTo>
                    <a:pt x="5769569" y="2363896"/>
                    <a:pt x="5647791" y="2431827"/>
                    <a:pt x="5763071" y="2540077"/>
                  </a:cubicBezTo>
                  <a:cubicBezTo>
                    <a:pt x="5878351" y="2648327"/>
                    <a:pt x="5978215" y="2692760"/>
                    <a:pt x="6021244" y="2781593"/>
                  </a:cubicBezTo>
                  <a:cubicBezTo>
                    <a:pt x="6064347" y="2942589"/>
                    <a:pt x="5979603" y="2971752"/>
                    <a:pt x="6037900" y="2998124"/>
                  </a:cubicBezTo>
                  <a:cubicBezTo>
                    <a:pt x="6096197" y="3024496"/>
                    <a:pt x="6150713" y="2861271"/>
                    <a:pt x="6229447" y="2906515"/>
                  </a:cubicBezTo>
                  <a:cubicBezTo>
                    <a:pt x="6333240" y="2953129"/>
                    <a:pt x="6379635" y="2875181"/>
                    <a:pt x="6452008" y="2911478"/>
                  </a:cubicBezTo>
                  <a:cubicBezTo>
                    <a:pt x="6668755" y="2969898"/>
                    <a:pt x="6403052" y="2948991"/>
                    <a:pt x="6655359" y="2974391"/>
                  </a:cubicBezTo>
                  <a:cubicBezTo>
                    <a:pt x="6708489" y="3294196"/>
                    <a:pt x="7003124" y="3474647"/>
                    <a:pt x="7053933" y="3656047"/>
                  </a:cubicBezTo>
                  <a:cubicBezTo>
                    <a:pt x="7104742" y="3837447"/>
                    <a:pt x="6938900" y="3620963"/>
                    <a:pt x="6960212" y="4062791"/>
                  </a:cubicBezTo>
                  <a:cubicBezTo>
                    <a:pt x="6981524" y="4504619"/>
                    <a:pt x="6665215" y="4895175"/>
                    <a:pt x="6782055" y="4857922"/>
                  </a:cubicBezTo>
                  <a:cubicBezTo>
                    <a:pt x="6917049" y="4651329"/>
                    <a:pt x="6649434" y="4972856"/>
                    <a:pt x="6727656" y="5052745"/>
                  </a:cubicBezTo>
                  <a:cubicBezTo>
                    <a:pt x="6879764" y="5208094"/>
                    <a:pt x="6949252" y="5357584"/>
                    <a:pt x="7084067" y="5456940"/>
                  </a:cubicBezTo>
                  <a:cubicBezTo>
                    <a:pt x="7135613" y="5547044"/>
                    <a:pt x="7107523" y="5606490"/>
                    <a:pt x="7134078" y="5673164"/>
                  </a:cubicBezTo>
                  <a:cubicBezTo>
                    <a:pt x="7160633" y="5739838"/>
                    <a:pt x="7176509" y="5810417"/>
                    <a:pt x="7243396" y="5856984"/>
                  </a:cubicBezTo>
                  <a:cubicBezTo>
                    <a:pt x="7269560" y="5996506"/>
                    <a:pt x="7278660" y="5954087"/>
                    <a:pt x="7282470" y="5984990"/>
                  </a:cubicBezTo>
                  <a:cubicBezTo>
                    <a:pt x="7355794" y="6068443"/>
                    <a:pt x="7320010" y="6060477"/>
                    <a:pt x="7452238" y="6113330"/>
                  </a:cubicBezTo>
                  <a:cubicBezTo>
                    <a:pt x="7530428" y="6125902"/>
                    <a:pt x="7427760" y="6215683"/>
                    <a:pt x="7441239" y="6259779"/>
                  </a:cubicBezTo>
                  <a:cubicBezTo>
                    <a:pt x="7454718" y="6303875"/>
                    <a:pt x="7517025" y="6346240"/>
                    <a:pt x="7533112" y="6377905"/>
                  </a:cubicBezTo>
                  <a:cubicBezTo>
                    <a:pt x="7504295" y="6536783"/>
                    <a:pt x="7433913" y="6567349"/>
                    <a:pt x="7380199" y="6610738"/>
                  </a:cubicBezTo>
                  <a:cubicBezTo>
                    <a:pt x="7246827" y="6632456"/>
                    <a:pt x="7187221" y="6503121"/>
                    <a:pt x="7130270" y="6642136"/>
                  </a:cubicBezTo>
                  <a:cubicBezTo>
                    <a:pt x="7035763" y="6749737"/>
                    <a:pt x="6965512" y="6671229"/>
                    <a:pt x="6914695" y="6596524"/>
                  </a:cubicBezTo>
                  <a:cubicBezTo>
                    <a:pt x="6821562" y="6643091"/>
                    <a:pt x="6932881" y="6565578"/>
                    <a:pt x="6878757" y="6488026"/>
                  </a:cubicBezTo>
                  <a:cubicBezTo>
                    <a:pt x="6760499" y="6576821"/>
                    <a:pt x="6798331" y="6486054"/>
                    <a:pt x="6779083" y="6524108"/>
                  </a:cubicBezTo>
                  <a:cubicBezTo>
                    <a:pt x="6830284" y="6621270"/>
                    <a:pt x="6992506" y="6716337"/>
                    <a:pt x="6929429" y="6729037"/>
                  </a:cubicBezTo>
                  <a:cubicBezTo>
                    <a:pt x="6851154" y="6854022"/>
                    <a:pt x="6921090" y="6760749"/>
                    <a:pt x="6824461" y="6886804"/>
                  </a:cubicBezTo>
                  <a:cubicBezTo>
                    <a:pt x="6803569" y="6960358"/>
                    <a:pt x="6710032" y="6910990"/>
                    <a:pt x="6653596" y="6829123"/>
                  </a:cubicBezTo>
                  <a:cubicBezTo>
                    <a:pt x="6585237" y="6819276"/>
                    <a:pt x="6509566" y="6807261"/>
                    <a:pt x="6321872" y="6849972"/>
                  </a:cubicBezTo>
                  <a:cubicBezTo>
                    <a:pt x="6182824" y="6965259"/>
                    <a:pt x="6183682" y="6818713"/>
                    <a:pt x="6178845" y="6699678"/>
                  </a:cubicBezTo>
                  <a:cubicBezTo>
                    <a:pt x="6168898" y="6634869"/>
                    <a:pt x="6194930" y="6584257"/>
                    <a:pt x="6155351" y="6527634"/>
                  </a:cubicBezTo>
                  <a:cubicBezTo>
                    <a:pt x="5929441" y="6638908"/>
                    <a:pt x="5647809" y="6786983"/>
                    <a:pt x="5564624" y="6769203"/>
                  </a:cubicBezTo>
                  <a:cubicBezTo>
                    <a:pt x="5449689" y="6773648"/>
                    <a:pt x="5203526" y="6737211"/>
                    <a:pt x="5034779" y="6659552"/>
                  </a:cubicBezTo>
                  <a:cubicBezTo>
                    <a:pt x="4920046" y="6610900"/>
                    <a:pt x="4916182" y="6598677"/>
                    <a:pt x="4746260" y="6529560"/>
                  </a:cubicBezTo>
                  <a:cubicBezTo>
                    <a:pt x="4653550" y="6531465"/>
                    <a:pt x="4689189" y="6591688"/>
                    <a:pt x="4625730" y="6630261"/>
                  </a:cubicBezTo>
                  <a:cubicBezTo>
                    <a:pt x="4373382" y="6644231"/>
                    <a:pt x="4396131" y="6546129"/>
                    <a:pt x="4471349" y="6463498"/>
                  </a:cubicBezTo>
                  <a:cubicBezTo>
                    <a:pt x="4477035" y="6419739"/>
                    <a:pt x="4501498" y="6331089"/>
                    <a:pt x="4445890" y="6338970"/>
                  </a:cubicBezTo>
                  <a:cubicBezTo>
                    <a:pt x="4390282" y="6346851"/>
                    <a:pt x="4117590" y="6583067"/>
                    <a:pt x="4137698" y="6510783"/>
                  </a:cubicBezTo>
                  <a:cubicBezTo>
                    <a:pt x="4161108" y="6459137"/>
                    <a:pt x="4048449" y="6394563"/>
                    <a:pt x="3789746" y="6398796"/>
                  </a:cubicBezTo>
                  <a:cubicBezTo>
                    <a:pt x="3666643" y="6778818"/>
                    <a:pt x="3645227" y="7579477"/>
                    <a:pt x="3510130" y="7779113"/>
                  </a:cubicBezTo>
                  <a:cubicBezTo>
                    <a:pt x="3389300" y="7884137"/>
                    <a:pt x="3321059" y="7929778"/>
                    <a:pt x="3264634" y="7961697"/>
                  </a:cubicBezTo>
                  <a:cubicBezTo>
                    <a:pt x="3295894" y="8126765"/>
                    <a:pt x="3163549" y="8285006"/>
                    <a:pt x="2831571" y="8503026"/>
                  </a:cubicBezTo>
                  <a:cubicBezTo>
                    <a:pt x="2547026" y="8497474"/>
                    <a:pt x="2924809" y="8575102"/>
                    <a:pt x="2581727" y="8394760"/>
                  </a:cubicBezTo>
                  <a:cubicBezTo>
                    <a:pt x="2420716" y="8322583"/>
                    <a:pt x="2175278" y="8573713"/>
                    <a:pt x="2082039" y="8661261"/>
                  </a:cubicBezTo>
                  <a:cubicBezTo>
                    <a:pt x="1891880" y="8619620"/>
                    <a:pt x="1767198" y="8509865"/>
                    <a:pt x="1549038" y="8303151"/>
                  </a:cubicBezTo>
                  <a:cubicBezTo>
                    <a:pt x="1557366" y="8207377"/>
                    <a:pt x="1636723" y="8200338"/>
                    <a:pt x="1648976" y="8053307"/>
                  </a:cubicBezTo>
                  <a:cubicBezTo>
                    <a:pt x="1607335" y="7976966"/>
                    <a:pt x="1528460" y="7967150"/>
                    <a:pt x="1399132" y="7928384"/>
                  </a:cubicBezTo>
                  <a:cubicBezTo>
                    <a:pt x="1269806" y="8014541"/>
                    <a:pt x="1078311" y="8311115"/>
                    <a:pt x="798066" y="8412023"/>
                  </a:cubicBezTo>
                  <a:cubicBezTo>
                    <a:pt x="652324" y="8460604"/>
                    <a:pt x="706132" y="8503544"/>
                    <a:pt x="641271" y="8602964"/>
                  </a:cubicBezTo>
                  <a:cubicBezTo>
                    <a:pt x="509784" y="8527492"/>
                    <a:pt x="417687" y="8231873"/>
                    <a:pt x="9142" y="7959192"/>
                  </a:cubicBezTo>
                  <a:cubicBezTo>
                    <a:pt x="79931" y="7788465"/>
                    <a:pt x="130613" y="7726704"/>
                    <a:pt x="158238" y="7495321"/>
                  </a:cubicBezTo>
                  <a:cubicBezTo>
                    <a:pt x="92865" y="7315295"/>
                    <a:pt x="430288" y="7291282"/>
                    <a:pt x="433063" y="7137211"/>
                  </a:cubicBezTo>
                  <a:cubicBezTo>
                    <a:pt x="435839" y="6983140"/>
                    <a:pt x="202651" y="6719415"/>
                    <a:pt x="174891" y="6570897"/>
                  </a:cubicBezTo>
                  <a:cubicBezTo>
                    <a:pt x="147131" y="6422379"/>
                    <a:pt x="66625" y="6351588"/>
                    <a:pt x="1" y="6087865"/>
                  </a:cubicBezTo>
                  <a:cubicBezTo>
                    <a:pt x="101191" y="5769038"/>
                    <a:pt x="98551" y="5688114"/>
                    <a:pt x="166564" y="5546536"/>
                  </a:cubicBezTo>
                  <a:cubicBezTo>
                    <a:pt x="260813" y="5366510"/>
                    <a:pt x="348396" y="5413285"/>
                    <a:pt x="474705" y="5429942"/>
                  </a:cubicBezTo>
                  <a:cubicBezTo>
                    <a:pt x="567567" y="5305439"/>
                    <a:pt x="569091" y="5371645"/>
                    <a:pt x="666253" y="5263379"/>
                  </a:cubicBezTo>
                  <a:cubicBezTo>
                    <a:pt x="703595" y="4997298"/>
                    <a:pt x="663944" y="4969746"/>
                    <a:pt x="782846" y="4863628"/>
                  </a:cubicBezTo>
                  <a:cubicBezTo>
                    <a:pt x="1068176" y="4950861"/>
                    <a:pt x="1305971" y="5200826"/>
                    <a:pt x="1521246" y="5334551"/>
                  </a:cubicBezTo>
                  <a:cubicBezTo>
                    <a:pt x="1740555" y="5201301"/>
                    <a:pt x="2056583" y="4932399"/>
                    <a:pt x="2240269" y="4747034"/>
                  </a:cubicBezTo>
                  <a:cubicBezTo>
                    <a:pt x="2206035" y="4710187"/>
                    <a:pt x="2018185" y="4734542"/>
                    <a:pt x="2082034" y="4647096"/>
                  </a:cubicBezTo>
                  <a:cubicBezTo>
                    <a:pt x="2097302" y="4591575"/>
                    <a:pt x="2183361" y="4434728"/>
                    <a:pt x="2273582" y="4363939"/>
                  </a:cubicBezTo>
                  <a:cubicBezTo>
                    <a:pt x="2340207" y="4300090"/>
                    <a:pt x="2365191" y="4512457"/>
                    <a:pt x="2423488" y="4488861"/>
                  </a:cubicBezTo>
                  <a:cubicBezTo>
                    <a:pt x="2481785" y="4465265"/>
                    <a:pt x="2603802" y="4406495"/>
                    <a:pt x="2623363" y="4222361"/>
                  </a:cubicBezTo>
                  <a:cubicBezTo>
                    <a:pt x="2761374" y="4276212"/>
                    <a:pt x="2796930" y="4267139"/>
                    <a:pt x="2898973" y="4308488"/>
                  </a:cubicBezTo>
                  <a:close/>
                </a:path>
              </a:pathLst>
            </a:custGeom>
            <a:solidFill>
              <a:srgbClr val="8FC36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4">
              <a:extLst>
                <a:ext uri="{FF2B5EF4-FFF2-40B4-BE49-F238E27FC236}">
                  <a16:creationId xmlns:a16="http://schemas.microsoft.com/office/drawing/2014/main" id="{AE097763-824E-F05A-4F52-BE75F6E851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01582" y="-1368848"/>
              <a:ext cx="4400483" cy="5709813"/>
            </a:xfrm>
            <a:custGeom>
              <a:gdLst>
                <a:gd name="connsiteX0" fmla="*/ 756145 w 6678743"/>
                <a:gd name="connsiteY0" fmla="*/ 6834287 h 8665949"/>
                <a:gd name="connsiteX1" fmla="*/ 559932 w 6678743"/>
                <a:gd name="connsiteY1" fmla="*/ 6650027 h 8665949"/>
                <a:gd name="connsiteX2" fmla="*/ 483895 w 6678743"/>
                <a:gd name="connsiteY2" fmla="*/ 6434910 h 8665949"/>
                <a:gd name="connsiteX3" fmla="*/ 459645 w 6678743"/>
                <a:gd name="connsiteY3" fmla="*/ 6300933 h 8665949"/>
                <a:gd name="connsiteX4" fmla="*/ 276299 w 6678743"/>
                <a:gd name="connsiteY4" fmla="*/ 6101505 h 8665949"/>
                <a:gd name="connsiteX5" fmla="*/ 104214 w 6678743"/>
                <a:gd name="connsiteY5" fmla="*/ 5887729 h 8665949"/>
                <a:gd name="connsiteX6" fmla="*/ 147746 w 6678743"/>
                <a:gd name="connsiteY6" fmla="*/ 5522114 h 8665949"/>
                <a:gd name="connsiteX7" fmla="*/ 311675 w 6678743"/>
                <a:gd name="connsiteY7" fmla="*/ 5221935 h 8665949"/>
                <a:gd name="connsiteX8" fmla="*/ 411688 w 6678743"/>
                <a:gd name="connsiteY8" fmla="*/ 4530405 h 8665949"/>
                <a:gd name="connsiteX9" fmla="*/ 75638 w 6678743"/>
                <a:gd name="connsiteY9" fmla="*/ 4097804 h 8665949"/>
                <a:gd name="connsiteX10" fmla="*/ 137165 w 6678743"/>
                <a:gd name="connsiteY10" fmla="*/ 3962062 h 8665949"/>
                <a:gd name="connsiteX11" fmla="*/ 3577 w 6678743"/>
                <a:gd name="connsiteY11" fmla="*/ 3822267 h 8665949"/>
                <a:gd name="connsiteX12" fmla="*/ 291065 w 6678743"/>
                <a:gd name="connsiteY12" fmla="*/ 3614034 h 8665949"/>
                <a:gd name="connsiteX13" fmla="*/ 407659 w 6678743"/>
                <a:gd name="connsiteY13" fmla="*/ 3355862 h 8665949"/>
                <a:gd name="connsiteX14" fmla="*/ 451382 w 6678743"/>
                <a:gd name="connsiteY14" fmla="*/ 3118514 h 8665949"/>
                <a:gd name="connsiteX15" fmla="*/ 551319 w 6678743"/>
                <a:gd name="connsiteY15" fmla="*/ 3024819 h 8665949"/>
                <a:gd name="connsiteX16" fmla="*/ 676241 w 6678743"/>
                <a:gd name="connsiteY16" fmla="*/ 2787470 h 8665949"/>
                <a:gd name="connsiteX17" fmla="*/ 676241 w 6678743"/>
                <a:gd name="connsiteY17" fmla="*/ 2625074 h 8665949"/>
                <a:gd name="connsiteX18" fmla="*/ 1144699 w 6678743"/>
                <a:gd name="connsiteY18" fmla="*/ 2406458 h 8665949"/>
                <a:gd name="connsiteX19" fmla="*/ 1407035 w 6678743"/>
                <a:gd name="connsiteY19" fmla="*/ 2643809 h 8665949"/>
                <a:gd name="connsiteX20" fmla="*/ 1575679 w 6678743"/>
                <a:gd name="connsiteY20" fmla="*/ 2881156 h 8665949"/>
                <a:gd name="connsiteX21" fmla="*/ 1663125 w 6678743"/>
                <a:gd name="connsiteY21" fmla="*/ 3062293 h 8665949"/>
                <a:gd name="connsiteX22" fmla="*/ 1581939 w 6678743"/>
                <a:gd name="connsiteY22" fmla="*/ 3312147 h 8665949"/>
                <a:gd name="connsiteX23" fmla="*/ 1688122 w 6678743"/>
                <a:gd name="connsiteY23" fmla="*/ 3505776 h 8665949"/>
                <a:gd name="connsiteX24" fmla="*/ 1394556 w 6678743"/>
                <a:gd name="connsiteY24" fmla="*/ 3824327 h 8665949"/>
                <a:gd name="connsiteX25" fmla="*/ 1688109 w 6678743"/>
                <a:gd name="connsiteY25" fmla="*/ 4017947 h 8665949"/>
                <a:gd name="connsiteX26" fmla="*/ 2293994 w 6678743"/>
                <a:gd name="connsiteY26" fmla="*/ 3668175 h 8665949"/>
                <a:gd name="connsiteX27" fmla="*/ 2437654 w 6678743"/>
                <a:gd name="connsiteY27" fmla="*/ 3430823 h 8665949"/>
                <a:gd name="connsiteX28" fmla="*/ 2287748 w 6678743"/>
                <a:gd name="connsiteY28" fmla="*/ 3349624 h 8665949"/>
                <a:gd name="connsiteX29" fmla="*/ 2381439 w 6678743"/>
                <a:gd name="connsiteY29" fmla="*/ 3230948 h 8665949"/>
                <a:gd name="connsiteX30" fmla="*/ 2625037 w 6678743"/>
                <a:gd name="connsiteY30" fmla="*/ 3205963 h 8665949"/>
                <a:gd name="connsiteX31" fmla="*/ 2841343 w 6678743"/>
                <a:gd name="connsiteY31" fmla="*/ 3040296 h 8665949"/>
                <a:gd name="connsiteX32" fmla="*/ 2849897 w 6678743"/>
                <a:gd name="connsiteY32" fmla="*/ 2918643 h 8665949"/>
                <a:gd name="connsiteX33" fmla="*/ 3205925 w 6678743"/>
                <a:gd name="connsiteY33" fmla="*/ 2762490 h 8665949"/>
                <a:gd name="connsiteX34" fmla="*/ 3162189 w 6678743"/>
                <a:gd name="connsiteY34" fmla="*/ 2368976 h 8665949"/>
                <a:gd name="connsiteX35" fmla="*/ 3024788 w 6678743"/>
                <a:gd name="connsiteY35" fmla="*/ 2194095 h 8665949"/>
                <a:gd name="connsiteX36" fmla="*/ 2881127 w 6678743"/>
                <a:gd name="connsiteY36" fmla="*/ 2050434 h 8665949"/>
                <a:gd name="connsiteX37" fmla="*/ 2787436 w 6678743"/>
                <a:gd name="connsiteY37" fmla="*/ 1962989 h 8665949"/>
                <a:gd name="connsiteX38" fmla="*/ 2724975 w 6678743"/>
                <a:gd name="connsiteY38" fmla="*/ 1619453 h 8665949"/>
                <a:gd name="connsiteX39" fmla="*/ 2943588 w 6678743"/>
                <a:gd name="connsiteY39" fmla="*/ 1419578 h 8665949"/>
                <a:gd name="connsiteX40" fmla="*/ 3043526 w 6678743"/>
                <a:gd name="connsiteY40" fmla="*/ 1150995 h 8665949"/>
                <a:gd name="connsiteX41" fmla="*/ 3187186 w 6678743"/>
                <a:gd name="connsiteY41" fmla="*/ 1101027 h 8665949"/>
                <a:gd name="connsiteX42" fmla="*/ 3293360 w 6678743"/>
                <a:gd name="connsiteY42" fmla="*/ 769977 h 8665949"/>
                <a:gd name="connsiteX43" fmla="*/ 3362077 w 6678743"/>
                <a:gd name="connsiteY43" fmla="*/ 395217 h 8665949"/>
                <a:gd name="connsiteX44" fmla="*/ 3618167 w 6678743"/>
                <a:gd name="connsiteY44" fmla="*/ 345248 h 8665949"/>
                <a:gd name="connsiteX45" fmla="*/ 3736843 w 6678743"/>
                <a:gd name="connsiteY45" fmla="*/ 14205 h 8665949"/>
                <a:gd name="connsiteX46" fmla="*/ 3911734 w 6678743"/>
                <a:gd name="connsiteY46" fmla="*/ 89157 h 8665949"/>
                <a:gd name="connsiteX47" fmla="*/ 4105363 w 6678743"/>
                <a:gd name="connsiteY47" fmla="*/ 57927 h 8665949"/>
                <a:gd name="connsiteX48" fmla="*/ 4317730 w 6678743"/>
                <a:gd name="connsiteY48" fmla="*/ 232818 h 8665949"/>
                <a:gd name="connsiteX49" fmla="*/ 4455138 w 6678743"/>
                <a:gd name="connsiteY49" fmla="*/ 195342 h 8665949"/>
                <a:gd name="connsiteX50" fmla="*/ 4642517 w 6678743"/>
                <a:gd name="connsiteY50" fmla="*/ 82905 h 8665949"/>
                <a:gd name="connsiteX51" fmla="*/ 4961072 w 6678743"/>
                <a:gd name="connsiteY51" fmla="*/ 295276 h 8665949"/>
                <a:gd name="connsiteX52" fmla="*/ 5011040 w 6678743"/>
                <a:gd name="connsiteY52" fmla="*/ 420198 h 8665949"/>
                <a:gd name="connsiteX53" fmla="*/ 5054763 w 6678743"/>
                <a:gd name="connsiteY53" fmla="*/ 226572 h 8665949"/>
                <a:gd name="connsiteX54" fmla="*/ 5210916 w 6678743"/>
                <a:gd name="connsiteY54" fmla="*/ 45436 h 8665949"/>
                <a:gd name="connsiteX55" fmla="*/ 5342084 w 6678743"/>
                <a:gd name="connsiteY55" fmla="*/ 82912 h 8665949"/>
                <a:gd name="connsiteX56" fmla="*/ 5367068 w 6678743"/>
                <a:gd name="connsiteY56" fmla="*/ 132881 h 8665949"/>
                <a:gd name="connsiteX57" fmla="*/ 5760569 w 6678743"/>
                <a:gd name="connsiteY57" fmla="*/ 407709 h 8665949"/>
                <a:gd name="connsiteX58" fmla="*/ 5866756 w 6678743"/>
                <a:gd name="connsiteY58" fmla="*/ 738753 h 8665949"/>
                <a:gd name="connsiteX59" fmla="*/ 5698118 w 6678743"/>
                <a:gd name="connsiteY59" fmla="*/ 1144749 h 8665949"/>
                <a:gd name="connsiteX60" fmla="*/ 5273377 w 6678743"/>
                <a:gd name="connsiteY60" fmla="*/ 1450808 h 8665949"/>
                <a:gd name="connsiteX61" fmla="*/ 5004801 w 6678743"/>
                <a:gd name="connsiteY61" fmla="*/ 1450808 h 8665949"/>
                <a:gd name="connsiteX62" fmla="*/ 4986063 w 6678743"/>
                <a:gd name="connsiteY62" fmla="*/ 1719391 h 8665949"/>
                <a:gd name="connsiteX63" fmla="*/ 4786188 w 6678743"/>
                <a:gd name="connsiteY63" fmla="*/ 1725637 h 8665949"/>
                <a:gd name="connsiteX64" fmla="*/ 4680004 w 6678743"/>
                <a:gd name="connsiteY64" fmla="*/ 1819331 h 8665949"/>
                <a:gd name="connsiteX65" fmla="*/ 4717481 w 6678743"/>
                <a:gd name="connsiteY65" fmla="*/ 2087913 h 8665949"/>
                <a:gd name="connsiteX66" fmla="*/ 4842403 w 6678743"/>
                <a:gd name="connsiteY66" fmla="*/ 2212833 h 8665949"/>
                <a:gd name="connsiteX67" fmla="*/ 4836157 w 6678743"/>
                <a:gd name="connsiteY67" fmla="*/ 2518892 h 8665949"/>
                <a:gd name="connsiteX68" fmla="*/ 5135969 w 6678743"/>
                <a:gd name="connsiteY68" fmla="*/ 2512646 h 8665949"/>
                <a:gd name="connsiteX69" fmla="*/ 5392060 w 6678743"/>
                <a:gd name="connsiteY69" fmla="*/ 2412708 h 8665949"/>
                <a:gd name="connsiteX70" fmla="*/ 5641904 w 6678743"/>
                <a:gd name="connsiteY70" fmla="*/ 2406462 h 8665949"/>
                <a:gd name="connsiteX71" fmla="*/ 5710611 w 6678743"/>
                <a:gd name="connsiteY71" fmla="*/ 2412708 h 8665949"/>
                <a:gd name="connsiteX72" fmla="*/ 5835533 w 6678743"/>
                <a:gd name="connsiteY72" fmla="*/ 2625076 h 8665949"/>
                <a:gd name="connsiteX73" fmla="*/ 6279006 w 6678743"/>
                <a:gd name="connsiteY73" fmla="*/ 2656306 h 8665949"/>
                <a:gd name="connsiteX74" fmla="*/ 6129099 w 6678743"/>
                <a:gd name="connsiteY74" fmla="*/ 2718767 h 8665949"/>
                <a:gd name="connsiteX75" fmla="*/ 6110361 w 6678743"/>
                <a:gd name="connsiteY75" fmla="*/ 2874920 h 8665949"/>
                <a:gd name="connsiteX76" fmla="*/ 5891748 w 6678743"/>
                <a:gd name="connsiteY76" fmla="*/ 2862428 h 8665949"/>
                <a:gd name="connsiteX77" fmla="*/ 5816794 w 6678743"/>
                <a:gd name="connsiteY77" fmla="*/ 3081041 h 8665949"/>
                <a:gd name="connsiteX78" fmla="*/ 5916732 w 6678743"/>
                <a:gd name="connsiteY78" fmla="*/ 3274670 h 8665949"/>
                <a:gd name="connsiteX79" fmla="*/ 6147838 w 6678743"/>
                <a:gd name="connsiteY79" fmla="*/ 3387100 h 8665949"/>
                <a:gd name="connsiteX80" fmla="*/ 6316482 w 6678743"/>
                <a:gd name="connsiteY80" fmla="*/ 3243440 h 8665949"/>
                <a:gd name="connsiteX81" fmla="*/ 6366451 w 6678743"/>
                <a:gd name="connsiteY81" fmla="*/ 3487038 h 8665949"/>
                <a:gd name="connsiteX82" fmla="*/ 6560077 w 6678743"/>
                <a:gd name="connsiteY82" fmla="*/ 3630698 h 8665949"/>
                <a:gd name="connsiteX83" fmla="*/ 6678743 w 6678743"/>
                <a:gd name="connsiteY83" fmla="*/ 3861794 h 8665949"/>
                <a:gd name="connsiteX84" fmla="*/ 6466385 w 6678743"/>
                <a:gd name="connsiteY84" fmla="*/ 3980480 h 8665949"/>
                <a:gd name="connsiteX85" fmla="*/ 6347709 w 6678743"/>
                <a:gd name="connsiteY85" fmla="*/ 4055433 h 8665949"/>
                <a:gd name="connsiteX86" fmla="*/ 5972940 w 6678743"/>
                <a:gd name="connsiteY86" fmla="*/ 3943003 h 8665949"/>
                <a:gd name="connsiteX87" fmla="*/ 5710605 w 6678743"/>
                <a:gd name="connsiteY87" fmla="*/ 3793097 h 8665949"/>
                <a:gd name="connsiteX88" fmla="*/ 5548206 w 6678743"/>
                <a:gd name="connsiteY88" fmla="*/ 3868050 h 8665949"/>
                <a:gd name="connsiteX89" fmla="*/ 5354577 w 6678743"/>
                <a:gd name="connsiteY89" fmla="*/ 3836820 h 8665949"/>
                <a:gd name="connsiteX90" fmla="*/ 5373315 w 6678743"/>
                <a:gd name="connsiteY90" fmla="*/ 4017957 h 8665949"/>
                <a:gd name="connsiteX91" fmla="*/ 5273371 w 6678743"/>
                <a:gd name="connsiteY91" fmla="*/ 4111648 h 8665949"/>
                <a:gd name="connsiteX92" fmla="*/ 5260882 w 6678743"/>
                <a:gd name="connsiteY92" fmla="*/ 4349000 h 8665949"/>
                <a:gd name="connsiteX93" fmla="*/ 5042268 w 6678743"/>
                <a:gd name="connsiteY93" fmla="*/ 4486414 h 8665949"/>
                <a:gd name="connsiteX94" fmla="*/ 4861131 w 6678743"/>
                <a:gd name="connsiteY94" fmla="*/ 4511399 h 8665949"/>
                <a:gd name="connsiteX95" fmla="*/ 4836146 w 6678743"/>
                <a:gd name="connsiteY95" fmla="*/ 4242816 h 8665949"/>
                <a:gd name="connsiteX96" fmla="*/ 4729962 w 6678743"/>
                <a:gd name="connsiteY96" fmla="*/ 4255309 h 8665949"/>
                <a:gd name="connsiteX97" fmla="*/ 4617529 w 6678743"/>
                <a:gd name="connsiteY97" fmla="*/ 4042941 h 8665949"/>
                <a:gd name="connsiteX98" fmla="*/ 4448888 w 6678743"/>
                <a:gd name="connsiteY98" fmla="*/ 4036695 h 8665949"/>
                <a:gd name="connsiteX99" fmla="*/ 4411411 w 6678743"/>
                <a:gd name="connsiteY99" fmla="*/ 4398969 h 8665949"/>
                <a:gd name="connsiteX100" fmla="*/ 4446121 w 6678743"/>
                <a:gd name="connsiteY100" fmla="*/ 4737567 h 8665949"/>
                <a:gd name="connsiteX101" fmla="*/ 4417657 w 6678743"/>
                <a:gd name="connsiteY101" fmla="*/ 4911149 h 8665949"/>
                <a:gd name="connsiteX102" fmla="*/ 4704870 w 6678743"/>
                <a:gd name="connsiteY102" fmla="*/ 4983870 h 8665949"/>
                <a:gd name="connsiteX103" fmla="*/ 4943088 w 6678743"/>
                <a:gd name="connsiteY103" fmla="*/ 5431992 h 8665949"/>
                <a:gd name="connsiteX104" fmla="*/ 5148455 w 6678743"/>
                <a:gd name="connsiteY104" fmla="*/ 5379607 h 8665949"/>
                <a:gd name="connsiteX105" fmla="*/ 5130676 w 6678743"/>
                <a:gd name="connsiteY105" fmla="*/ 5557782 h 8665949"/>
                <a:gd name="connsiteX106" fmla="*/ 5080548 w 6678743"/>
                <a:gd name="connsiteY106" fmla="*/ 6032518 h 8665949"/>
                <a:gd name="connsiteX107" fmla="*/ 4879872 w 6678743"/>
                <a:gd name="connsiteY107" fmla="*/ 6433108 h 8665949"/>
                <a:gd name="connsiteX108" fmla="*/ 4804916 w 6678743"/>
                <a:gd name="connsiteY108" fmla="*/ 7057718 h 8665949"/>
                <a:gd name="connsiteX109" fmla="*/ 4588385 w 6678743"/>
                <a:gd name="connsiteY109" fmla="*/ 6982764 h 8665949"/>
                <a:gd name="connsiteX110" fmla="*/ 4621697 w 6678743"/>
                <a:gd name="connsiteY110" fmla="*/ 6607998 h 8665949"/>
                <a:gd name="connsiteX111" fmla="*/ 4638353 w 6678743"/>
                <a:gd name="connsiteY111" fmla="*/ 6233232 h 8665949"/>
                <a:gd name="connsiteX112" fmla="*/ 4331970 w 6678743"/>
                <a:gd name="connsiteY112" fmla="*/ 6177483 h 8665949"/>
                <a:gd name="connsiteX113" fmla="*/ 3453284 w 6678743"/>
                <a:gd name="connsiteY113" fmla="*/ 6762390 h 8665949"/>
                <a:gd name="connsiteX114" fmla="*/ 3615844 w 6678743"/>
                <a:gd name="connsiteY114" fmla="*/ 7476129 h 8665949"/>
                <a:gd name="connsiteX115" fmla="*/ 3481224 w 6678743"/>
                <a:gd name="connsiteY115" fmla="*/ 7910469 h 8665949"/>
                <a:gd name="connsiteX116" fmla="*/ 2988464 w 6678743"/>
                <a:gd name="connsiteY116" fmla="*/ 8012069 h 8665949"/>
                <a:gd name="connsiteX117" fmla="*/ 2615084 w 6678743"/>
                <a:gd name="connsiteY117" fmla="*/ 8601349 h 8665949"/>
                <a:gd name="connsiteX118" fmla="*/ 2428858 w 6678743"/>
                <a:gd name="connsiteY118" fmla="*/ 8544090 h 8665949"/>
                <a:gd name="connsiteX119" fmla="*/ 2293688 w 6678743"/>
                <a:gd name="connsiteY119" fmla="*/ 8287333 h 8665949"/>
                <a:gd name="connsiteX120" fmla="*/ 2250587 w 6678743"/>
                <a:gd name="connsiteY120" fmla="*/ 8091289 h 8665949"/>
                <a:gd name="connsiteX121" fmla="*/ 1798952 w 6678743"/>
                <a:gd name="connsiteY121" fmla="*/ 7937798 h 8665949"/>
                <a:gd name="connsiteX122" fmla="*/ 1560788 w 6678743"/>
                <a:gd name="connsiteY122" fmla="*/ 7887949 h 8665949"/>
                <a:gd name="connsiteX123" fmla="*/ 1448291 w 6678743"/>
                <a:gd name="connsiteY123" fmla="*/ 7823631 h 8665949"/>
                <a:gd name="connsiteX124" fmla="*/ 1510063 w 6678743"/>
                <a:gd name="connsiteY124" fmla="*/ 7597104 h 8665949"/>
                <a:gd name="connsiteX125" fmla="*/ 1667504 w 6678743"/>
                <a:gd name="connsiteY125" fmla="*/ 7572402 h 8665949"/>
                <a:gd name="connsiteX126" fmla="*/ 1652999 w 6678743"/>
                <a:gd name="connsiteY126" fmla="*/ 7324918 h 8665949"/>
                <a:gd name="connsiteX127" fmla="*/ 1930085 w 6678743"/>
                <a:gd name="connsiteY127" fmla="*/ 7282995 h 8665949"/>
                <a:gd name="connsiteX128" fmla="*/ 1839648 w 6678743"/>
                <a:gd name="connsiteY128" fmla="*/ 7121610 h 8665949"/>
                <a:gd name="connsiteX129" fmla="*/ 1714575 w 6678743"/>
                <a:gd name="connsiteY129" fmla="*/ 6992385 h 8665949"/>
                <a:gd name="connsiteX130" fmla="*/ 1316616 w 6678743"/>
                <a:gd name="connsiteY130" fmla="*/ 6979607 h 8665949"/>
                <a:gd name="connsiteX131" fmla="*/ 1213395 w 6678743"/>
                <a:gd name="connsiteY131" fmla="*/ 6982290 h 8665949"/>
                <a:gd name="connsiteX132" fmla="*/ 1039360 w 6678743"/>
                <a:gd name="connsiteY132" fmla="*/ 6875629 h 8665949"/>
                <a:gd name="connsiteX133" fmla="*/ 756145 w 6678743"/>
                <a:gd name="connsiteY133" fmla="*/ 6834287 h 866594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6678743" h="8665949">
                  <a:moveTo>
                    <a:pt x="756145" y="6834287"/>
                  </a:moveTo>
                  <a:cubicBezTo>
                    <a:pt x="836409" y="6798219"/>
                    <a:pt x="642894" y="6724736"/>
                    <a:pt x="559932" y="6650027"/>
                  </a:cubicBezTo>
                  <a:cubicBezTo>
                    <a:pt x="551172" y="6570180"/>
                    <a:pt x="500609" y="6493092"/>
                    <a:pt x="483895" y="6434910"/>
                  </a:cubicBezTo>
                  <a:cubicBezTo>
                    <a:pt x="467181" y="6376728"/>
                    <a:pt x="472268" y="6386879"/>
                    <a:pt x="459645" y="6300933"/>
                  </a:cubicBezTo>
                  <a:cubicBezTo>
                    <a:pt x="360279" y="6224429"/>
                    <a:pt x="334321" y="6239944"/>
                    <a:pt x="276299" y="6101505"/>
                  </a:cubicBezTo>
                  <a:cubicBezTo>
                    <a:pt x="241286" y="6031900"/>
                    <a:pt x="125640" y="5984294"/>
                    <a:pt x="104214" y="5887729"/>
                  </a:cubicBezTo>
                  <a:cubicBezTo>
                    <a:pt x="82788" y="5791164"/>
                    <a:pt x="30906" y="5559367"/>
                    <a:pt x="147746" y="5522114"/>
                  </a:cubicBezTo>
                  <a:cubicBezTo>
                    <a:pt x="324382" y="5448772"/>
                    <a:pt x="267685" y="5387220"/>
                    <a:pt x="311675" y="5221935"/>
                  </a:cubicBezTo>
                  <a:cubicBezTo>
                    <a:pt x="355665" y="5056650"/>
                    <a:pt x="332101" y="4549878"/>
                    <a:pt x="411688" y="4530405"/>
                  </a:cubicBezTo>
                  <a:cubicBezTo>
                    <a:pt x="556150" y="4471033"/>
                    <a:pt x="121392" y="4192528"/>
                    <a:pt x="75638" y="4097804"/>
                  </a:cubicBezTo>
                  <a:cubicBezTo>
                    <a:pt x="29884" y="4003080"/>
                    <a:pt x="22865" y="3962062"/>
                    <a:pt x="137165" y="3962062"/>
                  </a:cubicBezTo>
                  <a:cubicBezTo>
                    <a:pt x="271891" y="3997940"/>
                    <a:pt x="-36216" y="3768080"/>
                    <a:pt x="3577" y="3822267"/>
                  </a:cubicBezTo>
                  <a:cubicBezTo>
                    <a:pt x="108344" y="3753852"/>
                    <a:pt x="125204" y="3758937"/>
                    <a:pt x="291065" y="3614034"/>
                  </a:cubicBezTo>
                  <a:cubicBezTo>
                    <a:pt x="262638" y="3493617"/>
                    <a:pt x="264730" y="3491043"/>
                    <a:pt x="407659" y="3355862"/>
                  </a:cubicBezTo>
                  <a:cubicBezTo>
                    <a:pt x="437501" y="3276398"/>
                    <a:pt x="432644" y="3154950"/>
                    <a:pt x="451382" y="3118514"/>
                  </a:cubicBezTo>
                  <a:cubicBezTo>
                    <a:pt x="470120" y="3082078"/>
                    <a:pt x="444093" y="3243433"/>
                    <a:pt x="551319" y="3024819"/>
                  </a:cubicBezTo>
                  <a:cubicBezTo>
                    <a:pt x="552358" y="2949866"/>
                    <a:pt x="553785" y="2936878"/>
                    <a:pt x="676241" y="2787470"/>
                  </a:cubicBezTo>
                  <a:cubicBezTo>
                    <a:pt x="638764" y="2730215"/>
                    <a:pt x="598165" y="2688576"/>
                    <a:pt x="676241" y="2625074"/>
                  </a:cubicBezTo>
                  <a:cubicBezTo>
                    <a:pt x="754317" y="2561572"/>
                    <a:pt x="864667" y="2477248"/>
                    <a:pt x="1144699" y="2406458"/>
                  </a:cubicBezTo>
                  <a:cubicBezTo>
                    <a:pt x="1224858" y="2560527"/>
                    <a:pt x="1112810" y="2590220"/>
                    <a:pt x="1407035" y="2643809"/>
                  </a:cubicBezTo>
                  <a:cubicBezTo>
                    <a:pt x="1503851" y="2745827"/>
                    <a:pt x="1487575" y="2829650"/>
                    <a:pt x="1575679" y="2881156"/>
                  </a:cubicBezTo>
                  <a:cubicBezTo>
                    <a:pt x="1683945" y="2933207"/>
                    <a:pt x="1671837" y="3000376"/>
                    <a:pt x="1663125" y="3062293"/>
                  </a:cubicBezTo>
                  <a:cubicBezTo>
                    <a:pt x="1682907" y="3127879"/>
                    <a:pt x="1577773" y="3238233"/>
                    <a:pt x="1581939" y="3312147"/>
                  </a:cubicBezTo>
                  <a:cubicBezTo>
                    <a:pt x="1586105" y="3386061"/>
                    <a:pt x="1738091" y="3414167"/>
                    <a:pt x="1688122" y="3505776"/>
                  </a:cubicBezTo>
                  <a:cubicBezTo>
                    <a:pt x="1543423" y="3614045"/>
                    <a:pt x="1367492" y="3728555"/>
                    <a:pt x="1394556" y="3824327"/>
                  </a:cubicBezTo>
                  <a:cubicBezTo>
                    <a:pt x="1469509" y="3967988"/>
                    <a:pt x="1548612" y="4051259"/>
                    <a:pt x="1688109" y="4017947"/>
                  </a:cubicBezTo>
                  <a:cubicBezTo>
                    <a:pt x="1799500" y="4048138"/>
                    <a:pt x="2122608" y="3754083"/>
                    <a:pt x="2293994" y="3668175"/>
                  </a:cubicBezTo>
                  <a:cubicBezTo>
                    <a:pt x="2445985" y="3557829"/>
                    <a:pt x="2408890" y="3555250"/>
                    <a:pt x="2437654" y="3430823"/>
                  </a:cubicBezTo>
                  <a:cubicBezTo>
                    <a:pt x="2416834" y="3405839"/>
                    <a:pt x="2276682" y="3434492"/>
                    <a:pt x="2287748" y="3349624"/>
                  </a:cubicBezTo>
                  <a:cubicBezTo>
                    <a:pt x="2300240" y="3311106"/>
                    <a:pt x="2264189" y="3308528"/>
                    <a:pt x="2381439" y="3230948"/>
                  </a:cubicBezTo>
                  <a:cubicBezTo>
                    <a:pt x="2449105" y="3186184"/>
                    <a:pt x="2523402" y="3263764"/>
                    <a:pt x="2625037" y="3205963"/>
                  </a:cubicBezTo>
                  <a:cubicBezTo>
                    <a:pt x="2726672" y="3148162"/>
                    <a:pt x="2792415" y="3080896"/>
                    <a:pt x="2841343" y="3040296"/>
                  </a:cubicBezTo>
                  <a:cubicBezTo>
                    <a:pt x="2890271" y="2999696"/>
                    <a:pt x="2789133" y="2956616"/>
                    <a:pt x="2849897" y="2918643"/>
                  </a:cubicBezTo>
                  <a:cubicBezTo>
                    <a:pt x="2910661" y="2880670"/>
                    <a:pt x="3165328" y="2861388"/>
                    <a:pt x="3205925" y="2762490"/>
                  </a:cubicBezTo>
                  <a:cubicBezTo>
                    <a:pt x="3259399" y="2650603"/>
                    <a:pt x="3113263" y="2708349"/>
                    <a:pt x="3162189" y="2368976"/>
                  </a:cubicBezTo>
                  <a:cubicBezTo>
                    <a:pt x="3109099" y="2287776"/>
                    <a:pt x="3102862" y="2335673"/>
                    <a:pt x="3024788" y="2194095"/>
                  </a:cubicBezTo>
                  <a:cubicBezTo>
                    <a:pt x="2969616" y="2114979"/>
                    <a:pt x="2931096" y="2146208"/>
                    <a:pt x="2881127" y="2050434"/>
                  </a:cubicBezTo>
                  <a:cubicBezTo>
                    <a:pt x="2835322" y="1995260"/>
                    <a:pt x="2813461" y="2034819"/>
                    <a:pt x="2787436" y="1962989"/>
                  </a:cubicBezTo>
                  <a:cubicBezTo>
                    <a:pt x="2761411" y="1891159"/>
                    <a:pt x="2710401" y="1715227"/>
                    <a:pt x="2724975" y="1619453"/>
                  </a:cubicBezTo>
                  <a:cubicBezTo>
                    <a:pt x="2739549" y="1523679"/>
                    <a:pt x="2890496" y="1497654"/>
                    <a:pt x="2943588" y="1419578"/>
                  </a:cubicBezTo>
                  <a:cubicBezTo>
                    <a:pt x="2996680" y="1341502"/>
                    <a:pt x="2991475" y="1198881"/>
                    <a:pt x="3043526" y="1150995"/>
                  </a:cubicBezTo>
                  <a:cubicBezTo>
                    <a:pt x="3095577" y="1103109"/>
                    <a:pt x="3149711" y="1174940"/>
                    <a:pt x="3187186" y="1101027"/>
                  </a:cubicBezTo>
                  <a:cubicBezTo>
                    <a:pt x="3224661" y="1027114"/>
                    <a:pt x="3207997" y="879284"/>
                    <a:pt x="3293360" y="769977"/>
                  </a:cubicBezTo>
                  <a:cubicBezTo>
                    <a:pt x="3378723" y="660670"/>
                    <a:pt x="3306902" y="483703"/>
                    <a:pt x="3362077" y="395217"/>
                  </a:cubicBezTo>
                  <a:cubicBezTo>
                    <a:pt x="3417253" y="306732"/>
                    <a:pt x="3542173" y="376478"/>
                    <a:pt x="3618167" y="345248"/>
                  </a:cubicBezTo>
                  <a:cubicBezTo>
                    <a:pt x="3694161" y="314018"/>
                    <a:pt x="3628577" y="125594"/>
                    <a:pt x="3736843" y="14205"/>
                  </a:cubicBezTo>
                  <a:cubicBezTo>
                    <a:pt x="3788894" y="-40969"/>
                    <a:pt x="3850314" y="81870"/>
                    <a:pt x="3911734" y="89157"/>
                  </a:cubicBezTo>
                  <a:cubicBezTo>
                    <a:pt x="3973154" y="96444"/>
                    <a:pt x="4040820" y="21491"/>
                    <a:pt x="4105363" y="57927"/>
                  </a:cubicBezTo>
                  <a:cubicBezTo>
                    <a:pt x="4169906" y="94363"/>
                    <a:pt x="4241737" y="247392"/>
                    <a:pt x="4317730" y="232818"/>
                  </a:cubicBezTo>
                  <a:cubicBezTo>
                    <a:pt x="4393723" y="218244"/>
                    <a:pt x="4372900" y="222410"/>
                    <a:pt x="4455138" y="195342"/>
                  </a:cubicBezTo>
                  <a:cubicBezTo>
                    <a:pt x="4537376" y="168274"/>
                    <a:pt x="4542580" y="104768"/>
                    <a:pt x="4642517" y="82905"/>
                  </a:cubicBezTo>
                  <a:cubicBezTo>
                    <a:pt x="4843435" y="397292"/>
                    <a:pt x="4952744" y="169311"/>
                    <a:pt x="4961072" y="295276"/>
                  </a:cubicBezTo>
                  <a:cubicBezTo>
                    <a:pt x="4913185" y="390010"/>
                    <a:pt x="4974605" y="425402"/>
                    <a:pt x="5011040" y="420198"/>
                  </a:cubicBezTo>
                  <a:cubicBezTo>
                    <a:pt x="5047475" y="414994"/>
                    <a:pt x="4991261" y="248433"/>
                    <a:pt x="5054763" y="226572"/>
                  </a:cubicBezTo>
                  <a:cubicBezTo>
                    <a:pt x="5115142" y="165154"/>
                    <a:pt x="5148455" y="43354"/>
                    <a:pt x="5210916" y="45436"/>
                  </a:cubicBezTo>
                  <a:cubicBezTo>
                    <a:pt x="5273377" y="47518"/>
                    <a:pt x="5268172" y="76666"/>
                    <a:pt x="5342084" y="82912"/>
                  </a:cubicBezTo>
                  <a:cubicBezTo>
                    <a:pt x="5415996" y="89158"/>
                    <a:pt x="5245270" y="84994"/>
                    <a:pt x="5367068" y="132881"/>
                  </a:cubicBezTo>
                  <a:cubicBezTo>
                    <a:pt x="5718932" y="150580"/>
                    <a:pt x="5683534" y="302566"/>
                    <a:pt x="5760569" y="407709"/>
                  </a:cubicBezTo>
                  <a:cubicBezTo>
                    <a:pt x="5780350" y="595093"/>
                    <a:pt x="5783475" y="652350"/>
                    <a:pt x="5866756" y="738753"/>
                  </a:cubicBezTo>
                  <a:cubicBezTo>
                    <a:pt x="5749123" y="849100"/>
                    <a:pt x="5707486" y="957366"/>
                    <a:pt x="5698118" y="1144749"/>
                  </a:cubicBezTo>
                  <a:cubicBezTo>
                    <a:pt x="5445153" y="1144749"/>
                    <a:pt x="5383725" y="1278000"/>
                    <a:pt x="5273377" y="1450808"/>
                  </a:cubicBezTo>
                  <a:cubicBezTo>
                    <a:pt x="5178643" y="1499735"/>
                    <a:pt x="5132845" y="1466425"/>
                    <a:pt x="5004801" y="1450808"/>
                  </a:cubicBezTo>
                  <a:cubicBezTo>
                    <a:pt x="4988146" y="1516392"/>
                    <a:pt x="5006883" y="1603840"/>
                    <a:pt x="4986063" y="1719391"/>
                  </a:cubicBezTo>
                  <a:cubicBezTo>
                    <a:pt x="4922563" y="1774566"/>
                    <a:pt x="4810133" y="1686078"/>
                    <a:pt x="4786188" y="1725637"/>
                  </a:cubicBezTo>
                  <a:cubicBezTo>
                    <a:pt x="4754958" y="1764155"/>
                    <a:pt x="4670635" y="1738132"/>
                    <a:pt x="4680004" y="1819331"/>
                  </a:cubicBezTo>
                  <a:cubicBezTo>
                    <a:pt x="4796598" y="1905737"/>
                    <a:pt x="4727891" y="1928639"/>
                    <a:pt x="4717481" y="2087913"/>
                  </a:cubicBezTo>
                  <a:cubicBezTo>
                    <a:pt x="4744547" y="2153497"/>
                    <a:pt x="4831993" y="2135798"/>
                    <a:pt x="4842403" y="2212833"/>
                  </a:cubicBezTo>
                  <a:cubicBezTo>
                    <a:pt x="4852813" y="2289868"/>
                    <a:pt x="4778901" y="2469964"/>
                    <a:pt x="4836157" y="2518892"/>
                  </a:cubicBezTo>
                  <a:cubicBezTo>
                    <a:pt x="4942340" y="2528263"/>
                    <a:pt x="5043319" y="2530343"/>
                    <a:pt x="5135969" y="2512646"/>
                  </a:cubicBezTo>
                  <a:cubicBezTo>
                    <a:pt x="5228619" y="2494949"/>
                    <a:pt x="5293163" y="2427282"/>
                    <a:pt x="5392060" y="2412708"/>
                  </a:cubicBezTo>
                  <a:cubicBezTo>
                    <a:pt x="5503447" y="2413748"/>
                    <a:pt x="5549254" y="2342960"/>
                    <a:pt x="5641904" y="2406462"/>
                  </a:cubicBezTo>
                  <a:cubicBezTo>
                    <a:pt x="5734554" y="2469964"/>
                    <a:pt x="5646068" y="2345042"/>
                    <a:pt x="5710611" y="2412708"/>
                  </a:cubicBezTo>
                  <a:cubicBezTo>
                    <a:pt x="5775154" y="2480374"/>
                    <a:pt x="5725185" y="2589682"/>
                    <a:pt x="5835533" y="2625076"/>
                  </a:cubicBezTo>
                  <a:cubicBezTo>
                    <a:pt x="6071845" y="2661513"/>
                    <a:pt x="6231119" y="2589681"/>
                    <a:pt x="6279006" y="2656306"/>
                  </a:cubicBezTo>
                  <a:cubicBezTo>
                    <a:pt x="6224873" y="2773943"/>
                    <a:pt x="6185314" y="2738548"/>
                    <a:pt x="6129099" y="2718767"/>
                  </a:cubicBezTo>
                  <a:cubicBezTo>
                    <a:pt x="6106197" y="2785392"/>
                    <a:pt x="6079131" y="2819746"/>
                    <a:pt x="6110361" y="2874920"/>
                  </a:cubicBezTo>
                  <a:cubicBezTo>
                    <a:pt x="6051025" y="2895740"/>
                    <a:pt x="5949005" y="2874920"/>
                    <a:pt x="5891748" y="2862428"/>
                  </a:cubicBezTo>
                  <a:cubicBezTo>
                    <a:pt x="5838657" y="3038361"/>
                    <a:pt x="5860517" y="3009213"/>
                    <a:pt x="5816794" y="3081041"/>
                  </a:cubicBezTo>
                  <a:cubicBezTo>
                    <a:pt x="5915693" y="3216373"/>
                    <a:pt x="5835533" y="3140379"/>
                    <a:pt x="5916732" y="3274670"/>
                  </a:cubicBezTo>
                  <a:cubicBezTo>
                    <a:pt x="5997931" y="3408961"/>
                    <a:pt x="6086418" y="3343377"/>
                    <a:pt x="6147838" y="3387100"/>
                  </a:cubicBezTo>
                  <a:cubicBezTo>
                    <a:pt x="6213423" y="3367323"/>
                    <a:pt x="6261307" y="3302780"/>
                    <a:pt x="6316482" y="3243440"/>
                  </a:cubicBezTo>
                  <a:cubicBezTo>
                    <a:pt x="6365412" y="3414167"/>
                    <a:pt x="6288375" y="3379813"/>
                    <a:pt x="6366451" y="3487038"/>
                  </a:cubicBezTo>
                  <a:cubicBezTo>
                    <a:pt x="6491373" y="3556788"/>
                    <a:pt x="6493454" y="3518270"/>
                    <a:pt x="6560077" y="3630698"/>
                  </a:cubicBezTo>
                  <a:cubicBezTo>
                    <a:pt x="6642316" y="3664011"/>
                    <a:pt x="6600665" y="3822236"/>
                    <a:pt x="6678743" y="3861794"/>
                  </a:cubicBezTo>
                  <a:cubicBezTo>
                    <a:pt x="6640227" y="4003373"/>
                    <a:pt x="6521557" y="3948207"/>
                    <a:pt x="6466385" y="3980480"/>
                  </a:cubicBezTo>
                  <a:cubicBezTo>
                    <a:pt x="6411213" y="4012753"/>
                    <a:pt x="6438278" y="4068966"/>
                    <a:pt x="6347709" y="4055433"/>
                  </a:cubicBezTo>
                  <a:cubicBezTo>
                    <a:pt x="6225909" y="3916980"/>
                    <a:pt x="6099944" y="3986726"/>
                    <a:pt x="5972940" y="3943003"/>
                  </a:cubicBezTo>
                  <a:cubicBezTo>
                    <a:pt x="5899030" y="3887831"/>
                    <a:pt x="5789722" y="3796220"/>
                    <a:pt x="5710605" y="3793097"/>
                  </a:cubicBezTo>
                  <a:cubicBezTo>
                    <a:pt x="5631488" y="3789974"/>
                    <a:pt x="5637733" y="3885747"/>
                    <a:pt x="5548206" y="3868050"/>
                  </a:cubicBezTo>
                  <a:cubicBezTo>
                    <a:pt x="5458679" y="3850353"/>
                    <a:pt x="5448269" y="3828492"/>
                    <a:pt x="5354577" y="3836820"/>
                  </a:cubicBezTo>
                  <a:cubicBezTo>
                    <a:pt x="5336882" y="3937800"/>
                    <a:pt x="5453474" y="4008588"/>
                    <a:pt x="5373315" y="4017957"/>
                  </a:cubicBezTo>
                  <a:cubicBezTo>
                    <a:pt x="5293156" y="4027326"/>
                    <a:pt x="5333751" y="4072089"/>
                    <a:pt x="5273371" y="4111648"/>
                  </a:cubicBezTo>
                  <a:cubicBezTo>
                    <a:pt x="5243183" y="4255312"/>
                    <a:pt x="5331671" y="4318811"/>
                    <a:pt x="5260882" y="4349000"/>
                  </a:cubicBezTo>
                  <a:cubicBezTo>
                    <a:pt x="5190093" y="4379189"/>
                    <a:pt x="5118261" y="4431242"/>
                    <a:pt x="5042268" y="4486414"/>
                  </a:cubicBezTo>
                  <a:cubicBezTo>
                    <a:pt x="4970439" y="4507238"/>
                    <a:pt x="4971479" y="4539506"/>
                    <a:pt x="4861131" y="4511399"/>
                  </a:cubicBezTo>
                  <a:cubicBezTo>
                    <a:pt x="4847599" y="4443734"/>
                    <a:pt x="4850721" y="4337547"/>
                    <a:pt x="4836146" y="4242816"/>
                  </a:cubicBezTo>
                  <a:cubicBezTo>
                    <a:pt x="4736209" y="4245941"/>
                    <a:pt x="4853844" y="4287581"/>
                    <a:pt x="4729962" y="4255309"/>
                  </a:cubicBezTo>
                  <a:cubicBezTo>
                    <a:pt x="4648763" y="4160578"/>
                    <a:pt x="4734123" y="4047105"/>
                    <a:pt x="4617529" y="4042941"/>
                  </a:cubicBezTo>
                  <a:cubicBezTo>
                    <a:pt x="4533208" y="4040859"/>
                    <a:pt x="4568603" y="4045023"/>
                    <a:pt x="4448888" y="4036695"/>
                  </a:cubicBezTo>
                  <a:cubicBezTo>
                    <a:pt x="4364567" y="4257394"/>
                    <a:pt x="4448308" y="4336290"/>
                    <a:pt x="4411411" y="4398969"/>
                  </a:cubicBezTo>
                  <a:cubicBezTo>
                    <a:pt x="4415116" y="4507454"/>
                    <a:pt x="4445080" y="4652204"/>
                    <a:pt x="4446121" y="4737567"/>
                  </a:cubicBezTo>
                  <a:cubicBezTo>
                    <a:pt x="4447162" y="4822930"/>
                    <a:pt x="4374532" y="4870098"/>
                    <a:pt x="4417657" y="4911149"/>
                  </a:cubicBezTo>
                  <a:cubicBezTo>
                    <a:pt x="4460782" y="4952200"/>
                    <a:pt x="4643324" y="4892899"/>
                    <a:pt x="4704870" y="4983870"/>
                  </a:cubicBezTo>
                  <a:cubicBezTo>
                    <a:pt x="4797863" y="5125222"/>
                    <a:pt x="4939278" y="5401089"/>
                    <a:pt x="4943088" y="5431992"/>
                  </a:cubicBezTo>
                  <a:cubicBezTo>
                    <a:pt x="4894179" y="5501071"/>
                    <a:pt x="5168200" y="5331575"/>
                    <a:pt x="5148455" y="5379607"/>
                  </a:cubicBezTo>
                  <a:cubicBezTo>
                    <a:pt x="5128710" y="5427639"/>
                    <a:pt x="5141994" y="5448964"/>
                    <a:pt x="5130676" y="5557782"/>
                  </a:cubicBezTo>
                  <a:cubicBezTo>
                    <a:pt x="5208866" y="5570354"/>
                    <a:pt x="5122349" y="5886630"/>
                    <a:pt x="5080548" y="6032518"/>
                  </a:cubicBezTo>
                  <a:cubicBezTo>
                    <a:pt x="5038747" y="6178406"/>
                    <a:pt x="4964675" y="6373283"/>
                    <a:pt x="4879872" y="6433108"/>
                  </a:cubicBezTo>
                  <a:cubicBezTo>
                    <a:pt x="4795069" y="6492933"/>
                    <a:pt x="4958987" y="7042450"/>
                    <a:pt x="4804916" y="7057718"/>
                  </a:cubicBezTo>
                  <a:cubicBezTo>
                    <a:pt x="4650845" y="7072986"/>
                    <a:pt x="4724411" y="7064657"/>
                    <a:pt x="4588385" y="6982764"/>
                  </a:cubicBezTo>
                  <a:cubicBezTo>
                    <a:pt x="4452359" y="6900871"/>
                    <a:pt x="4641129" y="6707935"/>
                    <a:pt x="4621697" y="6607998"/>
                  </a:cubicBezTo>
                  <a:cubicBezTo>
                    <a:pt x="4602265" y="6508061"/>
                    <a:pt x="4686641" y="6304984"/>
                    <a:pt x="4638353" y="6233232"/>
                  </a:cubicBezTo>
                  <a:cubicBezTo>
                    <a:pt x="4590065" y="6161480"/>
                    <a:pt x="4501721" y="6114275"/>
                    <a:pt x="4331970" y="6177483"/>
                  </a:cubicBezTo>
                  <a:cubicBezTo>
                    <a:pt x="4153906" y="6324544"/>
                    <a:pt x="3397129" y="6655392"/>
                    <a:pt x="3453284" y="6762390"/>
                  </a:cubicBezTo>
                  <a:cubicBezTo>
                    <a:pt x="3562779" y="6963368"/>
                    <a:pt x="3562927" y="7296636"/>
                    <a:pt x="3615844" y="7476129"/>
                  </a:cubicBezTo>
                  <a:cubicBezTo>
                    <a:pt x="3608075" y="7658903"/>
                    <a:pt x="3566737" y="7823262"/>
                    <a:pt x="3481224" y="7910469"/>
                  </a:cubicBezTo>
                  <a:cubicBezTo>
                    <a:pt x="3388091" y="7957036"/>
                    <a:pt x="3192934" y="7973969"/>
                    <a:pt x="2988464" y="8012069"/>
                  </a:cubicBezTo>
                  <a:cubicBezTo>
                    <a:pt x="2870206" y="8100864"/>
                    <a:pt x="2744201" y="8378253"/>
                    <a:pt x="2615084" y="8601349"/>
                  </a:cubicBezTo>
                  <a:cubicBezTo>
                    <a:pt x="2365592" y="8779467"/>
                    <a:pt x="2491935" y="8531390"/>
                    <a:pt x="2428858" y="8544090"/>
                  </a:cubicBezTo>
                  <a:cubicBezTo>
                    <a:pt x="2441141" y="8415189"/>
                    <a:pt x="2280570" y="8463780"/>
                    <a:pt x="2293688" y="8287333"/>
                  </a:cubicBezTo>
                  <a:cubicBezTo>
                    <a:pt x="2224109" y="8242978"/>
                    <a:pt x="2371872" y="8093194"/>
                    <a:pt x="2250587" y="8091289"/>
                  </a:cubicBezTo>
                  <a:cubicBezTo>
                    <a:pt x="2175571" y="8074419"/>
                    <a:pt x="1941544" y="7951039"/>
                    <a:pt x="1798952" y="7937798"/>
                  </a:cubicBezTo>
                  <a:cubicBezTo>
                    <a:pt x="1714846" y="7901758"/>
                    <a:pt x="1670973" y="7979052"/>
                    <a:pt x="1560788" y="7887949"/>
                  </a:cubicBezTo>
                  <a:cubicBezTo>
                    <a:pt x="1515094" y="7834317"/>
                    <a:pt x="1443895" y="7888168"/>
                    <a:pt x="1448291" y="7823631"/>
                  </a:cubicBezTo>
                  <a:cubicBezTo>
                    <a:pt x="1489058" y="7644879"/>
                    <a:pt x="1539908" y="7719341"/>
                    <a:pt x="1510063" y="7597104"/>
                  </a:cubicBezTo>
                  <a:cubicBezTo>
                    <a:pt x="1572956" y="7560264"/>
                    <a:pt x="1668505" y="7685753"/>
                    <a:pt x="1667504" y="7572402"/>
                  </a:cubicBezTo>
                  <a:cubicBezTo>
                    <a:pt x="1653978" y="7431115"/>
                    <a:pt x="1666016" y="7416993"/>
                    <a:pt x="1652999" y="7324918"/>
                  </a:cubicBezTo>
                  <a:cubicBezTo>
                    <a:pt x="1641378" y="7208713"/>
                    <a:pt x="1980567" y="7349670"/>
                    <a:pt x="1930085" y="7282995"/>
                  </a:cubicBezTo>
                  <a:cubicBezTo>
                    <a:pt x="1902907" y="7227433"/>
                    <a:pt x="1805041" y="7234640"/>
                    <a:pt x="1839648" y="7121610"/>
                  </a:cubicBezTo>
                  <a:cubicBezTo>
                    <a:pt x="1886130" y="7036203"/>
                    <a:pt x="1664092" y="7035565"/>
                    <a:pt x="1714575" y="6992385"/>
                  </a:cubicBezTo>
                  <a:cubicBezTo>
                    <a:pt x="1638326" y="6836362"/>
                    <a:pt x="1519010" y="7044899"/>
                    <a:pt x="1316616" y="6979607"/>
                  </a:cubicBezTo>
                  <a:cubicBezTo>
                    <a:pt x="1362251" y="6786567"/>
                    <a:pt x="1215088" y="7154587"/>
                    <a:pt x="1213395" y="6982290"/>
                  </a:cubicBezTo>
                  <a:cubicBezTo>
                    <a:pt x="1074106" y="6828061"/>
                    <a:pt x="1051128" y="7013170"/>
                    <a:pt x="1039360" y="6875629"/>
                  </a:cubicBezTo>
                  <a:cubicBezTo>
                    <a:pt x="1076190" y="6834608"/>
                    <a:pt x="681215" y="6873657"/>
                    <a:pt x="756145" y="6834287"/>
                  </a:cubicBezTo>
                  <a:close/>
                </a:path>
              </a:pathLst>
            </a:custGeom>
            <a:solidFill>
              <a:srgbClr val="75B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4">
              <a:extLst>
                <a:ext uri="{FF2B5EF4-FFF2-40B4-BE49-F238E27FC236}">
                  <a16:creationId xmlns:a16="http://schemas.microsoft.com/office/drawing/2014/main" id="{0449685A-0532-F24D-3497-EEE2BB007A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75976" y="2182962"/>
              <a:ext cx="4930834" cy="3249965"/>
            </a:xfrm>
            <a:custGeom>
              <a:gdLst>
                <a:gd name="connsiteX0" fmla="*/ 150603 w 7483677"/>
                <a:gd name="connsiteY0" fmla="*/ 2041679 h 4932569"/>
                <a:gd name="connsiteX1" fmla="*/ 589060 w 7483677"/>
                <a:gd name="connsiteY1" fmla="*/ 1477569 h 4932569"/>
                <a:gd name="connsiteX2" fmla="*/ 862282 w 7483677"/>
                <a:gd name="connsiteY2" fmla="*/ 1478308 h 4932569"/>
                <a:gd name="connsiteX3" fmla="*/ 994019 w 7483677"/>
                <a:gd name="connsiteY3" fmla="*/ 1488287 h 4932569"/>
                <a:gd name="connsiteX4" fmla="*/ 1181979 w 7483677"/>
                <a:gd name="connsiteY4" fmla="*/ 1495546 h 4932569"/>
                <a:gd name="connsiteX5" fmla="*/ 1317429 w 7483677"/>
                <a:gd name="connsiteY5" fmla="*/ 1412681 h 4932569"/>
                <a:gd name="connsiteX6" fmla="*/ 1603620 w 7483677"/>
                <a:gd name="connsiteY6" fmla="*/ 1421130 h 4932569"/>
                <a:gd name="connsiteX7" fmla="*/ 1702489 w 7483677"/>
                <a:gd name="connsiteY7" fmla="*/ 1546378 h 4932569"/>
                <a:gd name="connsiteX8" fmla="*/ 1958201 w 7483677"/>
                <a:gd name="connsiteY8" fmla="*/ 1610533 h 4932569"/>
                <a:gd name="connsiteX9" fmla="*/ 2138748 w 7483677"/>
                <a:gd name="connsiteY9" fmla="*/ 1369196 h 4932569"/>
                <a:gd name="connsiteX10" fmla="*/ 3286304 w 7483677"/>
                <a:gd name="connsiteY10" fmla="*/ 767606 h 4932569"/>
                <a:gd name="connsiteX11" fmla="*/ 3203026 w 7483677"/>
                <a:gd name="connsiteY11" fmla="*/ 1542123 h 4932569"/>
                <a:gd name="connsiteX12" fmla="*/ 3469526 w 7483677"/>
                <a:gd name="connsiteY12" fmla="*/ 1683701 h 4932569"/>
                <a:gd name="connsiteX13" fmla="*/ 3577788 w 7483677"/>
                <a:gd name="connsiteY13" fmla="*/ 1109059 h 4932569"/>
                <a:gd name="connsiteX14" fmla="*/ 3819304 w 7483677"/>
                <a:gd name="connsiteY14" fmla="*/ 1416 h 4932569"/>
                <a:gd name="connsiteX15" fmla="*/ 3994199 w 7483677"/>
                <a:gd name="connsiteY15" fmla="*/ 34728 h 4932569"/>
                <a:gd name="connsiteX16" fmla="*/ 4777038 w 7483677"/>
                <a:gd name="connsiteY16" fmla="*/ 992469 h 4932569"/>
                <a:gd name="connsiteX17" fmla="*/ 5210100 w 7483677"/>
                <a:gd name="connsiteY17" fmla="*/ 725968 h 4932569"/>
                <a:gd name="connsiteX18" fmla="*/ 5659816 w 7483677"/>
                <a:gd name="connsiteY18" fmla="*/ 984140 h 4932569"/>
                <a:gd name="connsiteX19" fmla="*/ 5893001 w 7483677"/>
                <a:gd name="connsiteY19" fmla="*/ 617702 h 4932569"/>
                <a:gd name="connsiteX20" fmla="*/ 5909660 w 7483677"/>
                <a:gd name="connsiteY20" fmla="*/ 401171 h 4932569"/>
                <a:gd name="connsiteX21" fmla="*/ 6167829 w 7483677"/>
                <a:gd name="connsiteY21" fmla="*/ 517764 h 4932569"/>
                <a:gd name="connsiteX22" fmla="*/ 6326064 w 7483677"/>
                <a:gd name="connsiteY22" fmla="*/ 700984 h 4932569"/>
                <a:gd name="connsiteX23" fmla="*/ 6134516 w 7483677"/>
                <a:gd name="connsiteY23" fmla="*/ 1125719 h 4932569"/>
                <a:gd name="connsiteX24" fmla="*/ 6409342 w 7483677"/>
                <a:gd name="connsiteY24" fmla="*/ 1383891 h 4932569"/>
                <a:gd name="connsiteX25" fmla="*/ 6775779 w 7483677"/>
                <a:gd name="connsiteY25" fmla="*/ 1292282 h 4932569"/>
                <a:gd name="connsiteX26" fmla="*/ 6958998 w 7483677"/>
                <a:gd name="connsiteY26" fmla="*/ 1592095 h 4932569"/>
                <a:gd name="connsiteX27" fmla="*/ 7275464 w 7483677"/>
                <a:gd name="connsiteY27" fmla="*/ 1933549 h 4932569"/>
                <a:gd name="connsiteX28" fmla="*/ 7483677 w 7483677"/>
                <a:gd name="connsiteY28" fmla="*/ 2333299 h 4932569"/>
                <a:gd name="connsiteX29" fmla="*/ 7092245 w 7483677"/>
                <a:gd name="connsiteY29" fmla="*/ 2649769 h 4932569"/>
                <a:gd name="connsiteX30" fmla="*/ 7083917 w 7483677"/>
                <a:gd name="connsiteY30" fmla="*/ 2891285 h 4932569"/>
                <a:gd name="connsiteX31" fmla="*/ 6642525 w 7483677"/>
                <a:gd name="connsiteY31" fmla="*/ 2857972 h 4932569"/>
                <a:gd name="connsiteX32" fmla="*/ 6417666 w 7483677"/>
                <a:gd name="connsiteY32" fmla="*/ 2882954 h 4932569"/>
                <a:gd name="connsiteX33" fmla="*/ 6201134 w 7483677"/>
                <a:gd name="connsiteY33" fmla="*/ 3091158 h 4932569"/>
                <a:gd name="connsiteX34" fmla="*/ 6301072 w 7483677"/>
                <a:gd name="connsiteY34" fmla="*/ 3349330 h 4932569"/>
                <a:gd name="connsiteX35" fmla="*/ 5784727 w 7483677"/>
                <a:gd name="connsiteY35" fmla="*/ 3207752 h 4932569"/>
                <a:gd name="connsiteX36" fmla="*/ 5276711 w 7483677"/>
                <a:gd name="connsiteY36" fmla="*/ 3524221 h 4932569"/>
                <a:gd name="connsiteX37" fmla="*/ 4777040 w 7483677"/>
                <a:gd name="connsiteY37" fmla="*/ 3874002 h 4932569"/>
                <a:gd name="connsiteX38" fmla="*/ 4177397 w 7483677"/>
                <a:gd name="connsiteY38" fmla="*/ 4040566 h 4932569"/>
                <a:gd name="connsiteX39" fmla="*/ 3819287 w 7483677"/>
                <a:gd name="connsiteY39" fmla="*/ 4040566 h 4932569"/>
                <a:gd name="connsiteX40" fmla="*/ 3311271 w 7483677"/>
                <a:gd name="connsiteY40" fmla="*/ 4282082 h 4932569"/>
                <a:gd name="connsiteX41" fmla="*/ 2545102 w 7483677"/>
                <a:gd name="connsiteY41" fmla="*/ 4348706 h 4932569"/>
                <a:gd name="connsiteX42" fmla="*/ 2620035 w 7483677"/>
                <a:gd name="connsiteY42" fmla="*/ 4690164 h 4932569"/>
                <a:gd name="connsiteX43" fmla="*/ 2120347 w 7483677"/>
                <a:gd name="connsiteY43" fmla="*/ 4931681 h 4932569"/>
                <a:gd name="connsiteX44" fmla="*/ 2078706 w 7483677"/>
                <a:gd name="connsiteY44" fmla="*/ 4640195 h 4932569"/>
                <a:gd name="connsiteX45" fmla="*/ 1926542 w 7483677"/>
                <a:gd name="connsiteY45" fmla="*/ 4623015 h 4932569"/>
                <a:gd name="connsiteX46" fmla="*/ 1612351 w 7483677"/>
                <a:gd name="connsiteY46" fmla="*/ 4040564 h 4932569"/>
                <a:gd name="connsiteX47" fmla="*/ 1658671 w 7483677"/>
                <a:gd name="connsiteY47" fmla="*/ 3874762 h 4932569"/>
                <a:gd name="connsiteX48" fmla="*/ 1562382 w 7483677"/>
                <a:gd name="connsiteY48" fmla="*/ 3840689 h 4932569"/>
                <a:gd name="connsiteX49" fmla="*/ 1415754 w 7483677"/>
                <a:gd name="connsiteY49" fmla="*/ 3909736 h 4932569"/>
                <a:gd name="connsiteX50" fmla="*/ 1183953 w 7483677"/>
                <a:gd name="connsiteY50" fmla="*/ 3324750 h 4932569"/>
                <a:gd name="connsiteX51" fmla="*/ 918899 w 7483677"/>
                <a:gd name="connsiteY51" fmla="*/ 3241535 h 4932569"/>
                <a:gd name="connsiteX52" fmla="*/ 875612 w 7483677"/>
                <a:gd name="connsiteY52" fmla="*/ 2873091 h 4932569"/>
                <a:gd name="connsiteX53" fmla="*/ 708601 w 7483677"/>
                <a:gd name="connsiteY53" fmla="*/ 2759512 h 4932569"/>
                <a:gd name="connsiteX54" fmla="*/ 336420 w 7483677"/>
                <a:gd name="connsiteY54" fmla="*/ 2707115 h 4932569"/>
                <a:gd name="connsiteX55" fmla="*/ 29534 w 7483677"/>
                <a:gd name="connsiteY55" fmla="*/ 2543328 h 4932569"/>
                <a:gd name="connsiteX56" fmla="*/ 150603 w 7483677"/>
                <a:gd name="connsiteY56" fmla="*/ 2041679 h 493256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483677" h="4932569">
                  <a:moveTo>
                    <a:pt x="150603" y="2041679"/>
                  </a:moveTo>
                  <a:cubicBezTo>
                    <a:pt x="237432" y="1871120"/>
                    <a:pt x="470447" y="1571464"/>
                    <a:pt x="589060" y="1477569"/>
                  </a:cubicBezTo>
                  <a:cubicBezTo>
                    <a:pt x="621339" y="1565940"/>
                    <a:pt x="737399" y="1479155"/>
                    <a:pt x="862282" y="1478308"/>
                  </a:cubicBezTo>
                  <a:cubicBezTo>
                    <a:pt x="1039765" y="1489209"/>
                    <a:pt x="940736" y="1485414"/>
                    <a:pt x="994019" y="1488287"/>
                  </a:cubicBezTo>
                  <a:cubicBezTo>
                    <a:pt x="1047302" y="1491160"/>
                    <a:pt x="1130512" y="1502950"/>
                    <a:pt x="1181979" y="1495546"/>
                  </a:cubicBezTo>
                  <a:cubicBezTo>
                    <a:pt x="1371982" y="1698676"/>
                    <a:pt x="1313619" y="1381778"/>
                    <a:pt x="1317429" y="1412681"/>
                  </a:cubicBezTo>
                  <a:cubicBezTo>
                    <a:pt x="1356058" y="1536612"/>
                    <a:pt x="1471392" y="1368277"/>
                    <a:pt x="1603620" y="1421130"/>
                  </a:cubicBezTo>
                  <a:cubicBezTo>
                    <a:pt x="1681810" y="1433702"/>
                    <a:pt x="1643392" y="1514811"/>
                    <a:pt x="1702489" y="1546378"/>
                  </a:cubicBezTo>
                  <a:cubicBezTo>
                    <a:pt x="1761586" y="1577945"/>
                    <a:pt x="1880434" y="1601998"/>
                    <a:pt x="1958201" y="1610533"/>
                  </a:cubicBezTo>
                  <a:cubicBezTo>
                    <a:pt x="2116353" y="1628701"/>
                    <a:pt x="2082593" y="1262198"/>
                    <a:pt x="2138748" y="1369196"/>
                  </a:cubicBezTo>
                  <a:cubicBezTo>
                    <a:pt x="2228237" y="1239812"/>
                    <a:pt x="2893780" y="738785"/>
                    <a:pt x="3286304" y="767606"/>
                  </a:cubicBezTo>
                  <a:cubicBezTo>
                    <a:pt x="3349867" y="967154"/>
                    <a:pt x="3233561" y="1320040"/>
                    <a:pt x="3203026" y="1542123"/>
                  </a:cubicBezTo>
                  <a:cubicBezTo>
                    <a:pt x="3290471" y="1723955"/>
                    <a:pt x="3354321" y="1683701"/>
                    <a:pt x="3469526" y="1683701"/>
                  </a:cubicBezTo>
                  <a:cubicBezTo>
                    <a:pt x="3636088" y="1701744"/>
                    <a:pt x="3548639" y="1315875"/>
                    <a:pt x="3577788" y="1109059"/>
                  </a:cubicBezTo>
                  <a:cubicBezTo>
                    <a:pt x="3662457" y="795367"/>
                    <a:pt x="3858168" y="528866"/>
                    <a:pt x="3819304" y="1416"/>
                  </a:cubicBezTo>
                  <a:cubicBezTo>
                    <a:pt x="3905363" y="-9689"/>
                    <a:pt x="3985870" y="48608"/>
                    <a:pt x="3994199" y="34728"/>
                  </a:cubicBezTo>
                  <a:cubicBezTo>
                    <a:pt x="4073316" y="352586"/>
                    <a:pt x="4528583" y="756503"/>
                    <a:pt x="4777038" y="992469"/>
                  </a:cubicBezTo>
                  <a:cubicBezTo>
                    <a:pt x="4876975" y="792593"/>
                    <a:pt x="5033822" y="508049"/>
                    <a:pt x="5210100" y="725968"/>
                  </a:cubicBezTo>
                  <a:cubicBezTo>
                    <a:pt x="5239248" y="1075750"/>
                    <a:pt x="5332241" y="950828"/>
                    <a:pt x="5659816" y="984140"/>
                  </a:cubicBezTo>
                  <a:cubicBezTo>
                    <a:pt x="5727829" y="877262"/>
                    <a:pt x="5798614" y="685714"/>
                    <a:pt x="5893001" y="617702"/>
                  </a:cubicBezTo>
                  <a:cubicBezTo>
                    <a:pt x="5956850" y="667671"/>
                    <a:pt x="5887453" y="521929"/>
                    <a:pt x="5909660" y="401171"/>
                  </a:cubicBezTo>
                  <a:cubicBezTo>
                    <a:pt x="5955465" y="384515"/>
                    <a:pt x="6120637" y="481676"/>
                    <a:pt x="6167829" y="517764"/>
                  </a:cubicBezTo>
                  <a:cubicBezTo>
                    <a:pt x="6215021" y="553853"/>
                    <a:pt x="6194204" y="656569"/>
                    <a:pt x="6326064" y="700984"/>
                  </a:cubicBezTo>
                  <a:cubicBezTo>
                    <a:pt x="6357989" y="886979"/>
                    <a:pt x="6226126" y="918905"/>
                    <a:pt x="6134516" y="1125719"/>
                  </a:cubicBezTo>
                  <a:cubicBezTo>
                    <a:pt x="6289974" y="1263133"/>
                    <a:pt x="6277478" y="1250641"/>
                    <a:pt x="6409342" y="1383891"/>
                  </a:cubicBezTo>
                  <a:cubicBezTo>
                    <a:pt x="6549532" y="1397770"/>
                    <a:pt x="6673064" y="1243703"/>
                    <a:pt x="6775779" y="1292282"/>
                  </a:cubicBezTo>
                  <a:cubicBezTo>
                    <a:pt x="6871552" y="1358907"/>
                    <a:pt x="6917356" y="1328370"/>
                    <a:pt x="6958998" y="1592095"/>
                  </a:cubicBezTo>
                  <a:cubicBezTo>
                    <a:pt x="7061711" y="1696197"/>
                    <a:pt x="7194958" y="1803075"/>
                    <a:pt x="7275464" y="1933549"/>
                  </a:cubicBezTo>
                  <a:cubicBezTo>
                    <a:pt x="7355971" y="2064023"/>
                    <a:pt x="7418442" y="2238913"/>
                    <a:pt x="7483677" y="2333299"/>
                  </a:cubicBezTo>
                  <a:cubicBezTo>
                    <a:pt x="7357367" y="2494310"/>
                    <a:pt x="7335147" y="2542893"/>
                    <a:pt x="7092245" y="2649769"/>
                  </a:cubicBezTo>
                  <a:cubicBezTo>
                    <a:pt x="7075588" y="2774691"/>
                    <a:pt x="7095019" y="2778855"/>
                    <a:pt x="7083917" y="2891285"/>
                  </a:cubicBezTo>
                  <a:cubicBezTo>
                    <a:pt x="6970099" y="2982894"/>
                    <a:pt x="6960378" y="2844093"/>
                    <a:pt x="6642525" y="2857972"/>
                  </a:cubicBezTo>
                  <a:cubicBezTo>
                    <a:pt x="6534259" y="2866300"/>
                    <a:pt x="6491231" y="2844090"/>
                    <a:pt x="6417666" y="2882954"/>
                  </a:cubicBezTo>
                  <a:cubicBezTo>
                    <a:pt x="6344101" y="2921818"/>
                    <a:pt x="6223342" y="3023145"/>
                    <a:pt x="6201134" y="3091158"/>
                  </a:cubicBezTo>
                  <a:cubicBezTo>
                    <a:pt x="6178926" y="3159171"/>
                    <a:pt x="6420442" y="3328510"/>
                    <a:pt x="6301072" y="3349330"/>
                  </a:cubicBezTo>
                  <a:cubicBezTo>
                    <a:pt x="6058169" y="3299361"/>
                    <a:pt x="5974886" y="3110590"/>
                    <a:pt x="5784727" y="3207752"/>
                  </a:cubicBezTo>
                  <a:cubicBezTo>
                    <a:pt x="5515453" y="3410404"/>
                    <a:pt x="5464091" y="3415955"/>
                    <a:pt x="5276711" y="3524221"/>
                  </a:cubicBezTo>
                  <a:cubicBezTo>
                    <a:pt x="4990780" y="3735198"/>
                    <a:pt x="5000512" y="3787945"/>
                    <a:pt x="4777040" y="3874002"/>
                  </a:cubicBezTo>
                  <a:cubicBezTo>
                    <a:pt x="4398112" y="3942015"/>
                    <a:pt x="4337022" y="4012805"/>
                    <a:pt x="4177397" y="4040566"/>
                  </a:cubicBezTo>
                  <a:cubicBezTo>
                    <a:pt x="4017772" y="4068327"/>
                    <a:pt x="3978910" y="3996149"/>
                    <a:pt x="3819287" y="4040566"/>
                  </a:cubicBezTo>
                  <a:cubicBezTo>
                    <a:pt x="3659665" y="4084983"/>
                    <a:pt x="3502814" y="4209906"/>
                    <a:pt x="3311271" y="4282082"/>
                  </a:cubicBezTo>
                  <a:cubicBezTo>
                    <a:pt x="3053102" y="4320947"/>
                    <a:pt x="2735261" y="4251544"/>
                    <a:pt x="2545102" y="4348706"/>
                  </a:cubicBezTo>
                  <a:cubicBezTo>
                    <a:pt x="2413238" y="4538864"/>
                    <a:pt x="2706096" y="4606882"/>
                    <a:pt x="2620035" y="4690164"/>
                  </a:cubicBezTo>
                  <a:cubicBezTo>
                    <a:pt x="2533974" y="4773446"/>
                    <a:pt x="2217508" y="4920577"/>
                    <a:pt x="2120347" y="4931681"/>
                  </a:cubicBezTo>
                  <a:cubicBezTo>
                    <a:pt x="2023186" y="4942785"/>
                    <a:pt x="1994412" y="4849875"/>
                    <a:pt x="2078706" y="4640195"/>
                  </a:cubicBezTo>
                  <a:cubicBezTo>
                    <a:pt x="2046407" y="4588751"/>
                    <a:pt x="1997328" y="4742386"/>
                    <a:pt x="1926542" y="4623015"/>
                  </a:cubicBezTo>
                  <a:cubicBezTo>
                    <a:pt x="1863795" y="4654611"/>
                    <a:pt x="1656996" y="4165273"/>
                    <a:pt x="1612351" y="4040564"/>
                  </a:cubicBezTo>
                  <a:cubicBezTo>
                    <a:pt x="1567706" y="3915855"/>
                    <a:pt x="1691984" y="3910850"/>
                    <a:pt x="1658671" y="3874762"/>
                  </a:cubicBezTo>
                  <a:cubicBezTo>
                    <a:pt x="1611859" y="3877625"/>
                    <a:pt x="1645896" y="3841800"/>
                    <a:pt x="1562382" y="3840689"/>
                  </a:cubicBezTo>
                  <a:cubicBezTo>
                    <a:pt x="1487196" y="3872890"/>
                    <a:pt x="1505198" y="3938817"/>
                    <a:pt x="1415754" y="3909736"/>
                  </a:cubicBezTo>
                  <a:cubicBezTo>
                    <a:pt x="1297496" y="3998531"/>
                    <a:pt x="1229788" y="3551374"/>
                    <a:pt x="1183953" y="3324750"/>
                  </a:cubicBezTo>
                  <a:cubicBezTo>
                    <a:pt x="1001085" y="3336305"/>
                    <a:pt x="966555" y="3298225"/>
                    <a:pt x="918899" y="3241535"/>
                  </a:cubicBezTo>
                  <a:cubicBezTo>
                    <a:pt x="861826" y="3237377"/>
                    <a:pt x="879719" y="3065076"/>
                    <a:pt x="875612" y="2873091"/>
                  </a:cubicBezTo>
                  <a:cubicBezTo>
                    <a:pt x="848938" y="2830994"/>
                    <a:pt x="797803" y="2829814"/>
                    <a:pt x="708601" y="2759512"/>
                  </a:cubicBezTo>
                  <a:cubicBezTo>
                    <a:pt x="565068" y="2776650"/>
                    <a:pt x="458384" y="2712747"/>
                    <a:pt x="336420" y="2707115"/>
                  </a:cubicBezTo>
                  <a:cubicBezTo>
                    <a:pt x="174241" y="2683620"/>
                    <a:pt x="47863" y="2695131"/>
                    <a:pt x="29534" y="2543328"/>
                  </a:cubicBezTo>
                  <a:cubicBezTo>
                    <a:pt x="-101848" y="2536343"/>
                    <a:pt x="253790" y="2034694"/>
                    <a:pt x="150603" y="2041679"/>
                  </a:cubicBezTo>
                  <a:close/>
                </a:path>
              </a:pathLst>
            </a:cu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Rectangle 6">
              <a:extLst>
                <a:ext uri="{FF2B5EF4-FFF2-40B4-BE49-F238E27FC236}">
                  <a16:creationId xmlns:a16="http://schemas.microsoft.com/office/drawing/2014/main" id="{5B248405-2670-1501-E438-17FAE742C6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17257" y="2976422"/>
              <a:ext cx="1233826" cy="1322144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B1823B2-C8A6-34F7-9FC1-2F9769E31E01}"/>
              </a:ext>
            </a:extLst>
          </p:cNvPr>
          <p:cNvGrpSpPr>
            <a:grpSpLocks noChangeAspect="1"/>
          </p:cNvGrpSpPr>
          <p:nvPr/>
        </p:nvGrpSpPr>
        <p:grpSpPr>
          <a:xfrm>
            <a:off x="3417352" y="1967067"/>
            <a:ext cx="4676326" cy="4328942"/>
            <a:chOff x="-2512695" y="-4022571"/>
            <a:chExt cx="17526000" cy="16224069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AF1FF5B-37A8-551A-665C-FB7C502193B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2512695" y="-4022571"/>
              <a:ext cx="17526000" cy="16224069"/>
              <a:chOff x="-2512695" y="-4022571"/>
              <a:chExt cx="17526000" cy="16224069"/>
            </a:xfrm>
          </p:grpSpPr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0FA12A32-3379-1A80-298C-E36463442E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2512695" y="-4022571"/>
                <a:ext cx="17526000" cy="16224069"/>
              </a:xfrm>
              <a:prstGeom prst="rect">
                <a:avLst/>
              </a:prstGeom>
            </p:spPr>
          </p:pic>
          <p:sp>
            <p:nvSpPr>
              <p:cNvPr id="35" name="Rectangle 4">
                <a:extLst>
                  <a:ext uri="{FF2B5EF4-FFF2-40B4-BE49-F238E27FC236}">
                    <a16:creationId xmlns:a16="http://schemas.microsoft.com/office/drawing/2014/main" id="{B9B5B1D9-2AE2-DC86-A693-3EDA158FC1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76580" y="1221741"/>
                <a:ext cx="6243059" cy="5306693"/>
              </a:xfrm>
              <a:custGeom>
                <a:gdLst>
                  <a:gd name="connsiteX0" fmla="*/ 299334 w 6243059"/>
                  <a:gd name="connsiteY0" fmla="*/ 277746 h 5306693"/>
                  <a:gd name="connsiteX1" fmla="*/ 494406 w 6243059"/>
                  <a:gd name="connsiteY1" fmla="*/ 189862 h 5306693"/>
                  <a:gd name="connsiteX2" fmla="*/ 697860 w 6243059"/>
                  <a:gd name="connsiteY2" fmla="*/ 125092 h 5306693"/>
                  <a:gd name="connsiteX3" fmla="*/ 1312285 w 6243059"/>
                  <a:gd name="connsiteY3" fmla="*/ 371472 h 5306693"/>
                  <a:gd name="connsiteX4" fmla="*/ 1932045 w 6243059"/>
                  <a:gd name="connsiteY4" fmla="*/ 501012 h 5306693"/>
                  <a:gd name="connsiteX5" fmla="*/ 2303520 w 6243059"/>
                  <a:gd name="connsiteY5" fmla="*/ 431800 h 5306693"/>
                  <a:gd name="connsiteX6" fmla="*/ 2816600 w 6243059"/>
                  <a:gd name="connsiteY6" fmla="*/ 419100 h 5306693"/>
                  <a:gd name="connsiteX7" fmla="*/ 3113780 w 6243059"/>
                  <a:gd name="connsiteY7" fmla="*/ 243840 h 5306693"/>
                  <a:gd name="connsiteX8" fmla="*/ 3322060 w 6243059"/>
                  <a:gd name="connsiteY8" fmla="*/ 276860 h 5306693"/>
                  <a:gd name="connsiteX9" fmla="*/ 3652260 w 6243059"/>
                  <a:gd name="connsiteY9" fmla="*/ 152400 h 5306693"/>
                  <a:gd name="connsiteX10" fmla="*/ 4155180 w 6243059"/>
                  <a:gd name="connsiteY10" fmla="*/ 0 h 5306693"/>
                  <a:gd name="connsiteX11" fmla="*/ 4338060 w 6243059"/>
                  <a:gd name="connsiteY11" fmla="*/ 160020 h 5306693"/>
                  <a:gd name="connsiteX12" fmla="*/ 4487920 w 6243059"/>
                  <a:gd name="connsiteY12" fmla="*/ 314960 h 5306693"/>
                  <a:gd name="connsiteX13" fmla="*/ 4866380 w 6243059"/>
                  <a:gd name="connsiteY13" fmla="*/ 340360 h 5306693"/>
                  <a:gd name="connsiteX14" fmla="*/ 5054340 w 6243059"/>
                  <a:gd name="connsiteY14" fmla="*/ 378460 h 5306693"/>
                  <a:gd name="connsiteX15" fmla="*/ 5336280 w 6243059"/>
                  <a:gd name="connsiteY15" fmla="*/ 866140 h 5306693"/>
                  <a:gd name="connsiteX16" fmla="*/ 5475980 w 6243059"/>
                  <a:gd name="connsiteY16" fmla="*/ 1021080 h 5306693"/>
                  <a:gd name="connsiteX17" fmla="*/ 5667370 w 6243059"/>
                  <a:gd name="connsiteY17" fmla="*/ 1046096 h 5306693"/>
                  <a:gd name="connsiteX18" fmla="*/ 5776590 w 6243059"/>
                  <a:gd name="connsiteY18" fmla="*/ 1141092 h 5306693"/>
                  <a:gd name="connsiteX19" fmla="*/ 6080499 w 6243059"/>
                  <a:gd name="connsiteY19" fmla="*/ 1501140 h 5306693"/>
                  <a:gd name="connsiteX20" fmla="*/ 6243059 w 6243059"/>
                  <a:gd name="connsiteY20" fmla="*/ 2214879 h 5306693"/>
                  <a:gd name="connsiteX21" fmla="*/ 6108439 w 6243059"/>
                  <a:gd name="connsiteY21" fmla="*/ 2649219 h 5306693"/>
                  <a:gd name="connsiteX22" fmla="*/ 5615679 w 6243059"/>
                  <a:gd name="connsiteY22" fmla="*/ 2750819 h 5306693"/>
                  <a:gd name="connsiteX23" fmla="*/ 5242299 w 6243059"/>
                  <a:gd name="connsiteY23" fmla="*/ 3340099 h 5306693"/>
                  <a:gd name="connsiteX24" fmla="*/ 4698739 w 6243059"/>
                  <a:gd name="connsiteY24" fmla="*/ 3342638 h 5306693"/>
                  <a:gd name="connsiteX25" fmla="*/ 4447279 w 6243059"/>
                  <a:gd name="connsiteY25" fmla="*/ 3964938 h 5306693"/>
                  <a:gd name="connsiteX26" fmla="*/ 4226299 w 6243059"/>
                  <a:gd name="connsiteY26" fmla="*/ 4333238 h 5306693"/>
                  <a:gd name="connsiteX27" fmla="*/ 4077709 w 6243059"/>
                  <a:gd name="connsiteY27" fmla="*/ 4689474 h 5306693"/>
                  <a:gd name="connsiteX28" fmla="*/ 3786244 w 6243059"/>
                  <a:gd name="connsiteY28" fmla="*/ 4521833 h 5306693"/>
                  <a:gd name="connsiteX29" fmla="*/ 3490969 w 6243059"/>
                  <a:gd name="connsiteY29" fmla="*/ 4563743 h 5306693"/>
                  <a:gd name="connsiteX30" fmla="*/ 3241414 w 6243059"/>
                  <a:gd name="connsiteY30" fmla="*/ 4510403 h 5306693"/>
                  <a:gd name="connsiteX31" fmla="*/ 2896609 w 6243059"/>
                  <a:gd name="connsiteY31" fmla="*/ 4655183 h 5306693"/>
                  <a:gd name="connsiteX32" fmla="*/ 2540374 w 6243059"/>
                  <a:gd name="connsiteY32" fmla="*/ 5064758 h 5306693"/>
                  <a:gd name="connsiteX33" fmla="*/ 2279389 w 6243059"/>
                  <a:gd name="connsiteY33" fmla="*/ 5013323 h 5306693"/>
                  <a:gd name="connsiteX34" fmla="*/ 1550919 w 6243059"/>
                  <a:gd name="connsiteY34" fmla="*/ 5112382 h 5306693"/>
                  <a:gd name="connsiteX35" fmla="*/ 1077334 w 6243059"/>
                  <a:gd name="connsiteY35" fmla="*/ 5306693 h 5306693"/>
                  <a:gd name="connsiteX36" fmla="*/ 780154 w 6243059"/>
                  <a:gd name="connsiteY36" fmla="*/ 5043803 h 5306693"/>
                  <a:gd name="connsiteX37" fmla="*/ 635374 w 6243059"/>
                  <a:gd name="connsiteY37" fmla="*/ 4881878 h 5306693"/>
                  <a:gd name="connsiteX38" fmla="*/ 471545 w 6243059"/>
                  <a:gd name="connsiteY38" fmla="*/ 4651373 h 5306693"/>
                  <a:gd name="connsiteX39" fmla="*/ 513455 w 6243059"/>
                  <a:gd name="connsiteY39" fmla="*/ 4451348 h 5306693"/>
                  <a:gd name="connsiteX40" fmla="*/ 505836 w 6243059"/>
                  <a:gd name="connsiteY40" fmla="*/ 4047488 h 5306693"/>
                  <a:gd name="connsiteX41" fmla="*/ 231515 w 6243059"/>
                  <a:gd name="connsiteY41" fmla="*/ 3691253 h 5306693"/>
                  <a:gd name="connsiteX42" fmla="*/ 317240 w 6243059"/>
                  <a:gd name="connsiteY42" fmla="*/ 3266438 h 5306693"/>
                  <a:gd name="connsiteX43" fmla="*/ 31491 w 6243059"/>
                  <a:gd name="connsiteY43" fmla="*/ 3062603 h 5306693"/>
                  <a:gd name="connsiteX44" fmla="*/ 18155 w 6243059"/>
                  <a:gd name="connsiteY44" fmla="*/ 2854958 h 5306693"/>
                  <a:gd name="connsiteX45" fmla="*/ 162935 w 6243059"/>
                  <a:gd name="connsiteY45" fmla="*/ 2698748 h 5306693"/>
                  <a:gd name="connsiteX46" fmla="*/ 305811 w 6243059"/>
                  <a:gd name="connsiteY46" fmla="*/ 2409188 h 5306693"/>
                  <a:gd name="connsiteX47" fmla="*/ 208656 w 6243059"/>
                  <a:gd name="connsiteY47" fmla="*/ 2275838 h 5306693"/>
                  <a:gd name="connsiteX48" fmla="*/ 161031 w 6243059"/>
                  <a:gd name="connsiteY48" fmla="*/ 2098673 h 5306693"/>
                  <a:gd name="connsiteX49" fmla="*/ 207385 w 6243059"/>
                  <a:gd name="connsiteY49" fmla="*/ 1918333 h 5306693"/>
                  <a:gd name="connsiteX50" fmla="*/ 169285 w 6243059"/>
                  <a:gd name="connsiteY50" fmla="*/ 1583053 h 5306693"/>
                  <a:gd name="connsiteX51" fmla="*/ 347085 w 6243059"/>
                  <a:gd name="connsiteY51" fmla="*/ 1224913 h 5306693"/>
                  <a:gd name="connsiteX52" fmla="*/ 382645 w 6243059"/>
                  <a:gd name="connsiteY52" fmla="*/ 780412 h 5306693"/>
                  <a:gd name="connsiteX53" fmla="*/ 212466 w 6243059"/>
                  <a:gd name="connsiteY53" fmla="*/ 346072 h 5306693"/>
                  <a:gd name="connsiteX54" fmla="*/ 299334 w 6243059"/>
                  <a:gd name="connsiteY54" fmla="*/ 277746 h 53066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243059" h="5306693">
                    <a:moveTo>
                      <a:pt x="299334" y="277746"/>
                    </a:moveTo>
                    <a:cubicBezTo>
                      <a:pt x="379598" y="241678"/>
                      <a:pt x="411602" y="218310"/>
                      <a:pt x="494406" y="189862"/>
                    </a:cubicBezTo>
                    <a:cubicBezTo>
                      <a:pt x="572384" y="150492"/>
                      <a:pt x="635122" y="133982"/>
                      <a:pt x="697860" y="125092"/>
                    </a:cubicBezTo>
                    <a:cubicBezTo>
                      <a:pt x="845942" y="103925"/>
                      <a:pt x="1103243" y="293579"/>
                      <a:pt x="1312285" y="371472"/>
                    </a:cubicBezTo>
                    <a:cubicBezTo>
                      <a:pt x="1529032" y="429892"/>
                      <a:pt x="1679738" y="475612"/>
                      <a:pt x="1932045" y="501012"/>
                    </a:cubicBezTo>
                    <a:cubicBezTo>
                      <a:pt x="2112914" y="473813"/>
                      <a:pt x="2156094" y="445452"/>
                      <a:pt x="2303520" y="431800"/>
                    </a:cubicBezTo>
                    <a:cubicBezTo>
                      <a:pt x="2450946" y="418148"/>
                      <a:pt x="2699760" y="456353"/>
                      <a:pt x="2816600" y="419100"/>
                    </a:cubicBezTo>
                    <a:cubicBezTo>
                      <a:pt x="2993236" y="345758"/>
                      <a:pt x="3037157" y="246803"/>
                      <a:pt x="3113780" y="243840"/>
                    </a:cubicBezTo>
                    <a:cubicBezTo>
                      <a:pt x="3217179" y="242041"/>
                      <a:pt x="3242473" y="296333"/>
                      <a:pt x="3322060" y="276860"/>
                    </a:cubicBezTo>
                    <a:cubicBezTo>
                      <a:pt x="3466522" y="217488"/>
                      <a:pt x="3507057" y="201083"/>
                      <a:pt x="3652260" y="152400"/>
                    </a:cubicBezTo>
                    <a:cubicBezTo>
                      <a:pt x="3797463" y="103717"/>
                      <a:pt x="4040880" y="0"/>
                      <a:pt x="4155180" y="0"/>
                    </a:cubicBezTo>
                    <a:cubicBezTo>
                      <a:pt x="4289906" y="35878"/>
                      <a:pt x="4298267" y="105833"/>
                      <a:pt x="4338060" y="160020"/>
                    </a:cubicBezTo>
                    <a:cubicBezTo>
                      <a:pt x="4370339" y="248391"/>
                      <a:pt x="4363037" y="315807"/>
                      <a:pt x="4487920" y="314960"/>
                    </a:cubicBezTo>
                    <a:cubicBezTo>
                      <a:pt x="4665403" y="325861"/>
                      <a:pt x="4814310" y="333163"/>
                      <a:pt x="4866380" y="340360"/>
                    </a:cubicBezTo>
                    <a:cubicBezTo>
                      <a:pt x="4918450" y="347557"/>
                      <a:pt x="4987453" y="331893"/>
                      <a:pt x="5054340" y="378460"/>
                    </a:cubicBezTo>
                    <a:cubicBezTo>
                      <a:pt x="5259763" y="650981"/>
                      <a:pt x="5332470" y="835237"/>
                      <a:pt x="5336280" y="866140"/>
                    </a:cubicBezTo>
                    <a:cubicBezTo>
                      <a:pt x="5374909" y="990071"/>
                      <a:pt x="5343752" y="968227"/>
                      <a:pt x="5475980" y="1021080"/>
                    </a:cubicBezTo>
                    <a:cubicBezTo>
                      <a:pt x="5554170" y="1033652"/>
                      <a:pt x="5591720" y="1030984"/>
                      <a:pt x="5667370" y="1046096"/>
                    </a:cubicBezTo>
                    <a:cubicBezTo>
                      <a:pt x="5759657" y="1062521"/>
                      <a:pt x="5760503" y="1109427"/>
                      <a:pt x="5776590" y="1141092"/>
                    </a:cubicBezTo>
                    <a:cubicBezTo>
                      <a:pt x="5973292" y="1421403"/>
                      <a:pt x="6024344" y="1394142"/>
                      <a:pt x="6080499" y="1501140"/>
                    </a:cubicBezTo>
                    <a:cubicBezTo>
                      <a:pt x="6189994" y="1702118"/>
                      <a:pt x="6190142" y="2035386"/>
                      <a:pt x="6243059" y="2214879"/>
                    </a:cubicBezTo>
                    <a:cubicBezTo>
                      <a:pt x="6235290" y="2397653"/>
                      <a:pt x="6193952" y="2562012"/>
                      <a:pt x="6108439" y="2649219"/>
                    </a:cubicBezTo>
                    <a:cubicBezTo>
                      <a:pt x="6015306" y="2695786"/>
                      <a:pt x="5820149" y="2712719"/>
                      <a:pt x="5615679" y="2750819"/>
                    </a:cubicBezTo>
                    <a:cubicBezTo>
                      <a:pt x="5497421" y="2839614"/>
                      <a:pt x="5371416" y="3117003"/>
                      <a:pt x="5242299" y="3340099"/>
                    </a:cubicBezTo>
                    <a:cubicBezTo>
                      <a:pt x="4992807" y="3518217"/>
                      <a:pt x="4761816" y="3329938"/>
                      <a:pt x="4698739" y="3342638"/>
                    </a:cubicBezTo>
                    <a:cubicBezTo>
                      <a:pt x="4531797" y="3413652"/>
                      <a:pt x="4480299" y="3757928"/>
                      <a:pt x="4447279" y="3964938"/>
                    </a:cubicBezTo>
                    <a:cubicBezTo>
                      <a:pt x="4426387" y="4038492"/>
                      <a:pt x="4307791" y="4210789"/>
                      <a:pt x="4226299" y="4333238"/>
                    </a:cubicBezTo>
                    <a:cubicBezTo>
                      <a:pt x="4175287" y="4450607"/>
                      <a:pt x="4168832" y="4602585"/>
                      <a:pt x="4077709" y="4689474"/>
                    </a:cubicBezTo>
                    <a:cubicBezTo>
                      <a:pt x="3915530" y="4665979"/>
                      <a:pt x="3866254" y="4588826"/>
                      <a:pt x="3786244" y="4521833"/>
                    </a:cubicBezTo>
                    <a:cubicBezTo>
                      <a:pt x="3654862" y="4514848"/>
                      <a:pt x="3594156" y="4556758"/>
                      <a:pt x="3490969" y="4563743"/>
                    </a:cubicBezTo>
                    <a:cubicBezTo>
                      <a:pt x="3415404" y="4553583"/>
                      <a:pt x="3324599" y="4528183"/>
                      <a:pt x="3241414" y="4510403"/>
                    </a:cubicBezTo>
                    <a:cubicBezTo>
                      <a:pt x="3126479" y="4514848"/>
                      <a:pt x="3024879" y="4553583"/>
                      <a:pt x="2896609" y="4655183"/>
                    </a:cubicBezTo>
                    <a:cubicBezTo>
                      <a:pt x="2764529" y="4803138"/>
                      <a:pt x="2725794" y="5025388"/>
                      <a:pt x="2540374" y="5064758"/>
                    </a:cubicBezTo>
                    <a:cubicBezTo>
                      <a:pt x="2447664" y="5066663"/>
                      <a:pt x="2400674" y="5015228"/>
                      <a:pt x="2279389" y="5013323"/>
                    </a:cubicBezTo>
                    <a:cubicBezTo>
                      <a:pt x="2027041" y="5027293"/>
                      <a:pt x="1793742" y="5079362"/>
                      <a:pt x="1550919" y="5112382"/>
                    </a:cubicBezTo>
                    <a:cubicBezTo>
                      <a:pt x="1402075" y="5153975"/>
                      <a:pt x="1189285" y="5289230"/>
                      <a:pt x="1077334" y="5306693"/>
                    </a:cubicBezTo>
                    <a:cubicBezTo>
                      <a:pt x="923473" y="5286056"/>
                      <a:pt x="869054" y="5266053"/>
                      <a:pt x="780154" y="5043803"/>
                    </a:cubicBezTo>
                    <a:cubicBezTo>
                      <a:pt x="741546" y="4950776"/>
                      <a:pt x="686491" y="4936488"/>
                      <a:pt x="635374" y="4881878"/>
                    </a:cubicBezTo>
                    <a:cubicBezTo>
                      <a:pt x="570731" y="4819013"/>
                      <a:pt x="489325" y="4745988"/>
                      <a:pt x="471545" y="4651373"/>
                    </a:cubicBezTo>
                    <a:cubicBezTo>
                      <a:pt x="467862" y="4585651"/>
                      <a:pt x="487737" y="4549138"/>
                      <a:pt x="513455" y="4451348"/>
                    </a:cubicBezTo>
                    <a:cubicBezTo>
                      <a:pt x="554222" y="4272596"/>
                      <a:pt x="535681" y="4169725"/>
                      <a:pt x="505836" y="4047488"/>
                    </a:cubicBezTo>
                    <a:cubicBezTo>
                      <a:pt x="468498" y="3902708"/>
                      <a:pt x="255645" y="3858575"/>
                      <a:pt x="231515" y="3691253"/>
                    </a:cubicBezTo>
                    <a:cubicBezTo>
                      <a:pt x="217989" y="3549966"/>
                      <a:pt x="330257" y="3358513"/>
                      <a:pt x="317240" y="3266438"/>
                    </a:cubicBezTo>
                    <a:cubicBezTo>
                      <a:pt x="305619" y="3150233"/>
                      <a:pt x="81973" y="3129278"/>
                      <a:pt x="31491" y="3062603"/>
                    </a:cubicBezTo>
                    <a:cubicBezTo>
                      <a:pt x="4313" y="3007041"/>
                      <a:pt x="-16452" y="2967988"/>
                      <a:pt x="18155" y="2854958"/>
                    </a:cubicBezTo>
                    <a:cubicBezTo>
                      <a:pt x="64637" y="2769551"/>
                      <a:pt x="112452" y="2741928"/>
                      <a:pt x="162935" y="2698748"/>
                    </a:cubicBezTo>
                    <a:cubicBezTo>
                      <a:pt x="265614" y="2546031"/>
                      <a:pt x="293111" y="2500628"/>
                      <a:pt x="305811" y="2409188"/>
                    </a:cubicBezTo>
                    <a:cubicBezTo>
                      <a:pt x="293238" y="2331401"/>
                      <a:pt x="273426" y="2355213"/>
                      <a:pt x="208656" y="2275838"/>
                    </a:cubicBezTo>
                    <a:cubicBezTo>
                      <a:pt x="178621" y="2239008"/>
                      <a:pt x="140923" y="2170957"/>
                      <a:pt x="161031" y="2098673"/>
                    </a:cubicBezTo>
                    <a:cubicBezTo>
                      <a:pt x="184441" y="2047027"/>
                      <a:pt x="207914" y="2022367"/>
                      <a:pt x="207385" y="1918333"/>
                    </a:cubicBezTo>
                    <a:cubicBezTo>
                      <a:pt x="209205" y="1806996"/>
                      <a:pt x="129492" y="1724870"/>
                      <a:pt x="169285" y="1583053"/>
                    </a:cubicBezTo>
                    <a:cubicBezTo>
                      <a:pt x="262334" y="1385357"/>
                      <a:pt x="281468" y="1402713"/>
                      <a:pt x="347085" y="1224913"/>
                    </a:cubicBezTo>
                    <a:cubicBezTo>
                      <a:pt x="392720" y="1031873"/>
                      <a:pt x="384338" y="952709"/>
                      <a:pt x="382645" y="780412"/>
                    </a:cubicBezTo>
                    <a:cubicBezTo>
                      <a:pt x="382137" y="456562"/>
                      <a:pt x="224234" y="483613"/>
                      <a:pt x="212466" y="346072"/>
                    </a:cubicBezTo>
                    <a:cubicBezTo>
                      <a:pt x="249296" y="305051"/>
                      <a:pt x="224404" y="317116"/>
                      <a:pt x="299334" y="277746"/>
                    </a:cubicBezTo>
                    <a:close/>
                  </a:path>
                </a:pathLst>
              </a:custGeom>
              <a:noFill/>
              <a:ln w="19050">
                <a:solidFill>
                  <a:srgbClr val="D4972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lt-LT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3" name="Rectangle 6">
              <a:extLst>
                <a:ext uri="{FF2B5EF4-FFF2-40B4-BE49-F238E27FC236}">
                  <a16:creationId xmlns:a16="http://schemas.microsoft.com/office/drawing/2014/main" id="{FDB734DF-F162-9DFE-598F-F2CC5A87FD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50307" y="2509859"/>
              <a:ext cx="1872614" cy="2006658"/>
            </a:xfrm>
            <a:custGeom>
              <a:gdLst>
                <a:gd name="connsiteX0" fmla="*/ 630173 w 1872614"/>
                <a:gd name="connsiteY0" fmla="*/ 72559 h 2006657"/>
                <a:gd name="connsiteX1" fmla="*/ 682624 w 1872614"/>
                <a:gd name="connsiteY1" fmla="*/ 8551 h 2006657"/>
                <a:gd name="connsiteX2" fmla="*/ 827404 w 1872614"/>
                <a:gd name="connsiteY2" fmla="*/ 7281 h 2006657"/>
                <a:gd name="connsiteX3" fmla="*/ 975359 w 1872614"/>
                <a:gd name="connsiteY3" fmla="*/ 153331 h 2006657"/>
                <a:gd name="connsiteX4" fmla="*/ 1099184 w 1872614"/>
                <a:gd name="connsiteY4" fmla="*/ 134281 h 2006657"/>
                <a:gd name="connsiteX5" fmla="*/ 1215389 w 1872614"/>
                <a:gd name="connsiteY5" fmla="*/ 65701 h 2006657"/>
                <a:gd name="connsiteX6" fmla="*/ 1316354 w 1872614"/>
                <a:gd name="connsiteY6" fmla="*/ 113326 h 2006657"/>
                <a:gd name="connsiteX7" fmla="*/ 1266824 w 1872614"/>
                <a:gd name="connsiteY7" fmla="*/ 261916 h 2006657"/>
                <a:gd name="connsiteX8" fmla="*/ 1581149 w 1872614"/>
                <a:gd name="connsiteY8" fmla="*/ 265726 h 2006657"/>
                <a:gd name="connsiteX9" fmla="*/ 1815845 w 1872614"/>
                <a:gd name="connsiteY9" fmla="*/ 346879 h 2006657"/>
                <a:gd name="connsiteX10" fmla="*/ 1779269 w 1872614"/>
                <a:gd name="connsiteY10" fmla="*/ 440986 h 2006657"/>
                <a:gd name="connsiteX11" fmla="*/ 1783079 w 1872614"/>
                <a:gd name="connsiteY11" fmla="*/ 532426 h 2006657"/>
                <a:gd name="connsiteX12" fmla="*/ 1744979 w 1872614"/>
                <a:gd name="connsiteY12" fmla="*/ 561001 h 2006657"/>
                <a:gd name="connsiteX13" fmla="*/ 1737359 w 1872614"/>
                <a:gd name="connsiteY13" fmla="*/ 627676 h 2006657"/>
                <a:gd name="connsiteX14" fmla="*/ 1840229 w 1872614"/>
                <a:gd name="connsiteY14" fmla="*/ 705781 h 2006657"/>
                <a:gd name="connsiteX15" fmla="*/ 1872614 w 1872614"/>
                <a:gd name="connsiteY15" fmla="*/ 759121 h 2006657"/>
                <a:gd name="connsiteX16" fmla="*/ 1708784 w 1872614"/>
                <a:gd name="connsiteY16" fmla="*/ 705781 h 2006657"/>
                <a:gd name="connsiteX17" fmla="*/ 1602104 w 1872614"/>
                <a:gd name="connsiteY17" fmla="*/ 764836 h 2006657"/>
                <a:gd name="connsiteX18" fmla="*/ 1617344 w 1872614"/>
                <a:gd name="connsiteY18" fmla="*/ 970576 h 2006657"/>
                <a:gd name="connsiteX19" fmla="*/ 1596389 w 1872614"/>
                <a:gd name="connsiteY19" fmla="*/ 1029631 h 2006657"/>
                <a:gd name="connsiteX20" fmla="*/ 1527809 w 1872614"/>
                <a:gd name="connsiteY20" fmla="*/ 1029631 h 2006657"/>
                <a:gd name="connsiteX21" fmla="*/ 1362074 w 1872614"/>
                <a:gd name="connsiteY21" fmla="*/ 1273471 h 2006657"/>
                <a:gd name="connsiteX22" fmla="*/ 1421129 w 1872614"/>
                <a:gd name="connsiteY22" fmla="*/ 1412536 h 2006657"/>
                <a:gd name="connsiteX23" fmla="*/ 1535429 w 1872614"/>
                <a:gd name="connsiteY23" fmla="*/ 1515406 h 2006657"/>
                <a:gd name="connsiteX24" fmla="*/ 1570100 w 1872614"/>
                <a:gd name="connsiteY24" fmla="*/ 1644565 h 2006657"/>
                <a:gd name="connsiteX25" fmla="*/ 1443989 w 1872614"/>
                <a:gd name="connsiteY25" fmla="*/ 1772581 h 2006657"/>
                <a:gd name="connsiteX26" fmla="*/ 1348739 w 1872614"/>
                <a:gd name="connsiteY26" fmla="*/ 1905931 h 2006657"/>
                <a:gd name="connsiteX27" fmla="*/ 1304924 w 1872614"/>
                <a:gd name="connsiteY27" fmla="*/ 1964986 h 2006657"/>
                <a:gd name="connsiteX28" fmla="*/ 1247774 w 1872614"/>
                <a:gd name="connsiteY28" fmla="*/ 1883071 h 2006657"/>
                <a:gd name="connsiteX29" fmla="*/ 1078229 w 1872614"/>
                <a:gd name="connsiteY29" fmla="*/ 1835446 h 2006657"/>
                <a:gd name="connsiteX30" fmla="*/ 1104900 w 1872614"/>
                <a:gd name="connsiteY30" fmla="*/ 1982131 h 2006657"/>
                <a:gd name="connsiteX31" fmla="*/ 990600 w 1872614"/>
                <a:gd name="connsiteY31" fmla="*/ 1985941 h 2006657"/>
                <a:gd name="connsiteX32" fmla="*/ 763905 w 1872614"/>
                <a:gd name="connsiteY32" fmla="*/ 1810681 h 2006657"/>
                <a:gd name="connsiteX33" fmla="*/ 502920 w 1872614"/>
                <a:gd name="connsiteY33" fmla="*/ 1896406 h 2006657"/>
                <a:gd name="connsiteX34" fmla="*/ 453390 w 1872614"/>
                <a:gd name="connsiteY34" fmla="*/ 1778296 h 2006657"/>
                <a:gd name="connsiteX35" fmla="*/ 537210 w 1872614"/>
                <a:gd name="connsiteY35" fmla="*/ 1643041 h 2006657"/>
                <a:gd name="connsiteX36" fmla="*/ 516255 w 1872614"/>
                <a:gd name="connsiteY36" fmla="*/ 1555411 h 2006657"/>
                <a:gd name="connsiteX37" fmla="*/ 379095 w 1872614"/>
                <a:gd name="connsiteY37" fmla="*/ 1606846 h 2006657"/>
                <a:gd name="connsiteX38" fmla="*/ 243840 w 1872614"/>
                <a:gd name="connsiteY38" fmla="*/ 1477306 h 2006657"/>
                <a:gd name="connsiteX39" fmla="*/ 106298 w 1872614"/>
                <a:gd name="connsiteY39" fmla="*/ 1545505 h 2006657"/>
                <a:gd name="connsiteX40" fmla="*/ 0 w 1872614"/>
                <a:gd name="connsiteY40" fmla="*/ 1412536 h 2006657"/>
                <a:gd name="connsiteX41" fmla="*/ 55245 w 1872614"/>
                <a:gd name="connsiteY41" fmla="*/ 1204891 h 2006657"/>
                <a:gd name="connsiteX42" fmla="*/ 11429 w 1872614"/>
                <a:gd name="connsiteY42" fmla="*/ 1084876 h 2006657"/>
                <a:gd name="connsiteX43" fmla="*/ 81914 w 1872614"/>
                <a:gd name="connsiteY43" fmla="*/ 1122976 h 2006657"/>
                <a:gd name="connsiteX44" fmla="*/ 152399 w 1872614"/>
                <a:gd name="connsiteY44" fmla="*/ 1050586 h 2006657"/>
                <a:gd name="connsiteX45" fmla="*/ 274319 w 1872614"/>
                <a:gd name="connsiteY45" fmla="*/ 983911 h 2006657"/>
                <a:gd name="connsiteX46" fmla="*/ 158114 w 1872614"/>
                <a:gd name="connsiteY46" fmla="*/ 799126 h 2006657"/>
                <a:gd name="connsiteX47" fmla="*/ 180974 w 1872614"/>
                <a:gd name="connsiteY47" fmla="*/ 732451 h 2006657"/>
                <a:gd name="connsiteX48" fmla="*/ 289559 w 1872614"/>
                <a:gd name="connsiteY48" fmla="*/ 715306 h 2006657"/>
                <a:gd name="connsiteX49" fmla="*/ 310514 w 1872614"/>
                <a:gd name="connsiteY49" fmla="*/ 835321 h 2006657"/>
                <a:gd name="connsiteX50" fmla="*/ 419099 w 1872614"/>
                <a:gd name="connsiteY50" fmla="*/ 907711 h 2006657"/>
                <a:gd name="connsiteX51" fmla="*/ 601979 w 1872614"/>
                <a:gd name="connsiteY51" fmla="*/ 791506 h 2006657"/>
                <a:gd name="connsiteX52" fmla="*/ 769619 w 1872614"/>
                <a:gd name="connsiteY52" fmla="*/ 787696 h 2006657"/>
                <a:gd name="connsiteX53" fmla="*/ 904874 w 1872614"/>
                <a:gd name="connsiteY53" fmla="*/ 650536 h 2006657"/>
                <a:gd name="connsiteX54" fmla="*/ 815339 w 1872614"/>
                <a:gd name="connsiteY54" fmla="*/ 540046 h 2006657"/>
                <a:gd name="connsiteX55" fmla="*/ 794384 w 1872614"/>
                <a:gd name="connsiteY55" fmla="*/ 351451 h 2006657"/>
                <a:gd name="connsiteX56" fmla="*/ 662939 w 1872614"/>
                <a:gd name="connsiteY56" fmla="*/ 288586 h 2006657"/>
                <a:gd name="connsiteX57" fmla="*/ 630173 w 1872614"/>
                <a:gd name="connsiteY57" fmla="*/ 72559 h 20066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72614" h="2006657">
                  <a:moveTo>
                    <a:pt x="630173" y="72559"/>
                  </a:moveTo>
                  <a:cubicBezTo>
                    <a:pt x="636227" y="34078"/>
                    <a:pt x="657520" y="22267"/>
                    <a:pt x="682624" y="8551"/>
                  </a:cubicBezTo>
                  <a:cubicBezTo>
                    <a:pt x="742314" y="-1397"/>
                    <a:pt x="777239" y="-3726"/>
                    <a:pt x="827404" y="7281"/>
                  </a:cubicBezTo>
                  <a:cubicBezTo>
                    <a:pt x="898418" y="43158"/>
                    <a:pt x="936031" y="110066"/>
                    <a:pt x="975359" y="153331"/>
                  </a:cubicBezTo>
                  <a:cubicBezTo>
                    <a:pt x="1006368" y="188468"/>
                    <a:pt x="1042606" y="176318"/>
                    <a:pt x="1099184" y="134281"/>
                  </a:cubicBezTo>
                  <a:cubicBezTo>
                    <a:pt x="1126172" y="107294"/>
                    <a:pt x="1162303" y="74083"/>
                    <a:pt x="1215389" y="65701"/>
                  </a:cubicBezTo>
                  <a:cubicBezTo>
                    <a:pt x="1265554" y="63479"/>
                    <a:pt x="1316926" y="95038"/>
                    <a:pt x="1316354" y="113326"/>
                  </a:cubicBezTo>
                  <a:cubicBezTo>
                    <a:pt x="1312862" y="150474"/>
                    <a:pt x="1212785" y="235373"/>
                    <a:pt x="1266824" y="261916"/>
                  </a:cubicBezTo>
                  <a:cubicBezTo>
                    <a:pt x="1320164" y="264139"/>
                    <a:pt x="1456943" y="253471"/>
                    <a:pt x="1581149" y="265726"/>
                  </a:cubicBezTo>
                  <a:cubicBezTo>
                    <a:pt x="1741550" y="287507"/>
                    <a:pt x="1795144" y="286935"/>
                    <a:pt x="1815845" y="346879"/>
                  </a:cubicBezTo>
                  <a:cubicBezTo>
                    <a:pt x="1803653" y="378248"/>
                    <a:pt x="1776221" y="411522"/>
                    <a:pt x="1779269" y="440986"/>
                  </a:cubicBezTo>
                  <a:lnTo>
                    <a:pt x="1783079" y="532426"/>
                  </a:lnTo>
                  <a:cubicBezTo>
                    <a:pt x="1779904" y="551476"/>
                    <a:pt x="1761489" y="555286"/>
                    <a:pt x="1744979" y="561001"/>
                  </a:cubicBezTo>
                  <a:cubicBezTo>
                    <a:pt x="1732914" y="587036"/>
                    <a:pt x="1734184" y="594021"/>
                    <a:pt x="1737359" y="627676"/>
                  </a:cubicBezTo>
                  <a:lnTo>
                    <a:pt x="1840229" y="705781"/>
                  </a:lnTo>
                  <a:cubicBezTo>
                    <a:pt x="1870074" y="727371"/>
                    <a:pt x="1871344" y="735626"/>
                    <a:pt x="1872614" y="759121"/>
                  </a:cubicBezTo>
                  <a:cubicBezTo>
                    <a:pt x="1838959" y="766106"/>
                    <a:pt x="1763394" y="723561"/>
                    <a:pt x="1708784" y="705781"/>
                  </a:cubicBezTo>
                  <a:cubicBezTo>
                    <a:pt x="1663699" y="708321"/>
                    <a:pt x="1620519" y="720386"/>
                    <a:pt x="1602104" y="764836"/>
                  </a:cubicBezTo>
                  <a:cubicBezTo>
                    <a:pt x="1591944" y="854371"/>
                    <a:pt x="1608454" y="921046"/>
                    <a:pt x="1617344" y="970576"/>
                  </a:cubicBezTo>
                  <a:cubicBezTo>
                    <a:pt x="1631314" y="1011216"/>
                    <a:pt x="1614804" y="1023281"/>
                    <a:pt x="1596389" y="1029631"/>
                  </a:cubicBezTo>
                  <a:cubicBezTo>
                    <a:pt x="1569719" y="1037251"/>
                    <a:pt x="1569719" y="1018201"/>
                    <a:pt x="1527809" y="1029631"/>
                  </a:cubicBezTo>
                  <a:cubicBezTo>
                    <a:pt x="1478279" y="1080431"/>
                    <a:pt x="1405889" y="1175046"/>
                    <a:pt x="1362074" y="1273471"/>
                  </a:cubicBezTo>
                  <a:cubicBezTo>
                    <a:pt x="1360804" y="1346496"/>
                    <a:pt x="1378584" y="1368086"/>
                    <a:pt x="1421129" y="1412536"/>
                  </a:cubicBezTo>
                  <a:cubicBezTo>
                    <a:pt x="1476374" y="1443016"/>
                    <a:pt x="1514474" y="1488736"/>
                    <a:pt x="1535429" y="1515406"/>
                  </a:cubicBezTo>
                  <a:cubicBezTo>
                    <a:pt x="1573656" y="1560364"/>
                    <a:pt x="1571878" y="1593892"/>
                    <a:pt x="1570100" y="1644565"/>
                  </a:cubicBezTo>
                  <a:cubicBezTo>
                    <a:pt x="1529968" y="1710097"/>
                    <a:pt x="1493646" y="1729909"/>
                    <a:pt x="1443989" y="1772581"/>
                  </a:cubicBezTo>
                  <a:cubicBezTo>
                    <a:pt x="1389379" y="1817031"/>
                    <a:pt x="1367154" y="1857671"/>
                    <a:pt x="1348739" y="1905931"/>
                  </a:cubicBezTo>
                  <a:cubicBezTo>
                    <a:pt x="1334134" y="1954191"/>
                    <a:pt x="1323339" y="1956731"/>
                    <a:pt x="1304924" y="1964986"/>
                  </a:cubicBezTo>
                  <a:cubicBezTo>
                    <a:pt x="1282064" y="1958636"/>
                    <a:pt x="1270634" y="1952286"/>
                    <a:pt x="1247774" y="1883071"/>
                  </a:cubicBezTo>
                  <a:cubicBezTo>
                    <a:pt x="1208404" y="1854496"/>
                    <a:pt x="1181480" y="1845352"/>
                    <a:pt x="1078229" y="1835446"/>
                  </a:cubicBezTo>
                  <a:cubicBezTo>
                    <a:pt x="1009332" y="1864973"/>
                    <a:pt x="1123315" y="1903709"/>
                    <a:pt x="1104900" y="1982131"/>
                  </a:cubicBezTo>
                  <a:cubicBezTo>
                    <a:pt x="1078865" y="2024359"/>
                    <a:pt x="1036638" y="2002769"/>
                    <a:pt x="990600" y="1985941"/>
                  </a:cubicBezTo>
                  <a:cubicBezTo>
                    <a:pt x="944563" y="1969114"/>
                    <a:pt x="837883" y="1797981"/>
                    <a:pt x="763905" y="1810681"/>
                  </a:cubicBezTo>
                  <a:cubicBezTo>
                    <a:pt x="639445" y="1811316"/>
                    <a:pt x="575310" y="1882118"/>
                    <a:pt x="502920" y="1896406"/>
                  </a:cubicBezTo>
                  <a:cubicBezTo>
                    <a:pt x="450215" y="1877356"/>
                    <a:pt x="450850" y="1834811"/>
                    <a:pt x="453390" y="1778296"/>
                  </a:cubicBezTo>
                  <a:cubicBezTo>
                    <a:pt x="456565" y="1719559"/>
                    <a:pt x="494030" y="1677649"/>
                    <a:pt x="537210" y="1643041"/>
                  </a:cubicBezTo>
                  <a:cubicBezTo>
                    <a:pt x="544513" y="1609704"/>
                    <a:pt x="544512" y="1590971"/>
                    <a:pt x="516255" y="1555411"/>
                  </a:cubicBezTo>
                  <a:cubicBezTo>
                    <a:pt x="434023" y="1543981"/>
                    <a:pt x="448627" y="1598591"/>
                    <a:pt x="379095" y="1606846"/>
                  </a:cubicBezTo>
                  <a:cubicBezTo>
                    <a:pt x="293370" y="1568111"/>
                    <a:pt x="315976" y="1536107"/>
                    <a:pt x="243840" y="1477306"/>
                  </a:cubicBezTo>
                  <a:cubicBezTo>
                    <a:pt x="175197" y="1484228"/>
                    <a:pt x="188848" y="1528042"/>
                    <a:pt x="106298" y="1545505"/>
                  </a:cubicBezTo>
                  <a:cubicBezTo>
                    <a:pt x="59308" y="1547410"/>
                    <a:pt x="15494" y="1544235"/>
                    <a:pt x="0" y="1412536"/>
                  </a:cubicBezTo>
                  <a:cubicBezTo>
                    <a:pt x="16891" y="1303697"/>
                    <a:pt x="46990" y="1274741"/>
                    <a:pt x="55245" y="1204891"/>
                  </a:cubicBezTo>
                  <a:cubicBezTo>
                    <a:pt x="40640" y="1164886"/>
                    <a:pt x="-13971" y="1119166"/>
                    <a:pt x="11429" y="1084876"/>
                  </a:cubicBezTo>
                  <a:cubicBezTo>
                    <a:pt x="48259" y="1088051"/>
                    <a:pt x="58419" y="1110276"/>
                    <a:pt x="81914" y="1122976"/>
                  </a:cubicBezTo>
                  <a:cubicBezTo>
                    <a:pt x="105409" y="1098846"/>
                    <a:pt x="123189" y="1088051"/>
                    <a:pt x="152399" y="1050586"/>
                  </a:cubicBezTo>
                  <a:cubicBezTo>
                    <a:pt x="193039" y="1028361"/>
                    <a:pt x="264159" y="1025186"/>
                    <a:pt x="274319" y="983911"/>
                  </a:cubicBezTo>
                  <a:cubicBezTo>
                    <a:pt x="250824" y="907076"/>
                    <a:pt x="175894" y="853101"/>
                    <a:pt x="158114" y="799126"/>
                  </a:cubicBezTo>
                  <a:cubicBezTo>
                    <a:pt x="152399" y="769281"/>
                    <a:pt x="173354" y="754676"/>
                    <a:pt x="180974" y="732451"/>
                  </a:cubicBezTo>
                  <a:cubicBezTo>
                    <a:pt x="216534" y="728641"/>
                    <a:pt x="259714" y="682921"/>
                    <a:pt x="289559" y="715306"/>
                  </a:cubicBezTo>
                  <a:cubicBezTo>
                    <a:pt x="313689" y="753406"/>
                    <a:pt x="284479" y="804841"/>
                    <a:pt x="310514" y="835321"/>
                  </a:cubicBezTo>
                  <a:cubicBezTo>
                    <a:pt x="335914" y="882946"/>
                    <a:pt x="382269" y="926761"/>
                    <a:pt x="419099" y="907711"/>
                  </a:cubicBezTo>
                  <a:cubicBezTo>
                    <a:pt x="479424" y="872151"/>
                    <a:pt x="524509" y="809921"/>
                    <a:pt x="601979" y="791506"/>
                  </a:cubicBezTo>
                  <a:cubicBezTo>
                    <a:pt x="657859" y="790236"/>
                    <a:pt x="728979" y="796586"/>
                    <a:pt x="769619" y="787696"/>
                  </a:cubicBezTo>
                  <a:cubicBezTo>
                    <a:pt x="848994" y="749596"/>
                    <a:pt x="895984" y="701971"/>
                    <a:pt x="904874" y="650536"/>
                  </a:cubicBezTo>
                  <a:cubicBezTo>
                    <a:pt x="888364" y="600371"/>
                    <a:pt x="829944" y="582591"/>
                    <a:pt x="815339" y="540046"/>
                  </a:cubicBezTo>
                  <a:cubicBezTo>
                    <a:pt x="806449" y="480991"/>
                    <a:pt x="828039" y="400981"/>
                    <a:pt x="794384" y="351451"/>
                  </a:cubicBezTo>
                  <a:cubicBezTo>
                    <a:pt x="756284" y="328591"/>
                    <a:pt x="704849" y="326686"/>
                    <a:pt x="662939" y="288586"/>
                  </a:cubicBezTo>
                  <a:cubicBezTo>
                    <a:pt x="632967" y="199432"/>
                    <a:pt x="620140" y="146473"/>
                    <a:pt x="630173" y="72559"/>
                  </a:cubicBezTo>
                  <a:close/>
                </a:path>
              </a:pathLst>
            </a:custGeom>
            <a:noFill/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lt-L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6" name="Slide Number Placeholder 1">
            <a:extLst>
              <a:ext uri="{FF2B5EF4-FFF2-40B4-BE49-F238E27FC236}">
                <a16:creationId xmlns:a16="http://schemas.microsoft.com/office/drawing/2014/main" id="{A8A6C248-05D2-4B56-4F19-4AC677A0D02A}"/>
              </a:ext>
            </a:extLst>
          </p:cNvPr>
          <p:cNvSpPr txBox="1"/>
          <p:nvPr/>
        </p:nvSpPr>
        <p:spPr>
          <a:xfrm>
            <a:off x="12705998" y="5351630"/>
            <a:ext cx="143990" cy="1409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lt-L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defRPr/>
            </a:pPr>
            <a:r>
              <a:rPr lang="tr" sz="1200" b="0" i="0" u="none" strike="noStrike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8</a:t>
            </a: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8E3464E-8E2D-CD07-52CB-7DD0B14608AD}"/>
              </a:ext>
            </a:extLst>
          </p:cNvPr>
          <p:cNvGrpSpPr/>
          <p:nvPr/>
        </p:nvGrpSpPr>
        <p:grpSpPr>
          <a:xfrm>
            <a:off x="881473" y="2136824"/>
            <a:ext cx="2528789" cy="2329339"/>
            <a:chOff x="741871" y="2104721"/>
            <a:chExt cx="4498077" cy="2329339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73BEEF2-5345-88F3-0ED4-0FBAFD6FD3B0}"/>
                </a:ext>
              </a:extLst>
            </p:cNvPr>
            <p:cNvSpPr/>
            <p:nvPr/>
          </p:nvSpPr>
          <p:spPr>
            <a:xfrm>
              <a:off x="746553" y="2104721"/>
              <a:ext cx="4493395" cy="324000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marL="283464" marR="0" lvl="0" indent="-283464" algn="ctr" defTabSz="914400" rtl="0" eaLnBrk="1" fontAlgn="t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tr" sz="1600" b="0" i="0" u="none" strike="noStrike" kern="1200" cap="none" spc="0" normalizeH="0" baseline="0" noProof="0">
                  <a:solidFill>
                    <a:srgbClr val="FFFFFF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Calibri"/>
                  <a:ea typeface="+mn-ea"/>
                  <a:cs typeface="+mn-cs"/>
                </a:rPr>
                <a:t>Merkez -</a:t>
              </a:r>
              <a:r>
                <a:rPr kumimoji="0" lang="tr" sz="1600" b="1" i="0" u="none" strike="noStrike" kern="1200" cap="none" spc="0" normalizeH="0" baseline="0" noProof="0">
                  <a:solidFill>
                    <a:srgbClr val="FFFFFF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Calibri"/>
                  <a:ea typeface="+mn-ea"/>
                  <a:cs typeface="+mn-cs"/>
                </a:rPr>
                <a:t> Hektar alan başına 111,53 kişi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98FCD43-3774-06C1-C8DC-C2544EBFE85B}"/>
                </a:ext>
              </a:extLst>
            </p:cNvPr>
            <p:cNvSpPr/>
            <p:nvPr/>
          </p:nvSpPr>
          <p:spPr>
            <a:xfrm>
              <a:off x="741872" y="2879836"/>
              <a:ext cx="4493394" cy="324000"/>
            </a:xfrm>
            <a:prstGeom prst="roundRect">
              <a:avLst/>
            </a:prstGeom>
            <a:solidFill>
              <a:srgbClr val="8FC36B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marL="283464" marR="0" lvl="0" indent="-283464" algn="ctr" defTabSz="914400" rtl="0" eaLnBrk="1" fontAlgn="t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tr" sz="1600" b="0" i="0" u="none" strike="noStrike" kern="1200" cap="none" spc="0" normalizeH="0" baseline="0" noProof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Calibri"/>
                  <a:ea typeface="+mn-ea"/>
                  <a:cs typeface="+mn-cs"/>
                </a:rPr>
                <a:t>Batı –</a:t>
              </a:r>
              <a:r>
                <a:rPr kumimoji="0" lang="tr" sz="1600" b="1" i="0" u="none" strike="noStrike" kern="1200" cap="none" spc="0" normalizeH="0" baseline="0" noProof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Calibri"/>
                  <a:ea typeface="+mn-ea"/>
                  <a:cs typeface="+mn-cs"/>
                </a:rPr>
                <a:t> Hektar alan başına  4,26 kişi 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B8014BB8-3110-B019-CCB5-A64DA8C2F492}"/>
                </a:ext>
              </a:extLst>
            </p:cNvPr>
            <p:cNvSpPr/>
            <p:nvPr/>
          </p:nvSpPr>
          <p:spPr>
            <a:xfrm>
              <a:off x="741871" y="2481036"/>
              <a:ext cx="4493395" cy="324000"/>
            </a:xfrm>
            <a:prstGeom prst="roundRect">
              <a:avLst/>
            </a:prstGeom>
            <a:solidFill>
              <a:srgbClr val="75B54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marL="283464" marR="0" lvl="0" indent="-283464" algn="ctr" defTabSz="914400" rtl="0" eaLnBrk="1" fontAlgn="t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tr" sz="1600" b="0" i="0" u="none" strike="noStrike" kern="1200" cap="none" spc="0" normalizeH="0" baseline="0" noProof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Calibri"/>
                  <a:ea typeface="+mn-ea"/>
                  <a:cs typeface="+mn-cs"/>
                </a:rPr>
                <a:t>Kuzey -</a:t>
              </a:r>
              <a:r>
                <a:rPr kumimoji="0" lang="tr" sz="1600" b="1" i="0" u="none" strike="noStrike" kern="1200" cap="none" spc="0" normalizeH="0" baseline="0" noProof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Calibri"/>
                  <a:ea typeface="+mn-ea"/>
                  <a:cs typeface="+mn-cs"/>
                </a:rPr>
                <a:t> Hektar alan başına  6,35 kişi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738D4A8-9077-17C1-8BE1-176CC1A83B0B}"/>
                </a:ext>
              </a:extLst>
            </p:cNvPr>
            <p:cNvSpPr/>
            <p:nvPr/>
          </p:nvSpPr>
          <p:spPr>
            <a:xfrm>
              <a:off x="741871" y="3269113"/>
              <a:ext cx="4493395" cy="324000"/>
            </a:xfrm>
            <a:prstGeom prst="roundRect">
              <a:avLst/>
            </a:prstGeom>
            <a:solidFill>
              <a:srgbClr val="A9D18E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marL="283464" marR="0" lvl="0" indent="-283464" algn="ctr" defTabSz="914400" rtl="0" eaLnBrk="1" fontAlgn="t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tr" sz="1600" b="0" i="0" u="none" strike="noStrike" kern="1200" cap="none" spc="0" normalizeH="0" baseline="0" noProof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Calibri"/>
                  <a:ea typeface="+mn-ea"/>
                  <a:cs typeface="+mn-cs"/>
                </a:rPr>
                <a:t>Doğu –</a:t>
              </a:r>
              <a:r>
                <a:rPr kumimoji="0" lang="tr" sz="1600" b="1" i="0" u="none" strike="noStrike" kern="1200" cap="none" spc="0" normalizeH="0" baseline="0" noProof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Calibri"/>
                  <a:ea typeface="+mn-ea"/>
                  <a:cs typeface="+mn-cs"/>
                </a:rPr>
                <a:t> Hektar alan başına  3,21 kişi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BA9FFBBC-6025-31FC-59AB-1DC99208D29B}"/>
                </a:ext>
              </a:extLst>
            </p:cNvPr>
            <p:cNvSpPr/>
            <p:nvPr/>
          </p:nvSpPr>
          <p:spPr>
            <a:xfrm>
              <a:off x="741872" y="3673380"/>
              <a:ext cx="4493394" cy="324000"/>
            </a:xfrm>
            <a:prstGeom prst="roundRect">
              <a:avLst/>
            </a:prstGeom>
            <a:solidFill>
              <a:srgbClr val="C5E0B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marL="283464" marR="0" lvl="0" indent="-283464" algn="ctr" defTabSz="914400" rtl="0" eaLnBrk="1" fontAlgn="t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tr" sz="1600" b="0" i="0" u="none" strike="noStrike" kern="1200" cap="none" spc="0" normalizeH="0" baseline="0" noProof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Calibri"/>
                  <a:ea typeface="+mn-ea"/>
                  <a:cs typeface="+mn-cs"/>
                </a:rPr>
                <a:t>Güneybatı -</a:t>
              </a:r>
              <a:r>
                <a:rPr kumimoji="0" lang="tr" sz="1600" b="1" i="0" u="none" strike="noStrike" kern="1200" cap="none" spc="0" normalizeH="0" baseline="0" noProof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Calibri"/>
                  <a:ea typeface="+mn-ea"/>
                  <a:cs typeface="+mn-cs"/>
                </a:rPr>
                <a:t> Hektar alan başına  1,53 kişi</a:t>
              </a: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83CBC00-FF1B-1D38-A4D2-849CCDE6D749}"/>
                </a:ext>
              </a:extLst>
            </p:cNvPr>
            <p:cNvSpPr/>
            <p:nvPr/>
          </p:nvSpPr>
          <p:spPr>
            <a:xfrm>
              <a:off x="741871" y="4110060"/>
              <a:ext cx="4493393" cy="324000"/>
            </a:xfrm>
            <a:prstGeom prst="roundRect">
              <a:avLst/>
            </a:prstGeom>
            <a:solidFill>
              <a:srgbClr val="E2F0D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marL="283464" marR="0" lvl="0" indent="-283464" algn="ctr" defTabSz="914400" rtl="0" eaLnBrk="1" fontAlgn="t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tr" sz="1600" b="0" i="0" u="none" strike="noStrike" kern="1200" cap="none" spc="0" normalizeH="0" baseline="0" noProof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Calibri"/>
                  <a:ea typeface="+mn-ea"/>
                  <a:cs typeface="+mn-cs"/>
                </a:rPr>
                <a:t>Güney -</a:t>
              </a:r>
              <a:r>
                <a:rPr kumimoji="0" lang="tr" sz="1600" b="1" i="0" u="none" strike="noStrike" kern="1200" cap="none" spc="0" normalizeH="0" baseline="0" noProof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Calibri"/>
                  <a:ea typeface="+mn-ea"/>
                  <a:cs typeface="+mn-cs"/>
                </a:rPr>
                <a:t> Hektar alan başına  1,26 kişi</a:t>
              </a:r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EEDDF7A-FBF3-8903-826F-B95175A83777}"/>
              </a:ext>
            </a:extLst>
          </p:cNvPr>
          <p:cNvSpPr/>
          <p:nvPr/>
        </p:nvSpPr>
        <p:spPr>
          <a:xfrm>
            <a:off x="6724513" y="5559467"/>
            <a:ext cx="5324576" cy="671716"/>
          </a:xfrm>
          <a:prstGeom prst="roundRect">
            <a:avLst>
              <a:gd name="adj" fmla="val 25799"/>
            </a:avLst>
          </a:prstGeom>
          <a:solidFill>
            <a:srgbClr val="1D438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R="0" lvl="0" algn="ctr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defRPr/>
            </a:pPr>
            <a:r>
              <a:rPr lang="tr" sz="1600" b="0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Hektar alan başına </a:t>
            </a:r>
            <a:r>
              <a:rPr lang="tr" sz="1600" b="1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50</a:t>
            </a:r>
            <a:r>
              <a:rPr lang="tr" sz="1600" b="1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 ila</a:t>
            </a:r>
            <a:r>
              <a:rPr lang="tr" sz="1600" b="1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 2.00</a:t>
            </a:r>
            <a:r>
              <a:rPr lang="tr" sz="1600" b="1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 kişi / hektar</a:t>
            </a:r>
            <a:r>
              <a:rPr lang="tr" sz="1600" b="0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sürdürülebilir nüfus yoğunluğu için genel bir kılavuz olarak kabul edilir</a:t>
            </a:r>
            <a:endParaRPr kumimoji="0" lang="en-GB" sz="16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" panose="020b0503030403020204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2E729D9-EE1F-1665-2D94-053ADE792425}"/>
              </a:ext>
            </a:extLst>
          </p:cNvPr>
          <p:cNvGrpSpPr/>
          <p:nvPr/>
        </p:nvGrpSpPr>
        <p:grpSpPr>
          <a:xfrm>
            <a:off x="8216786" y="187377"/>
            <a:ext cx="3832303" cy="5234729"/>
            <a:chOff x="8111147" y="1091119"/>
            <a:chExt cx="3832303" cy="5234729"/>
          </a:xfrm>
        </p:grpSpPr>
        <p:pic>
          <p:nvPicPr>
            <p:cNvPr id="1032" name="Picture 8" descr="undefined">
              <a:extLst>
                <a:ext uri="{FF2B5EF4-FFF2-40B4-BE49-F238E27FC236}">
                  <a16:creationId xmlns:a16="http://schemas.microsoft.com/office/drawing/2014/main" id="{73A75ADE-4391-CB35-4A37-1860A796E1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86" t="81476" r="89279" b="4207"/>
            <a:stretch>
              <a:fillRect/>
            </a:stretch>
          </p:blipFill>
          <p:spPr bwMode="auto">
            <a:xfrm>
              <a:off x="8182959" y="4391425"/>
              <a:ext cx="403970" cy="151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A5B5EFF4-9D55-AE6D-9E57-AEA8521EA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676" b="92179" l="3667" r="91667">
                          <a14:foregroundMark x1="8000" y1="67737" x2="8000" y2="67737"/>
                          <a14:foregroundMark x1="3833" y1="68575" x2="3833" y2="68575"/>
                          <a14:foregroundMark x1="47000" y1="92458" x2="47000" y2="92458"/>
                          <a14:foregroundMark x1="91667" y1="73184" x2="91667" y2="73184"/>
                          <a14:foregroundMark x1="64167" y1="5726" x2="64167" y2="5726"/>
                          <a14:foregroundMark x1="65833" y1="1676" x2="65833" y2="167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716964" y="1419081"/>
              <a:ext cx="2150386" cy="2566127"/>
            </a:xfrm>
            <a:prstGeom prst="rect">
              <a:avLst/>
            </a:prstGeom>
          </p:spPr>
        </p:pic>
        <p:pic>
          <p:nvPicPr>
            <p:cNvPr id="1030" name="Picture 6" descr="undefined">
              <a:extLst>
                <a:ext uri="{FF2B5EF4-FFF2-40B4-BE49-F238E27FC236}">
                  <a16:creationId xmlns:a16="http://schemas.microsoft.com/office/drawing/2014/main" id="{85F181F6-AE2E-87BA-1D6C-081BB8492E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489" b="94140" l="7000" r="91625">
                          <a14:foregroundMark x1="65250" y1="94264" x2="65250" y2="94264"/>
                          <a14:foregroundMark x1="91625" y1="85162" x2="91625" y2="85162"/>
                          <a14:foregroundMark x1="91375" y1="69327" x2="91375" y2="69327"/>
                          <a14:foregroundMark x1="69500" y1="8853" x2="69500" y2="8853"/>
                          <a14:foregroundMark x1="69875" y1="4613" x2="69875" y2="4613"/>
                          <a14:foregroundMark x1="7000" y1="20948" x2="7000" y2="2094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40865" y="3954871"/>
              <a:ext cx="2302585" cy="2308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9422CAC-9015-BB6F-6383-3B7F6E7211A7}"/>
                </a:ext>
              </a:extLst>
            </p:cNvPr>
            <p:cNvSpPr/>
            <p:nvPr/>
          </p:nvSpPr>
          <p:spPr>
            <a:xfrm>
              <a:off x="8111147" y="1091119"/>
              <a:ext cx="3749233" cy="5234729"/>
            </a:xfrm>
            <a:prstGeom prst="rect">
              <a:avLst/>
            </a:prstGeom>
            <a:noFill/>
            <a:ln w="12700">
              <a:solidFill>
                <a:srgbClr val="1D43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t" anchorCtr="0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tr" sz="1600" b="1" i="0" u="none" strike="noStrike" kern="1200" cap="none" spc="0" normalizeH="0" baseline="0" noProof="0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uLnTx/>
                  <a:uFillTx/>
                  <a:latin typeface="Segoe UI Semibold"/>
                  <a:cs typeface="Segoe UI Semibold"/>
                </a:rPr>
                <a:t>Madrid büyükşehir alanı (2014)</a:t>
              </a:r>
              <a:endParaRPr lang="lt-LT" sz="1600" b="1">
                <a:solidFill>
                  <a:prstClr val="black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lt-LT" sz="1200">
                  <a:solidFill>
                    <a:prstClr val="black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          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&lt;20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21-50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51-100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101-50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151-300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301-450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&gt;450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lt-LT" sz="1200">
                <a:solidFill>
                  <a:prstClr val="black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  <a:p>
              <a:pPr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 Madrid'de ortalama nüfus yoğunluğu (2020) - 53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lt-LT" sz="1200">
                <a:solidFill>
                  <a:prstClr val="black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  <a:p>
              <a:pPr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tr" sz="1600" b="1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Berlin-Branderburg  </a:t>
              </a:r>
            </a:p>
            <a:p>
              <a:pPr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lang="tr" sz="1600" b="1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Büyükşehir alanı (2015)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1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&lt;0,5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1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0,5-1</a:t>
              </a:r>
              <a:endParaRPr lang="lt-LT" sz="1600" b="1">
                <a:solidFill>
                  <a:prstClr val="black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1-2,5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2,5-5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5-10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10-20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20-50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&gt;100</a:t>
              </a:r>
            </a:p>
            <a:p>
              <a:pPr marL="360363"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lt-LT" sz="1200">
                <a:solidFill>
                  <a:prstClr val="black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  <a:p>
              <a:pPr marR="0" lvl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tr" sz="1200" b="0" i="0" u="none" strike="noStrike">
                  <a:solidFill>
                    <a:srgbClr val="000000"/>
                  </a:solidFill>
                  <a:highlight>
                    <a:srgbClr val="000000">
                      <a:alpha val="0"/>
                    </a:srgbClr>
                  </a:highlight>
                  <a:latin typeface="Segoe UI Semibold"/>
                  <a:cs typeface="Segoe UI Semibold"/>
                </a:rPr>
                <a:t>Berlin'de ortalama nüfus yoğunluğu (2021) - 41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lt-LT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Semibold" panose="020b0702040204020203" pitchFamily="34" charset="0"/>
                  <a:cs typeface="Segoe UI Semibold" panose="020b0702040204020203" pitchFamily="34" charset="0"/>
                </a:rPr>
                <a:t> </a:t>
              </a: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56AD3B1E-A583-9DC6-F727-B62C855E6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15158" t="11352" r="63681"/>
            <a:stretch>
              <a:fillRect/>
            </a:stretch>
          </p:blipFill>
          <p:spPr>
            <a:xfrm>
              <a:off x="8200063" y="1765915"/>
              <a:ext cx="328787" cy="14194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750212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286EAED6-2B86-A5F3-897C-AD2FF563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4776"/>
            <a:ext cx="12192000" cy="1243584"/>
          </a:xfrm>
        </p:spPr>
        <p:txBody>
          <a:bodyPr>
            <a:noAutofit/>
          </a:bodyPr>
          <a:lstStyle/>
          <a:p>
            <a:pPr algn="ctr" rtl="0"/>
            <a:r>
              <a:rPr lang="tr" sz="3200" b="1" i="0" u="none" strike="noStrike">
                <a:highlight>
                  <a:srgbClr val="000000">
                    <a:alpha val="0"/>
                  </a:srgbClr>
                </a:highlight>
                <a:latin typeface="Myriad Pro" panose="020b0503030403020204"/>
                <a:cs typeface="Poppins"/>
              </a:rPr>
              <a:t>Ankara'da ulaşım altyapısı durumuna genel bakış</a:t>
            </a:r>
            <a:endParaRPr lang="en-US" sz="3200" b="1">
              <a:latin typeface="Myriad Pro" panose="020b0503030403020204"/>
            </a:endParaRP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440F651D-46B8-31E5-04B0-71A0C8FFA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8259" y="6411412"/>
            <a:ext cx="421343" cy="365125"/>
          </a:xfr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898989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</a:rPr>
              <a:t>9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yriad Pro" panose="020b0503030403020204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E8643FF7-CFB6-237D-99AF-CFF2FE477B9B}"/>
              </a:ext>
            </a:extLst>
          </p:cNvPr>
          <p:cNvSpPr txBox="1"/>
          <p:nvPr/>
        </p:nvSpPr>
        <p:spPr>
          <a:xfrm>
            <a:off x="903600" y="2039892"/>
            <a:ext cx="7802881" cy="45172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3464" marR="0" lvl="0" indent="-283464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İ</a:t>
            </a:r>
            <a:r>
              <a:rPr kumimoji="0" lang="tr" sz="18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  <a:cs typeface="Segoe UI Semibold"/>
              </a:rPr>
              <a:t>lin geneline yayılan, çeşitli kasabaları ve kırsal bölgeleri birbirine bağlayan iyi gelişmiş bir yol ağı.</a:t>
            </a: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283464" marR="0" lvl="0" indent="-283464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  <a:cs typeface="Segoe UI Semibold"/>
              </a:rPr>
              <a:t>1011 sinyalize kavşak, 21 koordineli</a:t>
            </a:r>
            <a:r>
              <a:rPr kumimoji="0" lang="tr" sz="18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 kavşak, 141 akıllı kavşak</a:t>
            </a: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283464" marR="0" lvl="0" indent="-283464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tr" sz="1800" b="0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40 kalkış noktasından yaklaşık 1800 kamu ve 700 özel otobüs ile hizmet veren 600'den fazla toplu taşıma hattı.</a:t>
            </a: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283464" marR="0" lvl="0" indent="-283464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tr" sz="1800" b="0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Segoe UI Semibold"/>
                <a:cs typeface="Segoe UI Semibold"/>
              </a:rPr>
              <a:t>D</a:t>
            </a:r>
            <a:r>
              <a:rPr kumimoji="0" lang="tr" sz="1800" b="0" i="0" u="none" strike="noStrike" kern="1200" cap="none" spc="0" normalizeH="0" baseline="0" noProof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  <a:cs typeface="Segoe UI Semibold"/>
              </a:rPr>
              <a:t>emiryolu ve metro şehrin ulaşım ağında çok önemli bir rol oynamaktadır.</a:t>
            </a: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283464" marR="0" lvl="0" indent="-283464" algn="just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tr" sz="1800" b="1" i="0" u="none" strike="noStrike" kern="1200" cap="none" spc="0" normalizeH="0" baseline="0" noProof="0">
                <a:solidFill>
                  <a:srgbClr val="0707C1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Segoe UI Semibold"/>
                <a:cs typeface="Segoe UI Semibold"/>
              </a:rPr>
              <a:t>Ticari seyahatler ve askeri operasyonlar dahil olmak üzere çeşitli amaçlara hizmet eden 1 uluslararası ve 3 askeri havaalanı.</a:t>
            </a:r>
            <a:endParaRPr kumimoji="0" lang="lt-L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ABD62A-3649-CB5B-83C1-6641D3A92063}"/>
              </a:ext>
            </a:extLst>
          </p:cNvPr>
          <p:cNvSpPr/>
          <p:nvPr/>
        </p:nvSpPr>
        <p:spPr>
          <a:xfrm>
            <a:off x="8762967" y="2228784"/>
            <a:ext cx="3276635" cy="3754440"/>
          </a:xfrm>
          <a:prstGeom prst="roundRect">
            <a:avLst>
              <a:gd name="adj" fmla="val 25799"/>
            </a:avLst>
          </a:prstGeom>
          <a:solidFill>
            <a:srgbClr val="7E7EFA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R="0" lvl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defRPr/>
            </a:pPr>
            <a:r>
              <a:rPr lang="tr" sz="1800" b="1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En popüler </a:t>
            </a:r>
            <a:r>
              <a:rPr lang="tr" sz="1800" b="1" i="0" u="none" strike="noStrike">
                <a:solidFill>
                  <a:srgbClr val="0707C1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toplu</a:t>
            </a:r>
            <a:r>
              <a:rPr lang="tr" sz="1800" b="1" i="0" u="none" strike="noStrike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Myriad Pro" panose="020b0503030403020204"/>
              </a:rPr>
              <a:t> taşıma araçları:</a:t>
            </a:r>
            <a:endParaRPr kumimoji="0" lang="en-GB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yriad Pro" panose="020b0503030403020204"/>
            </a:endParaRPr>
          </a:p>
          <a:p>
            <a:pPr marL="342900" marR="0" lvl="0" indent="-34290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bg1"/>
              </a:buClr>
              <a:buSzPct val="90000"/>
              <a:buFont typeface="+mj-lt"/>
              <a:buAutoNum type="arabicPeriod"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</a:rPr>
              <a:t>Metro (Metro) </a:t>
            </a:r>
            <a:endParaRPr kumimoji="0" lang="lt-LT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342900" marR="0" lvl="0" indent="-34290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bg1"/>
              </a:buClr>
              <a:buSzPct val="90000"/>
              <a:buFont typeface="+mj-lt"/>
              <a:buAutoNum type="arabicPeriod"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</a:rPr>
              <a:t>Yenimahalle - Şentepe Teleferik Hattı </a:t>
            </a:r>
            <a:endParaRPr kumimoji="0" lang="lt-LT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342900" marR="0" lvl="0" indent="-34290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bg1"/>
              </a:buClr>
              <a:buSzPct val="90000"/>
              <a:buFont typeface="+mj-lt"/>
              <a:buAutoNum type="arabicPeriod"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</a:rPr>
              <a:t>Halk Otobüsleri </a:t>
            </a:r>
            <a:endParaRPr kumimoji="0" lang="lt-LT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342900" marR="0" lvl="0" indent="-34290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bg1"/>
              </a:buClr>
              <a:buSzPct val="90000"/>
              <a:buFont typeface="+mj-lt"/>
              <a:buAutoNum type="arabicPeriod"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</a:rPr>
              <a:t>Dolmuş </a:t>
            </a:r>
            <a:endParaRPr kumimoji="0" lang="lt-LT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342900" marR="0" lvl="0" indent="-34290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>
                <a:schemeClr val="bg1"/>
              </a:buClr>
              <a:buSzPct val="90000"/>
              <a:buFont typeface="+mj-lt"/>
              <a:buAutoNum type="arabicPeriod"/>
              <a:defRPr/>
            </a:pPr>
            <a:r>
              <a:rPr kumimoji="0" lang="tr" sz="1800" b="0" i="0" u="none" strike="noStrike" kern="1200" cap="none" spc="0" normalizeH="0" baseline="0" noProof="0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Myriad Pro" panose="020b0503030403020204"/>
              </a:rPr>
              <a:t>Taksi</a:t>
            </a:r>
          </a:p>
        </p:txBody>
      </p:sp>
    </p:spTree>
    <p:extLst>
      <p:ext uri="{BB962C8B-B14F-4D97-AF65-F5344CB8AC3E}">
        <p14:creationId xmlns:p14="http://schemas.microsoft.com/office/powerpoint/2010/main" val="335368511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3.1.12"/>
  <p:tag name="AS_OS" val="Unix 5.4.209.116"/>
  <p:tag name="AS_RELEASE_DATE" val="2020.03.14"/>
  <p:tag name="AS_TITLE" val="Aspose.Slides for .NET Standard 2.0"/>
  <p:tag name="AS_VERSION" val="20.3"/>
</p:tagLst>
</file>

<file path=ppt/theme/theme1.xml><?xml version="1.0" encoding="utf-8"?>
<a:theme xmlns:r="http://schemas.openxmlformats.org/officeDocument/2006/relationships"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_rels/item2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2.xml" /></Relationships>
</file>

<file path=customXml/_rels/item3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3.xml" 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1876741-4e3d-41e4-924e-432c5fed92e0">
      <Terms xmlns="http://schemas.microsoft.com/office/infopath/2007/PartnerControls"/>
    </lcf76f155ced4ddcb4097134ff3c332f>
    <TaxCatchAll xmlns="0fb846bb-49da-442d-ac44-1711760f675e" xsi:nil="true"/>
    <Test xmlns="11876741-4e3d-41e4-924e-432c5fed92e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E9AADD9055F48A76998BB8EEE9D03" ma:contentTypeVersion="16" ma:contentTypeDescription="Create a new document." ma:contentTypeScope="" ma:versionID="92cc8c224dee57cc6095b87c01b97cd4">
  <xsd:schema xmlns:xsd="http://www.w3.org/2001/XMLSchema" xmlns:xs="http://www.w3.org/2001/XMLSchema" xmlns:p="http://schemas.microsoft.com/office/2006/metadata/properties" xmlns:ns2="11876741-4e3d-41e4-924e-432c5fed92e0" xmlns:ns3="0fb846bb-49da-442d-ac44-1711760f675e" targetNamespace="http://schemas.microsoft.com/office/2006/metadata/properties" ma:root="true" ma:fieldsID="996d42f018d4a339266994aa9a0dbccf" ns2:_="" ns3:_="">
    <xsd:import namespace="11876741-4e3d-41e4-924e-432c5fed92e0"/>
    <xsd:import namespace="0fb846bb-49da-442d-ac44-1711760f67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Tes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76741-4e3d-41e4-924e-432c5fed92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43e14187-b4d4-4fc9-8c4a-20dc3ccbfd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est" ma:index="21" nillable="true" ma:displayName="Test" ma:format="Dropdown" ma:internalName="Test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846bb-49da-442d-ac44-1711760f675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5cadf01-7365-4aa7-ab17-dc142bd71c8a}" ma:internalName="TaxCatchAll" ma:showField="CatchAllData" ma:web="0fb846bb-49da-442d-ac44-1711760f67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364E724-E9EA-42A2-9943-6EB4ABFB2F37}">
  <ds:schemaRefs>
    <ds:schemaRef ds:uri="98fb1052-efce-47a9-af7c-c36567212bfc"/>
    <ds:schemaRef ds:uri="f800e531-2d2f-4cf8-ae34-1d6c9d9d518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DEF6EE1-CC66-4703-9FBA-4E60550AB2D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8DD937-81E6-46B4-9AF1-93DC1592B122}"/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Widescreen</PresentationFormat>
  <Paragraphs>157</Paragraphs>
  <Slides>21</Slides>
  <Notes>17</Notes>
  <TotalTime>3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1">
      <vt:lpstr>Arial</vt:lpstr>
      <vt:lpstr>Calibri Light</vt:lpstr>
      <vt:lpstr>Calibri</vt:lpstr>
      <vt:lpstr>Myriad Pro</vt:lpstr>
      <vt:lpstr>Times New Roman</vt:lpstr>
      <vt:lpstr>Poppins</vt:lpstr>
      <vt:lpstr>roboto</vt:lpstr>
      <vt:lpstr>Segoe UI Semibold</vt:lpstr>
      <vt:lpstr>Roboto</vt:lpstr>
      <vt:lpstr>1_Office Theme</vt:lpstr>
      <vt:lpstr>PowerPoint Presentation</vt:lpstr>
      <vt:lpstr>PowerPoint Presentation</vt:lpstr>
      <vt:lpstr>  Ankara SKUp Öz Değerlendirme Sonuçları</vt:lpstr>
      <vt:lpstr>Ankara'nın mekansal bağlamı</vt:lpstr>
      <vt:lpstr>Genel istatistikler</vt:lpstr>
      <vt:lpstr>Bağlam: nüfus</vt:lpstr>
      <vt:lpstr>Bağlam: nüfus</vt:lpstr>
      <vt:lpstr>Bağlam: 2023 Ankara Arazi Kullanım Ana Plan Raporu'na göre nüfusun ortalama yoğunluğu</vt:lpstr>
      <vt:lpstr>Ankara'da ulaşım altyapısı durumuna genel bakış</vt:lpstr>
      <vt:lpstr>Bağlam: kavşaklar</vt:lpstr>
      <vt:lpstr>Bağlam: metro ve demiryolu</vt:lpstr>
      <vt:lpstr>Bağlam: Bisiklet Bisiklet Yolu Hattı ve EGO Bisiklet Stratejisi</vt:lpstr>
      <vt:lpstr>Bağlam: Çok türlülükAnkara'da Entegre Motorsuz Çok Modlu Ulaşım için Bisiklet Stratejisi, Ana Planı ve Pilot Uygulaması.</vt:lpstr>
      <vt:lpstr>Bağlam: Kentsel alana genel bakış  Ankara'da Entegre Motorsuz Çok Modlu Ulaşım için Bisiklet Stratejisi, Ana Planı ve Pilot Uygulaması.</vt:lpstr>
      <vt:lpstr>PowerPoint Presentation</vt:lpstr>
      <vt:lpstr>TomTom Trafik Endeksi trafik raporu'na göre Ankara'da mevcut hareketlilik durumu:</vt:lpstr>
      <vt:lpstr>TomTom Trafik Endeksi trafik raporu'na göre Ankara'da mevcut hareketlilik durumu:</vt:lpstr>
      <vt:lpstr>Şehir merkezindeki TomTom Trafik Endeksi'ne göre Ankara'daki mevcut hareketlilik durumu:</vt:lpstr>
      <vt:lpstr>Metro alanındaki TomTom Trafik Endeksi'ne göre Ankara'daki mevcut hareketlilik durumu:</vt:lpstr>
      <vt:lpstr>Bin araç başına ölüm veya yaralanma ile ilgili trafik kazası sayısında Ankara'nın ilk 5 ve en düşük 5 ilinde mevcut hareketlilik durumu, 2022:</vt:lpstr>
      <vt:lpstr>Önceki SMART Ankara etkinliklerinden birinde oluşturulan Ankara Vizyonları için Fikirler:</vt:lpstr>
    </vt:vector>
  </TitlesOfParts>
  <LinksUpToDate>0</LinksUpToDate>
  <SharedDoc>0</SharedDoc>
  <HyperlinksChanged>0</HyperlinksChanged>
  <Application>Aspose.Slides for .NET</Application>
  <AppVersion>20.0300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SLIDE</dc:title>
  <dc:creator>Marija Frolova</dc:creator>
  <cp:lastModifiedBy>Melihcan Fidanboy</cp:lastModifiedBy>
  <cp:revision>4</cp:revision>
  <cp:lastPrinted>2023-05-19T11:14:16Z</cp:lastPrinted>
  <dcterms:created xsi:type="dcterms:W3CDTF">2023-05-11T09:31:37Z</dcterms:created>
  <dcterms:modified xsi:type="dcterms:W3CDTF">2023-06-15T07:46:53Z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0x01010007AE9AADD9055F48A76998BB8EEE9D03</vt:lpwstr>
  </property>
  <property fmtid="{D5CDD505-2E9C-101B-9397-08002B2CF9AE}" pid="3" name="MediaServiceImageTags">
    <vt:lpwstr/>
  </property>
</Properties>
</file>