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23.xml" ContentType="application/vnd.openxmlformats-officedocument.presentationml.notesSlide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44"/>
  </p:notesMasterIdLst>
  <p:sldIdLst>
    <p:sldId id="263" r:id="rId4"/>
    <p:sldId id="601" r:id="rId5"/>
    <p:sldId id="276" r:id="rId6"/>
    <p:sldId id="574" r:id="rId7"/>
    <p:sldId id="573" r:id="rId8"/>
    <p:sldId id="576" r:id="rId9"/>
    <p:sldId id="577" r:id="rId10"/>
    <p:sldId id="578" r:id="rId11"/>
    <p:sldId id="580" r:id="rId12"/>
    <p:sldId id="579" r:id="rId13"/>
    <p:sldId id="581" r:id="rId14"/>
    <p:sldId id="582" r:id="rId15"/>
    <p:sldId id="583" r:id="rId16"/>
    <p:sldId id="584" r:id="rId17"/>
    <p:sldId id="585" r:id="rId18"/>
    <p:sldId id="586" r:id="rId19"/>
    <p:sldId id="587" r:id="rId20"/>
    <p:sldId id="588" r:id="rId21"/>
    <p:sldId id="589" r:id="rId22"/>
    <p:sldId id="591" r:id="rId23"/>
    <p:sldId id="592" r:id="rId24"/>
    <p:sldId id="593" r:id="rId25"/>
    <p:sldId id="594" r:id="rId26"/>
    <p:sldId id="595" r:id="rId27"/>
    <p:sldId id="596" r:id="rId28"/>
    <p:sldId id="598" r:id="rId29"/>
    <p:sldId id="599" r:id="rId30"/>
    <p:sldId id="600" r:id="rId31"/>
    <p:sldId id="602" r:id="rId32"/>
    <p:sldId id="605" r:id="rId33"/>
    <p:sldId id="603" r:id="rId34"/>
    <p:sldId id="604" r:id="rId35"/>
    <p:sldId id="606" r:id="rId36"/>
    <p:sldId id="607" r:id="rId37"/>
    <p:sldId id="608" r:id="rId38"/>
    <p:sldId id="609" r:id="rId39"/>
    <p:sldId id="611" r:id="rId40"/>
    <p:sldId id="613" r:id="rId41"/>
    <p:sldId id="614" r:id="rId42"/>
    <p:sldId id="529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306600-FABD-D8B2-D2D6-C08651E0AAFF}" name="genis.majoral" initials="ge" userId="S::genis.majoral_upc.edu#ext#@dai0.onmicrosoft.com::13d3f22b-b605-4773-86eb-cd97cde56a0b" providerId="AD"/>
  <p188:author id="{79B1309E-1FFE-F3EE-7A49-812B8E613534}" name="Kristina Gaučė" initials="KG" userId="S::kristina_gauce.lt#ext#@dai0.onmicrosoft.com::29057900-953f-493b-953b-68bfca44cde0" providerId="AD"/>
  <p188:author id="{7A5646AF-74D7-135E-4FBF-197802AED93A}" name="Kristina Gauce" initials="KG" userId="S::kristina_gauce@dai.com::fa3acaa1-6619-4b8b-a9ae-0459ee104a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7E22"/>
    <a:srgbClr val="548235"/>
    <a:srgbClr val="BC524C"/>
    <a:srgbClr val="4F81BC"/>
    <a:srgbClr val="9BBB59"/>
    <a:srgbClr val="4BACC6"/>
    <a:srgbClr val="4F81BD"/>
    <a:srgbClr val="00B050"/>
    <a:srgbClr val="ADE6C7"/>
    <a:srgbClr val="0071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0E4DFF-04C6-4160-978C-742091342A59}" v="155" dt="2024-04-23T20:11:01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71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52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microsoft.com/office/2018/10/relationships/authors" Target="author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rat Ozen" userId="8c13d4d285aa0c36" providerId="LiveId" clId="{200E4DFF-04C6-4160-978C-742091342A59}"/>
    <pc:docChg chg="undo redo custSel addSld delSld modSld sldOrd">
      <pc:chgData name="Murat Ozen" userId="8c13d4d285aa0c36" providerId="LiveId" clId="{200E4DFF-04C6-4160-978C-742091342A59}" dt="2024-04-23T20:34:09.871" v="5567" actId="20577"/>
      <pc:docMkLst>
        <pc:docMk/>
      </pc:docMkLst>
      <pc:sldChg chg="add del">
        <pc:chgData name="Murat Ozen" userId="8c13d4d285aa0c36" providerId="LiveId" clId="{200E4DFF-04C6-4160-978C-742091342A59}" dt="2024-04-23T16:39:13.115" v="293" actId="47"/>
        <pc:sldMkLst>
          <pc:docMk/>
          <pc:sldMk cId="2481054184" sldId="263"/>
        </pc:sldMkLst>
      </pc:sldChg>
      <pc:sldChg chg="delSp modSp add del mod">
        <pc:chgData name="Murat Ozen" userId="8c13d4d285aa0c36" providerId="LiveId" clId="{200E4DFF-04C6-4160-978C-742091342A59}" dt="2024-04-23T16:39:14.244" v="294" actId="47"/>
        <pc:sldMkLst>
          <pc:docMk/>
          <pc:sldMk cId="1064637299" sldId="276"/>
        </pc:sldMkLst>
        <pc:spChg chg="mod">
          <ac:chgData name="Murat Ozen" userId="8c13d4d285aa0c36" providerId="LiveId" clId="{200E4DFF-04C6-4160-978C-742091342A59}" dt="2024-04-23T16:38:50.683" v="252" actId="20577"/>
          <ac:spMkLst>
            <pc:docMk/>
            <pc:sldMk cId="1064637299" sldId="276"/>
            <ac:spMk id="2" creationId="{C70E0BA2-C917-64E5-427A-D5A15E4025C8}"/>
          </ac:spMkLst>
        </pc:spChg>
        <pc:spChg chg="mod">
          <ac:chgData name="Murat Ozen" userId="8c13d4d285aa0c36" providerId="LiveId" clId="{200E4DFF-04C6-4160-978C-742091342A59}" dt="2024-04-23T16:38:28.968" v="243" actId="20577"/>
          <ac:spMkLst>
            <pc:docMk/>
            <pc:sldMk cId="1064637299" sldId="276"/>
            <ac:spMk id="10" creationId="{46E429E9-66FF-07E1-00AF-5861C9CFDAEF}"/>
          </ac:spMkLst>
        </pc:spChg>
        <pc:picChg chg="del">
          <ac:chgData name="Murat Ozen" userId="8c13d4d285aa0c36" providerId="LiveId" clId="{200E4DFF-04C6-4160-978C-742091342A59}" dt="2024-04-23T16:37:58.511" v="23" actId="478"/>
          <ac:picMkLst>
            <pc:docMk/>
            <pc:sldMk cId="1064637299" sldId="276"/>
            <ac:picMk id="5" creationId="{CDDEC07B-3824-CC85-3EB4-2A63F771AE12}"/>
          </ac:picMkLst>
        </pc:picChg>
        <pc:picChg chg="del">
          <ac:chgData name="Murat Ozen" userId="8c13d4d285aa0c36" providerId="LiveId" clId="{200E4DFF-04C6-4160-978C-742091342A59}" dt="2024-04-23T16:37:56.808" v="22" actId="478"/>
          <ac:picMkLst>
            <pc:docMk/>
            <pc:sldMk cId="1064637299" sldId="276"/>
            <ac:picMk id="6" creationId="{74584118-A399-9A5E-509F-70629F24EA79}"/>
          </ac:picMkLst>
        </pc:picChg>
        <pc:picChg chg="del">
          <ac:chgData name="Murat Ozen" userId="8c13d4d285aa0c36" providerId="LiveId" clId="{200E4DFF-04C6-4160-978C-742091342A59}" dt="2024-04-23T16:38:01.849" v="25" actId="478"/>
          <ac:picMkLst>
            <pc:docMk/>
            <pc:sldMk cId="1064637299" sldId="276"/>
            <ac:picMk id="7" creationId="{BD111571-C3C6-08C3-E338-916ED69387F1}"/>
          </ac:picMkLst>
        </pc:picChg>
        <pc:picChg chg="del">
          <ac:chgData name="Murat Ozen" userId="8c13d4d285aa0c36" providerId="LiveId" clId="{200E4DFF-04C6-4160-978C-742091342A59}" dt="2024-04-23T16:37:53.776" v="21" actId="478"/>
          <ac:picMkLst>
            <pc:docMk/>
            <pc:sldMk cId="1064637299" sldId="276"/>
            <ac:picMk id="8" creationId="{D3D9B864-B713-3AFD-F493-04A4177E7DEE}"/>
          </ac:picMkLst>
        </pc:picChg>
      </pc:sldChg>
      <pc:sldChg chg="add del">
        <pc:chgData name="Murat Ozen" userId="8c13d4d285aa0c36" providerId="LiveId" clId="{200E4DFF-04C6-4160-978C-742091342A59}" dt="2024-04-23T18:04:33.204" v="1999"/>
        <pc:sldMkLst>
          <pc:docMk/>
          <pc:sldMk cId="4114632550" sldId="442"/>
        </pc:sldMkLst>
      </pc:sldChg>
      <pc:sldChg chg="add del">
        <pc:chgData name="Murat Ozen" userId="8c13d4d285aa0c36" providerId="LiveId" clId="{200E4DFF-04C6-4160-978C-742091342A59}" dt="2024-04-23T18:18:59.056" v="2167"/>
        <pc:sldMkLst>
          <pc:docMk/>
          <pc:sldMk cId="3639361012" sldId="512"/>
        </pc:sldMkLst>
      </pc:sldChg>
      <pc:sldChg chg="add del">
        <pc:chgData name="Murat Ozen" userId="8c13d4d285aa0c36" providerId="LiveId" clId="{200E4DFF-04C6-4160-978C-742091342A59}" dt="2024-04-23T16:39:16.107" v="296" actId="47"/>
        <pc:sldMkLst>
          <pc:docMk/>
          <pc:sldMk cId="236250637" sldId="529"/>
        </pc:sldMkLst>
      </pc:sldChg>
      <pc:sldChg chg="del">
        <pc:chgData name="Murat Ozen" userId="8c13d4d285aa0c36" providerId="LiveId" clId="{200E4DFF-04C6-4160-978C-742091342A59}" dt="2024-04-23T16:39:08.359" v="255" actId="47"/>
        <pc:sldMkLst>
          <pc:docMk/>
          <pc:sldMk cId="836589058" sldId="531"/>
        </pc:sldMkLst>
      </pc:sldChg>
      <pc:sldChg chg="del">
        <pc:chgData name="Murat Ozen" userId="8c13d4d285aa0c36" providerId="LiveId" clId="{200E4DFF-04C6-4160-978C-742091342A59}" dt="2024-04-23T16:39:08.389" v="256" actId="47"/>
        <pc:sldMkLst>
          <pc:docMk/>
          <pc:sldMk cId="1819492058" sldId="532"/>
        </pc:sldMkLst>
      </pc:sldChg>
      <pc:sldChg chg="del">
        <pc:chgData name="Murat Ozen" userId="8c13d4d285aa0c36" providerId="LiveId" clId="{200E4DFF-04C6-4160-978C-742091342A59}" dt="2024-04-23T16:39:08.405" v="257" actId="47"/>
        <pc:sldMkLst>
          <pc:docMk/>
          <pc:sldMk cId="237886050" sldId="534"/>
        </pc:sldMkLst>
      </pc:sldChg>
      <pc:sldChg chg="del">
        <pc:chgData name="Murat Ozen" userId="8c13d4d285aa0c36" providerId="LiveId" clId="{200E4DFF-04C6-4160-978C-742091342A59}" dt="2024-04-23T16:39:08.627" v="264" actId="47"/>
        <pc:sldMkLst>
          <pc:docMk/>
          <pc:sldMk cId="2938079979" sldId="535"/>
        </pc:sldMkLst>
      </pc:sldChg>
      <pc:sldChg chg="del">
        <pc:chgData name="Murat Ozen" userId="8c13d4d285aa0c36" providerId="LiveId" clId="{200E4DFF-04C6-4160-978C-742091342A59}" dt="2024-04-23T16:39:08.691" v="265" actId="47"/>
        <pc:sldMkLst>
          <pc:docMk/>
          <pc:sldMk cId="2378078466" sldId="536"/>
        </pc:sldMkLst>
      </pc:sldChg>
      <pc:sldChg chg="del">
        <pc:chgData name="Murat Ozen" userId="8c13d4d285aa0c36" providerId="LiveId" clId="{200E4DFF-04C6-4160-978C-742091342A59}" dt="2024-04-23T16:39:10.514" v="283" actId="47"/>
        <pc:sldMkLst>
          <pc:docMk/>
          <pc:sldMk cId="750701576" sldId="537"/>
        </pc:sldMkLst>
      </pc:sldChg>
      <pc:sldChg chg="del">
        <pc:chgData name="Murat Ozen" userId="8c13d4d285aa0c36" providerId="LiveId" clId="{200E4DFF-04C6-4160-978C-742091342A59}" dt="2024-04-23T16:39:10.588" v="285" actId="47"/>
        <pc:sldMkLst>
          <pc:docMk/>
          <pc:sldMk cId="3030274526" sldId="538"/>
        </pc:sldMkLst>
      </pc:sldChg>
      <pc:sldChg chg="del">
        <pc:chgData name="Murat Ozen" userId="8c13d4d285aa0c36" providerId="LiveId" clId="{200E4DFF-04C6-4160-978C-742091342A59}" dt="2024-04-23T16:39:10.654" v="286" actId="47"/>
        <pc:sldMkLst>
          <pc:docMk/>
          <pc:sldMk cId="1355525736" sldId="539"/>
        </pc:sldMkLst>
      </pc:sldChg>
      <pc:sldChg chg="del">
        <pc:chgData name="Murat Ozen" userId="8c13d4d285aa0c36" providerId="LiveId" clId="{200E4DFF-04C6-4160-978C-742091342A59}" dt="2024-04-23T16:39:08.453" v="258" actId="47"/>
        <pc:sldMkLst>
          <pc:docMk/>
          <pc:sldMk cId="696312278" sldId="540"/>
        </pc:sldMkLst>
      </pc:sldChg>
      <pc:sldChg chg="del">
        <pc:chgData name="Murat Ozen" userId="8c13d4d285aa0c36" providerId="LiveId" clId="{200E4DFF-04C6-4160-978C-742091342A59}" dt="2024-04-23T16:39:08.481" v="259" actId="47"/>
        <pc:sldMkLst>
          <pc:docMk/>
          <pc:sldMk cId="2777685994" sldId="541"/>
        </pc:sldMkLst>
      </pc:sldChg>
      <pc:sldChg chg="del">
        <pc:chgData name="Murat Ozen" userId="8c13d4d285aa0c36" providerId="LiveId" clId="{200E4DFF-04C6-4160-978C-742091342A59}" dt="2024-04-23T16:39:08.507" v="260" actId="47"/>
        <pc:sldMkLst>
          <pc:docMk/>
          <pc:sldMk cId="1591305835" sldId="542"/>
        </pc:sldMkLst>
      </pc:sldChg>
      <pc:sldChg chg="del">
        <pc:chgData name="Murat Ozen" userId="8c13d4d285aa0c36" providerId="LiveId" clId="{200E4DFF-04C6-4160-978C-742091342A59}" dt="2024-04-23T16:39:08.546" v="261" actId="47"/>
        <pc:sldMkLst>
          <pc:docMk/>
          <pc:sldMk cId="292965787" sldId="543"/>
        </pc:sldMkLst>
      </pc:sldChg>
      <pc:sldChg chg="del">
        <pc:chgData name="Murat Ozen" userId="8c13d4d285aa0c36" providerId="LiveId" clId="{200E4DFF-04C6-4160-978C-742091342A59}" dt="2024-04-23T16:39:08.576" v="262" actId="47"/>
        <pc:sldMkLst>
          <pc:docMk/>
          <pc:sldMk cId="4195747017" sldId="544"/>
        </pc:sldMkLst>
      </pc:sldChg>
      <pc:sldChg chg="del">
        <pc:chgData name="Murat Ozen" userId="8c13d4d285aa0c36" providerId="LiveId" clId="{200E4DFF-04C6-4160-978C-742091342A59}" dt="2024-04-23T16:39:08.601" v="263" actId="47"/>
        <pc:sldMkLst>
          <pc:docMk/>
          <pc:sldMk cId="3445540376" sldId="545"/>
        </pc:sldMkLst>
      </pc:sldChg>
      <pc:sldChg chg="del">
        <pc:chgData name="Murat Ozen" userId="8c13d4d285aa0c36" providerId="LiveId" clId="{200E4DFF-04C6-4160-978C-742091342A59}" dt="2024-04-23T16:39:08.714" v="266" actId="47"/>
        <pc:sldMkLst>
          <pc:docMk/>
          <pc:sldMk cId="3644037822" sldId="546"/>
        </pc:sldMkLst>
      </pc:sldChg>
      <pc:sldChg chg="del">
        <pc:chgData name="Murat Ozen" userId="8c13d4d285aa0c36" providerId="LiveId" clId="{200E4DFF-04C6-4160-978C-742091342A59}" dt="2024-04-23T16:39:08.729" v="267" actId="47"/>
        <pc:sldMkLst>
          <pc:docMk/>
          <pc:sldMk cId="2473955459" sldId="547"/>
        </pc:sldMkLst>
      </pc:sldChg>
      <pc:sldChg chg="del">
        <pc:chgData name="Murat Ozen" userId="8c13d4d285aa0c36" providerId="LiveId" clId="{200E4DFF-04C6-4160-978C-742091342A59}" dt="2024-04-23T16:39:08.764" v="268" actId="47"/>
        <pc:sldMkLst>
          <pc:docMk/>
          <pc:sldMk cId="1823658993" sldId="548"/>
        </pc:sldMkLst>
      </pc:sldChg>
      <pc:sldChg chg="del">
        <pc:chgData name="Murat Ozen" userId="8c13d4d285aa0c36" providerId="LiveId" clId="{200E4DFF-04C6-4160-978C-742091342A59}" dt="2024-04-23T16:39:07.828" v="254" actId="47"/>
        <pc:sldMkLst>
          <pc:docMk/>
          <pc:sldMk cId="3636653680" sldId="549"/>
        </pc:sldMkLst>
      </pc:sldChg>
      <pc:sldChg chg="del">
        <pc:chgData name="Murat Ozen" userId="8c13d4d285aa0c36" providerId="LiveId" clId="{200E4DFF-04C6-4160-978C-742091342A59}" dt="2024-04-23T16:39:08.805" v="269" actId="47"/>
        <pc:sldMkLst>
          <pc:docMk/>
          <pc:sldMk cId="755452672" sldId="550"/>
        </pc:sldMkLst>
      </pc:sldChg>
      <pc:sldChg chg="del">
        <pc:chgData name="Murat Ozen" userId="8c13d4d285aa0c36" providerId="LiveId" clId="{200E4DFF-04C6-4160-978C-742091342A59}" dt="2024-04-23T16:39:08.838" v="270" actId="47"/>
        <pc:sldMkLst>
          <pc:docMk/>
          <pc:sldMk cId="706705272" sldId="551"/>
        </pc:sldMkLst>
      </pc:sldChg>
      <pc:sldChg chg="del">
        <pc:chgData name="Murat Ozen" userId="8c13d4d285aa0c36" providerId="LiveId" clId="{200E4DFF-04C6-4160-978C-742091342A59}" dt="2024-04-23T16:39:08.869" v="271" actId="47"/>
        <pc:sldMkLst>
          <pc:docMk/>
          <pc:sldMk cId="373023997" sldId="553"/>
        </pc:sldMkLst>
      </pc:sldChg>
      <pc:sldChg chg="del">
        <pc:chgData name="Murat Ozen" userId="8c13d4d285aa0c36" providerId="LiveId" clId="{200E4DFF-04C6-4160-978C-742091342A59}" dt="2024-04-23T16:39:08.897" v="272" actId="47"/>
        <pc:sldMkLst>
          <pc:docMk/>
          <pc:sldMk cId="3253787845" sldId="556"/>
        </pc:sldMkLst>
      </pc:sldChg>
      <pc:sldChg chg="del">
        <pc:chgData name="Murat Ozen" userId="8c13d4d285aa0c36" providerId="LiveId" clId="{200E4DFF-04C6-4160-978C-742091342A59}" dt="2024-04-23T16:39:08.929" v="273" actId="47"/>
        <pc:sldMkLst>
          <pc:docMk/>
          <pc:sldMk cId="4175444438" sldId="557"/>
        </pc:sldMkLst>
      </pc:sldChg>
      <pc:sldChg chg="del">
        <pc:chgData name="Murat Ozen" userId="8c13d4d285aa0c36" providerId="LiveId" clId="{200E4DFF-04C6-4160-978C-742091342A59}" dt="2024-04-23T16:39:09.743" v="274" actId="47"/>
        <pc:sldMkLst>
          <pc:docMk/>
          <pc:sldMk cId="3968330993" sldId="558"/>
        </pc:sldMkLst>
      </pc:sldChg>
      <pc:sldChg chg="del">
        <pc:chgData name="Murat Ozen" userId="8c13d4d285aa0c36" providerId="LiveId" clId="{200E4DFF-04C6-4160-978C-742091342A59}" dt="2024-04-23T16:39:10.429" v="280" actId="47"/>
        <pc:sldMkLst>
          <pc:docMk/>
          <pc:sldMk cId="2483179596" sldId="559"/>
        </pc:sldMkLst>
      </pc:sldChg>
      <pc:sldChg chg="del">
        <pc:chgData name="Murat Ozen" userId="8c13d4d285aa0c36" providerId="LiveId" clId="{200E4DFF-04C6-4160-978C-742091342A59}" dt="2024-04-23T16:39:10.222" v="275" actId="47"/>
        <pc:sldMkLst>
          <pc:docMk/>
          <pc:sldMk cId="30612772" sldId="560"/>
        </pc:sldMkLst>
      </pc:sldChg>
      <pc:sldChg chg="del">
        <pc:chgData name="Murat Ozen" userId="8c13d4d285aa0c36" providerId="LiveId" clId="{200E4DFF-04C6-4160-978C-742091342A59}" dt="2024-04-23T16:39:10.249" v="276" actId="47"/>
        <pc:sldMkLst>
          <pc:docMk/>
          <pc:sldMk cId="3280799182" sldId="562"/>
        </pc:sldMkLst>
      </pc:sldChg>
      <pc:sldChg chg="del">
        <pc:chgData name="Murat Ozen" userId="8c13d4d285aa0c36" providerId="LiveId" clId="{200E4DFF-04C6-4160-978C-742091342A59}" dt="2024-04-23T16:39:10.296" v="277" actId="47"/>
        <pc:sldMkLst>
          <pc:docMk/>
          <pc:sldMk cId="1285281722" sldId="563"/>
        </pc:sldMkLst>
      </pc:sldChg>
      <pc:sldChg chg="del">
        <pc:chgData name="Murat Ozen" userId="8c13d4d285aa0c36" providerId="LiveId" clId="{200E4DFF-04C6-4160-978C-742091342A59}" dt="2024-04-23T16:39:10.362" v="278" actId="47"/>
        <pc:sldMkLst>
          <pc:docMk/>
          <pc:sldMk cId="126278421" sldId="564"/>
        </pc:sldMkLst>
      </pc:sldChg>
      <pc:sldChg chg="del">
        <pc:chgData name="Murat Ozen" userId="8c13d4d285aa0c36" providerId="LiveId" clId="{200E4DFF-04C6-4160-978C-742091342A59}" dt="2024-04-23T16:39:10.391" v="279" actId="47"/>
        <pc:sldMkLst>
          <pc:docMk/>
          <pc:sldMk cId="2614474871" sldId="565"/>
        </pc:sldMkLst>
      </pc:sldChg>
      <pc:sldChg chg="del">
        <pc:chgData name="Murat Ozen" userId="8c13d4d285aa0c36" providerId="LiveId" clId="{200E4DFF-04C6-4160-978C-742091342A59}" dt="2024-04-23T16:39:10.467" v="281" actId="47"/>
        <pc:sldMkLst>
          <pc:docMk/>
          <pc:sldMk cId="1938062870" sldId="566"/>
        </pc:sldMkLst>
      </pc:sldChg>
      <pc:sldChg chg="del">
        <pc:chgData name="Murat Ozen" userId="8c13d4d285aa0c36" providerId="LiveId" clId="{200E4DFF-04C6-4160-978C-742091342A59}" dt="2024-04-23T16:39:10.483" v="282" actId="47"/>
        <pc:sldMkLst>
          <pc:docMk/>
          <pc:sldMk cId="1027163499" sldId="568"/>
        </pc:sldMkLst>
      </pc:sldChg>
      <pc:sldChg chg="del">
        <pc:chgData name="Murat Ozen" userId="8c13d4d285aa0c36" providerId="LiveId" clId="{200E4DFF-04C6-4160-978C-742091342A59}" dt="2024-04-23T16:39:10.540" v="284" actId="47"/>
        <pc:sldMkLst>
          <pc:docMk/>
          <pc:sldMk cId="93748044" sldId="570"/>
        </pc:sldMkLst>
      </pc:sldChg>
      <pc:sldChg chg="del">
        <pc:chgData name="Murat Ozen" userId="8c13d4d285aa0c36" providerId="LiveId" clId="{200E4DFF-04C6-4160-978C-742091342A59}" dt="2024-04-23T16:39:10.674" v="287" actId="47"/>
        <pc:sldMkLst>
          <pc:docMk/>
          <pc:sldMk cId="148470802" sldId="571"/>
        </pc:sldMkLst>
      </pc:sldChg>
      <pc:sldChg chg="modSp add del mod">
        <pc:chgData name="Murat Ozen" userId="8c13d4d285aa0c36" providerId="LiveId" clId="{200E4DFF-04C6-4160-978C-742091342A59}" dt="2024-04-23T16:48:22.925" v="458" actId="20577"/>
        <pc:sldMkLst>
          <pc:docMk/>
          <pc:sldMk cId="463904306" sldId="573"/>
        </pc:sldMkLst>
        <pc:spChg chg="mod">
          <ac:chgData name="Murat Ozen" userId="8c13d4d285aa0c36" providerId="LiveId" clId="{200E4DFF-04C6-4160-978C-742091342A59}" dt="2024-04-23T16:48:22.925" v="458" actId="20577"/>
          <ac:spMkLst>
            <pc:docMk/>
            <pc:sldMk cId="463904306" sldId="573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6:46:10.527" v="402" actId="20577"/>
          <ac:spMkLst>
            <pc:docMk/>
            <pc:sldMk cId="463904306" sldId="573"/>
            <ac:spMk id="250" creationId="{8D878FB9-B60B-3683-CB9E-413B1693DB37}"/>
          </ac:spMkLst>
        </pc:spChg>
      </pc:sldChg>
      <pc:sldChg chg="addSp delSp modSp add mod setBg">
        <pc:chgData name="Murat Ozen" userId="8c13d4d285aa0c36" providerId="LiveId" clId="{200E4DFF-04C6-4160-978C-742091342A59}" dt="2024-04-23T16:40:59.279" v="321" actId="1076"/>
        <pc:sldMkLst>
          <pc:docMk/>
          <pc:sldMk cId="159694301" sldId="574"/>
        </pc:sldMkLst>
        <pc:spChg chg="mod">
          <ac:chgData name="Murat Ozen" userId="8c13d4d285aa0c36" providerId="LiveId" clId="{200E4DFF-04C6-4160-978C-742091342A59}" dt="2024-04-23T16:40:02.552" v="306" actId="26606"/>
          <ac:spMkLst>
            <pc:docMk/>
            <pc:sldMk cId="159694301" sldId="574"/>
            <ac:spMk id="2" creationId="{C70E0BA2-C917-64E5-427A-D5A15E4025C8}"/>
          </ac:spMkLst>
        </pc:spChg>
        <pc:spChg chg="del">
          <ac:chgData name="Murat Ozen" userId="8c13d4d285aa0c36" providerId="LiveId" clId="{200E4DFF-04C6-4160-978C-742091342A59}" dt="2024-04-23T16:39:38.363" v="300" actId="478"/>
          <ac:spMkLst>
            <pc:docMk/>
            <pc:sldMk cId="159694301" sldId="574"/>
            <ac:spMk id="10" creationId="{46E429E9-66FF-07E1-00AF-5861C9CFDAEF}"/>
          </ac:spMkLst>
        </pc:spChg>
        <pc:spChg chg="ord">
          <ac:chgData name="Murat Ozen" userId="8c13d4d285aa0c36" providerId="LiveId" clId="{200E4DFF-04C6-4160-978C-742091342A59}" dt="2024-04-23T16:40:02.552" v="306" actId="26606"/>
          <ac:spMkLst>
            <pc:docMk/>
            <pc:sldMk cId="159694301" sldId="574"/>
            <ac:spMk id="249" creationId="{0D76AB92-933C-EB87-D888-4E03AB36A756}"/>
          </ac:spMkLst>
        </pc:spChg>
        <pc:spChg chg="add del">
          <ac:chgData name="Murat Ozen" userId="8c13d4d285aa0c36" providerId="LiveId" clId="{200E4DFF-04C6-4160-978C-742091342A59}" dt="2024-04-23T16:39:53.950" v="304" actId="26606"/>
          <ac:spMkLst>
            <pc:docMk/>
            <pc:sldMk cId="159694301" sldId="574"/>
            <ac:spMk id="254" creationId="{D880886B-02ED-4317-9236-CB60C22CF7F3}"/>
          </ac:spMkLst>
        </pc:spChg>
        <pc:spChg chg="add del">
          <ac:chgData name="Murat Ozen" userId="8c13d4d285aa0c36" providerId="LiveId" clId="{200E4DFF-04C6-4160-978C-742091342A59}" dt="2024-04-23T16:39:53.950" v="304" actId="26606"/>
          <ac:spMkLst>
            <pc:docMk/>
            <pc:sldMk cId="159694301" sldId="574"/>
            <ac:spMk id="256" creationId="{28C31856-6ABF-41FD-B683-B06E5FFF926B}"/>
          </ac:spMkLst>
        </pc:spChg>
        <pc:grpChg chg="add del">
          <ac:chgData name="Murat Ozen" userId="8c13d4d285aa0c36" providerId="LiveId" clId="{200E4DFF-04C6-4160-978C-742091342A59}" dt="2024-04-23T16:40:02.552" v="306" actId="26606"/>
          <ac:grpSpMkLst>
            <pc:docMk/>
            <pc:sldMk cId="159694301" sldId="574"/>
            <ac:grpSpMk id="258" creationId="{A2A4F5A4-1409-1D21-0242-3FD06D0E874E}"/>
          </ac:grpSpMkLst>
        </pc:grpChg>
        <pc:picChg chg="add mod">
          <ac:chgData name="Murat Ozen" userId="8c13d4d285aa0c36" providerId="LiveId" clId="{200E4DFF-04C6-4160-978C-742091342A59}" dt="2024-04-23T16:40:57.166" v="320" actId="1076"/>
          <ac:picMkLst>
            <pc:docMk/>
            <pc:sldMk cId="159694301" sldId="574"/>
            <ac:picMk id="3" creationId="{87C56CFA-2F47-F5A8-7BCF-28383ABE3127}"/>
          </ac:picMkLst>
        </pc:picChg>
        <pc:picChg chg="add mod">
          <ac:chgData name="Murat Ozen" userId="8c13d4d285aa0c36" providerId="LiveId" clId="{200E4DFF-04C6-4160-978C-742091342A59}" dt="2024-04-23T16:40:59.279" v="321" actId="1076"/>
          <ac:picMkLst>
            <pc:docMk/>
            <pc:sldMk cId="159694301" sldId="574"/>
            <ac:picMk id="4" creationId="{BE2A9978-9B11-7520-C844-24CA36D8DC89}"/>
          </ac:picMkLst>
        </pc:picChg>
      </pc:sldChg>
      <pc:sldChg chg="add del">
        <pc:chgData name="Murat Ozen" userId="8c13d4d285aa0c36" providerId="LiveId" clId="{200E4DFF-04C6-4160-978C-742091342A59}" dt="2024-04-23T16:39:21.740" v="298" actId="47"/>
        <pc:sldMkLst>
          <pc:docMk/>
          <pc:sldMk cId="2998641956" sldId="574"/>
        </pc:sldMkLst>
      </pc:sldChg>
      <pc:sldChg chg="addSp delSp modSp add mod">
        <pc:chgData name="Murat Ozen" userId="8c13d4d285aa0c36" providerId="LiveId" clId="{200E4DFF-04C6-4160-978C-742091342A59}" dt="2024-04-23T16:45:46.634" v="387" actId="1076"/>
        <pc:sldMkLst>
          <pc:docMk/>
          <pc:sldMk cId="3612854179" sldId="575"/>
        </pc:sldMkLst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6" creationId="{F985CC86-B6DF-84D0-8C60-9F0DB4B51BB3}"/>
          </ac:spMkLst>
        </pc:spChg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7" creationId="{B53A7FAF-23C9-3737-01D9-7A2AA5E5F200}"/>
          </ac:spMkLst>
        </pc:spChg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8" creationId="{0ABE2EE9-D1D5-E8D8-3842-0453879068AE}"/>
          </ac:spMkLst>
        </pc:spChg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9" creationId="{F1454862-0477-9090-5356-B809B789AF26}"/>
          </ac:spMkLst>
        </pc:spChg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10" creationId="{3EF20E62-BA79-45BE-B105-6FC40A6B805F}"/>
          </ac:spMkLst>
        </pc:spChg>
        <pc:spChg chg="add mod">
          <ac:chgData name="Murat Ozen" userId="8c13d4d285aa0c36" providerId="LiveId" clId="{200E4DFF-04C6-4160-978C-742091342A59}" dt="2024-04-23T16:42:50.228" v="327" actId="1076"/>
          <ac:spMkLst>
            <pc:docMk/>
            <pc:sldMk cId="3612854179" sldId="575"/>
            <ac:spMk id="11" creationId="{11C6E19D-03AA-68E6-2A3E-EC33F2A3D3DB}"/>
          </ac:spMkLst>
        </pc:spChg>
        <pc:spChg chg="add mod">
          <ac:chgData name="Murat Ozen" userId="8c13d4d285aa0c36" providerId="LiveId" clId="{200E4DFF-04C6-4160-978C-742091342A59}" dt="2024-04-23T16:45:26.398" v="382" actId="1076"/>
          <ac:spMkLst>
            <pc:docMk/>
            <pc:sldMk cId="3612854179" sldId="575"/>
            <ac:spMk id="14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5:33.110" v="384" actId="1076"/>
          <ac:spMkLst>
            <pc:docMk/>
            <pc:sldMk cId="3612854179" sldId="575"/>
            <ac:spMk id="15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5:29.274" v="383" actId="1076"/>
          <ac:spMkLst>
            <pc:docMk/>
            <pc:sldMk cId="3612854179" sldId="575"/>
            <ac:spMk id="16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5:41.762" v="386" actId="1076"/>
          <ac:spMkLst>
            <pc:docMk/>
            <pc:sldMk cId="3612854179" sldId="575"/>
            <ac:spMk id="17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5:36.308" v="385" actId="1076"/>
          <ac:spMkLst>
            <pc:docMk/>
            <pc:sldMk cId="3612854179" sldId="575"/>
            <ac:spMk id="18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4:42.817" v="362" actId="20577"/>
          <ac:spMkLst>
            <pc:docMk/>
            <pc:sldMk cId="3612854179" sldId="575"/>
            <ac:spMk id="19" creationId="{00000000-0000-0000-0000-000000000000}"/>
          </ac:spMkLst>
        </pc:spChg>
        <pc:spChg chg="add mod">
          <ac:chgData name="Murat Ozen" userId="8c13d4d285aa0c36" providerId="LiveId" clId="{200E4DFF-04C6-4160-978C-742091342A59}" dt="2024-04-23T16:45:46.634" v="387" actId="1076"/>
          <ac:spMkLst>
            <pc:docMk/>
            <pc:sldMk cId="3612854179" sldId="575"/>
            <ac:spMk id="20" creationId="{00000000-0000-0000-0000-000000000000}"/>
          </ac:spMkLst>
        </pc:spChg>
        <pc:graphicFrameChg chg="add del mod">
          <ac:chgData name="Murat Ozen" userId="8c13d4d285aa0c36" providerId="LiveId" clId="{200E4DFF-04C6-4160-978C-742091342A59}" dt="2024-04-23T16:45:22.491" v="381" actId="1037"/>
          <ac:graphicFrameMkLst>
            <pc:docMk/>
            <pc:sldMk cId="3612854179" sldId="575"/>
            <ac:graphicFrameMk id="13" creationId="{00000000-0000-0000-0000-000000000000}"/>
          </ac:graphicFrameMkLst>
        </pc:graphicFrameChg>
        <pc:picChg chg="del">
          <ac:chgData name="Murat Ozen" userId="8c13d4d285aa0c36" providerId="LiveId" clId="{200E4DFF-04C6-4160-978C-742091342A59}" dt="2024-04-23T16:42:27.264" v="324" actId="478"/>
          <ac:picMkLst>
            <pc:docMk/>
            <pc:sldMk cId="3612854179" sldId="575"/>
            <ac:picMk id="3" creationId="{87C56CFA-2F47-F5A8-7BCF-28383ABE3127}"/>
          </ac:picMkLst>
        </pc:picChg>
        <pc:picChg chg="del">
          <ac:chgData name="Murat Ozen" userId="8c13d4d285aa0c36" providerId="LiveId" clId="{200E4DFF-04C6-4160-978C-742091342A59}" dt="2024-04-23T16:42:26.231" v="323" actId="478"/>
          <ac:picMkLst>
            <pc:docMk/>
            <pc:sldMk cId="3612854179" sldId="575"/>
            <ac:picMk id="4" creationId="{BE2A9978-9B11-7520-C844-24CA36D8DC89}"/>
          </ac:picMkLst>
        </pc:picChg>
        <pc:picChg chg="add mod">
          <ac:chgData name="Murat Ozen" userId="8c13d4d285aa0c36" providerId="LiveId" clId="{200E4DFF-04C6-4160-978C-742091342A59}" dt="2024-04-23T16:42:50.228" v="327" actId="1076"/>
          <ac:picMkLst>
            <pc:docMk/>
            <pc:sldMk cId="3612854179" sldId="575"/>
            <ac:picMk id="5" creationId="{7596B392-9962-CD36-400A-7C56022EF28C}"/>
          </ac:picMkLst>
        </pc:picChg>
        <pc:picChg chg="add mod">
          <ac:chgData name="Murat Ozen" userId="8c13d4d285aa0c36" providerId="LiveId" clId="{200E4DFF-04C6-4160-978C-742091342A59}" dt="2024-04-23T16:45:10.672" v="366" actId="14100"/>
          <ac:picMkLst>
            <pc:docMk/>
            <pc:sldMk cId="3612854179" sldId="575"/>
            <ac:picMk id="12" creationId="{00000000-0000-0000-0000-000000000000}"/>
          </ac:picMkLst>
        </pc:picChg>
      </pc:sldChg>
      <pc:sldChg chg="addSp delSp modSp add mod">
        <pc:chgData name="Murat Ozen" userId="8c13d4d285aa0c36" providerId="LiveId" clId="{200E4DFF-04C6-4160-978C-742091342A59}" dt="2024-04-23T17:36:47.699" v="673" actId="313"/>
        <pc:sldMkLst>
          <pc:docMk/>
          <pc:sldMk cId="90234125" sldId="576"/>
        </pc:sldMkLst>
        <pc:spChg chg="del">
          <ac:chgData name="Murat Ozen" userId="8c13d4d285aa0c36" providerId="LiveId" clId="{200E4DFF-04C6-4160-978C-742091342A59}" dt="2024-04-23T16:50:29.614" v="524" actId="478"/>
          <ac:spMkLst>
            <pc:docMk/>
            <pc:sldMk cId="90234125" sldId="576"/>
            <ac:spMk id="2" creationId="{B0138DE5-30C5-A4B4-B528-944A14394403}"/>
          </ac:spMkLst>
        </pc:spChg>
        <pc:spChg chg="add mod">
          <ac:chgData name="Murat Ozen" userId="8c13d4d285aa0c36" providerId="LiveId" clId="{200E4DFF-04C6-4160-978C-742091342A59}" dt="2024-04-23T17:36:47.699" v="673" actId="313"/>
          <ac:spMkLst>
            <pc:docMk/>
            <pc:sldMk cId="90234125" sldId="576"/>
            <ac:spMk id="4" creationId="{2AA77450-C112-E31E-FF32-5FC070D627AA}"/>
          </ac:spMkLst>
        </pc:spChg>
        <pc:spChg chg="mod">
          <ac:chgData name="Murat Ozen" userId="8c13d4d285aa0c36" providerId="LiveId" clId="{200E4DFF-04C6-4160-978C-742091342A59}" dt="2024-04-23T16:50:24.499" v="523" actId="20577"/>
          <ac:spMkLst>
            <pc:docMk/>
            <pc:sldMk cId="90234125" sldId="576"/>
            <ac:spMk id="250" creationId="{8D878FB9-B60B-3683-CB9E-413B1693DB37}"/>
          </ac:spMkLst>
        </pc:spChg>
        <pc:picChg chg="add mod">
          <ac:chgData name="Murat Ozen" userId="8c13d4d285aa0c36" providerId="LiveId" clId="{200E4DFF-04C6-4160-978C-742091342A59}" dt="2024-04-23T16:50:44.570" v="529" actId="1076"/>
          <ac:picMkLst>
            <pc:docMk/>
            <pc:sldMk cId="90234125" sldId="576"/>
            <ac:picMk id="3" creationId="{38B9DB0C-A92D-AAC8-A988-A349CBFDCCA0}"/>
          </ac:picMkLst>
        </pc:picChg>
      </pc:sldChg>
      <pc:sldChg chg="modSp add mod ord">
        <pc:chgData name="Murat Ozen" userId="8c13d4d285aa0c36" providerId="LiveId" clId="{200E4DFF-04C6-4160-978C-742091342A59}" dt="2024-04-23T17:38:49.883" v="760" actId="20577"/>
        <pc:sldMkLst>
          <pc:docMk/>
          <pc:sldMk cId="594416610" sldId="577"/>
        </pc:sldMkLst>
        <pc:spChg chg="mod">
          <ac:chgData name="Murat Ozen" userId="8c13d4d285aa0c36" providerId="LiveId" clId="{200E4DFF-04C6-4160-978C-742091342A59}" dt="2024-04-23T17:38:49.883" v="760" actId="20577"/>
          <ac:spMkLst>
            <pc:docMk/>
            <pc:sldMk cId="594416610" sldId="577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35:11.111" v="615" actId="20577"/>
          <ac:spMkLst>
            <pc:docMk/>
            <pc:sldMk cId="594416610" sldId="577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200E4DFF-04C6-4160-978C-742091342A59}" dt="2024-04-23T17:42:11.418" v="803" actId="1076"/>
        <pc:sldMkLst>
          <pc:docMk/>
          <pc:sldMk cId="2626800637" sldId="578"/>
        </pc:sldMkLst>
        <pc:spChg chg="del">
          <ac:chgData name="Murat Ozen" userId="8c13d4d285aa0c36" providerId="LiveId" clId="{200E4DFF-04C6-4160-978C-742091342A59}" dt="2024-04-23T17:39:36.244" v="774" actId="478"/>
          <ac:spMkLst>
            <pc:docMk/>
            <pc:sldMk cId="2626800637" sldId="578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39:32.742" v="773" actId="6549"/>
          <ac:spMkLst>
            <pc:docMk/>
            <pc:sldMk cId="2626800637" sldId="578"/>
            <ac:spMk id="250" creationId="{8D878FB9-B60B-3683-CB9E-413B1693DB37}"/>
          </ac:spMkLst>
        </pc:spChg>
        <pc:picChg chg="add mod">
          <ac:chgData name="Murat Ozen" userId="8c13d4d285aa0c36" providerId="LiveId" clId="{200E4DFF-04C6-4160-978C-742091342A59}" dt="2024-04-23T17:42:07.796" v="802" actId="1076"/>
          <ac:picMkLst>
            <pc:docMk/>
            <pc:sldMk cId="2626800637" sldId="578"/>
            <ac:picMk id="3" creationId="{AA062CFB-7CE0-9D0B-5FFB-4F4233F69E09}"/>
          </ac:picMkLst>
        </pc:picChg>
        <pc:picChg chg="add mod">
          <ac:chgData name="Murat Ozen" userId="8c13d4d285aa0c36" providerId="LiveId" clId="{200E4DFF-04C6-4160-978C-742091342A59}" dt="2024-04-23T17:42:11.418" v="803" actId="1076"/>
          <ac:picMkLst>
            <pc:docMk/>
            <pc:sldMk cId="2626800637" sldId="578"/>
            <ac:picMk id="4" creationId="{32F8B6D5-D932-B8F1-C55C-B15EE753F2E8}"/>
          </ac:picMkLst>
        </pc:picChg>
        <pc:picChg chg="add mod">
          <ac:chgData name="Murat Ozen" userId="8c13d4d285aa0c36" providerId="LiveId" clId="{200E4DFF-04C6-4160-978C-742091342A59}" dt="2024-04-23T17:41:57.306" v="798" actId="1076"/>
          <ac:picMkLst>
            <pc:docMk/>
            <pc:sldMk cId="2626800637" sldId="578"/>
            <ac:picMk id="5" creationId="{ED6487E0-2A17-28C6-0778-3E91ECAA6645}"/>
          </ac:picMkLst>
        </pc:picChg>
        <pc:picChg chg="add mod">
          <ac:chgData name="Murat Ozen" userId="8c13d4d285aa0c36" providerId="LiveId" clId="{200E4DFF-04C6-4160-978C-742091342A59}" dt="2024-04-23T17:41:57.306" v="798" actId="1076"/>
          <ac:picMkLst>
            <pc:docMk/>
            <pc:sldMk cId="2626800637" sldId="578"/>
            <ac:picMk id="6" creationId="{07BC583E-F186-BA12-A013-D8C81F36C572}"/>
          </ac:picMkLst>
        </pc:picChg>
      </pc:sldChg>
      <pc:sldChg chg="modSp add mod ord">
        <pc:chgData name="Murat Ozen" userId="8c13d4d285aa0c36" providerId="LiveId" clId="{200E4DFF-04C6-4160-978C-742091342A59}" dt="2024-04-23T17:51:46.481" v="1266" actId="2710"/>
        <pc:sldMkLst>
          <pc:docMk/>
          <pc:sldMk cId="3753312432" sldId="579"/>
        </pc:sldMkLst>
        <pc:spChg chg="mod">
          <ac:chgData name="Murat Ozen" userId="8c13d4d285aa0c36" providerId="LiveId" clId="{200E4DFF-04C6-4160-978C-742091342A59}" dt="2024-04-23T17:51:46.481" v="1266" actId="2710"/>
          <ac:spMkLst>
            <pc:docMk/>
            <pc:sldMk cId="3753312432" sldId="579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43:15.932" v="819" actId="6549"/>
          <ac:spMkLst>
            <pc:docMk/>
            <pc:sldMk cId="3753312432" sldId="579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200E4DFF-04C6-4160-978C-742091342A59}" dt="2024-04-23T17:42:19.324" v="805" actId="1076"/>
        <pc:sldMkLst>
          <pc:docMk/>
          <pc:sldMk cId="652141146" sldId="580"/>
        </pc:sldMkLst>
        <pc:picChg chg="add mod">
          <ac:chgData name="Murat Ozen" userId="8c13d4d285aa0c36" providerId="LiveId" clId="{200E4DFF-04C6-4160-978C-742091342A59}" dt="2024-04-23T17:42:16.150" v="804" actId="1076"/>
          <ac:picMkLst>
            <pc:docMk/>
            <pc:sldMk cId="652141146" sldId="580"/>
            <ac:picMk id="2" creationId="{1AB6FD22-F896-2586-A9D3-8E20AD3E2966}"/>
          </ac:picMkLst>
        </pc:picChg>
        <pc:picChg chg="del">
          <ac:chgData name="Murat Ozen" userId="8c13d4d285aa0c36" providerId="LiveId" clId="{200E4DFF-04C6-4160-978C-742091342A59}" dt="2024-04-23T17:41:11.230" v="786" actId="478"/>
          <ac:picMkLst>
            <pc:docMk/>
            <pc:sldMk cId="652141146" sldId="580"/>
            <ac:picMk id="3" creationId="{AA062CFB-7CE0-9D0B-5FFB-4F4233F69E09}"/>
          </ac:picMkLst>
        </pc:picChg>
        <pc:picChg chg="del">
          <ac:chgData name="Murat Ozen" userId="8c13d4d285aa0c36" providerId="LiveId" clId="{200E4DFF-04C6-4160-978C-742091342A59}" dt="2024-04-23T17:41:11.910" v="787" actId="478"/>
          <ac:picMkLst>
            <pc:docMk/>
            <pc:sldMk cId="652141146" sldId="580"/>
            <ac:picMk id="4" creationId="{32F8B6D5-D932-B8F1-C55C-B15EE753F2E8}"/>
          </ac:picMkLst>
        </pc:picChg>
        <pc:picChg chg="add mod">
          <ac:chgData name="Murat Ozen" userId="8c13d4d285aa0c36" providerId="LiveId" clId="{200E4DFF-04C6-4160-978C-742091342A59}" dt="2024-04-23T17:42:19.324" v="805" actId="1076"/>
          <ac:picMkLst>
            <pc:docMk/>
            <pc:sldMk cId="652141146" sldId="580"/>
            <ac:picMk id="5" creationId="{2D7DECA5-B843-0044-E4F6-D2666DB8B482}"/>
          </ac:picMkLst>
        </pc:picChg>
      </pc:sldChg>
      <pc:sldChg chg="modSp add mod">
        <pc:chgData name="Murat Ozen" userId="8c13d4d285aa0c36" providerId="LiveId" clId="{200E4DFF-04C6-4160-978C-742091342A59}" dt="2024-04-23T17:53:43.998" v="1620" actId="20577"/>
        <pc:sldMkLst>
          <pc:docMk/>
          <pc:sldMk cId="1004743298" sldId="581"/>
        </pc:sldMkLst>
        <pc:spChg chg="mod">
          <ac:chgData name="Murat Ozen" userId="8c13d4d285aa0c36" providerId="LiveId" clId="{200E4DFF-04C6-4160-978C-742091342A59}" dt="2024-04-23T17:53:43.998" v="1620" actId="20577"/>
          <ac:spMkLst>
            <pc:docMk/>
            <pc:sldMk cId="1004743298" sldId="581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52:23.334" v="1303" actId="6549"/>
          <ac:spMkLst>
            <pc:docMk/>
            <pc:sldMk cId="1004743298" sldId="581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200E4DFF-04C6-4160-978C-742091342A59}" dt="2024-04-23T17:58:12.168" v="1661" actId="14100"/>
        <pc:sldMkLst>
          <pc:docMk/>
          <pc:sldMk cId="2193437182" sldId="582"/>
        </pc:sldMkLst>
        <pc:spChg chg="del">
          <ac:chgData name="Murat Ozen" userId="8c13d4d285aa0c36" providerId="LiveId" clId="{200E4DFF-04C6-4160-978C-742091342A59}" dt="2024-04-23T17:57:34.618" v="1622" actId="478"/>
          <ac:spMkLst>
            <pc:docMk/>
            <pc:sldMk cId="2193437182" sldId="582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58:12.168" v="1661" actId="14100"/>
          <ac:spMkLst>
            <pc:docMk/>
            <pc:sldMk cId="2193437182" sldId="582"/>
            <ac:spMk id="250" creationId="{8D878FB9-B60B-3683-CB9E-413B1693DB37}"/>
          </ac:spMkLst>
        </pc:spChg>
        <pc:picChg chg="add mod">
          <ac:chgData name="Murat Ozen" userId="8c13d4d285aa0c36" providerId="LiveId" clId="{200E4DFF-04C6-4160-978C-742091342A59}" dt="2024-04-23T17:57:53.130" v="1627" actId="1076"/>
          <ac:picMkLst>
            <pc:docMk/>
            <pc:sldMk cId="2193437182" sldId="582"/>
            <ac:picMk id="3" creationId="{0C9A028E-06F9-89DC-A609-962372ACDE7F}"/>
          </ac:picMkLst>
        </pc:picChg>
      </pc:sldChg>
      <pc:sldChg chg="modSp add mod ord">
        <pc:chgData name="Murat Ozen" userId="8c13d4d285aa0c36" providerId="LiveId" clId="{200E4DFF-04C6-4160-978C-742091342A59}" dt="2024-04-23T18:02:23.104" v="1951" actId="20577"/>
        <pc:sldMkLst>
          <pc:docMk/>
          <pc:sldMk cId="1376996463" sldId="583"/>
        </pc:sldMkLst>
        <pc:spChg chg="mod">
          <ac:chgData name="Murat Ozen" userId="8c13d4d285aa0c36" providerId="LiveId" clId="{200E4DFF-04C6-4160-978C-742091342A59}" dt="2024-04-23T18:02:23.104" v="1951" actId="20577"/>
          <ac:spMkLst>
            <pc:docMk/>
            <pc:sldMk cId="1376996463" sldId="583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7:58:50.024" v="1685" actId="20577"/>
          <ac:spMkLst>
            <pc:docMk/>
            <pc:sldMk cId="1376996463" sldId="583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200E4DFF-04C6-4160-978C-742091342A59}" dt="2024-04-23T18:09:39.117" v="2082" actId="20577"/>
        <pc:sldMkLst>
          <pc:docMk/>
          <pc:sldMk cId="2928053557" sldId="584"/>
        </pc:sldMkLst>
        <pc:spChg chg="del">
          <ac:chgData name="Murat Ozen" userId="8c13d4d285aa0c36" providerId="LiveId" clId="{200E4DFF-04C6-4160-978C-742091342A59}" dt="2024-04-23T18:04:13.864" v="1995" actId="478"/>
          <ac:spMkLst>
            <pc:docMk/>
            <pc:sldMk cId="2928053557" sldId="584"/>
            <ac:spMk id="2" creationId="{B0138DE5-30C5-A4B4-B528-944A14394403}"/>
          </ac:spMkLst>
        </pc:spChg>
        <pc:spChg chg="mod">
          <ac:chgData name="Murat Ozen" userId="8c13d4d285aa0c36" providerId="LiveId" clId="{200E4DFF-04C6-4160-978C-742091342A59}" dt="2024-04-23T18:03:47.226" v="1994" actId="20577"/>
          <ac:spMkLst>
            <pc:docMk/>
            <pc:sldMk cId="2928053557" sldId="584"/>
            <ac:spMk id="250" creationId="{8D878FB9-B60B-3683-CB9E-413B1693DB37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5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9:39.117" v="2082" actId="20577"/>
          <ac:spMkLst>
            <pc:docMk/>
            <pc:sldMk cId="2928053557" sldId="584"/>
            <ac:spMk id="8506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6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16.078" v="2031" actId="14100"/>
          <ac:spMkLst>
            <pc:docMk/>
            <pc:sldMk cId="2928053557" sldId="584"/>
            <ac:spMk id="85070" creationId="{00000000-0000-0000-0000-000000000000}"/>
          </ac:spMkLst>
        </pc:spChg>
        <pc:grpChg chg="add mod">
          <ac:chgData name="Murat Ozen" userId="8c13d4d285aa0c36" providerId="LiveId" clId="{200E4DFF-04C6-4160-978C-742091342A59}" dt="2024-04-23T18:07:16.078" v="2031" actId="14100"/>
          <ac:grpSpMkLst>
            <pc:docMk/>
            <pc:sldMk cId="2928053557" sldId="584"/>
            <ac:grpSpMk id="84994" creationId="{00000000-0000-0000-0000-000000000000}"/>
          </ac:grpSpMkLst>
        </pc:grp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499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499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499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0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1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2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3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4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16.078" v="2031" actId="14100"/>
          <ac:picMkLst>
            <pc:docMk/>
            <pc:sldMk cId="2928053557" sldId="584"/>
            <ac:picMk id="85050" creationId="{00000000-0000-0000-0000-000000000000}"/>
          </ac:picMkLst>
        </pc:picChg>
      </pc:sldChg>
      <pc:sldChg chg="addSp delSp modSp add mod">
        <pc:chgData name="Murat Ozen" userId="8c13d4d285aa0c36" providerId="LiveId" clId="{200E4DFF-04C6-4160-978C-742091342A59}" dt="2024-04-23T18:09:29.546" v="2071" actId="20577"/>
        <pc:sldMkLst>
          <pc:docMk/>
          <pc:sldMk cId="814087150" sldId="585"/>
        </pc:sldMkLst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7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7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7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7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7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8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9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9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9:29.546" v="2071" actId="20577"/>
          <ac:spMkLst>
            <pc:docMk/>
            <pc:sldMk cId="814087150" sldId="585"/>
            <ac:spMk id="8609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9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7:38.190" v="2032" actId="14100"/>
          <ac:spMkLst>
            <pc:docMk/>
            <pc:sldMk cId="814087150" sldId="585"/>
            <ac:spMk id="86094" creationId="{00000000-0000-0000-0000-000000000000}"/>
          </ac:spMkLst>
        </pc:spChg>
        <pc:grpChg chg="del">
          <ac:chgData name="Murat Ozen" userId="8c13d4d285aa0c36" providerId="LiveId" clId="{200E4DFF-04C6-4160-978C-742091342A59}" dt="2024-04-23T18:05:28.794" v="2004" actId="478"/>
          <ac:grpSpMkLst>
            <pc:docMk/>
            <pc:sldMk cId="814087150" sldId="585"/>
            <ac:grpSpMk id="84994" creationId="{00000000-0000-0000-0000-000000000000}"/>
          </ac:grpSpMkLst>
        </pc:grpChg>
        <pc:grpChg chg="add mod">
          <ac:chgData name="Murat Ozen" userId="8c13d4d285aa0c36" providerId="LiveId" clId="{200E4DFF-04C6-4160-978C-742091342A59}" dt="2024-04-23T18:07:38.190" v="2032" actId="14100"/>
          <ac:grpSpMkLst>
            <pc:docMk/>
            <pc:sldMk cId="814087150" sldId="585"/>
            <ac:grpSpMk id="86018" creationId="{00000000-0000-0000-0000-000000000000}"/>
          </ac:grpSpMkLst>
        </pc:grp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2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3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4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5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6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7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7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7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7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7:38.190" v="2032" actId="14100"/>
          <ac:picMkLst>
            <pc:docMk/>
            <pc:sldMk cId="814087150" sldId="585"/>
            <ac:picMk id="86074" creationId="{00000000-0000-0000-0000-000000000000}"/>
          </ac:picMkLst>
        </pc:picChg>
      </pc:sldChg>
      <pc:sldChg chg="addSp delSp modSp add mod">
        <pc:chgData name="Murat Ozen" userId="8c13d4d285aa0c36" providerId="LiveId" clId="{200E4DFF-04C6-4160-978C-742091342A59}" dt="2024-04-23T18:09:19.305" v="2059" actId="20577"/>
        <pc:sldMkLst>
          <pc:docMk/>
          <pc:sldMk cId="1361000318" sldId="586"/>
        </pc:sldMkLst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09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0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9:19.305" v="2059" actId="20577"/>
          <ac:spMkLst>
            <pc:docMk/>
            <pc:sldMk cId="1361000318" sldId="586"/>
            <ac:spMk id="8711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08:56.159" v="2043" actId="1038"/>
          <ac:spMkLst>
            <pc:docMk/>
            <pc:sldMk cId="1361000318" sldId="586"/>
            <ac:spMk id="87118" creationId="{00000000-0000-0000-0000-000000000000}"/>
          </ac:spMkLst>
        </pc:spChg>
        <pc:grpChg chg="del">
          <ac:chgData name="Murat Ozen" userId="8c13d4d285aa0c36" providerId="LiveId" clId="{200E4DFF-04C6-4160-978C-742091342A59}" dt="2024-04-23T18:08:11.873" v="2034" actId="478"/>
          <ac:grpSpMkLst>
            <pc:docMk/>
            <pc:sldMk cId="1361000318" sldId="586"/>
            <ac:grpSpMk id="86018" creationId="{00000000-0000-0000-0000-000000000000}"/>
          </ac:grpSpMkLst>
        </pc:grpChg>
        <pc:grpChg chg="add mod">
          <ac:chgData name="Murat Ozen" userId="8c13d4d285aa0c36" providerId="LiveId" clId="{200E4DFF-04C6-4160-978C-742091342A59}" dt="2024-04-23T18:08:56.159" v="2043" actId="1038"/>
          <ac:grpSpMkLst>
            <pc:docMk/>
            <pc:sldMk cId="1361000318" sldId="586"/>
            <ac:grpSpMk id="87042" creationId="{00000000-0000-0000-0000-000000000000}"/>
          </ac:grpSpMkLst>
        </pc:grp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4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4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4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4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4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5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6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7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8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08:56.159" v="2043" actId="1038"/>
          <ac:picMkLst>
            <pc:docMk/>
            <pc:sldMk cId="1361000318" sldId="586"/>
            <ac:picMk id="87098" creationId="{00000000-0000-0000-0000-000000000000}"/>
          </ac:picMkLst>
        </pc:picChg>
      </pc:sldChg>
      <pc:sldChg chg="addSp delSp modSp add mod">
        <pc:chgData name="Murat Ozen" userId="8c13d4d285aa0c36" providerId="LiveId" clId="{200E4DFF-04C6-4160-978C-742091342A59}" dt="2024-04-23T18:11:01.957" v="2102" actId="6549"/>
        <pc:sldMkLst>
          <pc:docMk/>
          <pc:sldMk cId="252978607" sldId="587"/>
        </pc:sldMkLst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2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2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3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4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5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6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7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8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39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1:01.957" v="2102" actId="6549"/>
          <ac:spMkLst>
            <pc:docMk/>
            <pc:sldMk cId="252978607" sldId="587"/>
            <ac:spMk id="88140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41" creationId="{00000000-0000-0000-0000-000000000000}"/>
          </ac:spMkLst>
        </pc:spChg>
        <pc:spChg chg="mod">
          <ac:chgData name="Murat Ozen" userId="8c13d4d285aa0c36" providerId="LiveId" clId="{200E4DFF-04C6-4160-978C-742091342A59}" dt="2024-04-23T18:10:54.328" v="2090" actId="1076"/>
          <ac:spMkLst>
            <pc:docMk/>
            <pc:sldMk cId="252978607" sldId="587"/>
            <ac:spMk id="88142" creationId="{00000000-0000-0000-0000-000000000000}"/>
          </ac:spMkLst>
        </pc:spChg>
        <pc:grpChg chg="del">
          <ac:chgData name="Murat Ozen" userId="8c13d4d285aa0c36" providerId="LiveId" clId="{200E4DFF-04C6-4160-978C-742091342A59}" dt="2024-04-23T18:09:49.521" v="2084" actId="478"/>
          <ac:grpSpMkLst>
            <pc:docMk/>
            <pc:sldMk cId="252978607" sldId="587"/>
            <ac:grpSpMk id="87042" creationId="{00000000-0000-0000-0000-000000000000}"/>
          </ac:grpSpMkLst>
        </pc:grpChg>
        <pc:grpChg chg="add mod">
          <ac:chgData name="Murat Ozen" userId="8c13d4d285aa0c36" providerId="LiveId" clId="{200E4DFF-04C6-4160-978C-742091342A59}" dt="2024-04-23T18:10:54.328" v="2090" actId="1076"/>
          <ac:grpSpMkLst>
            <pc:docMk/>
            <pc:sldMk cId="252978607" sldId="587"/>
            <ac:grpSpMk id="88066" creationId="{00000000-0000-0000-0000-000000000000}"/>
          </ac:grpSpMkLst>
        </pc:grp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6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7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8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09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0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2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3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4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5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6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7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8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19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20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21" creationId="{00000000-0000-0000-0000-000000000000}"/>
          </ac:picMkLst>
        </pc:picChg>
        <pc:picChg chg="mod">
          <ac:chgData name="Murat Ozen" userId="8c13d4d285aa0c36" providerId="LiveId" clId="{200E4DFF-04C6-4160-978C-742091342A59}" dt="2024-04-23T18:10:54.328" v="2090" actId="1076"/>
          <ac:picMkLst>
            <pc:docMk/>
            <pc:sldMk cId="252978607" sldId="587"/>
            <ac:picMk id="88122" creationId="{00000000-0000-0000-0000-000000000000}"/>
          </ac:picMkLst>
        </pc:picChg>
      </pc:sldChg>
      <pc:sldChg chg="addSp delSp modSp add mod">
        <pc:chgData name="Murat Ozen" userId="8c13d4d285aa0c36" providerId="LiveId" clId="{200E4DFF-04C6-4160-978C-742091342A59}" dt="2024-04-23T18:16:49.757" v="2162" actId="1036"/>
        <pc:sldMkLst>
          <pc:docMk/>
          <pc:sldMk cId="3544910060" sldId="588"/>
        </pc:sldMkLst>
        <pc:spChg chg="mod">
          <ac:chgData name="Murat Ozen" userId="8c13d4d285aa0c36" providerId="LiveId" clId="{200E4DFF-04C6-4160-978C-742091342A59}" dt="2024-04-23T18:12:41.933" v="2130" actId="313"/>
          <ac:spMkLst>
            <pc:docMk/>
            <pc:sldMk cId="3544910060" sldId="588"/>
            <ac:spMk id="250" creationId="{8D878FB9-B60B-3683-CB9E-413B1693DB37}"/>
          </ac:spMkLst>
        </pc:spChg>
        <pc:grpChg chg="del">
          <ac:chgData name="Murat Ozen" userId="8c13d4d285aa0c36" providerId="LiveId" clId="{200E4DFF-04C6-4160-978C-742091342A59}" dt="2024-04-23T18:12:43.534" v="2131" actId="478"/>
          <ac:grpSpMkLst>
            <pc:docMk/>
            <pc:sldMk cId="3544910060" sldId="588"/>
            <ac:grpSpMk id="88066" creationId="{00000000-0000-0000-0000-000000000000}"/>
          </ac:grpSpMkLst>
        </pc:grpChg>
        <pc:picChg chg="add del mod">
          <ac:chgData name="Murat Ozen" userId="8c13d4d285aa0c36" providerId="LiveId" clId="{200E4DFF-04C6-4160-978C-742091342A59}" dt="2024-04-23T18:16:49.757" v="2162" actId="1036"/>
          <ac:picMkLst>
            <pc:docMk/>
            <pc:sldMk cId="3544910060" sldId="588"/>
            <ac:picMk id="2" creationId="{C93E380E-21A2-981E-82D4-9748AB44DB0F}"/>
          </ac:picMkLst>
        </pc:picChg>
      </pc:sldChg>
      <pc:sldChg chg="addSp delSp modSp add mod">
        <pc:chgData name="Murat Ozen" userId="8c13d4d285aa0c36" providerId="LiveId" clId="{200E4DFF-04C6-4160-978C-742091342A59}" dt="2024-04-23T18:15:16.063" v="2154" actId="1076"/>
        <pc:sldMkLst>
          <pc:docMk/>
          <pc:sldMk cId="3666915112" sldId="589"/>
        </pc:sldMkLst>
        <pc:picChg chg="del">
          <ac:chgData name="Murat Ozen" userId="8c13d4d285aa0c36" providerId="LiveId" clId="{200E4DFF-04C6-4160-978C-742091342A59}" dt="2024-04-23T18:13:49.598" v="2143" actId="478"/>
          <ac:picMkLst>
            <pc:docMk/>
            <pc:sldMk cId="3666915112" sldId="589"/>
            <ac:picMk id="2" creationId="{C93E380E-21A2-981E-82D4-9748AB44DB0F}"/>
          </ac:picMkLst>
        </pc:picChg>
        <pc:picChg chg="add mod">
          <ac:chgData name="Murat Ozen" userId="8c13d4d285aa0c36" providerId="LiveId" clId="{200E4DFF-04C6-4160-978C-742091342A59}" dt="2024-04-23T18:15:16.063" v="2154" actId="1076"/>
          <ac:picMkLst>
            <pc:docMk/>
            <pc:sldMk cId="3666915112" sldId="589"/>
            <ac:picMk id="3" creationId="{E5AAC5C8-032C-FB6A-BADA-0330C80ADCD9}"/>
          </ac:picMkLst>
        </pc:picChg>
        <pc:picChg chg="add del mod">
          <ac:chgData name="Murat Ozen" userId="8c13d4d285aa0c36" providerId="LiveId" clId="{200E4DFF-04C6-4160-978C-742091342A59}" dt="2024-04-23T18:14:43.318" v="2150" actId="478"/>
          <ac:picMkLst>
            <pc:docMk/>
            <pc:sldMk cId="3666915112" sldId="589"/>
            <ac:picMk id="12290" creationId="{00000000-0000-0000-0000-000000000000}"/>
          </ac:picMkLst>
        </pc:picChg>
      </pc:sldChg>
      <pc:sldChg chg="add del">
        <pc:chgData name="Murat Ozen" userId="8c13d4d285aa0c36" providerId="LiveId" clId="{200E4DFF-04C6-4160-978C-742091342A59}" dt="2024-04-23T18:16:39.822" v="2161" actId="47"/>
        <pc:sldMkLst>
          <pc:docMk/>
          <pc:sldMk cId="1583644046" sldId="590"/>
        </pc:sldMkLst>
      </pc:sldChg>
      <pc:sldChg chg="addSp delSp modSp add mod">
        <pc:chgData name="Murat Ozen" userId="8c13d4d285aa0c36" providerId="LiveId" clId="{200E4DFF-04C6-4160-978C-742091342A59}" dt="2024-04-23T18:16:56.578" v="2163" actId="1076"/>
        <pc:sldMkLst>
          <pc:docMk/>
          <pc:sldMk cId="58466683" sldId="591"/>
        </pc:sldMkLst>
        <pc:picChg chg="add mod">
          <ac:chgData name="Murat Ozen" userId="8c13d4d285aa0c36" providerId="LiveId" clId="{200E4DFF-04C6-4160-978C-742091342A59}" dt="2024-04-23T18:16:56.578" v="2163" actId="1076"/>
          <ac:picMkLst>
            <pc:docMk/>
            <pc:sldMk cId="58466683" sldId="591"/>
            <ac:picMk id="2" creationId="{A660EB64-9AA1-2FAC-1C2B-764EE6213EBE}"/>
          </ac:picMkLst>
        </pc:picChg>
        <pc:picChg chg="del">
          <ac:chgData name="Murat Ozen" userId="8c13d4d285aa0c36" providerId="LiveId" clId="{200E4DFF-04C6-4160-978C-742091342A59}" dt="2024-04-23T18:16:15.589" v="2157" actId="478"/>
          <ac:picMkLst>
            <pc:docMk/>
            <pc:sldMk cId="58466683" sldId="591"/>
            <ac:picMk id="3" creationId="{E5AAC5C8-032C-FB6A-BADA-0330C80ADCD9}"/>
          </ac:picMkLst>
        </pc:picChg>
      </pc:sldChg>
      <pc:sldChg chg="addSp delSp modSp add mod">
        <pc:chgData name="Murat Ozen" userId="8c13d4d285aa0c36" providerId="LiveId" clId="{200E4DFF-04C6-4160-978C-742091342A59}" dt="2024-04-23T20:05:36.563" v="4903" actId="14100"/>
        <pc:sldMkLst>
          <pc:docMk/>
          <pc:sldMk cId="4293118192" sldId="592"/>
        </pc:sldMkLst>
        <pc:spChg chg="add mod">
          <ac:chgData name="Murat Ozen" userId="8c13d4d285aa0c36" providerId="LiveId" clId="{200E4DFF-04C6-4160-978C-742091342A59}" dt="2024-04-23T20:05:36.563" v="4903" actId="14100"/>
          <ac:spMkLst>
            <pc:docMk/>
            <pc:sldMk cId="4293118192" sldId="592"/>
            <ac:spMk id="3" creationId="{D6E0C1DD-9E4E-4E94-B64F-434352D05379}"/>
          </ac:spMkLst>
        </pc:spChg>
        <pc:spChg chg="del">
          <ac:chgData name="Murat Ozen" userId="8c13d4d285aa0c36" providerId="LiveId" clId="{200E4DFF-04C6-4160-978C-742091342A59}" dt="2024-04-23T18:20:24.062" v="2201" actId="478"/>
          <ac:spMkLst>
            <pc:docMk/>
            <pc:sldMk cId="4293118192" sldId="592"/>
            <ac:spMk id="249" creationId="{0D76AB92-933C-EB87-D888-4E03AB36A756}"/>
          </ac:spMkLst>
        </pc:spChg>
        <pc:spChg chg="mod">
          <ac:chgData name="Murat Ozen" userId="8c13d4d285aa0c36" providerId="LiveId" clId="{200E4DFF-04C6-4160-978C-742091342A59}" dt="2024-04-23T18:29:08.519" v="2542" actId="20577"/>
          <ac:spMkLst>
            <pc:docMk/>
            <pc:sldMk cId="4293118192" sldId="592"/>
            <ac:spMk id="250" creationId="{8D878FB9-B60B-3683-CB9E-413B1693DB37}"/>
          </ac:spMkLst>
        </pc:spChg>
        <pc:picChg chg="del">
          <ac:chgData name="Murat Ozen" userId="8c13d4d285aa0c36" providerId="LiveId" clId="{200E4DFF-04C6-4160-978C-742091342A59}" dt="2024-04-23T18:18:53.157" v="2165" actId="478"/>
          <ac:picMkLst>
            <pc:docMk/>
            <pc:sldMk cId="4293118192" sldId="592"/>
            <ac:picMk id="2" creationId="{A660EB64-9AA1-2FAC-1C2B-764EE6213EBE}"/>
          </ac:picMkLst>
        </pc:picChg>
      </pc:sldChg>
      <pc:sldChg chg="addSp delSp modSp add mod">
        <pc:chgData name="Murat Ozen" userId="8c13d4d285aa0c36" providerId="LiveId" clId="{200E4DFF-04C6-4160-978C-742091342A59}" dt="2024-04-23T18:52:09.533" v="2718" actId="1076"/>
        <pc:sldMkLst>
          <pc:docMk/>
          <pc:sldMk cId="3844282161" sldId="593"/>
        </pc:sldMkLst>
        <pc:spChg chg="del">
          <ac:chgData name="Murat Ozen" userId="8c13d4d285aa0c36" providerId="LiveId" clId="{200E4DFF-04C6-4160-978C-742091342A59}" dt="2024-04-23T18:34:48.697" v="2649" actId="478"/>
          <ac:spMkLst>
            <pc:docMk/>
            <pc:sldMk cId="3844282161" sldId="593"/>
            <ac:spMk id="3" creationId="{D6E0C1DD-9E4E-4E94-B64F-434352D05379}"/>
          </ac:spMkLst>
        </pc:spChg>
        <pc:picChg chg="add mod modCrop">
          <ac:chgData name="Murat Ozen" userId="8c13d4d285aa0c36" providerId="LiveId" clId="{200E4DFF-04C6-4160-978C-742091342A59}" dt="2024-04-23T18:52:09.533" v="2718" actId="1076"/>
          <ac:picMkLst>
            <pc:docMk/>
            <pc:sldMk cId="3844282161" sldId="593"/>
            <ac:picMk id="4" creationId="{9BB6378F-C11E-9EE6-CC61-25C8182E4721}"/>
          </ac:picMkLst>
        </pc:picChg>
        <pc:picChg chg="add mod modCrop">
          <ac:chgData name="Murat Ozen" userId="8c13d4d285aa0c36" providerId="LiveId" clId="{200E4DFF-04C6-4160-978C-742091342A59}" dt="2024-04-23T18:52:09.533" v="2718" actId="1076"/>
          <ac:picMkLst>
            <pc:docMk/>
            <pc:sldMk cId="3844282161" sldId="593"/>
            <ac:picMk id="6" creationId="{8D3DAB45-DDE7-AD96-C3D2-EF4BADB5EAE0}"/>
          </ac:picMkLst>
        </pc:picChg>
        <pc:picChg chg="add mod modCrop">
          <ac:chgData name="Murat Ozen" userId="8c13d4d285aa0c36" providerId="LiveId" clId="{200E4DFF-04C6-4160-978C-742091342A59}" dt="2024-04-23T18:52:09.533" v="2718" actId="1076"/>
          <ac:picMkLst>
            <pc:docMk/>
            <pc:sldMk cId="3844282161" sldId="593"/>
            <ac:picMk id="8" creationId="{80762AC0-6D1C-B9FF-C5C3-0D8ACEDC09AA}"/>
          </ac:picMkLst>
        </pc:picChg>
        <pc:picChg chg="add mod modCrop">
          <ac:chgData name="Murat Ozen" userId="8c13d4d285aa0c36" providerId="LiveId" clId="{200E4DFF-04C6-4160-978C-742091342A59}" dt="2024-04-23T18:52:09.533" v="2718" actId="1076"/>
          <ac:picMkLst>
            <pc:docMk/>
            <pc:sldMk cId="3844282161" sldId="593"/>
            <ac:picMk id="10" creationId="{C32541F5-BD7A-58DE-79C1-C40DAF5FECBE}"/>
          </ac:picMkLst>
        </pc:picChg>
      </pc:sldChg>
      <pc:sldChg chg="addSp delSp modSp add mod ord">
        <pc:chgData name="Murat Ozen" userId="8c13d4d285aa0c36" providerId="LiveId" clId="{200E4DFF-04C6-4160-978C-742091342A59}" dt="2024-04-23T20:33:23.287" v="5548" actId="20577"/>
        <pc:sldMkLst>
          <pc:docMk/>
          <pc:sldMk cId="2998258595" sldId="594"/>
        </pc:sldMkLst>
        <pc:spChg chg="mod">
          <ac:chgData name="Murat Ozen" userId="8c13d4d285aa0c36" providerId="LiveId" clId="{200E4DFF-04C6-4160-978C-742091342A59}" dt="2024-04-23T20:03:30.960" v="4764" actId="6549"/>
          <ac:spMkLst>
            <pc:docMk/>
            <pc:sldMk cId="2998258595" sldId="594"/>
            <ac:spMk id="3" creationId="{D6E0C1DD-9E4E-4E94-B64F-434352D05379}"/>
          </ac:spMkLst>
        </pc:spChg>
        <pc:spChg chg="add mod">
          <ac:chgData name="Murat Ozen" userId="8c13d4d285aa0c36" providerId="LiveId" clId="{200E4DFF-04C6-4160-978C-742091342A59}" dt="2024-04-23T19:58:05.758" v="4487" actId="20577"/>
          <ac:spMkLst>
            <pc:docMk/>
            <pc:sldMk cId="2998258595" sldId="594"/>
            <ac:spMk id="4" creationId="{7C3B310A-B5BC-A5EC-2E2C-2D53E42B1C09}"/>
          </ac:spMkLst>
        </pc:spChg>
        <pc:spChg chg="add del mod">
          <ac:chgData name="Murat Ozen" userId="8c13d4d285aa0c36" providerId="LiveId" clId="{200E4DFF-04C6-4160-978C-742091342A59}" dt="2024-04-23T19:50:35.868" v="3931" actId="478"/>
          <ac:spMkLst>
            <pc:docMk/>
            <pc:sldMk cId="2998258595" sldId="594"/>
            <ac:spMk id="5" creationId="{BFF9D0E9-A2E3-3904-3F13-CC0482DF9A08}"/>
          </ac:spMkLst>
        </pc:spChg>
        <pc:spChg chg="add del mod">
          <ac:chgData name="Murat Ozen" userId="8c13d4d285aa0c36" providerId="LiveId" clId="{200E4DFF-04C6-4160-978C-742091342A59}" dt="2024-04-23T19:50:37.651" v="3933" actId="478"/>
          <ac:spMkLst>
            <pc:docMk/>
            <pc:sldMk cId="2998258595" sldId="594"/>
            <ac:spMk id="6" creationId="{27ED8776-AA76-5B89-7980-D3437410572A}"/>
          </ac:spMkLst>
        </pc:spChg>
        <pc:spChg chg="add del mod">
          <ac:chgData name="Murat Ozen" userId="8c13d4d285aa0c36" providerId="LiveId" clId="{200E4DFF-04C6-4160-978C-742091342A59}" dt="2024-04-23T19:50:36.744" v="3932" actId="478"/>
          <ac:spMkLst>
            <pc:docMk/>
            <pc:sldMk cId="2998258595" sldId="594"/>
            <ac:spMk id="7" creationId="{076013C2-53EA-9694-E051-8BC199D17E93}"/>
          </ac:spMkLst>
        </pc:spChg>
        <pc:spChg chg="add del mod">
          <ac:chgData name="Murat Ozen" userId="8c13d4d285aa0c36" providerId="LiveId" clId="{200E4DFF-04C6-4160-978C-742091342A59}" dt="2024-04-23T19:50:27.806" v="3927" actId="478"/>
          <ac:spMkLst>
            <pc:docMk/>
            <pc:sldMk cId="2998258595" sldId="594"/>
            <ac:spMk id="8" creationId="{9FBB8816-4C17-90EB-CD46-154CB6BBAAED}"/>
          </ac:spMkLst>
        </pc:spChg>
        <pc:spChg chg="add mod">
          <ac:chgData name="Murat Ozen" userId="8c13d4d285aa0c36" providerId="LiveId" clId="{200E4DFF-04C6-4160-978C-742091342A59}" dt="2024-04-23T19:09:50.728" v="3105" actId="1076"/>
          <ac:spMkLst>
            <pc:docMk/>
            <pc:sldMk cId="2998258595" sldId="594"/>
            <ac:spMk id="8" creationId="{C424FF19-3287-CBAD-A56F-81B3A1B05F57}"/>
          </ac:spMkLst>
        </pc:spChg>
        <pc:spChg chg="add del mod">
          <ac:chgData name="Murat Ozen" userId="8c13d4d285aa0c36" providerId="LiveId" clId="{200E4DFF-04C6-4160-978C-742091342A59}" dt="2024-04-23T19:49:24.504" v="3885" actId="478"/>
          <ac:spMkLst>
            <pc:docMk/>
            <pc:sldMk cId="2998258595" sldId="594"/>
            <ac:spMk id="9" creationId="{CCB40E6B-AB4B-5AFD-CF95-448F39B459F1}"/>
          </ac:spMkLst>
        </pc:spChg>
        <pc:spChg chg="add del mod">
          <ac:chgData name="Murat Ozen" userId="8c13d4d285aa0c36" providerId="LiveId" clId="{200E4DFF-04C6-4160-978C-742091342A59}" dt="2024-04-23T19:50:59.332" v="3939" actId="478"/>
          <ac:spMkLst>
            <pc:docMk/>
            <pc:sldMk cId="2998258595" sldId="594"/>
            <ac:spMk id="10" creationId="{DDE406EA-30C4-C67E-A4AE-BDCE628FD94B}"/>
          </ac:spMkLst>
        </pc:spChg>
        <pc:spChg chg="add mod">
          <ac:chgData name="Murat Ozen" userId="8c13d4d285aa0c36" providerId="LiveId" clId="{200E4DFF-04C6-4160-978C-742091342A59}" dt="2024-04-23T19:46:37.989" v="3822" actId="14100"/>
          <ac:spMkLst>
            <pc:docMk/>
            <pc:sldMk cId="2998258595" sldId="594"/>
            <ac:spMk id="11" creationId="{E3B3442C-DE35-D772-B508-07AF871E8BD9}"/>
          </ac:spMkLst>
        </pc:spChg>
        <pc:spChg chg="add mod">
          <ac:chgData name="Murat Ozen" userId="8c13d4d285aa0c36" providerId="LiveId" clId="{200E4DFF-04C6-4160-978C-742091342A59}" dt="2024-04-23T20:33:23.287" v="5548" actId="20577"/>
          <ac:spMkLst>
            <pc:docMk/>
            <pc:sldMk cId="2998258595" sldId="594"/>
            <ac:spMk id="12" creationId="{65D9F3D6-1B7C-8C93-1FC4-955D9BE8AA75}"/>
          </ac:spMkLst>
        </pc:spChg>
        <pc:spChg chg="add del mod">
          <ac:chgData name="Murat Ozen" userId="8c13d4d285aa0c36" providerId="LiveId" clId="{200E4DFF-04C6-4160-978C-742091342A59}" dt="2024-04-23T19:50:29.268" v="3928" actId="478"/>
          <ac:spMkLst>
            <pc:docMk/>
            <pc:sldMk cId="2998258595" sldId="594"/>
            <ac:spMk id="13" creationId="{63B39B45-CC9C-6D3A-C416-4D065CD80F77}"/>
          </ac:spMkLst>
        </pc:spChg>
        <pc:spChg chg="mod">
          <ac:chgData name="Murat Ozen" userId="8c13d4d285aa0c36" providerId="LiveId" clId="{200E4DFF-04C6-4160-978C-742091342A59}" dt="2024-04-23T19:02:36.435" v="2754" actId="20577"/>
          <ac:spMkLst>
            <pc:docMk/>
            <pc:sldMk cId="2998258595" sldId="594"/>
            <ac:spMk id="250" creationId="{8D878FB9-B60B-3683-CB9E-413B1693DB37}"/>
          </ac:spMkLst>
        </pc:spChg>
        <pc:picChg chg="add mod modCrop">
          <ac:chgData name="Murat Ozen" userId="8c13d4d285aa0c36" providerId="LiveId" clId="{200E4DFF-04C6-4160-978C-742091342A59}" dt="2024-04-23T19:49:35.421" v="3886" actId="732"/>
          <ac:picMkLst>
            <pc:docMk/>
            <pc:sldMk cId="2998258595" sldId="594"/>
            <ac:picMk id="2" creationId="{38008BA8-BA3A-1164-FE4C-6753CBB096AC}"/>
          </ac:picMkLst>
        </pc:picChg>
      </pc:sldChg>
      <pc:sldChg chg="addSp delSp modSp add mod">
        <pc:chgData name="Murat Ozen" userId="8c13d4d285aa0c36" providerId="LiveId" clId="{200E4DFF-04C6-4160-978C-742091342A59}" dt="2024-04-23T20:06:06.888" v="4906" actId="478"/>
        <pc:sldMkLst>
          <pc:docMk/>
          <pc:sldMk cId="3082526688" sldId="595"/>
        </pc:sldMkLst>
        <pc:spChg chg="mod">
          <ac:chgData name="Murat Ozen" userId="8c13d4d285aa0c36" providerId="LiveId" clId="{200E4DFF-04C6-4160-978C-742091342A59}" dt="2024-04-23T20:01:22.051" v="4628" actId="20577"/>
          <ac:spMkLst>
            <pc:docMk/>
            <pc:sldMk cId="3082526688" sldId="595"/>
            <ac:spMk id="3" creationId="{D6E0C1DD-9E4E-4E94-B64F-434352D05379}"/>
          </ac:spMkLst>
        </pc:spChg>
        <pc:spChg chg="del">
          <ac:chgData name="Murat Ozen" userId="8c13d4d285aa0c36" providerId="LiveId" clId="{200E4DFF-04C6-4160-978C-742091342A59}" dt="2024-04-23T19:36:36.680" v="3563" actId="478"/>
          <ac:spMkLst>
            <pc:docMk/>
            <pc:sldMk cId="3082526688" sldId="595"/>
            <ac:spMk id="4" creationId="{7C3B310A-B5BC-A5EC-2E2C-2D53E42B1C09}"/>
          </ac:spMkLst>
        </pc:spChg>
        <pc:spChg chg="del">
          <ac:chgData name="Murat Ozen" userId="8c13d4d285aa0c36" providerId="LiveId" clId="{200E4DFF-04C6-4160-978C-742091342A59}" dt="2024-04-23T19:36:39.816" v="3564" actId="478"/>
          <ac:spMkLst>
            <pc:docMk/>
            <pc:sldMk cId="3082526688" sldId="595"/>
            <ac:spMk id="5" creationId="{BFF9D0E9-A2E3-3904-3F13-CC0482DF9A08}"/>
          </ac:spMkLst>
        </pc:spChg>
        <pc:spChg chg="del mod">
          <ac:chgData name="Murat Ozen" userId="8c13d4d285aa0c36" providerId="LiveId" clId="{200E4DFF-04C6-4160-978C-742091342A59}" dt="2024-04-23T20:06:06.888" v="4906" actId="478"/>
          <ac:spMkLst>
            <pc:docMk/>
            <pc:sldMk cId="3082526688" sldId="595"/>
            <ac:spMk id="6" creationId="{27ED8776-AA76-5B89-7980-D3437410572A}"/>
          </ac:spMkLst>
        </pc:spChg>
        <pc:spChg chg="del mod">
          <ac:chgData name="Murat Ozen" userId="8c13d4d285aa0c36" providerId="LiveId" clId="{200E4DFF-04C6-4160-978C-742091342A59}" dt="2024-04-23T19:36:41.784" v="3565" actId="478"/>
          <ac:spMkLst>
            <pc:docMk/>
            <pc:sldMk cId="3082526688" sldId="595"/>
            <ac:spMk id="7" creationId="{076013C2-53EA-9694-E051-8BC199D17E93}"/>
          </ac:spMkLst>
        </pc:spChg>
        <pc:spChg chg="add mod">
          <ac:chgData name="Murat Ozen" userId="8c13d4d285aa0c36" providerId="LiveId" clId="{200E4DFF-04C6-4160-978C-742091342A59}" dt="2024-04-23T20:06:02.388" v="4904" actId="1076"/>
          <ac:spMkLst>
            <pc:docMk/>
            <pc:sldMk cId="3082526688" sldId="595"/>
            <ac:spMk id="8" creationId="{94E8B9C3-206A-C5B4-C120-47DFD04B1EAE}"/>
          </ac:spMkLst>
        </pc:spChg>
        <pc:spChg chg="del">
          <ac:chgData name="Murat Ozen" userId="8c13d4d285aa0c36" providerId="LiveId" clId="{200E4DFF-04C6-4160-978C-742091342A59}" dt="2024-04-23T19:32:38.569" v="3448" actId="478"/>
          <ac:spMkLst>
            <pc:docMk/>
            <pc:sldMk cId="3082526688" sldId="595"/>
            <ac:spMk id="9" creationId="{CCB40E6B-AB4B-5AFD-CF95-448F39B459F1}"/>
          </ac:spMkLst>
        </pc:spChg>
        <pc:spChg chg="del">
          <ac:chgData name="Murat Ozen" userId="8c13d4d285aa0c36" providerId="LiveId" clId="{200E4DFF-04C6-4160-978C-742091342A59}" dt="2024-04-23T20:06:05.088" v="4905" actId="478"/>
          <ac:spMkLst>
            <pc:docMk/>
            <pc:sldMk cId="3082526688" sldId="595"/>
            <ac:spMk id="10" creationId="{DDE406EA-30C4-C67E-A4AE-BDCE628FD94B}"/>
          </ac:spMkLst>
        </pc:spChg>
        <pc:spChg chg="add mod">
          <ac:chgData name="Murat Ozen" userId="8c13d4d285aa0c36" providerId="LiveId" clId="{200E4DFF-04C6-4160-978C-742091342A59}" dt="2024-04-23T20:06:02.388" v="4904" actId="1076"/>
          <ac:spMkLst>
            <pc:docMk/>
            <pc:sldMk cId="3082526688" sldId="595"/>
            <ac:spMk id="11" creationId="{E768CCC3-625A-4DA0-7493-D9C237979574}"/>
          </ac:spMkLst>
        </pc:spChg>
        <pc:spChg chg="add mod">
          <ac:chgData name="Murat Ozen" userId="8c13d4d285aa0c36" providerId="LiveId" clId="{200E4DFF-04C6-4160-978C-742091342A59}" dt="2024-04-23T20:06:02.388" v="4904" actId="1076"/>
          <ac:spMkLst>
            <pc:docMk/>
            <pc:sldMk cId="3082526688" sldId="595"/>
            <ac:spMk id="12" creationId="{CD8D2E4C-85EE-EC3A-C4D5-AF46C9B02713}"/>
          </ac:spMkLst>
        </pc:spChg>
        <pc:spChg chg="add mod">
          <ac:chgData name="Murat Ozen" userId="8c13d4d285aa0c36" providerId="LiveId" clId="{200E4DFF-04C6-4160-978C-742091342A59}" dt="2024-04-23T20:06:02.388" v="4904" actId="1076"/>
          <ac:spMkLst>
            <pc:docMk/>
            <pc:sldMk cId="3082526688" sldId="595"/>
            <ac:spMk id="13" creationId="{6ADA0308-607C-8975-B49B-9FF24E46D8B9}"/>
          </ac:spMkLst>
        </pc:spChg>
        <pc:spChg chg="mod">
          <ac:chgData name="Murat Ozen" userId="8c13d4d285aa0c36" providerId="LiveId" clId="{200E4DFF-04C6-4160-978C-742091342A59}" dt="2024-04-23T19:26:16.339" v="3146" actId="20577"/>
          <ac:spMkLst>
            <pc:docMk/>
            <pc:sldMk cId="3082526688" sldId="595"/>
            <ac:spMk id="250" creationId="{8D878FB9-B60B-3683-CB9E-413B1693DB37}"/>
          </ac:spMkLst>
        </pc:spChg>
        <pc:picChg chg="mod modCrop">
          <ac:chgData name="Murat Ozen" userId="8c13d4d285aa0c36" providerId="LiveId" clId="{200E4DFF-04C6-4160-978C-742091342A59}" dt="2024-04-23T20:06:02.388" v="4904" actId="1076"/>
          <ac:picMkLst>
            <pc:docMk/>
            <pc:sldMk cId="3082526688" sldId="595"/>
            <ac:picMk id="2" creationId="{38008BA8-BA3A-1164-FE4C-6753CBB096AC}"/>
          </ac:picMkLst>
        </pc:picChg>
      </pc:sldChg>
      <pc:sldChg chg="addSp delSp modSp add mod ord">
        <pc:chgData name="Murat Ozen" userId="8c13d4d285aa0c36" providerId="LiveId" clId="{200E4DFF-04C6-4160-978C-742091342A59}" dt="2024-04-23T20:34:09.871" v="5567" actId="20577"/>
        <pc:sldMkLst>
          <pc:docMk/>
          <pc:sldMk cId="2299051222" sldId="596"/>
        </pc:sldMkLst>
        <pc:spChg chg="mod">
          <ac:chgData name="Murat Ozen" userId="8c13d4d285aa0c36" providerId="LiveId" clId="{200E4DFF-04C6-4160-978C-742091342A59}" dt="2024-04-23T20:03:41.331" v="4775" actId="6549"/>
          <ac:spMkLst>
            <pc:docMk/>
            <pc:sldMk cId="2299051222" sldId="596"/>
            <ac:spMk id="3" creationId="{D6E0C1DD-9E4E-4E94-B64F-434352D05379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4" creationId="{7C3B310A-B5BC-A5EC-2E2C-2D53E42B1C09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5" creationId="{BFF9D0E9-A2E3-3904-3F13-CC0482DF9A08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6" creationId="{27ED8776-AA76-5B89-7980-D3437410572A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7" creationId="{076013C2-53EA-9694-E051-8BC199D17E93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8" creationId="{9FBB8816-4C17-90EB-CD46-154CB6BBAAED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9" creationId="{CCB40E6B-AB4B-5AFD-CF95-448F39B459F1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10" creationId="{DDE406EA-30C4-C67E-A4AE-BDCE628FD94B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11" creationId="{E3B3442C-DE35-D772-B508-07AF871E8BD9}"/>
          </ac:spMkLst>
        </pc:spChg>
        <pc:spChg chg="del">
          <ac:chgData name="Murat Ozen" userId="8c13d4d285aa0c36" providerId="LiveId" clId="{200E4DFF-04C6-4160-978C-742091342A59}" dt="2024-04-23T19:45:35.813" v="3812" actId="478"/>
          <ac:spMkLst>
            <pc:docMk/>
            <pc:sldMk cId="2299051222" sldId="596"/>
            <ac:spMk id="12" creationId="{65D9F3D6-1B7C-8C93-1FC4-955D9BE8AA75}"/>
          </ac:spMkLst>
        </pc:spChg>
        <pc:spChg chg="add mod">
          <ac:chgData name="Murat Ozen" userId="8c13d4d285aa0c36" providerId="LiveId" clId="{200E4DFF-04C6-4160-978C-742091342A59}" dt="2024-04-23T19:47:10.378" v="3830" actId="20577"/>
          <ac:spMkLst>
            <pc:docMk/>
            <pc:sldMk cId="2299051222" sldId="596"/>
            <ac:spMk id="14" creationId="{3A5BC000-1894-19CB-5E6E-341779B0F7B1}"/>
          </ac:spMkLst>
        </pc:spChg>
        <pc:spChg chg="add mod">
          <ac:chgData name="Murat Ozen" userId="8c13d4d285aa0c36" providerId="LiveId" clId="{200E4DFF-04C6-4160-978C-742091342A59}" dt="2024-04-23T20:32:50.247" v="5537" actId="1036"/>
          <ac:spMkLst>
            <pc:docMk/>
            <pc:sldMk cId="2299051222" sldId="596"/>
            <ac:spMk id="15" creationId="{7E1BD6A4-925F-F96B-79B5-C376FD836A67}"/>
          </ac:spMkLst>
        </pc:spChg>
        <pc:spChg chg="add mod">
          <ac:chgData name="Murat Ozen" userId="8c13d4d285aa0c36" providerId="LiveId" clId="{200E4DFF-04C6-4160-978C-742091342A59}" dt="2024-04-23T20:34:09.871" v="5567" actId="20577"/>
          <ac:spMkLst>
            <pc:docMk/>
            <pc:sldMk cId="2299051222" sldId="596"/>
            <ac:spMk id="16" creationId="{6D5F04AB-57F5-ECED-0ABE-11AE3A4D9932}"/>
          </ac:spMkLst>
        </pc:spChg>
        <pc:spChg chg="add mod">
          <ac:chgData name="Murat Ozen" userId="8c13d4d285aa0c36" providerId="LiveId" clId="{200E4DFF-04C6-4160-978C-742091342A59}" dt="2024-04-23T20:33:07.604" v="5543" actId="14100"/>
          <ac:spMkLst>
            <pc:docMk/>
            <pc:sldMk cId="2299051222" sldId="596"/>
            <ac:spMk id="17" creationId="{9BC01394-DC10-1E52-5AB0-BEACA7BDFDD1}"/>
          </ac:spMkLst>
        </pc:spChg>
        <pc:spChg chg="mod">
          <ac:chgData name="Murat Ozen" userId="8c13d4d285aa0c36" providerId="LiveId" clId="{200E4DFF-04C6-4160-978C-742091342A59}" dt="2024-04-23T20:33:58.776" v="5558" actId="20577"/>
          <ac:spMkLst>
            <pc:docMk/>
            <pc:sldMk cId="2299051222" sldId="596"/>
            <ac:spMk id="250" creationId="{8D878FB9-B60B-3683-CB9E-413B1693DB37}"/>
          </ac:spMkLst>
        </pc:spChg>
        <pc:picChg chg="del">
          <ac:chgData name="Murat Ozen" userId="8c13d4d285aa0c36" providerId="LiveId" clId="{200E4DFF-04C6-4160-978C-742091342A59}" dt="2024-04-23T19:45:31.220" v="3811" actId="478"/>
          <ac:picMkLst>
            <pc:docMk/>
            <pc:sldMk cId="2299051222" sldId="596"/>
            <ac:picMk id="2" creationId="{38008BA8-BA3A-1164-FE4C-6753CBB096AC}"/>
          </ac:picMkLst>
        </pc:picChg>
        <pc:picChg chg="add mod modCrop">
          <ac:chgData name="Murat Ozen" userId="8c13d4d285aa0c36" providerId="LiveId" clId="{200E4DFF-04C6-4160-978C-742091342A59}" dt="2024-04-23T19:51:22.928" v="3940" actId="732"/>
          <ac:picMkLst>
            <pc:docMk/>
            <pc:sldMk cId="2299051222" sldId="596"/>
            <ac:picMk id="13" creationId="{B1E68322-CD58-CD86-8E15-33889ECBC287}"/>
          </ac:picMkLst>
        </pc:picChg>
      </pc:sldChg>
      <pc:sldChg chg="delSp modSp add mod ord">
        <pc:chgData name="Murat Ozen" userId="8c13d4d285aa0c36" providerId="LiveId" clId="{200E4DFF-04C6-4160-978C-742091342A59}" dt="2024-04-23T20:08:31.625" v="4954" actId="20577"/>
        <pc:sldMkLst>
          <pc:docMk/>
          <pc:sldMk cId="3246983197" sldId="597"/>
        </pc:sldMkLst>
        <pc:spChg chg="mod">
          <ac:chgData name="Murat Ozen" userId="8c13d4d285aa0c36" providerId="LiveId" clId="{200E4DFF-04C6-4160-978C-742091342A59}" dt="2024-04-23T20:03:11.351" v="4762" actId="20577"/>
          <ac:spMkLst>
            <pc:docMk/>
            <pc:sldMk cId="3246983197" sldId="597"/>
            <ac:spMk id="3" creationId="{D6E0C1DD-9E4E-4E94-B64F-434352D05379}"/>
          </ac:spMkLst>
        </pc:spChg>
        <pc:spChg chg="del">
          <ac:chgData name="Murat Ozen" userId="8c13d4d285aa0c36" providerId="LiveId" clId="{200E4DFF-04C6-4160-978C-742091342A59}" dt="2024-04-23T20:06:18.496" v="4907" actId="478"/>
          <ac:spMkLst>
            <pc:docMk/>
            <pc:sldMk cId="3246983197" sldId="597"/>
            <ac:spMk id="6" creationId="{27ED8776-AA76-5B89-7980-D3437410572A}"/>
          </ac:spMkLst>
        </pc:spChg>
        <pc:spChg chg="mod">
          <ac:chgData name="Murat Ozen" userId="8c13d4d285aa0c36" providerId="LiveId" clId="{200E4DFF-04C6-4160-978C-742091342A59}" dt="2024-04-23T20:08:25.043" v="4952" actId="1076"/>
          <ac:spMkLst>
            <pc:docMk/>
            <pc:sldMk cId="3246983197" sldId="597"/>
            <ac:spMk id="8" creationId="{94E8B9C3-206A-C5B4-C120-47DFD04B1EAE}"/>
          </ac:spMkLst>
        </pc:spChg>
        <pc:spChg chg="del">
          <ac:chgData name="Murat Ozen" userId="8c13d4d285aa0c36" providerId="LiveId" clId="{200E4DFF-04C6-4160-978C-742091342A59}" dt="2024-04-23T20:06:22.144" v="4908" actId="478"/>
          <ac:spMkLst>
            <pc:docMk/>
            <pc:sldMk cId="3246983197" sldId="597"/>
            <ac:spMk id="10" creationId="{DDE406EA-30C4-C67E-A4AE-BDCE628FD94B}"/>
          </ac:spMkLst>
        </pc:spChg>
        <pc:spChg chg="mod">
          <ac:chgData name="Murat Ozen" userId="8c13d4d285aa0c36" providerId="LiveId" clId="{200E4DFF-04C6-4160-978C-742091342A59}" dt="2024-04-23T20:08:25.043" v="4952" actId="1076"/>
          <ac:spMkLst>
            <pc:docMk/>
            <pc:sldMk cId="3246983197" sldId="597"/>
            <ac:spMk id="11" creationId="{E768CCC3-625A-4DA0-7493-D9C237979574}"/>
          </ac:spMkLst>
        </pc:spChg>
        <pc:spChg chg="mod">
          <ac:chgData name="Murat Ozen" userId="8c13d4d285aa0c36" providerId="LiveId" clId="{200E4DFF-04C6-4160-978C-742091342A59}" dt="2024-04-23T20:08:25.043" v="4952" actId="1076"/>
          <ac:spMkLst>
            <pc:docMk/>
            <pc:sldMk cId="3246983197" sldId="597"/>
            <ac:spMk id="12" creationId="{CD8D2E4C-85EE-EC3A-C4D5-AF46C9B02713}"/>
          </ac:spMkLst>
        </pc:spChg>
        <pc:spChg chg="mod">
          <ac:chgData name="Murat Ozen" userId="8c13d4d285aa0c36" providerId="LiveId" clId="{200E4DFF-04C6-4160-978C-742091342A59}" dt="2024-04-23T20:08:25.043" v="4952" actId="1076"/>
          <ac:spMkLst>
            <pc:docMk/>
            <pc:sldMk cId="3246983197" sldId="597"/>
            <ac:spMk id="13" creationId="{6ADA0308-607C-8975-B49B-9FF24E46D8B9}"/>
          </ac:spMkLst>
        </pc:spChg>
        <pc:spChg chg="mod">
          <ac:chgData name="Murat Ozen" userId="8c13d4d285aa0c36" providerId="LiveId" clId="{200E4DFF-04C6-4160-978C-742091342A59}" dt="2024-04-23T20:08:31.625" v="4954" actId="20577"/>
          <ac:spMkLst>
            <pc:docMk/>
            <pc:sldMk cId="3246983197" sldId="597"/>
            <ac:spMk id="250" creationId="{8D878FB9-B60B-3683-CB9E-413B1693DB37}"/>
          </ac:spMkLst>
        </pc:spChg>
        <pc:picChg chg="mod">
          <ac:chgData name="Murat Ozen" userId="8c13d4d285aa0c36" providerId="LiveId" clId="{200E4DFF-04C6-4160-978C-742091342A59}" dt="2024-04-23T20:08:25.043" v="4952" actId="1076"/>
          <ac:picMkLst>
            <pc:docMk/>
            <pc:sldMk cId="3246983197" sldId="597"/>
            <ac:picMk id="2" creationId="{38008BA8-BA3A-1164-FE4C-6753CBB096AC}"/>
          </ac:picMkLst>
        </pc:picChg>
      </pc:sldChg>
      <pc:sldChg chg="add">
        <pc:chgData name="Murat Ozen" userId="8c13d4d285aa0c36" providerId="LiveId" clId="{200E4DFF-04C6-4160-978C-742091342A59}" dt="2024-04-23T20:08:35.925" v="4955" actId="2890"/>
        <pc:sldMkLst>
          <pc:docMk/>
          <pc:sldMk cId="977160663" sldId="598"/>
        </pc:sldMkLst>
      </pc:sldChg>
      <pc:sldChg chg="addSp delSp modSp add mod ord setBg">
        <pc:chgData name="Murat Ozen" userId="8c13d4d285aa0c36" providerId="LiveId" clId="{200E4DFF-04C6-4160-978C-742091342A59}" dt="2024-04-23T20:28:17.297" v="5530" actId="20577"/>
        <pc:sldMkLst>
          <pc:docMk/>
          <pc:sldMk cId="498727761" sldId="599"/>
        </pc:sldMkLst>
        <pc:spChg chg="mod">
          <ac:chgData name="Murat Ozen" userId="8c13d4d285aa0c36" providerId="LiveId" clId="{200E4DFF-04C6-4160-978C-742091342A59}" dt="2024-04-23T20:24:48.701" v="5349" actId="14100"/>
          <ac:spMkLst>
            <pc:docMk/>
            <pc:sldMk cId="498727761" sldId="599"/>
            <ac:spMk id="3" creationId="{D6E0C1DD-9E4E-4E94-B64F-434352D05379}"/>
          </ac:spMkLst>
        </pc:spChg>
        <pc:spChg chg="add mod">
          <ac:chgData name="Murat Ozen" userId="8c13d4d285aa0c36" providerId="LiveId" clId="{200E4DFF-04C6-4160-978C-742091342A59}" dt="2024-04-23T20:23:09.868" v="5338" actId="2"/>
          <ac:spMkLst>
            <pc:docMk/>
            <pc:sldMk cId="498727761" sldId="599"/>
            <ac:spMk id="6" creationId="{EEA1D221-156A-724C-2265-52E16BF41C1B}"/>
          </ac:spMkLst>
        </pc:spChg>
        <pc:spChg chg="add mod">
          <ac:chgData name="Murat Ozen" userId="8c13d4d285aa0c36" providerId="LiveId" clId="{200E4DFF-04C6-4160-978C-742091342A59}" dt="2024-04-23T20:25:47.963" v="5366" actId="121"/>
          <ac:spMkLst>
            <pc:docMk/>
            <pc:sldMk cId="498727761" sldId="599"/>
            <ac:spMk id="7" creationId="{4A5EFF6A-8C30-7BEA-CC33-B6A314AD4C24}"/>
          </ac:spMkLst>
        </pc:spChg>
        <pc:spChg chg="add mod">
          <ac:chgData name="Murat Ozen" userId="8c13d4d285aa0c36" providerId="LiveId" clId="{200E4DFF-04C6-4160-978C-742091342A59}" dt="2024-04-23T20:26:25.873" v="5430" actId="20577"/>
          <ac:spMkLst>
            <pc:docMk/>
            <pc:sldMk cId="498727761" sldId="599"/>
            <ac:spMk id="8" creationId="{8DD17E93-AE68-F299-5218-A99F03AEF228}"/>
          </ac:spMkLst>
        </pc:spChg>
        <pc:spChg chg="add mod">
          <ac:chgData name="Murat Ozen" userId="8c13d4d285aa0c36" providerId="LiveId" clId="{200E4DFF-04C6-4160-978C-742091342A59}" dt="2024-04-23T20:27:03.614" v="5482" actId="20577"/>
          <ac:spMkLst>
            <pc:docMk/>
            <pc:sldMk cId="498727761" sldId="599"/>
            <ac:spMk id="9" creationId="{A20B3D6F-048F-3217-8C4B-8109A558D827}"/>
          </ac:spMkLst>
        </pc:spChg>
        <pc:spChg chg="add mod">
          <ac:chgData name="Murat Ozen" userId="8c13d4d285aa0c36" providerId="LiveId" clId="{200E4DFF-04C6-4160-978C-742091342A59}" dt="2024-04-23T20:27:39.249" v="5525" actId="20577"/>
          <ac:spMkLst>
            <pc:docMk/>
            <pc:sldMk cId="498727761" sldId="599"/>
            <ac:spMk id="10" creationId="{0F22BA68-5085-A5E8-6873-5D9FAB7A8417}"/>
          </ac:spMkLst>
        </pc:spChg>
        <pc:spChg chg="add mod">
          <ac:chgData name="Murat Ozen" userId="8c13d4d285aa0c36" providerId="LiveId" clId="{200E4DFF-04C6-4160-978C-742091342A59}" dt="2024-04-23T20:28:17.297" v="5530" actId="20577"/>
          <ac:spMkLst>
            <pc:docMk/>
            <pc:sldMk cId="498727761" sldId="599"/>
            <ac:spMk id="11" creationId="{7CDD0F92-C826-7664-E731-6D414F66D9B3}"/>
          </ac:spMkLst>
        </pc:spChg>
        <pc:spChg chg="del">
          <ac:chgData name="Murat Ozen" userId="8c13d4d285aa0c36" providerId="LiveId" clId="{200E4DFF-04C6-4160-978C-742091342A59}" dt="2024-04-23T20:10:18.949" v="5080" actId="478"/>
          <ac:spMkLst>
            <pc:docMk/>
            <pc:sldMk cId="498727761" sldId="599"/>
            <ac:spMk id="14" creationId="{3A5BC000-1894-19CB-5E6E-341779B0F7B1}"/>
          </ac:spMkLst>
        </pc:spChg>
        <pc:spChg chg="del">
          <ac:chgData name="Murat Ozen" userId="8c13d4d285aa0c36" providerId="LiveId" clId="{200E4DFF-04C6-4160-978C-742091342A59}" dt="2024-04-23T20:10:18.949" v="5080" actId="478"/>
          <ac:spMkLst>
            <pc:docMk/>
            <pc:sldMk cId="498727761" sldId="599"/>
            <ac:spMk id="15" creationId="{7E1BD6A4-925F-F96B-79B5-C376FD836A67}"/>
          </ac:spMkLst>
        </pc:spChg>
        <pc:spChg chg="del mod">
          <ac:chgData name="Murat Ozen" userId="8c13d4d285aa0c36" providerId="LiveId" clId="{200E4DFF-04C6-4160-978C-742091342A59}" dt="2024-04-23T20:10:18.949" v="5080" actId="478"/>
          <ac:spMkLst>
            <pc:docMk/>
            <pc:sldMk cId="498727761" sldId="599"/>
            <ac:spMk id="16" creationId="{6D5F04AB-57F5-ECED-0ABE-11AE3A4D9932}"/>
          </ac:spMkLst>
        </pc:spChg>
        <pc:spChg chg="del">
          <ac:chgData name="Murat Ozen" userId="8c13d4d285aa0c36" providerId="LiveId" clId="{200E4DFF-04C6-4160-978C-742091342A59}" dt="2024-04-23T20:10:19.951" v="5081" actId="478"/>
          <ac:spMkLst>
            <pc:docMk/>
            <pc:sldMk cId="498727761" sldId="599"/>
            <ac:spMk id="17" creationId="{9BC01394-DC10-1E52-5AB0-BEACA7BDFDD1}"/>
          </ac:spMkLst>
        </pc:spChg>
        <pc:spChg chg="mod">
          <ac:chgData name="Murat Ozen" userId="8c13d4d285aa0c36" providerId="LiveId" clId="{200E4DFF-04C6-4160-978C-742091342A59}" dt="2024-04-23T20:11:11.054" v="5087" actId="26606"/>
          <ac:spMkLst>
            <pc:docMk/>
            <pc:sldMk cId="498727761" sldId="599"/>
            <ac:spMk id="250" creationId="{8D878FB9-B60B-3683-CB9E-413B1693DB37}"/>
          </ac:spMkLst>
        </pc:spChg>
        <pc:spChg chg="add del">
          <ac:chgData name="Murat Ozen" userId="8c13d4d285aa0c36" providerId="LiveId" clId="{200E4DFF-04C6-4160-978C-742091342A59}" dt="2024-04-23T20:11:11.054" v="5087" actId="26606"/>
          <ac:spMkLst>
            <pc:docMk/>
            <pc:sldMk cId="498727761" sldId="599"/>
            <ac:spMk id="255" creationId="{2B97F24A-32CE-4C1C-A50D-3016B394DCFB}"/>
          </ac:spMkLst>
        </pc:spChg>
        <pc:spChg chg="add del">
          <ac:chgData name="Murat Ozen" userId="8c13d4d285aa0c36" providerId="LiveId" clId="{200E4DFF-04C6-4160-978C-742091342A59}" dt="2024-04-23T20:11:11.054" v="5087" actId="26606"/>
          <ac:spMkLst>
            <pc:docMk/>
            <pc:sldMk cId="498727761" sldId="599"/>
            <ac:spMk id="257" creationId="{CD8B4F24-440B-49E9-B85D-733523DC064B}"/>
          </ac:spMkLst>
        </pc:spChg>
        <pc:picChg chg="add del mod">
          <ac:chgData name="Murat Ozen" userId="8c13d4d285aa0c36" providerId="LiveId" clId="{200E4DFF-04C6-4160-978C-742091342A59}" dt="2024-04-23T20:19:16.082" v="5090" actId="478"/>
          <ac:picMkLst>
            <pc:docMk/>
            <pc:sldMk cId="498727761" sldId="599"/>
            <ac:picMk id="2" creationId="{75CF205B-F4E9-BCC8-C61A-BCAD60E5839B}"/>
          </ac:picMkLst>
        </pc:picChg>
        <pc:picChg chg="add mod modCrop">
          <ac:chgData name="Murat Ozen" userId="8c13d4d285aa0c36" providerId="LiveId" clId="{200E4DFF-04C6-4160-978C-742091342A59}" dt="2024-04-23T20:19:57.959" v="5098" actId="1076"/>
          <ac:picMkLst>
            <pc:docMk/>
            <pc:sldMk cId="498727761" sldId="599"/>
            <ac:picMk id="5" creationId="{EBDC3FC1-45FA-310D-93B0-72DF496F03C8}"/>
          </ac:picMkLst>
        </pc:picChg>
        <pc:picChg chg="del">
          <ac:chgData name="Murat Ozen" userId="8c13d4d285aa0c36" providerId="LiveId" clId="{200E4DFF-04C6-4160-978C-742091342A59}" dt="2024-04-23T20:10:14.110" v="5079" actId="478"/>
          <ac:picMkLst>
            <pc:docMk/>
            <pc:sldMk cId="498727761" sldId="599"/>
            <ac:picMk id="13" creationId="{B1E68322-CD58-CD86-8E15-33889ECBC287}"/>
          </ac:picMkLst>
        </pc:picChg>
      </pc:sldChg>
    </pc:docChg>
  </pc:docChgLst>
  <pc:docChgLst>
    <pc:chgData name="Murat Ozen" userId="8c13d4d285aa0c36" providerId="LiveId" clId="{0D331172-A507-451D-BDA4-9D346A633F0F}"/>
    <pc:docChg chg="undo custSel addSld delSld modSld sldOrd">
      <pc:chgData name="Murat Ozen" userId="8c13d4d285aa0c36" providerId="LiveId" clId="{0D331172-A507-451D-BDA4-9D346A633F0F}" dt="2024-04-24T12:28:23.617" v="1676" actId="1076"/>
      <pc:docMkLst>
        <pc:docMk/>
      </pc:docMkLst>
      <pc:sldChg chg="addSp modSp mod">
        <pc:chgData name="Murat Ozen" userId="8c13d4d285aa0c36" providerId="LiveId" clId="{0D331172-A507-451D-BDA4-9D346A633F0F}" dt="2024-04-24T12:22:24.227" v="1648" actId="1076"/>
        <pc:sldMkLst>
          <pc:docMk/>
          <pc:sldMk cId="463904306" sldId="573"/>
        </pc:sldMkLst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4" creationId="{00000000-0000-0000-0000-000000000000}"/>
          </ac:spMkLst>
        </pc:spChg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5" creationId="{00000000-0000-0000-0000-000000000000}"/>
          </ac:spMkLst>
        </pc:spChg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6" creationId="{00000000-0000-0000-0000-000000000000}"/>
          </ac:spMkLst>
        </pc:spChg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7" creationId="{00000000-0000-0000-0000-000000000000}"/>
          </ac:spMkLst>
        </pc:spChg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8" creationId="{00000000-0000-0000-0000-000000000000}"/>
          </ac:spMkLst>
        </pc:spChg>
        <pc:spChg chg="add mod">
          <ac:chgData name="Murat Ozen" userId="8c13d4d285aa0c36" providerId="LiveId" clId="{0D331172-A507-451D-BDA4-9D346A633F0F}" dt="2024-04-24T12:22:24.227" v="1648" actId="1076"/>
          <ac:spMkLst>
            <pc:docMk/>
            <pc:sldMk cId="463904306" sldId="573"/>
            <ac:spMk id="19" creationId="{00000000-0000-0000-0000-000000000000}"/>
          </ac:spMkLst>
        </pc:spChg>
        <pc:spChg chg="mod">
          <ac:chgData name="Murat Ozen" userId="8c13d4d285aa0c36" providerId="LiveId" clId="{0D331172-A507-451D-BDA4-9D346A633F0F}" dt="2024-04-24T12:22:03.718" v="1645" actId="20577"/>
          <ac:spMkLst>
            <pc:docMk/>
            <pc:sldMk cId="463904306" sldId="573"/>
            <ac:spMk id="250" creationId="{8D878FB9-B60B-3683-CB9E-413B1693DB37}"/>
          </ac:spMkLst>
        </pc:spChg>
        <pc:graphicFrameChg chg="add mod">
          <ac:chgData name="Murat Ozen" userId="8c13d4d285aa0c36" providerId="LiveId" clId="{0D331172-A507-451D-BDA4-9D346A633F0F}" dt="2024-04-24T12:22:24.227" v="1648" actId="1076"/>
          <ac:graphicFrameMkLst>
            <pc:docMk/>
            <pc:sldMk cId="463904306" sldId="573"/>
            <ac:graphicFrameMk id="13" creationId="{00000000-0000-0000-0000-000000000000}"/>
          </ac:graphicFrameMkLst>
        </pc:graphicFrameChg>
        <pc:picChg chg="add mod">
          <ac:chgData name="Murat Ozen" userId="8c13d4d285aa0c36" providerId="LiveId" clId="{0D331172-A507-451D-BDA4-9D346A633F0F}" dt="2024-04-24T12:22:24.227" v="1648" actId="1076"/>
          <ac:picMkLst>
            <pc:docMk/>
            <pc:sldMk cId="463904306" sldId="573"/>
            <ac:picMk id="12" creationId="{00000000-0000-0000-0000-000000000000}"/>
          </ac:picMkLst>
        </pc:picChg>
      </pc:sldChg>
      <pc:sldChg chg="delSp del">
        <pc:chgData name="Murat Ozen" userId="8c13d4d285aa0c36" providerId="LiveId" clId="{0D331172-A507-451D-BDA4-9D346A633F0F}" dt="2024-04-24T12:22:30.248" v="1649" actId="47"/>
        <pc:sldMkLst>
          <pc:docMk/>
          <pc:sldMk cId="3612854179" sldId="575"/>
        </pc:sldMkLst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4" creationId="{00000000-0000-0000-0000-000000000000}"/>
          </ac:spMkLst>
        </pc:spChg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5" creationId="{00000000-0000-0000-0000-000000000000}"/>
          </ac:spMkLst>
        </pc:spChg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6" creationId="{00000000-0000-0000-0000-000000000000}"/>
          </ac:spMkLst>
        </pc:spChg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7" creationId="{00000000-0000-0000-0000-000000000000}"/>
          </ac:spMkLst>
        </pc:spChg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8" creationId="{00000000-0000-0000-0000-000000000000}"/>
          </ac:spMkLst>
        </pc:spChg>
        <pc:spChg chg="del">
          <ac:chgData name="Murat Ozen" userId="8c13d4d285aa0c36" providerId="LiveId" clId="{0D331172-A507-451D-BDA4-9D346A633F0F}" dt="2024-04-24T12:22:17.213" v="1646" actId="21"/>
          <ac:spMkLst>
            <pc:docMk/>
            <pc:sldMk cId="3612854179" sldId="575"/>
            <ac:spMk id="19" creationId="{00000000-0000-0000-0000-000000000000}"/>
          </ac:spMkLst>
        </pc:spChg>
        <pc:graphicFrameChg chg="del">
          <ac:chgData name="Murat Ozen" userId="8c13d4d285aa0c36" providerId="LiveId" clId="{0D331172-A507-451D-BDA4-9D346A633F0F}" dt="2024-04-24T12:22:17.213" v="1646" actId="21"/>
          <ac:graphicFrameMkLst>
            <pc:docMk/>
            <pc:sldMk cId="3612854179" sldId="575"/>
            <ac:graphicFrameMk id="13" creationId="{00000000-0000-0000-0000-000000000000}"/>
          </ac:graphicFrameMkLst>
        </pc:graphicFrameChg>
        <pc:picChg chg="del">
          <ac:chgData name="Murat Ozen" userId="8c13d4d285aa0c36" providerId="LiveId" clId="{0D331172-A507-451D-BDA4-9D346A633F0F}" dt="2024-04-24T12:22:17.213" v="1646" actId="21"/>
          <ac:picMkLst>
            <pc:docMk/>
            <pc:sldMk cId="3612854179" sldId="575"/>
            <ac:picMk id="12" creationId="{00000000-0000-0000-0000-000000000000}"/>
          </ac:picMkLst>
        </pc:picChg>
      </pc:sldChg>
      <pc:sldChg chg="modSp mod">
        <pc:chgData name="Murat Ozen" userId="8c13d4d285aa0c36" providerId="LiveId" clId="{0D331172-A507-451D-BDA4-9D346A633F0F}" dt="2024-04-24T12:24:44.999" v="1656" actId="20577"/>
        <pc:sldMkLst>
          <pc:docMk/>
          <pc:sldMk cId="2998258595" sldId="594"/>
        </pc:sldMkLst>
        <pc:spChg chg="mod">
          <ac:chgData name="Murat Ozen" userId="8c13d4d285aa0c36" providerId="LiveId" clId="{0D331172-A507-451D-BDA4-9D346A633F0F}" dt="2024-04-24T12:24:44.999" v="1656" actId="20577"/>
          <ac:spMkLst>
            <pc:docMk/>
            <pc:sldMk cId="2998258595" sldId="594"/>
            <ac:spMk id="3" creationId="{D6E0C1DD-9E4E-4E94-B64F-434352D05379}"/>
          </ac:spMkLst>
        </pc:spChg>
      </pc:sldChg>
      <pc:sldChg chg="modSp mod">
        <pc:chgData name="Murat Ozen" userId="8c13d4d285aa0c36" providerId="LiveId" clId="{0D331172-A507-451D-BDA4-9D346A633F0F}" dt="2024-04-24T10:03:30.587" v="528" actId="14100"/>
        <pc:sldMkLst>
          <pc:docMk/>
          <pc:sldMk cId="3082526688" sldId="595"/>
        </pc:sldMkLst>
        <pc:spChg chg="mod">
          <ac:chgData name="Murat Ozen" userId="8c13d4d285aa0c36" providerId="LiveId" clId="{0D331172-A507-451D-BDA4-9D346A633F0F}" dt="2024-04-24T10:03:30.587" v="528" actId="14100"/>
          <ac:spMkLst>
            <pc:docMk/>
            <pc:sldMk cId="3082526688" sldId="595"/>
            <ac:spMk id="13" creationId="{6ADA0308-607C-8975-B49B-9FF24E46D8B9}"/>
          </ac:spMkLst>
        </pc:spChg>
      </pc:sldChg>
      <pc:sldChg chg="del">
        <pc:chgData name="Murat Ozen" userId="8c13d4d285aa0c36" providerId="LiveId" clId="{0D331172-A507-451D-BDA4-9D346A633F0F}" dt="2024-04-24T12:25:17.460" v="1657" actId="47"/>
        <pc:sldMkLst>
          <pc:docMk/>
          <pc:sldMk cId="3246983197" sldId="597"/>
        </pc:sldMkLst>
      </pc:sldChg>
      <pc:sldChg chg="modSp mod">
        <pc:chgData name="Murat Ozen" userId="8c13d4d285aa0c36" providerId="LiveId" clId="{0D331172-A507-451D-BDA4-9D346A633F0F}" dt="2024-04-24T10:03:07.793" v="507" actId="20577"/>
        <pc:sldMkLst>
          <pc:docMk/>
          <pc:sldMk cId="977160663" sldId="598"/>
        </pc:sldMkLst>
        <pc:spChg chg="mod">
          <ac:chgData name="Murat Ozen" userId="8c13d4d285aa0c36" providerId="LiveId" clId="{0D331172-A507-451D-BDA4-9D346A633F0F}" dt="2024-04-24T10:03:07.793" v="507" actId="20577"/>
          <ac:spMkLst>
            <pc:docMk/>
            <pc:sldMk cId="977160663" sldId="598"/>
            <ac:spMk id="13" creationId="{6ADA0308-607C-8975-B49B-9FF24E46D8B9}"/>
          </ac:spMkLst>
        </pc:spChg>
      </pc:sldChg>
      <pc:sldChg chg="addSp delSp modSp add mod">
        <pc:chgData name="Murat Ozen" userId="8c13d4d285aa0c36" providerId="LiveId" clId="{0D331172-A507-451D-BDA4-9D346A633F0F}" dt="2024-04-24T06:56:41.931" v="458" actId="1037"/>
        <pc:sldMkLst>
          <pc:docMk/>
          <pc:sldMk cId="2942589372" sldId="600"/>
        </pc:sldMkLst>
        <pc:spChg chg="add mod">
          <ac:chgData name="Murat Ozen" userId="8c13d4d285aa0c36" providerId="LiveId" clId="{0D331172-A507-451D-BDA4-9D346A633F0F}" dt="2024-04-24T06:53:13.648" v="245" actId="20577"/>
          <ac:spMkLst>
            <pc:docMk/>
            <pc:sldMk cId="2942589372" sldId="600"/>
            <ac:spMk id="2" creationId="{AC8ACE32-54F8-FA4B-6111-C5766093C2F6}"/>
          </ac:spMkLst>
        </pc:spChg>
        <pc:spChg chg="del">
          <ac:chgData name="Murat Ozen" userId="8c13d4d285aa0c36" providerId="LiveId" clId="{0D331172-A507-451D-BDA4-9D346A633F0F}" dt="2024-04-24T06:46:32.061" v="56" actId="478"/>
          <ac:spMkLst>
            <pc:docMk/>
            <pc:sldMk cId="2942589372" sldId="600"/>
            <ac:spMk id="3" creationId="{D6E0C1DD-9E4E-4E94-B64F-434352D05379}"/>
          </ac:spMkLst>
        </pc:spChg>
        <pc:spChg chg="del mod">
          <ac:chgData name="Murat Ozen" userId="8c13d4d285aa0c36" providerId="LiveId" clId="{0D331172-A507-451D-BDA4-9D346A633F0F}" dt="2024-04-24T06:46:23.736" v="50" actId="478"/>
          <ac:spMkLst>
            <pc:docMk/>
            <pc:sldMk cId="2942589372" sldId="600"/>
            <ac:spMk id="6" creationId="{EEA1D221-156A-724C-2265-52E16BF41C1B}"/>
          </ac:spMkLst>
        </pc:spChg>
        <pc:spChg chg="del">
          <ac:chgData name="Murat Ozen" userId="8c13d4d285aa0c36" providerId="LiveId" clId="{0D331172-A507-451D-BDA4-9D346A633F0F}" dt="2024-04-24T06:46:31.176" v="55" actId="478"/>
          <ac:spMkLst>
            <pc:docMk/>
            <pc:sldMk cId="2942589372" sldId="600"/>
            <ac:spMk id="7" creationId="{4A5EFF6A-8C30-7BEA-CC33-B6A314AD4C24}"/>
          </ac:spMkLst>
        </pc:spChg>
        <pc:spChg chg="del">
          <ac:chgData name="Murat Ozen" userId="8c13d4d285aa0c36" providerId="LiveId" clId="{0D331172-A507-451D-BDA4-9D346A633F0F}" dt="2024-04-24T06:46:29.697" v="54" actId="478"/>
          <ac:spMkLst>
            <pc:docMk/>
            <pc:sldMk cId="2942589372" sldId="600"/>
            <ac:spMk id="8" creationId="{8DD17E93-AE68-F299-5218-A99F03AEF228}"/>
          </ac:spMkLst>
        </pc:spChg>
        <pc:spChg chg="del">
          <ac:chgData name="Murat Ozen" userId="8c13d4d285aa0c36" providerId="LiveId" clId="{0D331172-A507-451D-BDA4-9D346A633F0F}" dt="2024-04-24T06:46:28.957" v="53" actId="478"/>
          <ac:spMkLst>
            <pc:docMk/>
            <pc:sldMk cId="2942589372" sldId="600"/>
            <ac:spMk id="9" creationId="{A20B3D6F-048F-3217-8C4B-8109A558D827}"/>
          </ac:spMkLst>
        </pc:spChg>
        <pc:spChg chg="del">
          <ac:chgData name="Murat Ozen" userId="8c13d4d285aa0c36" providerId="LiveId" clId="{0D331172-A507-451D-BDA4-9D346A633F0F}" dt="2024-04-24T06:46:26.923" v="52" actId="478"/>
          <ac:spMkLst>
            <pc:docMk/>
            <pc:sldMk cId="2942589372" sldId="600"/>
            <ac:spMk id="10" creationId="{0F22BA68-5085-A5E8-6873-5D9FAB7A8417}"/>
          </ac:spMkLst>
        </pc:spChg>
        <pc:spChg chg="del">
          <ac:chgData name="Murat Ozen" userId="8c13d4d285aa0c36" providerId="LiveId" clId="{0D331172-A507-451D-BDA4-9D346A633F0F}" dt="2024-04-24T06:46:26.256" v="51" actId="478"/>
          <ac:spMkLst>
            <pc:docMk/>
            <pc:sldMk cId="2942589372" sldId="600"/>
            <ac:spMk id="11" creationId="{7CDD0F92-C826-7664-E731-6D414F66D9B3}"/>
          </ac:spMkLst>
        </pc:spChg>
        <pc:spChg chg="add mod">
          <ac:chgData name="Murat Ozen" userId="8c13d4d285aa0c36" providerId="LiveId" clId="{0D331172-A507-451D-BDA4-9D346A633F0F}" dt="2024-04-24T06:55:02.838" v="286" actId="1076"/>
          <ac:spMkLst>
            <pc:docMk/>
            <pc:sldMk cId="2942589372" sldId="600"/>
            <ac:spMk id="15" creationId="{BD1CC513-6733-3299-1529-6E51D1B84E25}"/>
          </ac:spMkLst>
        </pc:spChg>
        <pc:spChg chg="add mod">
          <ac:chgData name="Murat Ozen" userId="8c13d4d285aa0c36" providerId="LiveId" clId="{0D331172-A507-451D-BDA4-9D346A633F0F}" dt="2024-04-24T06:55:58.319" v="450" actId="6549"/>
          <ac:spMkLst>
            <pc:docMk/>
            <pc:sldMk cId="2942589372" sldId="600"/>
            <ac:spMk id="16" creationId="{C1858AB7-A42B-A0EC-159B-588C10B2D9FD}"/>
          </ac:spMkLst>
        </pc:spChg>
        <pc:spChg chg="mod">
          <ac:chgData name="Murat Ozen" userId="8c13d4d285aa0c36" providerId="LiveId" clId="{0D331172-A507-451D-BDA4-9D346A633F0F}" dt="2024-04-24T06:46:19.464" v="47" actId="6549"/>
          <ac:spMkLst>
            <pc:docMk/>
            <pc:sldMk cId="2942589372" sldId="600"/>
            <ac:spMk id="250" creationId="{8D878FB9-B60B-3683-CB9E-413B1693DB37}"/>
          </ac:spMkLst>
        </pc:spChg>
        <pc:picChg chg="add mod">
          <ac:chgData name="Murat Ozen" userId="8c13d4d285aa0c36" providerId="LiveId" clId="{0D331172-A507-451D-BDA4-9D346A633F0F}" dt="2024-04-24T06:49:04.458" v="97" actId="14100"/>
          <ac:picMkLst>
            <pc:docMk/>
            <pc:sldMk cId="2942589372" sldId="600"/>
            <ac:picMk id="4" creationId="{1C3B830A-112E-E225-C67D-A1EE30E917F4}"/>
          </ac:picMkLst>
        </pc:picChg>
        <pc:picChg chg="del">
          <ac:chgData name="Murat Ozen" userId="8c13d4d285aa0c36" providerId="LiveId" clId="{0D331172-A507-451D-BDA4-9D346A633F0F}" dt="2024-04-24T06:46:21.505" v="48" actId="478"/>
          <ac:picMkLst>
            <pc:docMk/>
            <pc:sldMk cId="2942589372" sldId="600"/>
            <ac:picMk id="5" creationId="{EBDC3FC1-45FA-310D-93B0-72DF496F03C8}"/>
          </ac:picMkLst>
        </pc:picChg>
        <pc:picChg chg="add mod">
          <ac:chgData name="Murat Ozen" userId="8c13d4d285aa0c36" providerId="LiveId" clId="{0D331172-A507-451D-BDA4-9D346A633F0F}" dt="2024-04-24T06:56:41.931" v="458" actId="1037"/>
          <ac:picMkLst>
            <pc:docMk/>
            <pc:sldMk cId="2942589372" sldId="600"/>
            <ac:picMk id="12" creationId="{61DFFB2B-11CA-5430-85C8-9B0C0F0BB666}"/>
          </ac:picMkLst>
        </pc:picChg>
        <pc:picChg chg="add mod">
          <ac:chgData name="Murat Ozen" userId="8c13d4d285aa0c36" providerId="LiveId" clId="{0D331172-A507-451D-BDA4-9D346A633F0F}" dt="2024-04-24T06:56:24.522" v="452" actId="14100"/>
          <ac:picMkLst>
            <pc:docMk/>
            <pc:sldMk cId="2942589372" sldId="600"/>
            <ac:picMk id="13" creationId="{CE4C282F-A77A-E1FF-85C1-B3C438493A77}"/>
          </ac:picMkLst>
        </pc:picChg>
        <pc:picChg chg="add mod">
          <ac:chgData name="Murat Ozen" userId="8c13d4d285aa0c36" providerId="LiveId" clId="{0D331172-A507-451D-BDA4-9D346A633F0F}" dt="2024-04-24T06:56:32.952" v="457" actId="1036"/>
          <ac:picMkLst>
            <pc:docMk/>
            <pc:sldMk cId="2942589372" sldId="600"/>
            <ac:picMk id="14" creationId="{20DD7338-7C44-C041-0EC4-B2D30870D04F}"/>
          </ac:picMkLst>
        </pc:picChg>
      </pc:sldChg>
      <pc:sldChg chg="modSp add mod">
        <pc:chgData name="Murat Ozen" userId="8c13d4d285aa0c36" providerId="LiveId" clId="{0D331172-A507-451D-BDA4-9D346A633F0F}" dt="2024-04-24T10:08:27.810" v="577" actId="20577"/>
        <pc:sldMkLst>
          <pc:docMk/>
          <pc:sldMk cId="1007335081" sldId="601"/>
        </pc:sldMkLst>
        <pc:spChg chg="mod">
          <ac:chgData name="Murat Ozen" userId="8c13d4d285aa0c36" providerId="LiveId" clId="{0D331172-A507-451D-BDA4-9D346A633F0F}" dt="2024-04-24T10:08:27.810" v="577" actId="20577"/>
          <ac:spMkLst>
            <pc:docMk/>
            <pc:sldMk cId="1007335081" sldId="601"/>
            <ac:spMk id="4" creationId="{DDF3D6F5-3D04-D48A-C3A0-1B7EA788ACEA}"/>
          </ac:spMkLst>
        </pc:spChg>
      </pc:sldChg>
      <pc:sldChg chg="modSp add del mod">
        <pc:chgData name="Murat Ozen" userId="8c13d4d285aa0c36" providerId="LiveId" clId="{0D331172-A507-451D-BDA4-9D346A633F0F}" dt="2024-04-24T10:05:52.825" v="534" actId="47"/>
        <pc:sldMkLst>
          <pc:docMk/>
          <pc:sldMk cId="3748414173" sldId="601"/>
        </pc:sldMkLst>
        <pc:spChg chg="mod">
          <ac:chgData name="Murat Ozen" userId="8c13d4d285aa0c36" providerId="LiveId" clId="{0D331172-A507-451D-BDA4-9D346A633F0F}" dt="2024-04-24T10:05:49.519" v="533" actId="6549"/>
          <ac:spMkLst>
            <pc:docMk/>
            <pc:sldMk cId="3748414173" sldId="601"/>
            <ac:spMk id="250" creationId="{8D878FB9-B60B-3683-CB9E-413B1693DB37}"/>
          </ac:spMkLst>
        </pc:spChg>
      </pc:sldChg>
      <pc:sldChg chg="add del">
        <pc:chgData name="Murat Ozen" userId="8c13d4d285aa0c36" providerId="LiveId" clId="{0D331172-A507-451D-BDA4-9D346A633F0F}" dt="2024-04-24T10:04:54.992" v="531" actId="2890"/>
        <pc:sldMkLst>
          <pc:docMk/>
          <pc:sldMk cId="3109168493" sldId="602"/>
        </pc:sldMkLst>
      </pc:sldChg>
      <pc:sldChg chg="delSp modSp add mod">
        <pc:chgData name="Murat Ozen" userId="8c13d4d285aa0c36" providerId="LiveId" clId="{0D331172-A507-451D-BDA4-9D346A633F0F}" dt="2024-04-24T10:33:02.032" v="1412" actId="6549"/>
        <pc:sldMkLst>
          <pc:docMk/>
          <pc:sldMk cId="3283214969" sldId="602"/>
        </pc:sldMkLst>
        <pc:spChg chg="mod">
          <ac:chgData name="Murat Ozen" userId="8c13d4d285aa0c36" providerId="LiveId" clId="{0D331172-A507-451D-BDA4-9D346A633F0F}" dt="2024-04-24T10:32:16.446" v="1358" actId="5793"/>
          <ac:spMkLst>
            <pc:docMk/>
            <pc:sldMk cId="3283214969" sldId="602"/>
            <ac:spMk id="2" creationId="{AC8ACE32-54F8-FA4B-6111-C5766093C2F6}"/>
          </ac:spMkLst>
        </pc:spChg>
        <pc:spChg chg="del">
          <ac:chgData name="Murat Ozen" userId="8c13d4d285aa0c36" providerId="LiveId" clId="{0D331172-A507-451D-BDA4-9D346A633F0F}" dt="2024-04-24T10:10:24.396" v="632" actId="478"/>
          <ac:spMkLst>
            <pc:docMk/>
            <pc:sldMk cId="3283214969" sldId="602"/>
            <ac:spMk id="15" creationId="{BD1CC513-6733-3299-1529-6E51D1B84E25}"/>
          </ac:spMkLst>
        </pc:spChg>
        <pc:spChg chg="del">
          <ac:chgData name="Murat Ozen" userId="8c13d4d285aa0c36" providerId="LiveId" clId="{0D331172-A507-451D-BDA4-9D346A633F0F}" dt="2024-04-24T10:10:28.635" v="636" actId="478"/>
          <ac:spMkLst>
            <pc:docMk/>
            <pc:sldMk cId="3283214969" sldId="602"/>
            <ac:spMk id="16" creationId="{C1858AB7-A42B-A0EC-159B-588C10B2D9FD}"/>
          </ac:spMkLst>
        </pc:spChg>
        <pc:spChg chg="mod">
          <ac:chgData name="Murat Ozen" userId="8c13d4d285aa0c36" providerId="LiveId" clId="{0D331172-A507-451D-BDA4-9D346A633F0F}" dt="2024-04-24T10:33:02.032" v="1412" actId="6549"/>
          <ac:spMkLst>
            <pc:docMk/>
            <pc:sldMk cId="3283214969" sldId="602"/>
            <ac:spMk id="250" creationId="{8D878FB9-B60B-3683-CB9E-413B1693DB37}"/>
          </ac:spMkLst>
        </pc:spChg>
        <pc:picChg chg="del">
          <ac:chgData name="Murat Ozen" userId="8c13d4d285aa0c36" providerId="LiveId" clId="{0D331172-A507-451D-BDA4-9D346A633F0F}" dt="2024-04-24T10:10:23.338" v="631" actId="478"/>
          <ac:picMkLst>
            <pc:docMk/>
            <pc:sldMk cId="3283214969" sldId="602"/>
            <ac:picMk id="4" creationId="{1C3B830A-112E-E225-C67D-A1EE30E917F4}"/>
          </ac:picMkLst>
        </pc:picChg>
        <pc:picChg chg="del">
          <ac:chgData name="Murat Ozen" userId="8c13d4d285aa0c36" providerId="LiveId" clId="{0D331172-A507-451D-BDA4-9D346A633F0F}" dt="2024-04-24T10:10:25.036" v="633" actId="478"/>
          <ac:picMkLst>
            <pc:docMk/>
            <pc:sldMk cId="3283214969" sldId="602"/>
            <ac:picMk id="12" creationId="{61DFFB2B-11CA-5430-85C8-9B0C0F0BB666}"/>
          </ac:picMkLst>
        </pc:picChg>
        <pc:picChg chg="del">
          <ac:chgData name="Murat Ozen" userId="8c13d4d285aa0c36" providerId="LiveId" clId="{0D331172-A507-451D-BDA4-9D346A633F0F}" dt="2024-04-24T10:10:25.587" v="634" actId="478"/>
          <ac:picMkLst>
            <pc:docMk/>
            <pc:sldMk cId="3283214969" sldId="602"/>
            <ac:picMk id="13" creationId="{CE4C282F-A77A-E1FF-85C1-B3C438493A77}"/>
          </ac:picMkLst>
        </pc:picChg>
        <pc:picChg chg="del">
          <ac:chgData name="Murat Ozen" userId="8c13d4d285aa0c36" providerId="LiveId" clId="{0D331172-A507-451D-BDA4-9D346A633F0F}" dt="2024-04-24T10:10:26.169" v="635" actId="478"/>
          <ac:picMkLst>
            <pc:docMk/>
            <pc:sldMk cId="3283214969" sldId="602"/>
            <ac:picMk id="14" creationId="{20DD7338-7C44-C041-0EC4-B2D30870D04F}"/>
          </ac:picMkLst>
        </pc:picChg>
      </pc:sldChg>
      <pc:sldChg chg="addSp delSp modSp add mod ord">
        <pc:chgData name="Murat Ozen" userId="8c13d4d285aa0c36" providerId="LiveId" clId="{0D331172-A507-451D-BDA4-9D346A633F0F}" dt="2024-04-24T12:25:43.208" v="1661" actId="6549"/>
        <pc:sldMkLst>
          <pc:docMk/>
          <pc:sldMk cId="3633997710" sldId="603"/>
        </pc:sldMkLst>
        <pc:spChg chg="del">
          <ac:chgData name="Murat Ozen" userId="8c13d4d285aa0c36" providerId="LiveId" clId="{0D331172-A507-451D-BDA4-9D346A633F0F}" dt="2024-04-24T10:17:03.134" v="752" actId="478"/>
          <ac:spMkLst>
            <pc:docMk/>
            <pc:sldMk cId="3633997710" sldId="603"/>
            <ac:spMk id="2" creationId="{AC8ACE32-54F8-FA4B-6111-C5766093C2F6}"/>
          </ac:spMkLst>
        </pc:spChg>
        <pc:spChg chg="add mod">
          <ac:chgData name="Murat Ozen" userId="8c13d4d285aa0c36" providerId="LiveId" clId="{0D331172-A507-451D-BDA4-9D346A633F0F}" dt="2024-04-24T10:19:07.483" v="920" actId="14100"/>
          <ac:spMkLst>
            <pc:docMk/>
            <pc:sldMk cId="3633997710" sldId="603"/>
            <ac:spMk id="5" creationId="{AE5522A1-222E-2085-5D54-C65E871409EC}"/>
          </ac:spMkLst>
        </pc:spChg>
        <pc:spChg chg="add mod">
          <ac:chgData name="Murat Ozen" userId="8c13d4d285aa0c36" providerId="LiveId" clId="{0D331172-A507-451D-BDA4-9D346A633F0F}" dt="2024-04-24T10:22:06.994" v="1073" actId="120"/>
          <ac:spMkLst>
            <pc:docMk/>
            <pc:sldMk cId="3633997710" sldId="603"/>
            <ac:spMk id="6" creationId="{79433F90-C2BE-A315-19D7-0499F515A41F}"/>
          </ac:spMkLst>
        </pc:spChg>
        <pc:spChg chg="add mod">
          <ac:chgData name="Murat Ozen" userId="8c13d4d285aa0c36" providerId="LiveId" clId="{0D331172-A507-451D-BDA4-9D346A633F0F}" dt="2024-04-24T10:22:20.278" v="1076" actId="1036"/>
          <ac:spMkLst>
            <pc:docMk/>
            <pc:sldMk cId="3633997710" sldId="603"/>
            <ac:spMk id="7" creationId="{A2055700-4BE9-7CC6-C4EE-94E9410D1FE9}"/>
          </ac:spMkLst>
        </pc:spChg>
        <pc:spChg chg="mod">
          <ac:chgData name="Murat Ozen" userId="8c13d4d285aa0c36" providerId="LiveId" clId="{0D331172-A507-451D-BDA4-9D346A633F0F}" dt="2024-04-24T12:25:43.208" v="1661" actId="6549"/>
          <ac:spMkLst>
            <pc:docMk/>
            <pc:sldMk cId="3633997710" sldId="603"/>
            <ac:spMk id="250" creationId="{8D878FB9-B60B-3683-CB9E-413B1693DB37}"/>
          </ac:spMkLst>
        </pc:spChg>
        <pc:picChg chg="add mod">
          <ac:chgData name="Murat Ozen" userId="8c13d4d285aa0c36" providerId="LiveId" clId="{0D331172-A507-451D-BDA4-9D346A633F0F}" dt="2024-04-24T10:17:15.643" v="754" actId="1076"/>
          <ac:picMkLst>
            <pc:docMk/>
            <pc:sldMk cId="3633997710" sldId="603"/>
            <ac:picMk id="4" creationId="{9E2C1716-E66E-9971-FE55-1C83BE5617A4}"/>
          </ac:picMkLst>
        </pc:picChg>
      </pc:sldChg>
      <pc:sldChg chg="addSp delSp modSp add del mod">
        <pc:chgData name="Murat Ozen" userId="8c13d4d285aa0c36" providerId="LiveId" clId="{0D331172-A507-451D-BDA4-9D346A633F0F}" dt="2024-04-24T10:24:17.479" v="1105" actId="47"/>
        <pc:sldMkLst>
          <pc:docMk/>
          <pc:sldMk cId="3655025246" sldId="604"/>
        </pc:sldMkLst>
        <pc:spChg chg="mod">
          <ac:chgData name="Murat Ozen" userId="8c13d4d285aa0c36" providerId="LiveId" clId="{0D331172-A507-451D-BDA4-9D346A633F0F}" dt="2024-04-24T10:23:54.816" v="1103" actId="20577"/>
          <ac:spMkLst>
            <pc:docMk/>
            <pc:sldMk cId="3655025246" sldId="604"/>
            <ac:spMk id="2" creationId="{AC8ACE32-54F8-FA4B-6111-C5766093C2F6}"/>
          </ac:spMkLst>
        </pc:spChg>
        <pc:spChg chg="add del mod">
          <ac:chgData name="Murat Ozen" userId="8c13d4d285aa0c36" providerId="LiveId" clId="{0D331172-A507-451D-BDA4-9D346A633F0F}" dt="2024-04-24T10:23:31.250" v="1096" actId="21"/>
          <ac:spMkLst>
            <pc:docMk/>
            <pc:sldMk cId="3655025246" sldId="604"/>
            <ac:spMk id="3" creationId="{4ABBD145-4B75-1098-541D-1B05174C1657}"/>
          </ac:spMkLst>
        </pc:spChg>
        <pc:spChg chg="mod">
          <ac:chgData name="Murat Ozen" userId="8c13d4d285aa0c36" providerId="LiveId" clId="{0D331172-A507-451D-BDA4-9D346A633F0F}" dt="2024-04-24T10:23:12.445" v="1094" actId="6549"/>
          <ac:spMkLst>
            <pc:docMk/>
            <pc:sldMk cId="3655025246" sldId="604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0D331172-A507-451D-BDA4-9D346A633F0F}" dt="2024-04-24T10:33:45.747" v="1438" actId="20577"/>
        <pc:sldMkLst>
          <pc:docMk/>
          <pc:sldMk cId="3893346331" sldId="604"/>
        </pc:sldMkLst>
        <pc:spChg chg="del">
          <ac:chgData name="Murat Ozen" userId="8c13d4d285aa0c36" providerId="LiveId" clId="{0D331172-A507-451D-BDA4-9D346A633F0F}" dt="2024-04-24T10:24:40.618" v="1108" actId="478"/>
          <ac:spMkLst>
            <pc:docMk/>
            <pc:sldMk cId="3893346331" sldId="604"/>
            <ac:spMk id="2" creationId="{AC8ACE32-54F8-FA4B-6111-C5766093C2F6}"/>
          </ac:spMkLst>
        </pc:spChg>
        <pc:spChg chg="add mod">
          <ac:chgData name="Murat Ozen" userId="8c13d4d285aa0c36" providerId="LiveId" clId="{0D331172-A507-451D-BDA4-9D346A633F0F}" dt="2024-04-24T10:26:23.968" v="1204" actId="207"/>
          <ac:spMkLst>
            <pc:docMk/>
            <pc:sldMk cId="3893346331" sldId="604"/>
            <ac:spMk id="3" creationId="{5A059F03-8C76-75CD-EEC5-13497E43DF17}"/>
          </ac:spMkLst>
        </pc:spChg>
        <pc:spChg chg="mod">
          <ac:chgData name="Murat Ozen" userId="8c13d4d285aa0c36" providerId="LiveId" clId="{0D331172-A507-451D-BDA4-9D346A633F0F}" dt="2024-04-24T10:33:45.747" v="1438" actId="20577"/>
          <ac:spMkLst>
            <pc:docMk/>
            <pc:sldMk cId="3893346331" sldId="604"/>
            <ac:spMk id="250" creationId="{8D878FB9-B60B-3683-CB9E-413B1693DB37}"/>
          </ac:spMkLst>
        </pc:spChg>
      </pc:sldChg>
      <pc:sldChg chg="modSp add mod ord">
        <pc:chgData name="Murat Ozen" userId="8c13d4d285aa0c36" providerId="LiveId" clId="{0D331172-A507-451D-BDA4-9D346A633F0F}" dt="2024-04-24T10:33:35.293" v="1426" actId="20577"/>
        <pc:sldMkLst>
          <pc:docMk/>
          <pc:sldMk cId="3291412767" sldId="605"/>
        </pc:sldMkLst>
        <pc:spChg chg="mod">
          <ac:chgData name="Murat Ozen" userId="8c13d4d285aa0c36" providerId="LiveId" clId="{0D331172-A507-451D-BDA4-9D346A633F0F}" dt="2024-04-24T10:29:46.691" v="1351" actId="20577"/>
          <ac:spMkLst>
            <pc:docMk/>
            <pc:sldMk cId="3291412767" sldId="605"/>
            <ac:spMk id="3" creationId="{5A059F03-8C76-75CD-EEC5-13497E43DF17}"/>
          </ac:spMkLst>
        </pc:spChg>
        <pc:spChg chg="mod">
          <ac:chgData name="Murat Ozen" userId="8c13d4d285aa0c36" providerId="LiveId" clId="{0D331172-A507-451D-BDA4-9D346A633F0F}" dt="2024-04-24T10:33:35.293" v="1426" actId="20577"/>
          <ac:spMkLst>
            <pc:docMk/>
            <pc:sldMk cId="3291412767" sldId="605"/>
            <ac:spMk id="250" creationId="{8D878FB9-B60B-3683-CB9E-413B1693DB37}"/>
          </ac:spMkLst>
        </pc:spChg>
      </pc:sldChg>
      <pc:sldChg chg="addSp delSp modSp add mod">
        <pc:chgData name="Murat Ozen" userId="8c13d4d285aa0c36" providerId="LiveId" clId="{0D331172-A507-451D-BDA4-9D346A633F0F}" dt="2024-04-24T10:36:03.616" v="1459" actId="14100"/>
        <pc:sldMkLst>
          <pc:docMk/>
          <pc:sldMk cId="2533999238" sldId="606"/>
        </pc:sldMkLst>
        <pc:spChg chg="del">
          <ac:chgData name="Murat Ozen" userId="8c13d4d285aa0c36" providerId="LiveId" clId="{0D331172-A507-451D-BDA4-9D346A633F0F}" dt="2024-04-24T10:34:14.470" v="1440" actId="478"/>
          <ac:spMkLst>
            <pc:docMk/>
            <pc:sldMk cId="2533999238" sldId="606"/>
            <ac:spMk id="3" creationId="{5A059F03-8C76-75CD-EEC5-13497E43DF17}"/>
          </ac:spMkLst>
        </pc:spChg>
        <pc:picChg chg="add mod">
          <ac:chgData name="Murat Ozen" userId="8c13d4d285aa0c36" providerId="LiveId" clId="{0D331172-A507-451D-BDA4-9D346A633F0F}" dt="2024-04-24T10:35:59.277" v="1458" actId="14100"/>
          <ac:picMkLst>
            <pc:docMk/>
            <pc:sldMk cId="2533999238" sldId="606"/>
            <ac:picMk id="2" creationId="{0E7D9640-F2B6-57A3-F301-B28F8CC818F6}"/>
          </ac:picMkLst>
        </pc:picChg>
        <pc:picChg chg="add del mod">
          <ac:chgData name="Murat Ozen" userId="8c13d4d285aa0c36" providerId="LiveId" clId="{0D331172-A507-451D-BDA4-9D346A633F0F}" dt="2024-04-24T10:35:33.599" v="1453" actId="478"/>
          <ac:picMkLst>
            <pc:docMk/>
            <pc:sldMk cId="2533999238" sldId="606"/>
            <ac:picMk id="4" creationId="{75D552F5-1EE0-4065-9508-E92AE24F3FBB}"/>
          </ac:picMkLst>
        </pc:picChg>
        <pc:picChg chg="add mod">
          <ac:chgData name="Murat Ozen" userId="8c13d4d285aa0c36" providerId="LiveId" clId="{0D331172-A507-451D-BDA4-9D346A633F0F}" dt="2024-04-24T10:36:03.616" v="1459" actId="14100"/>
          <ac:picMkLst>
            <pc:docMk/>
            <pc:sldMk cId="2533999238" sldId="606"/>
            <ac:picMk id="5" creationId="{46B3FA4E-1179-E374-75AB-5BA52AC52CA9}"/>
          </ac:picMkLst>
        </pc:picChg>
      </pc:sldChg>
      <pc:sldChg chg="addSp delSp modSp add mod">
        <pc:chgData name="Murat Ozen" userId="8c13d4d285aa0c36" providerId="LiveId" clId="{0D331172-A507-451D-BDA4-9D346A633F0F}" dt="2024-04-24T11:02:15.023" v="1529" actId="1076"/>
        <pc:sldMkLst>
          <pc:docMk/>
          <pc:sldMk cId="3992989994" sldId="607"/>
        </pc:sldMkLst>
        <pc:spChg chg="add mod">
          <ac:chgData name="Murat Ozen" userId="8c13d4d285aa0c36" providerId="LiveId" clId="{0D331172-A507-451D-BDA4-9D346A633F0F}" dt="2024-04-24T11:02:15.023" v="1529" actId="1076"/>
          <ac:spMkLst>
            <pc:docMk/>
            <pc:sldMk cId="3992989994" sldId="607"/>
            <ac:spMk id="7" creationId="{9B0E562A-F3C2-1EA3-3879-076F12720CE8}"/>
          </ac:spMkLst>
        </pc:spChg>
        <pc:picChg chg="del">
          <ac:chgData name="Murat Ozen" userId="8c13d4d285aa0c36" providerId="LiveId" clId="{0D331172-A507-451D-BDA4-9D346A633F0F}" dt="2024-04-24T10:36:23.600" v="1462" actId="478"/>
          <ac:picMkLst>
            <pc:docMk/>
            <pc:sldMk cId="3992989994" sldId="607"/>
            <ac:picMk id="2" creationId="{0E7D9640-F2B6-57A3-F301-B28F8CC818F6}"/>
          </ac:picMkLst>
        </pc:picChg>
        <pc:picChg chg="add del mod">
          <ac:chgData name="Murat Ozen" userId="8c13d4d285aa0c36" providerId="LiveId" clId="{0D331172-A507-451D-BDA4-9D346A633F0F}" dt="2024-04-24T10:45:39.757" v="1467" actId="478"/>
          <ac:picMkLst>
            <pc:docMk/>
            <pc:sldMk cId="3992989994" sldId="607"/>
            <ac:picMk id="3" creationId="{1ED1678F-9FBC-16F1-606B-27ECB8FA17BD}"/>
          </ac:picMkLst>
        </pc:picChg>
        <pc:picChg chg="del">
          <ac:chgData name="Murat Ozen" userId="8c13d4d285aa0c36" providerId="LiveId" clId="{0D331172-A507-451D-BDA4-9D346A633F0F}" dt="2024-04-24T10:36:24.245" v="1463" actId="478"/>
          <ac:picMkLst>
            <pc:docMk/>
            <pc:sldMk cId="3992989994" sldId="607"/>
            <ac:picMk id="5" creationId="{46B3FA4E-1179-E374-75AB-5BA52AC52CA9}"/>
          </ac:picMkLst>
        </pc:picChg>
        <pc:picChg chg="add mod">
          <ac:chgData name="Murat Ozen" userId="8c13d4d285aa0c36" providerId="LiveId" clId="{0D331172-A507-451D-BDA4-9D346A633F0F}" dt="2024-04-24T10:45:50.161" v="1471" actId="1076"/>
          <ac:picMkLst>
            <pc:docMk/>
            <pc:sldMk cId="3992989994" sldId="607"/>
            <ac:picMk id="6" creationId="{306FE2D4-C74A-01DB-7BFB-58E7604BA537}"/>
          </ac:picMkLst>
        </pc:picChg>
      </pc:sldChg>
      <pc:sldChg chg="addSp delSp modSp add mod">
        <pc:chgData name="Murat Ozen" userId="8c13d4d285aa0c36" providerId="LiveId" clId="{0D331172-A507-451D-BDA4-9D346A633F0F}" dt="2024-04-24T12:26:52.575" v="1667" actId="1076"/>
        <pc:sldMkLst>
          <pc:docMk/>
          <pc:sldMk cId="2446815446" sldId="608"/>
        </pc:sldMkLst>
        <pc:spChg chg="add mod">
          <ac:chgData name="Murat Ozen" userId="8c13d4d285aa0c36" providerId="LiveId" clId="{0D331172-A507-451D-BDA4-9D346A633F0F}" dt="2024-04-24T12:26:52.575" v="1667" actId="1076"/>
          <ac:spMkLst>
            <pc:docMk/>
            <pc:sldMk cId="2446815446" sldId="608"/>
            <ac:spMk id="4" creationId="{7CBBBCDD-8993-2624-CABB-3D1C7F66CFFC}"/>
          </ac:spMkLst>
        </pc:spChg>
        <pc:picChg chg="add mod">
          <ac:chgData name="Murat Ozen" userId="8c13d4d285aa0c36" providerId="LiveId" clId="{0D331172-A507-451D-BDA4-9D346A633F0F}" dt="2024-04-24T12:26:52.575" v="1667" actId="1076"/>
          <ac:picMkLst>
            <pc:docMk/>
            <pc:sldMk cId="2446815446" sldId="608"/>
            <ac:picMk id="3" creationId="{25A1CF7D-4859-414B-F423-8AD51B47FF0B}"/>
          </ac:picMkLst>
        </pc:picChg>
        <pc:picChg chg="del">
          <ac:chgData name="Murat Ozen" userId="8c13d4d285aa0c36" providerId="LiveId" clId="{0D331172-A507-451D-BDA4-9D346A633F0F}" dt="2024-04-24T10:54:19" v="1473" actId="478"/>
          <ac:picMkLst>
            <pc:docMk/>
            <pc:sldMk cId="2446815446" sldId="608"/>
            <ac:picMk id="6" creationId="{306FE2D4-C74A-01DB-7BFB-58E7604BA537}"/>
          </ac:picMkLst>
        </pc:picChg>
      </pc:sldChg>
      <pc:sldChg chg="addSp delSp modSp add mod">
        <pc:chgData name="Murat Ozen" userId="8c13d4d285aa0c36" providerId="LiveId" clId="{0D331172-A507-451D-BDA4-9D346A633F0F}" dt="2024-04-24T12:27:35.152" v="1670" actId="14100"/>
        <pc:sldMkLst>
          <pc:docMk/>
          <pc:sldMk cId="3518375092" sldId="609"/>
        </pc:sldMkLst>
        <pc:spChg chg="add mod">
          <ac:chgData name="Murat Ozen" userId="8c13d4d285aa0c36" providerId="LiveId" clId="{0D331172-A507-451D-BDA4-9D346A633F0F}" dt="2024-04-24T12:27:35.152" v="1670" actId="14100"/>
          <ac:spMkLst>
            <pc:docMk/>
            <pc:sldMk cId="3518375092" sldId="609"/>
            <ac:spMk id="2" creationId="{3A533F0A-1E20-7EDF-1BF4-B275AAB79FF2}"/>
          </ac:spMkLst>
        </pc:spChg>
        <pc:spChg chg="del">
          <ac:chgData name="Murat Ozen" userId="8c13d4d285aa0c36" providerId="LiveId" clId="{0D331172-A507-451D-BDA4-9D346A633F0F}" dt="2024-04-24T10:55:47.987" v="1507" actId="478"/>
          <ac:spMkLst>
            <pc:docMk/>
            <pc:sldMk cId="3518375092" sldId="609"/>
            <ac:spMk id="4" creationId="{7CBBBCDD-8993-2624-CABB-3D1C7F66CFFC}"/>
          </ac:spMkLst>
        </pc:spChg>
        <pc:picChg chg="del">
          <ac:chgData name="Murat Ozen" userId="8c13d4d285aa0c36" providerId="LiveId" clId="{0D331172-A507-451D-BDA4-9D346A633F0F}" dt="2024-04-24T10:55:45.705" v="1506" actId="478"/>
          <ac:picMkLst>
            <pc:docMk/>
            <pc:sldMk cId="3518375092" sldId="609"/>
            <ac:picMk id="3" creationId="{25A1CF7D-4859-414B-F423-8AD51B47FF0B}"/>
          </ac:picMkLst>
        </pc:picChg>
        <pc:picChg chg="add mod">
          <ac:chgData name="Murat Ozen" userId="8c13d4d285aa0c36" providerId="LiveId" clId="{0D331172-A507-451D-BDA4-9D346A633F0F}" dt="2024-04-24T12:10:33.547" v="1631" actId="1076"/>
          <ac:picMkLst>
            <pc:docMk/>
            <pc:sldMk cId="3518375092" sldId="609"/>
            <ac:picMk id="5" creationId="{465860DD-AC8A-B7E1-F074-5A6DA8462B0B}"/>
          </ac:picMkLst>
        </pc:picChg>
      </pc:sldChg>
      <pc:sldChg chg="modSp add del mod">
        <pc:chgData name="Murat Ozen" userId="8c13d4d285aa0c36" providerId="LiveId" clId="{0D331172-A507-451D-BDA4-9D346A633F0F}" dt="2024-04-24T12:26:30.866" v="1662" actId="47"/>
        <pc:sldMkLst>
          <pc:docMk/>
          <pc:sldMk cId="1181036829" sldId="610"/>
        </pc:sldMkLst>
        <pc:picChg chg="mod">
          <ac:chgData name="Murat Ozen" userId="8c13d4d285aa0c36" providerId="LiveId" clId="{0D331172-A507-451D-BDA4-9D346A633F0F}" dt="2024-04-24T12:10:29.547" v="1630" actId="1076"/>
          <ac:picMkLst>
            <pc:docMk/>
            <pc:sldMk cId="1181036829" sldId="610"/>
            <ac:picMk id="5" creationId="{465860DD-AC8A-B7E1-F074-5A6DA8462B0B}"/>
          </ac:picMkLst>
        </pc:picChg>
      </pc:sldChg>
      <pc:sldChg chg="addSp delSp modSp add mod">
        <pc:chgData name="Murat Ozen" userId="8c13d4d285aa0c36" providerId="LiveId" clId="{0D331172-A507-451D-BDA4-9D346A633F0F}" dt="2024-04-24T12:28:23.617" v="1676" actId="1076"/>
        <pc:sldMkLst>
          <pc:docMk/>
          <pc:sldMk cId="1089645999" sldId="611"/>
        </pc:sldMkLst>
        <pc:spChg chg="add mod">
          <ac:chgData name="Murat Ozen" userId="8c13d4d285aa0c36" providerId="LiveId" clId="{0D331172-A507-451D-BDA4-9D346A633F0F}" dt="2024-04-24T12:28:23.617" v="1676" actId="1076"/>
          <ac:spMkLst>
            <pc:docMk/>
            <pc:sldMk cId="1089645999" sldId="611"/>
            <ac:spMk id="2" creationId="{992D3742-0EB0-B16E-D890-F717422E0E82}"/>
          </ac:spMkLst>
        </pc:spChg>
        <pc:picChg chg="add mod">
          <ac:chgData name="Murat Ozen" userId="8c13d4d285aa0c36" providerId="LiveId" clId="{0D331172-A507-451D-BDA4-9D346A633F0F}" dt="2024-04-24T12:10:25.408" v="1629" actId="1076"/>
          <ac:picMkLst>
            <pc:docMk/>
            <pc:sldMk cId="1089645999" sldId="611"/>
            <ac:picMk id="3" creationId="{453877EA-60DB-16AB-7BD7-56BBD960E706}"/>
          </ac:picMkLst>
        </pc:picChg>
        <pc:picChg chg="del">
          <ac:chgData name="Murat Ozen" userId="8c13d4d285aa0c36" providerId="LiveId" clId="{0D331172-A507-451D-BDA4-9D346A633F0F}" dt="2024-04-24T10:59:47.708" v="1516" actId="478"/>
          <ac:picMkLst>
            <pc:docMk/>
            <pc:sldMk cId="1089645999" sldId="611"/>
            <ac:picMk id="5" creationId="{465860DD-AC8A-B7E1-F074-5A6DA8462B0B}"/>
          </ac:picMkLst>
        </pc:picChg>
      </pc:sldChg>
      <pc:sldChg chg="addSp delSp modSp add del mod">
        <pc:chgData name="Murat Ozen" userId="8c13d4d285aa0c36" providerId="LiveId" clId="{0D331172-A507-451D-BDA4-9D346A633F0F}" dt="2024-04-24T11:06:59.799" v="1619" actId="47"/>
        <pc:sldMkLst>
          <pc:docMk/>
          <pc:sldMk cId="3729444900" sldId="612"/>
        </pc:sldMkLst>
        <pc:spChg chg="del">
          <ac:chgData name="Murat Ozen" userId="8c13d4d285aa0c36" providerId="LiveId" clId="{0D331172-A507-451D-BDA4-9D346A633F0F}" dt="2024-04-24T11:06:53.740" v="1617" actId="21"/>
          <ac:spMkLst>
            <pc:docMk/>
            <pc:sldMk cId="3729444900" sldId="612"/>
            <ac:spMk id="250" creationId="{8D878FB9-B60B-3683-CB9E-413B1693DB37}"/>
          </ac:spMkLst>
        </pc:spChg>
        <pc:picChg chg="del">
          <ac:chgData name="Murat Ozen" userId="8c13d4d285aa0c36" providerId="LiveId" clId="{0D331172-A507-451D-BDA4-9D346A633F0F}" dt="2024-04-24T11:05:03.341" v="1531" actId="478"/>
          <ac:picMkLst>
            <pc:docMk/>
            <pc:sldMk cId="3729444900" sldId="612"/>
            <ac:picMk id="3" creationId="{453877EA-60DB-16AB-7BD7-56BBD960E706}"/>
          </ac:picMkLst>
        </pc:picChg>
        <pc:picChg chg="add mod">
          <ac:chgData name="Murat Ozen" userId="8c13d4d285aa0c36" providerId="LiveId" clId="{0D331172-A507-451D-BDA4-9D346A633F0F}" dt="2024-04-24T11:05:12.165" v="1534" actId="1076"/>
          <ac:picMkLst>
            <pc:docMk/>
            <pc:sldMk cId="3729444900" sldId="612"/>
            <ac:picMk id="4" creationId="{759B5B4B-A076-9383-F05B-254687D35225}"/>
          </ac:picMkLst>
        </pc:picChg>
      </pc:sldChg>
      <pc:sldChg chg="addSp delSp modSp add mod">
        <pc:chgData name="Murat Ozen" userId="8c13d4d285aa0c36" providerId="LiveId" clId="{0D331172-A507-451D-BDA4-9D346A633F0F}" dt="2024-04-24T11:06:56.108" v="1618"/>
        <pc:sldMkLst>
          <pc:docMk/>
          <pc:sldMk cId="1209072901" sldId="613"/>
        </pc:sldMkLst>
        <pc:spChg chg="add mod">
          <ac:chgData name="Murat Ozen" userId="8c13d4d285aa0c36" providerId="LiveId" clId="{0D331172-A507-451D-BDA4-9D346A633F0F}" dt="2024-04-24T11:05:59.645" v="1541" actId="14100"/>
          <ac:spMkLst>
            <pc:docMk/>
            <pc:sldMk cId="1209072901" sldId="613"/>
            <ac:spMk id="3" creationId="{7F20E044-C87F-49A5-6BCF-A978AABC4450}"/>
          </ac:spMkLst>
        </pc:spChg>
        <pc:spChg chg="add mod">
          <ac:chgData name="Murat Ozen" userId="8c13d4d285aa0c36" providerId="LiveId" clId="{0D331172-A507-451D-BDA4-9D346A633F0F}" dt="2024-04-24T11:06:56.108" v="1618"/>
          <ac:spMkLst>
            <pc:docMk/>
            <pc:sldMk cId="1209072901" sldId="613"/>
            <ac:spMk id="5" creationId="{8D878FB9-B60B-3683-CB9E-413B1693DB37}"/>
          </ac:spMkLst>
        </pc:spChg>
        <pc:spChg chg="del mod">
          <ac:chgData name="Murat Ozen" userId="8c13d4d285aa0c36" providerId="LiveId" clId="{0D331172-A507-451D-BDA4-9D346A633F0F}" dt="2024-04-24T11:06:49.968" v="1616" actId="478"/>
          <ac:spMkLst>
            <pc:docMk/>
            <pc:sldMk cId="1209072901" sldId="613"/>
            <ac:spMk id="250" creationId="{8D878FB9-B60B-3683-CB9E-413B1693DB37}"/>
          </ac:spMkLst>
        </pc:spChg>
        <pc:picChg chg="mod">
          <ac:chgData name="Murat Ozen" userId="8c13d4d285aa0c36" providerId="LiveId" clId="{0D331172-A507-451D-BDA4-9D346A633F0F}" dt="2024-04-24T11:05:54.910" v="1540" actId="1076"/>
          <ac:picMkLst>
            <pc:docMk/>
            <pc:sldMk cId="1209072901" sldId="613"/>
            <ac:picMk id="4" creationId="{759B5B4B-A076-9383-F05B-254687D35225}"/>
          </ac:picMkLst>
        </pc:picChg>
      </pc:sldChg>
      <pc:sldChg chg="addSp delSp modSp add mod">
        <pc:chgData name="Murat Ozen" userId="8c13d4d285aa0c36" providerId="LiveId" clId="{0D331172-A507-451D-BDA4-9D346A633F0F}" dt="2024-04-24T11:11:16.581" v="1627" actId="1076"/>
        <pc:sldMkLst>
          <pc:docMk/>
          <pc:sldMk cId="431079565" sldId="614"/>
        </pc:sldMkLst>
        <pc:spChg chg="del">
          <ac:chgData name="Murat Ozen" userId="8c13d4d285aa0c36" providerId="LiveId" clId="{0D331172-A507-451D-BDA4-9D346A633F0F}" dt="2024-04-24T11:11:07.131" v="1621" actId="478"/>
          <ac:spMkLst>
            <pc:docMk/>
            <pc:sldMk cId="431079565" sldId="614"/>
            <ac:spMk id="3" creationId="{7F20E044-C87F-49A5-6BCF-A978AABC4450}"/>
          </ac:spMkLst>
        </pc:spChg>
        <pc:picChg chg="del">
          <ac:chgData name="Murat Ozen" userId="8c13d4d285aa0c36" providerId="LiveId" clId="{0D331172-A507-451D-BDA4-9D346A633F0F}" dt="2024-04-24T11:11:07.692" v="1622" actId="478"/>
          <ac:picMkLst>
            <pc:docMk/>
            <pc:sldMk cId="431079565" sldId="614"/>
            <ac:picMk id="4" creationId="{759B5B4B-A076-9383-F05B-254687D35225}"/>
          </ac:picMkLst>
        </pc:picChg>
        <pc:picChg chg="add mod">
          <ac:chgData name="Murat Ozen" userId="8c13d4d285aa0c36" providerId="LiveId" clId="{0D331172-A507-451D-BDA4-9D346A633F0F}" dt="2024-04-24T11:11:16.581" v="1627" actId="1076"/>
          <ac:picMkLst>
            <pc:docMk/>
            <pc:sldMk cId="431079565" sldId="614"/>
            <ac:picMk id="6" creationId="{22D45CB8-6B60-329E-93F8-798DA927DD3B}"/>
          </ac:picMkLst>
        </pc:picChg>
      </pc:sldChg>
      <pc:sldChg chg="modSp add del mod">
        <pc:chgData name="Murat Ozen" userId="8c13d4d285aa0c36" providerId="LiveId" clId="{0D331172-A507-451D-BDA4-9D346A633F0F}" dt="2024-04-24T10:36:09.173" v="1460" actId="47"/>
        <pc:sldMkLst>
          <pc:docMk/>
          <pc:sldMk cId="3572841402" sldId="909"/>
        </pc:sldMkLst>
        <pc:picChg chg="mod">
          <ac:chgData name="Murat Ozen" userId="8c13d4d285aa0c36" providerId="LiveId" clId="{0D331172-A507-451D-BDA4-9D346A633F0F}" dt="2024-04-24T10:34:57.486" v="1446" actId="1076"/>
          <ac:picMkLst>
            <pc:docMk/>
            <pc:sldMk cId="3572841402" sldId="909"/>
            <ac:picMk id="5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D42F2-B9F2-4835-BCDD-2521479DC009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796F-21C2-43B9-944F-A691BC7DD5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85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506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5287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31551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31039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241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3780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44223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29375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3507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7933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26783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7590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32859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7559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66369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68973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11023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6711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91863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41581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607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18199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36473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143231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91618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1560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13971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5716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48743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956320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787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02398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8331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1748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5190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7606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2991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6207-9F84-6228-7979-4F158075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1773AD-771E-F89C-5BB2-976FA5F85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983C6-BD6A-9080-94E3-C3BB7F65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77135-BBDF-7144-A0EA-C5955B5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2E096-EE03-471C-E622-564A929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D1C2-5BC4-D622-13D2-87824310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B9926-D9E6-29E0-BAE2-6326E166E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7DFC2C-50FB-040D-9C33-C33601F5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144D1-93D8-3DD1-257C-4D1580FE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250FE-CEB2-522C-EF43-B7D9062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C80081-7AA4-9612-1881-A6A908F47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5665D-F8F2-6BAF-6EED-58E74893B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D5E9C-0B01-7D26-5570-E0B10032F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04E2E-22D8-195B-E79D-38B920BA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6485E-AD59-82A4-F34B-21A2B40D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62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5068D-7BF9-291C-1BDE-4775F256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CA380-06F3-5680-B97D-AE724D498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555B9-7EA3-4868-4570-7EA623CA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81800-41F0-72F4-2932-123CCF14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EB75A-8BCA-140F-A7EC-0FC667E0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7318-D450-7A95-15B5-631F39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B078A-425C-70C2-EB9A-9906CB59F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E2720-D603-CFDC-4C3B-A5941509E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07D71-24C8-316E-BD4C-9A8DB1626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D0B7F-6333-C6AA-8CEE-DDCF159E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72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E82A6-AF64-BB2F-258F-1D6823FD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A9686-6656-2DE6-95E7-C0BF2B0B1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80823-71C5-1C48-0D73-63DFC4FA1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B95D5-5A12-4150-5052-DE639014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6BCE8-9843-90BF-874A-16F1A1D3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6C990-0896-FCEF-0D65-15D11E00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4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15ADB-26E0-8922-1C82-43B6957F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3357C-D3CA-1FED-3B9C-01076795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C4B5A-6B2B-96E2-74B2-CF60904A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8179A-A731-10F1-72B2-EF8D6687B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ACF41-F5DE-3D53-E2CF-7035DBDCA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1AC79-7AF0-5C0D-77B5-C99B77A7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86D62F-1054-949F-47D4-055234A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4956A1-3BC6-7168-67F5-DC17C593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59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9A042-374E-CC33-3DDF-16ACF25BF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C2EFD7-2E7A-EC7F-F24E-4318AAC4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A461-AF1D-2D30-0AE3-CF15CDC8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1D9F3-0EDE-1BB4-1557-FDC3B9DE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2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1CBB6-A7BE-D88B-7D42-43326573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4AD1A-1B11-77FB-144F-4F719CCE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C016B-284F-A25F-CD45-965B115E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3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922C-BA85-395A-18D7-86E4D75B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6A085-C381-BA15-C65A-CDFA98DA3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43650-5BAF-937A-6C62-6BC8A1791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E89CC-B83C-E11C-9AD4-96EB010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DBC76-4E74-BF9D-3F6E-E361320F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046D-D7F2-B8D4-1C11-5DAA79ED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66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6F54-8635-591C-2FA8-962000EC3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C16149-8FFF-7CC8-1723-30B31F771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7A1B2-F114-0CA3-AAE9-9F486C1FB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86512-4FA8-241B-D472-7EB565FB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6966B-FFC1-3FEB-DC24-AE9C0C4D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68975-1560-E3EF-15CF-3421BCD1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8B7B4F-632C-F807-F277-9173562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D96C1-6EB1-62F3-274C-1EDE7D621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E7F57-FE76-FF1F-8D95-3EB76A832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F5D82-CF3D-422E-9152-F1B8EF841F21}" type="datetimeFigureOut">
              <a:rPr lang="en-GB" smtClean="0"/>
              <a:t>25/04/2024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BDE73-E840-4A7C-F7DE-6D40EC46A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35B9C-2AD0-E3DB-A4A5-009A5F522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zen.murat@mersin.edu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jpeg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5.wm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32.jpeg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25.wm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33.jpeg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25.wm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34.jpeg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5.wmf"/><Relationship Id="rId20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png"/><Relationship Id="rId14" Type="http://schemas.openxmlformats.org/officeDocument/2006/relationships/image" Target="../media/image23.wmf"/><Relationship Id="rId22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mfclearinghouse.org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 fontScale="90000"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Yol Güvenliği Planlaması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Teknik Çalışt</a:t>
            </a: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ay 9</a:t>
            </a:r>
            <a:b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30 Nisan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 2024, Ankara</a:t>
            </a:r>
            <a:b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</a:b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516CAF18-EC9B-DF8B-4407-37E89501EB2C}"/>
              </a:ext>
            </a:extLst>
          </p:cNvPr>
          <p:cNvSpPr txBox="1">
            <a:spLocks/>
          </p:cNvSpPr>
          <p:nvPr/>
        </p:nvSpPr>
        <p:spPr bwMode="auto">
          <a:xfrm>
            <a:off x="0" y="4265121"/>
            <a:ext cx="12192000" cy="203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None/>
            </a:pPr>
            <a:r>
              <a:rPr lang="tr-TR" sz="2400" dirty="0">
                <a:latin typeface="Calibri" panose="020F0502020204030204" pitchFamily="34" charset="0"/>
              </a:rPr>
              <a:t>Doç. Dr. Murat ÖZEN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400" dirty="0"/>
              <a:t>Ulaşım Anabilim Dalı Başkanı</a:t>
            </a:r>
            <a:br>
              <a:rPr lang="tr-TR" sz="2400" dirty="0"/>
            </a:br>
            <a:r>
              <a:rPr lang="tr-TR" sz="2400" dirty="0"/>
              <a:t>İnşaat Mühendisliği Bölümü</a:t>
            </a:r>
            <a:r>
              <a:rPr lang="en-US" sz="2400" dirty="0"/>
              <a:t>, </a:t>
            </a:r>
            <a:r>
              <a:rPr lang="tr-TR" sz="2400" dirty="0"/>
              <a:t>Mersin Üniversitesi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tr-TR" sz="2400" dirty="0">
                <a:solidFill>
                  <a:srgbClr val="E67E2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ozen.murat@mersin.edu.tr</a:t>
            </a:r>
            <a:endParaRPr lang="tr-TR" sz="2400" dirty="0">
              <a:solidFill>
                <a:srgbClr val="E67E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5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Ölümler ve Yaralanmalar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B0138DE5-30C5-A4B4-B528-944A14394403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25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Türkiye dahil bazı ülkeler yaralanma şiddetini sadece ölü ve yaralı olarak raporluyor. 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Amerika Birleşik Devletlerinde KABCO sınıflandırma sistemi kullanılıyor. 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tr-TR" sz="1800" dirty="0">
                <a:latin typeface="Calibri" panose="020F0502020204030204" pitchFamily="34" charset="0"/>
                <a:cs typeface="Calibri" panose="020F0502020204030204" pitchFamily="34" charset="0"/>
              </a:rPr>
              <a:t>K – Ölü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tr-TR" sz="1800" dirty="0">
                <a:latin typeface="Calibri" panose="020F0502020204030204" pitchFamily="34" charset="0"/>
                <a:cs typeface="Calibri" panose="020F0502020204030204" pitchFamily="34" charset="0"/>
              </a:rPr>
              <a:t>A – Kapasite sınırlayan yaralanma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tr-TR" sz="1800" dirty="0">
                <a:latin typeface="Calibri" panose="020F0502020204030204" pitchFamily="34" charset="0"/>
                <a:cs typeface="Calibri" panose="020F0502020204030204" pitchFamily="34" charset="0"/>
              </a:rPr>
              <a:t>B – Kapasite sınırlamayan yaralanma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tr-TR" sz="1800" dirty="0">
                <a:latin typeface="Calibri" panose="020F0502020204030204" pitchFamily="34" charset="0"/>
                <a:cs typeface="Calibri" panose="020F0502020204030204" pitchFamily="34" charset="0"/>
              </a:rPr>
              <a:t>C – Hafif yaralanma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r>
              <a:rPr lang="tr-TR" sz="1800" dirty="0">
                <a:latin typeface="Calibri" panose="020F0502020204030204" pitchFamily="34" charset="0"/>
                <a:cs typeface="Calibri" panose="020F0502020204030204" pitchFamily="34" charset="0"/>
              </a:rPr>
              <a:t>O – Yaralanmama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533124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Önemli Noktalar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B0138DE5-30C5-A4B4-B528-944A14394403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25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 güvenilirliği.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 toplama yöntemi.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 kalitesini geliştirme stratejileri.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Verilerin yol güvenliğinin iyileştirilmesinde kullanımı.</a:t>
            </a: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endParaRPr lang="tr-TR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04743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Güvenilirliği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0C9A028E-06F9-89DC-A609-962372ACDE7F}"/>
              </a:ext>
            </a:extLst>
          </p:cNvPr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76" t="3992" r="3160" b="3496"/>
          <a:stretch/>
        </p:blipFill>
        <p:spPr>
          <a:xfrm>
            <a:off x="2805734" y="1933575"/>
            <a:ext cx="6508814" cy="3866682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93437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Toplamanın Önemi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B0138DE5-30C5-A4B4-B528-944A14394403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25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Detaylı trafik kazası verileri trafik güvenliği sorunun daha doğru tanımlanmasına yardımcı olur.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Risk grupları.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 trendleri.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 yoğunlaşma noktaları.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Kazalara etki eden faktörler.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Yol güvenliği stratejilerinin değerlendirilmesi (Önce/Sonra analizleri).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Ø"/>
            </a:pPr>
            <a:endParaRPr lang="tr-TR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76996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Seti Büyüklüğünün Önemi 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grpSp>
        <p:nvGrpSpPr>
          <p:cNvPr id="84994" name="Group 81"/>
          <p:cNvGrpSpPr>
            <a:grpSpLocks/>
          </p:cNvGrpSpPr>
          <p:nvPr/>
        </p:nvGrpSpPr>
        <p:grpSpPr bwMode="auto">
          <a:xfrm>
            <a:off x="3616473" y="1706132"/>
            <a:ext cx="5137001" cy="4332717"/>
            <a:chOff x="0" y="0"/>
            <a:chExt cx="5795" cy="4346"/>
          </a:xfrm>
        </p:grpSpPr>
        <p:pic>
          <p:nvPicPr>
            <p:cNvPr id="84997" name="Picture 2" descr="1year_annual_fama_density_v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95" cy="4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99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" y="1471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99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" y="2985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0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216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1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" y="2288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2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" y="2342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3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" y="1669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4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" y="1622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5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" y="168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6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9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7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314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8" name="Picture 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93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09" name="Picture 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79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0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" y="1068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1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" y="1397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2" name="Picture 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" y="638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3" name="Picture 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" y="313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4" name="Picture 1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0" y="3312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5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" y="320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6" name="Picture 2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3566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7" name="Picture 2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" y="73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8" name="Picture 2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" y="2390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19" name="Picture 2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0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0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3" y="2393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1" name="Picture 2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" y="3398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2" name="Picture 2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" y="2073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3" name="Picture 2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" y="3422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4" name="Picture 2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" y="2389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5" name="Picture 3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1788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6" name="Picture 3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500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7" name="Picture 3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2" y="2030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8" name="Picture 3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" y="345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29" name="Picture 3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" y="125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0" name="Picture 3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" y="203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1" name="Picture 3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" y="3903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2" name="Picture 3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0" y="282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3" name="Picture 3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1" y="889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4" name="Picture 3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" y="2487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5" name="Picture 4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" y="257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6" name="Picture 4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" y="265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7" name="Picture 4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" y="2826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8" name="Picture 4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2351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39" name="Picture 4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" y="3405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0" name="Picture 4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8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1" name="Picture 4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2731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2" name="Picture 4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1754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3" name="Picture 4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" y="3405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4" name="Picture 4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7" y="599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5" name="Picture 50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6" y="1477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6" name="Picture 5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7" y="905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7" name="Picture 5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" y="487"/>
              <a:ext cx="9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8" name="Picture 53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7" y="131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49" name="Picture 54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" y="1348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050" name="Picture 5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" y="119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051" name="Text Box 56"/>
            <p:cNvSpPr txBox="1">
              <a:spLocks noChangeArrowheads="1"/>
            </p:cNvSpPr>
            <p:nvPr/>
          </p:nvSpPr>
          <p:spPr bwMode="auto">
            <a:xfrm>
              <a:off x="2985" y="813"/>
              <a:ext cx="33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Mason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5052" name="Text Box 57"/>
            <p:cNvSpPr txBox="1">
              <a:spLocks noChangeArrowheads="1"/>
            </p:cNvSpPr>
            <p:nvPr/>
          </p:nvSpPr>
          <p:spPr bwMode="auto">
            <a:xfrm>
              <a:off x="3489" y="1621"/>
              <a:ext cx="40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Waterloo</a:t>
              </a:r>
            </a:p>
          </p:txBody>
        </p:sp>
        <p:sp>
          <p:nvSpPr>
            <p:cNvPr id="85053" name="Text Box 58"/>
            <p:cNvSpPr txBox="1">
              <a:spLocks noChangeArrowheads="1"/>
            </p:cNvSpPr>
            <p:nvPr/>
          </p:nvSpPr>
          <p:spPr bwMode="auto">
            <a:xfrm>
              <a:off x="4031" y="2134"/>
              <a:ext cx="52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Cedar Rapids</a:t>
              </a:r>
            </a:p>
          </p:txBody>
        </p:sp>
        <p:sp>
          <p:nvSpPr>
            <p:cNvPr id="85054" name="Text Box 59"/>
            <p:cNvSpPr txBox="1">
              <a:spLocks noChangeArrowheads="1"/>
            </p:cNvSpPr>
            <p:nvPr/>
          </p:nvSpPr>
          <p:spPr bwMode="auto">
            <a:xfrm>
              <a:off x="4991" y="2619"/>
              <a:ext cx="4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Quad Cities</a:t>
              </a:r>
            </a:p>
          </p:txBody>
        </p:sp>
        <p:sp>
          <p:nvSpPr>
            <p:cNvPr id="85055" name="Text Box 60"/>
            <p:cNvSpPr txBox="1">
              <a:spLocks noChangeArrowheads="1"/>
            </p:cNvSpPr>
            <p:nvPr/>
          </p:nvSpPr>
          <p:spPr bwMode="auto">
            <a:xfrm>
              <a:off x="2361" y="2562"/>
              <a:ext cx="46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Des Moines</a:t>
              </a:r>
            </a:p>
          </p:txBody>
        </p:sp>
        <p:sp>
          <p:nvSpPr>
            <p:cNvPr id="85056" name="Text Box 61"/>
            <p:cNvSpPr txBox="1">
              <a:spLocks noChangeArrowheads="1"/>
            </p:cNvSpPr>
            <p:nvPr/>
          </p:nvSpPr>
          <p:spPr bwMode="auto">
            <a:xfrm>
              <a:off x="254" y="2930"/>
              <a:ext cx="54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Council Bluffs</a:t>
              </a:r>
            </a:p>
          </p:txBody>
        </p:sp>
        <p:sp>
          <p:nvSpPr>
            <p:cNvPr id="85057" name="Text Box 62"/>
            <p:cNvSpPr txBox="1">
              <a:spLocks noChangeArrowheads="1"/>
            </p:cNvSpPr>
            <p:nvPr/>
          </p:nvSpPr>
          <p:spPr bwMode="auto">
            <a:xfrm>
              <a:off x="4244" y="2446"/>
              <a:ext cx="2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Iowa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5058" name="Text Box 63"/>
            <p:cNvSpPr txBox="1">
              <a:spLocks noChangeArrowheads="1"/>
            </p:cNvSpPr>
            <p:nvPr/>
          </p:nvSpPr>
          <p:spPr bwMode="auto">
            <a:xfrm>
              <a:off x="2429" y="2096"/>
              <a:ext cx="2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Ames</a:t>
              </a:r>
            </a:p>
          </p:txBody>
        </p:sp>
        <p:sp>
          <p:nvSpPr>
            <p:cNvPr id="85059" name="Text Box 64"/>
            <p:cNvSpPr txBox="1">
              <a:spLocks noChangeArrowheads="1"/>
            </p:cNvSpPr>
            <p:nvPr/>
          </p:nvSpPr>
          <p:spPr bwMode="auto">
            <a:xfrm>
              <a:off x="143" y="1558"/>
              <a:ext cx="28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Sioux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5060" name="Text Box 65"/>
            <p:cNvSpPr txBox="1">
              <a:spLocks noChangeArrowheads="1"/>
            </p:cNvSpPr>
            <p:nvPr/>
          </p:nvSpPr>
          <p:spPr bwMode="auto">
            <a:xfrm>
              <a:off x="5015" y="1558"/>
              <a:ext cx="36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Dubuque</a:t>
              </a:r>
            </a:p>
          </p:txBody>
        </p:sp>
        <p:sp>
          <p:nvSpPr>
            <p:cNvPr id="85061" name="Text Box 66"/>
            <p:cNvSpPr txBox="1">
              <a:spLocks noChangeArrowheads="1"/>
            </p:cNvSpPr>
            <p:nvPr/>
          </p:nvSpPr>
          <p:spPr bwMode="auto">
            <a:xfrm>
              <a:off x="2116" y="1510"/>
              <a:ext cx="30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 dirty="0">
                  <a:solidFill>
                    <a:srgbClr val="000000"/>
                  </a:solidFill>
                </a:rPr>
                <a:t>Fort </a:t>
              </a:r>
            </a:p>
            <a:p>
              <a:pPr eaLnBrk="1" hangingPunct="1"/>
              <a:r>
                <a:rPr lang="en-US" altLang="en-US" sz="800" b="1" dirty="0">
                  <a:solidFill>
                    <a:srgbClr val="000000"/>
                  </a:solidFill>
                </a:rPr>
                <a:t>Dodge</a:t>
              </a:r>
            </a:p>
          </p:txBody>
        </p:sp>
        <p:sp>
          <p:nvSpPr>
            <p:cNvPr id="85062" name="Text Box 67"/>
            <p:cNvSpPr txBox="1">
              <a:spLocks noChangeArrowheads="1"/>
            </p:cNvSpPr>
            <p:nvPr/>
          </p:nvSpPr>
          <p:spPr bwMode="auto">
            <a:xfrm>
              <a:off x="3556" y="3186"/>
              <a:ext cx="39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Ottumwa</a:t>
              </a:r>
            </a:p>
          </p:txBody>
        </p:sp>
        <p:sp>
          <p:nvSpPr>
            <p:cNvPr id="85063" name="Text Box 68"/>
            <p:cNvSpPr txBox="1">
              <a:spLocks noChangeArrowheads="1"/>
            </p:cNvSpPr>
            <p:nvPr/>
          </p:nvSpPr>
          <p:spPr bwMode="auto">
            <a:xfrm>
              <a:off x="3137" y="2120"/>
              <a:ext cx="41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600" b="1">
                  <a:solidFill>
                    <a:srgbClr val="000000"/>
                  </a:solidFill>
                </a:rPr>
                <a:t>Marshalltown</a:t>
              </a:r>
            </a:p>
          </p:txBody>
        </p:sp>
        <p:sp>
          <p:nvSpPr>
            <p:cNvPr id="85064" name="Text Box 69"/>
            <p:cNvSpPr txBox="1">
              <a:spLocks noChangeArrowheads="1"/>
            </p:cNvSpPr>
            <p:nvPr/>
          </p:nvSpPr>
          <p:spPr bwMode="auto">
            <a:xfrm>
              <a:off x="1213" y="871"/>
              <a:ext cx="36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Spencer</a:t>
              </a:r>
            </a:p>
          </p:txBody>
        </p:sp>
        <p:sp>
          <p:nvSpPr>
            <p:cNvPr id="85065" name="Text Box 70"/>
            <p:cNvSpPr txBox="1">
              <a:spLocks noChangeArrowheads="1"/>
            </p:cNvSpPr>
            <p:nvPr/>
          </p:nvSpPr>
          <p:spPr bwMode="auto">
            <a:xfrm>
              <a:off x="5360" y="2312"/>
              <a:ext cx="32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Clinton</a:t>
              </a:r>
            </a:p>
          </p:txBody>
        </p:sp>
        <p:sp>
          <p:nvSpPr>
            <p:cNvPr id="85066" name="Rectangle 71"/>
            <p:cNvSpPr>
              <a:spLocks noChangeArrowheads="1"/>
            </p:cNvSpPr>
            <p:nvPr/>
          </p:nvSpPr>
          <p:spPr bwMode="auto">
            <a:xfrm>
              <a:off x="5705" y="4018"/>
              <a:ext cx="48" cy="28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5067" name="Rectangle 72"/>
            <p:cNvSpPr>
              <a:spLocks noChangeArrowheads="1"/>
            </p:cNvSpPr>
            <p:nvPr/>
          </p:nvSpPr>
          <p:spPr bwMode="auto">
            <a:xfrm>
              <a:off x="2496" y="482"/>
              <a:ext cx="816" cy="1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5068" name="AutoShape 73"/>
            <p:cNvSpPr>
              <a:spLocks noChangeArrowheads="1"/>
            </p:cNvSpPr>
            <p:nvPr/>
          </p:nvSpPr>
          <p:spPr bwMode="auto">
            <a:xfrm>
              <a:off x="4695" y="532"/>
              <a:ext cx="930" cy="939"/>
            </a:xfrm>
            <a:prstGeom prst="star24">
              <a:avLst>
                <a:gd name="adj" fmla="val 37500"/>
              </a:avLst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dirty="0">
                  <a:solidFill>
                    <a:srgbClr val="000000"/>
                  </a:solidFill>
                </a:rPr>
                <a:t>1 y</a:t>
              </a:r>
              <a:r>
                <a:rPr lang="tr-TR" altLang="en-US" sz="2000" dirty="0" err="1">
                  <a:solidFill>
                    <a:srgbClr val="000000"/>
                  </a:solidFill>
                </a:rPr>
                <a:t>ıl</a:t>
              </a:r>
              <a:endParaRPr lang="en-US" alt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85069" name="Rectangle 74"/>
            <p:cNvSpPr>
              <a:spLocks noChangeArrowheads="1"/>
            </p:cNvSpPr>
            <p:nvPr/>
          </p:nvSpPr>
          <p:spPr bwMode="auto">
            <a:xfrm>
              <a:off x="115" y="99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5070" name="Rectangle 75"/>
            <p:cNvSpPr>
              <a:spLocks noChangeArrowheads="1"/>
            </p:cNvSpPr>
            <p:nvPr/>
          </p:nvSpPr>
          <p:spPr bwMode="auto">
            <a:xfrm>
              <a:off x="5181" y="112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28053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Seti Büyüklüğünün Önemi 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grpSp>
        <p:nvGrpSpPr>
          <p:cNvPr id="86018" name="Group 81"/>
          <p:cNvGrpSpPr>
            <a:grpSpLocks/>
          </p:cNvGrpSpPr>
          <p:nvPr/>
        </p:nvGrpSpPr>
        <p:grpSpPr bwMode="auto">
          <a:xfrm>
            <a:off x="3625999" y="1879956"/>
            <a:ext cx="5327502" cy="4139844"/>
            <a:chOff x="0" y="0"/>
            <a:chExt cx="5760" cy="4320"/>
          </a:xfrm>
        </p:grpSpPr>
        <p:pic>
          <p:nvPicPr>
            <p:cNvPr id="86021" name="Picture 2" descr="3year_annual_fama_density_v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2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" y="1471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3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" y="2985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4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216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5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" y="2288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6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" y="2342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7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" y="1669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8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" y="1622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29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" y="168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0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9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1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314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2" name="Picture 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93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3" name="Picture 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79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4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" y="1068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5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" y="1397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6" name="Picture 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" y="638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7" name="Picture 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" y="313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8" name="Picture 1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0" y="3312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39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" y="320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0" name="Picture 2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3566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1" name="Picture 2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" y="73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2" name="Picture 2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" y="2390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3" name="Picture 2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0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4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3" y="2393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5" name="Picture 2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" y="3398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6" name="Picture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" y="2073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7" name="Picture 2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" y="3422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8" name="Picture 2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" y="2389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49" name="Picture 3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1788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0" name="Picture 3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500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1" name="Picture 3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2" y="2030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2" name="Picture 3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" y="345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3" name="Picture 3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" y="125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4" name="Picture 3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" y="203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5" name="Picture 3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" y="3903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6" name="Picture 3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0" y="282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7" name="Picture 3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1" y="889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8" name="Picture 3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" y="2487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59" name="Picture 4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" y="257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0" name="Picture 4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" y="265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1" name="Picture 4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" y="2826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2" name="Picture 4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2351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3" name="Picture 4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" y="3405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4" name="Picture 4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8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5" name="Picture 4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2731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6" name="Picture 4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1754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7" name="Picture 4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" y="3405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8" name="Picture 4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7" y="599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69" name="Picture 50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6" y="1477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70" name="Picture 5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7" y="905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71" name="Picture 5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" y="487"/>
              <a:ext cx="9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72" name="Picture 53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7" y="131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73" name="Picture 54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" y="1348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074" name="Picture 5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" y="119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075" name="Text Box 56"/>
            <p:cNvSpPr txBox="1">
              <a:spLocks noChangeArrowheads="1"/>
            </p:cNvSpPr>
            <p:nvPr/>
          </p:nvSpPr>
          <p:spPr bwMode="auto">
            <a:xfrm>
              <a:off x="2985" y="813"/>
              <a:ext cx="33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Mason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6076" name="Text Box 57"/>
            <p:cNvSpPr txBox="1">
              <a:spLocks noChangeArrowheads="1"/>
            </p:cNvSpPr>
            <p:nvPr/>
          </p:nvSpPr>
          <p:spPr bwMode="auto">
            <a:xfrm>
              <a:off x="3489" y="1621"/>
              <a:ext cx="40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Waterloo</a:t>
              </a:r>
            </a:p>
          </p:txBody>
        </p:sp>
        <p:sp>
          <p:nvSpPr>
            <p:cNvPr id="86077" name="Text Box 58"/>
            <p:cNvSpPr txBox="1">
              <a:spLocks noChangeArrowheads="1"/>
            </p:cNvSpPr>
            <p:nvPr/>
          </p:nvSpPr>
          <p:spPr bwMode="auto">
            <a:xfrm>
              <a:off x="4031" y="2134"/>
              <a:ext cx="52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Cedar Rapids</a:t>
              </a:r>
            </a:p>
          </p:txBody>
        </p:sp>
        <p:sp>
          <p:nvSpPr>
            <p:cNvPr id="86078" name="Text Box 59"/>
            <p:cNvSpPr txBox="1">
              <a:spLocks noChangeArrowheads="1"/>
            </p:cNvSpPr>
            <p:nvPr/>
          </p:nvSpPr>
          <p:spPr bwMode="auto">
            <a:xfrm>
              <a:off x="4991" y="2619"/>
              <a:ext cx="4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Quad Cities</a:t>
              </a:r>
            </a:p>
          </p:txBody>
        </p:sp>
        <p:sp>
          <p:nvSpPr>
            <p:cNvPr id="86079" name="Text Box 60"/>
            <p:cNvSpPr txBox="1">
              <a:spLocks noChangeArrowheads="1"/>
            </p:cNvSpPr>
            <p:nvPr/>
          </p:nvSpPr>
          <p:spPr bwMode="auto">
            <a:xfrm>
              <a:off x="2361" y="2562"/>
              <a:ext cx="46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Des Moines</a:t>
              </a:r>
            </a:p>
          </p:txBody>
        </p:sp>
        <p:sp>
          <p:nvSpPr>
            <p:cNvPr id="86080" name="Text Box 61"/>
            <p:cNvSpPr txBox="1">
              <a:spLocks noChangeArrowheads="1"/>
            </p:cNvSpPr>
            <p:nvPr/>
          </p:nvSpPr>
          <p:spPr bwMode="auto">
            <a:xfrm>
              <a:off x="254" y="2930"/>
              <a:ext cx="54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Council Bluffs</a:t>
              </a:r>
            </a:p>
          </p:txBody>
        </p:sp>
        <p:sp>
          <p:nvSpPr>
            <p:cNvPr id="86081" name="Text Box 62"/>
            <p:cNvSpPr txBox="1">
              <a:spLocks noChangeArrowheads="1"/>
            </p:cNvSpPr>
            <p:nvPr/>
          </p:nvSpPr>
          <p:spPr bwMode="auto">
            <a:xfrm>
              <a:off x="4244" y="2446"/>
              <a:ext cx="2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Iowa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6082" name="Text Box 63"/>
            <p:cNvSpPr txBox="1">
              <a:spLocks noChangeArrowheads="1"/>
            </p:cNvSpPr>
            <p:nvPr/>
          </p:nvSpPr>
          <p:spPr bwMode="auto">
            <a:xfrm>
              <a:off x="2429" y="2096"/>
              <a:ext cx="2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Ames</a:t>
              </a:r>
            </a:p>
          </p:txBody>
        </p:sp>
        <p:sp>
          <p:nvSpPr>
            <p:cNvPr id="86083" name="Text Box 64"/>
            <p:cNvSpPr txBox="1">
              <a:spLocks noChangeArrowheads="1"/>
            </p:cNvSpPr>
            <p:nvPr/>
          </p:nvSpPr>
          <p:spPr bwMode="auto">
            <a:xfrm>
              <a:off x="143" y="1558"/>
              <a:ext cx="28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Sioux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6084" name="Text Box 65"/>
            <p:cNvSpPr txBox="1">
              <a:spLocks noChangeArrowheads="1"/>
            </p:cNvSpPr>
            <p:nvPr/>
          </p:nvSpPr>
          <p:spPr bwMode="auto">
            <a:xfrm>
              <a:off x="5015" y="1558"/>
              <a:ext cx="36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Dubuque</a:t>
              </a:r>
            </a:p>
          </p:txBody>
        </p:sp>
        <p:sp>
          <p:nvSpPr>
            <p:cNvPr id="86085" name="Text Box 66"/>
            <p:cNvSpPr txBox="1">
              <a:spLocks noChangeArrowheads="1"/>
            </p:cNvSpPr>
            <p:nvPr/>
          </p:nvSpPr>
          <p:spPr bwMode="auto">
            <a:xfrm>
              <a:off x="2116" y="1510"/>
              <a:ext cx="30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Fort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Dodge</a:t>
              </a:r>
            </a:p>
          </p:txBody>
        </p:sp>
        <p:sp>
          <p:nvSpPr>
            <p:cNvPr id="86086" name="Text Box 67"/>
            <p:cNvSpPr txBox="1">
              <a:spLocks noChangeArrowheads="1"/>
            </p:cNvSpPr>
            <p:nvPr/>
          </p:nvSpPr>
          <p:spPr bwMode="auto">
            <a:xfrm>
              <a:off x="3556" y="3186"/>
              <a:ext cx="39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Ottumwa</a:t>
              </a:r>
            </a:p>
          </p:txBody>
        </p:sp>
        <p:sp>
          <p:nvSpPr>
            <p:cNvPr id="86087" name="Text Box 68"/>
            <p:cNvSpPr txBox="1">
              <a:spLocks noChangeArrowheads="1"/>
            </p:cNvSpPr>
            <p:nvPr/>
          </p:nvSpPr>
          <p:spPr bwMode="auto">
            <a:xfrm>
              <a:off x="3137" y="2120"/>
              <a:ext cx="41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600" b="1">
                  <a:solidFill>
                    <a:srgbClr val="000000"/>
                  </a:solidFill>
                </a:rPr>
                <a:t>Marshalltown</a:t>
              </a:r>
            </a:p>
          </p:txBody>
        </p:sp>
        <p:sp>
          <p:nvSpPr>
            <p:cNvPr id="86088" name="Text Box 69"/>
            <p:cNvSpPr txBox="1">
              <a:spLocks noChangeArrowheads="1"/>
            </p:cNvSpPr>
            <p:nvPr/>
          </p:nvSpPr>
          <p:spPr bwMode="auto">
            <a:xfrm>
              <a:off x="1213" y="871"/>
              <a:ext cx="36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Spencer</a:t>
              </a:r>
            </a:p>
          </p:txBody>
        </p:sp>
        <p:sp>
          <p:nvSpPr>
            <p:cNvPr id="86089" name="Text Box 70"/>
            <p:cNvSpPr txBox="1">
              <a:spLocks noChangeArrowheads="1"/>
            </p:cNvSpPr>
            <p:nvPr/>
          </p:nvSpPr>
          <p:spPr bwMode="auto">
            <a:xfrm>
              <a:off x="5360" y="2312"/>
              <a:ext cx="32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Clinton</a:t>
              </a:r>
            </a:p>
          </p:txBody>
        </p:sp>
        <p:sp>
          <p:nvSpPr>
            <p:cNvPr id="86090" name="Rectangle 71"/>
            <p:cNvSpPr>
              <a:spLocks noChangeArrowheads="1"/>
            </p:cNvSpPr>
            <p:nvPr/>
          </p:nvSpPr>
          <p:spPr bwMode="auto">
            <a:xfrm>
              <a:off x="5705" y="4018"/>
              <a:ext cx="48" cy="28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6091" name="Rectangle 72"/>
            <p:cNvSpPr>
              <a:spLocks noChangeArrowheads="1"/>
            </p:cNvSpPr>
            <p:nvPr/>
          </p:nvSpPr>
          <p:spPr bwMode="auto">
            <a:xfrm>
              <a:off x="2496" y="482"/>
              <a:ext cx="816" cy="10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6092" name="AutoShape 73"/>
            <p:cNvSpPr>
              <a:spLocks noChangeArrowheads="1"/>
            </p:cNvSpPr>
            <p:nvPr/>
          </p:nvSpPr>
          <p:spPr bwMode="auto">
            <a:xfrm>
              <a:off x="4695" y="532"/>
              <a:ext cx="873" cy="879"/>
            </a:xfrm>
            <a:prstGeom prst="star24">
              <a:avLst>
                <a:gd name="adj" fmla="val 37500"/>
              </a:avLst>
            </a:prstGeom>
            <a:solidFill>
              <a:srgbClr val="BCBAAA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dirty="0"/>
                <a:t>3 y</a:t>
              </a:r>
              <a:r>
                <a:rPr lang="tr-TR" altLang="en-US" sz="2000" dirty="0" err="1"/>
                <a:t>ıl</a:t>
              </a:r>
              <a:endParaRPr lang="en-US" altLang="en-US" sz="2000" dirty="0"/>
            </a:p>
          </p:txBody>
        </p:sp>
        <p:sp>
          <p:nvSpPr>
            <p:cNvPr id="86093" name="Rectangle 74"/>
            <p:cNvSpPr>
              <a:spLocks noChangeArrowheads="1"/>
            </p:cNvSpPr>
            <p:nvPr/>
          </p:nvSpPr>
          <p:spPr bwMode="auto">
            <a:xfrm>
              <a:off x="115" y="99"/>
              <a:ext cx="466" cy="19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6094" name="Rectangle 75"/>
            <p:cNvSpPr>
              <a:spLocks noChangeArrowheads="1"/>
            </p:cNvSpPr>
            <p:nvPr/>
          </p:nvSpPr>
          <p:spPr bwMode="auto">
            <a:xfrm>
              <a:off x="5181" y="107"/>
              <a:ext cx="466" cy="19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4087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Seti Büyüklüğünün Önemi 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grpSp>
        <p:nvGrpSpPr>
          <p:cNvPr id="87042" name="Group 81"/>
          <p:cNvGrpSpPr>
            <a:grpSpLocks/>
          </p:cNvGrpSpPr>
          <p:nvPr/>
        </p:nvGrpSpPr>
        <p:grpSpPr bwMode="auto">
          <a:xfrm>
            <a:off x="3699677" y="1752599"/>
            <a:ext cx="5159077" cy="4325903"/>
            <a:chOff x="0" y="0"/>
            <a:chExt cx="5760" cy="4320"/>
          </a:xfrm>
        </p:grpSpPr>
        <p:pic>
          <p:nvPicPr>
            <p:cNvPr id="87045" name="Picture 2" descr="5year_annual_fama_density_v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4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" y="1471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4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" y="2985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4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216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49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" y="2288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0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" y="2342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1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" y="1669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2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" y="1622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3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" y="168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4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9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5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314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6" name="Picture 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93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7" name="Picture 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79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8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" y="1068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59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" y="1397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0" name="Picture 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" y="638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1" name="Picture 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" y="313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2" name="Picture 1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0" y="3312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3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" y="320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4" name="Picture 2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3566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5" name="Picture 2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" y="73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6" name="Picture 2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" y="2390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7" name="Picture 2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0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8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3" y="2393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69" name="Picture 2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" y="3398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0" name="Picture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" y="2073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1" name="Picture 2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" y="3422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2" name="Picture 2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" y="2389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3" name="Picture 3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1788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4" name="Picture 3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500"/>
              <a:ext cx="98" cy="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5" name="Picture 3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2" y="2030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6" name="Picture 3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" y="345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7" name="Picture 3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" y="125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8" name="Picture 3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" y="203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79" name="Picture 3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" y="3903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0" name="Picture 3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0" y="282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1" name="Picture 3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1" y="889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2" name="Picture 3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" y="2487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3" name="Picture 4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" y="257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4" name="Picture 4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" y="265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5" name="Picture 4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" y="2826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6" name="Picture 4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2351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7" name="Picture 4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" y="3405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8" name="Picture 4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8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89" name="Picture 4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2731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0" name="Picture 4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1754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1" name="Picture 4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" y="3405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2" name="Picture 4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7" y="599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3" name="Picture 50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6" y="1477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4" name="Picture 5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7" y="905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5" name="Picture 5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" y="487"/>
              <a:ext cx="98" cy="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6" name="Picture 53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7" y="131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7" name="Picture 54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" y="1348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098" name="Picture 5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" y="119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7099" name="Text Box 56"/>
            <p:cNvSpPr txBox="1">
              <a:spLocks noChangeArrowheads="1"/>
            </p:cNvSpPr>
            <p:nvPr/>
          </p:nvSpPr>
          <p:spPr bwMode="auto">
            <a:xfrm>
              <a:off x="2985" y="813"/>
              <a:ext cx="33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Mason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7100" name="Text Box 57"/>
            <p:cNvSpPr txBox="1">
              <a:spLocks noChangeArrowheads="1"/>
            </p:cNvSpPr>
            <p:nvPr/>
          </p:nvSpPr>
          <p:spPr bwMode="auto">
            <a:xfrm>
              <a:off x="3489" y="1621"/>
              <a:ext cx="40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Waterloo</a:t>
              </a:r>
            </a:p>
          </p:txBody>
        </p:sp>
        <p:sp>
          <p:nvSpPr>
            <p:cNvPr id="87101" name="Text Box 58"/>
            <p:cNvSpPr txBox="1">
              <a:spLocks noChangeArrowheads="1"/>
            </p:cNvSpPr>
            <p:nvPr/>
          </p:nvSpPr>
          <p:spPr bwMode="auto">
            <a:xfrm>
              <a:off x="4031" y="2134"/>
              <a:ext cx="52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Cedar Rapids</a:t>
              </a:r>
            </a:p>
          </p:txBody>
        </p:sp>
        <p:sp>
          <p:nvSpPr>
            <p:cNvPr id="87102" name="Text Box 59"/>
            <p:cNvSpPr txBox="1">
              <a:spLocks noChangeArrowheads="1"/>
            </p:cNvSpPr>
            <p:nvPr/>
          </p:nvSpPr>
          <p:spPr bwMode="auto">
            <a:xfrm>
              <a:off x="4991" y="2619"/>
              <a:ext cx="4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Quad Cities</a:t>
              </a:r>
            </a:p>
          </p:txBody>
        </p:sp>
        <p:sp>
          <p:nvSpPr>
            <p:cNvPr id="87103" name="Text Box 60"/>
            <p:cNvSpPr txBox="1">
              <a:spLocks noChangeArrowheads="1"/>
            </p:cNvSpPr>
            <p:nvPr/>
          </p:nvSpPr>
          <p:spPr bwMode="auto">
            <a:xfrm>
              <a:off x="2361" y="2562"/>
              <a:ext cx="46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Des Moines</a:t>
              </a:r>
            </a:p>
          </p:txBody>
        </p:sp>
        <p:sp>
          <p:nvSpPr>
            <p:cNvPr id="87104" name="Text Box 61"/>
            <p:cNvSpPr txBox="1">
              <a:spLocks noChangeArrowheads="1"/>
            </p:cNvSpPr>
            <p:nvPr/>
          </p:nvSpPr>
          <p:spPr bwMode="auto">
            <a:xfrm>
              <a:off x="254" y="2930"/>
              <a:ext cx="54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Council Bluffs</a:t>
              </a:r>
            </a:p>
          </p:txBody>
        </p:sp>
        <p:sp>
          <p:nvSpPr>
            <p:cNvPr id="87105" name="Text Box 62"/>
            <p:cNvSpPr txBox="1">
              <a:spLocks noChangeArrowheads="1"/>
            </p:cNvSpPr>
            <p:nvPr/>
          </p:nvSpPr>
          <p:spPr bwMode="auto">
            <a:xfrm>
              <a:off x="4244" y="2446"/>
              <a:ext cx="2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Iowa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7106" name="Text Box 63"/>
            <p:cNvSpPr txBox="1">
              <a:spLocks noChangeArrowheads="1"/>
            </p:cNvSpPr>
            <p:nvPr/>
          </p:nvSpPr>
          <p:spPr bwMode="auto">
            <a:xfrm>
              <a:off x="2429" y="2096"/>
              <a:ext cx="2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Ames</a:t>
              </a:r>
            </a:p>
          </p:txBody>
        </p:sp>
        <p:sp>
          <p:nvSpPr>
            <p:cNvPr id="87107" name="Text Box 64"/>
            <p:cNvSpPr txBox="1">
              <a:spLocks noChangeArrowheads="1"/>
            </p:cNvSpPr>
            <p:nvPr/>
          </p:nvSpPr>
          <p:spPr bwMode="auto">
            <a:xfrm>
              <a:off x="143" y="1558"/>
              <a:ext cx="28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Sioux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7108" name="Text Box 65"/>
            <p:cNvSpPr txBox="1">
              <a:spLocks noChangeArrowheads="1"/>
            </p:cNvSpPr>
            <p:nvPr/>
          </p:nvSpPr>
          <p:spPr bwMode="auto">
            <a:xfrm>
              <a:off x="5015" y="1558"/>
              <a:ext cx="36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Dubuque</a:t>
              </a:r>
            </a:p>
          </p:txBody>
        </p:sp>
        <p:sp>
          <p:nvSpPr>
            <p:cNvPr id="87109" name="Text Box 66"/>
            <p:cNvSpPr txBox="1">
              <a:spLocks noChangeArrowheads="1"/>
            </p:cNvSpPr>
            <p:nvPr/>
          </p:nvSpPr>
          <p:spPr bwMode="auto">
            <a:xfrm>
              <a:off x="2116" y="1510"/>
              <a:ext cx="30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Fort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Dodge</a:t>
              </a:r>
            </a:p>
          </p:txBody>
        </p:sp>
        <p:sp>
          <p:nvSpPr>
            <p:cNvPr id="87110" name="Text Box 67"/>
            <p:cNvSpPr txBox="1">
              <a:spLocks noChangeArrowheads="1"/>
            </p:cNvSpPr>
            <p:nvPr/>
          </p:nvSpPr>
          <p:spPr bwMode="auto">
            <a:xfrm>
              <a:off x="3556" y="3186"/>
              <a:ext cx="39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Ottumwa</a:t>
              </a:r>
            </a:p>
          </p:txBody>
        </p:sp>
        <p:sp>
          <p:nvSpPr>
            <p:cNvPr id="87111" name="Text Box 68"/>
            <p:cNvSpPr txBox="1">
              <a:spLocks noChangeArrowheads="1"/>
            </p:cNvSpPr>
            <p:nvPr/>
          </p:nvSpPr>
          <p:spPr bwMode="auto">
            <a:xfrm>
              <a:off x="3137" y="2120"/>
              <a:ext cx="41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600" b="1">
                  <a:solidFill>
                    <a:srgbClr val="000000"/>
                  </a:solidFill>
                </a:rPr>
                <a:t>Marshalltown</a:t>
              </a:r>
            </a:p>
          </p:txBody>
        </p:sp>
        <p:sp>
          <p:nvSpPr>
            <p:cNvPr id="87112" name="Text Box 69"/>
            <p:cNvSpPr txBox="1">
              <a:spLocks noChangeArrowheads="1"/>
            </p:cNvSpPr>
            <p:nvPr/>
          </p:nvSpPr>
          <p:spPr bwMode="auto">
            <a:xfrm>
              <a:off x="1213" y="871"/>
              <a:ext cx="36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Spencer</a:t>
              </a:r>
            </a:p>
          </p:txBody>
        </p:sp>
        <p:sp>
          <p:nvSpPr>
            <p:cNvPr id="87113" name="Text Box 70"/>
            <p:cNvSpPr txBox="1">
              <a:spLocks noChangeArrowheads="1"/>
            </p:cNvSpPr>
            <p:nvPr/>
          </p:nvSpPr>
          <p:spPr bwMode="auto">
            <a:xfrm>
              <a:off x="5360" y="2312"/>
              <a:ext cx="32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Clinton</a:t>
              </a:r>
            </a:p>
          </p:txBody>
        </p:sp>
        <p:sp>
          <p:nvSpPr>
            <p:cNvPr id="87114" name="Rectangle 71"/>
            <p:cNvSpPr>
              <a:spLocks noChangeArrowheads="1"/>
            </p:cNvSpPr>
            <p:nvPr/>
          </p:nvSpPr>
          <p:spPr bwMode="auto">
            <a:xfrm>
              <a:off x="5705" y="4018"/>
              <a:ext cx="48" cy="28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7115" name="Rectangle 72"/>
            <p:cNvSpPr>
              <a:spLocks noChangeArrowheads="1"/>
            </p:cNvSpPr>
            <p:nvPr/>
          </p:nvSpPr>
          <p:spPr bwMode="auto">
            <a:xfrm>
              <a:off x="2496" y="482"/>
              <a:ext cx="816" cy="1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7116" name="AutoShape 73"/>
            <p:cNvSpPr>
              <a:spLocks noChangeArrowheads="1"/>
            </p:cNvSpPr>
            <p:nvPr/>
          </p:nvSpPr>
          <p:spPr bwMode="auto">
            <a:xfrm>
              <a:off x="4695" y="532"/>
              <a:ext cx="873" cy="879"/>
            </a:xfrm>
            <a:prstGeom prst="star24">
              <a:avLst>
                <a:gd name="adj" fmla="val 37500"/>
              </a:avLst>
            </a:prstGeom>
            <a:solidFill>
              <a:srgbClr val="D0D42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dirty="0"/>
                <a:t>5 </a:t>
              </a:r>
              <a:r>
                <a:rPr lang="tr-TR" altLang="en-US" sz="2000" dirty="0"/>
                <a:t>yıl</a:t>
              </a:r>
              <a:endParaRPr lang="en-US" altLang="en-US" sz="2000" dirty="0"/>
            </a:p>
          </p:txBody>
        </p:sp>
        <p:sp>
          <p:nvSpPr>
            <p:cNvPr id="87117" name="Rectangle 74"/>
            <p:cNvSpPr>
              <a:spLocks noChangeArrowheads="1"/>
            </p:cNvSpPr>
            <p:nvPr/>
          </p:nvSpPr>
          <p:spPr bwMode="auto">
            <a:xfrm>
              <a:off x="115" y="99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7118" name="Rectangle 75"/>
            <p:cNvSpPr>
              <a:spLocks noChangeArrowheads="1"/>
            </p:cNvSpPr>
            <p:nvPr/>
          </p:nvSpPr>
          <p:spPr bwMode="auto">
            <a:xfrm>
              <a:off x="5181" y="113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61000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Veri Seti Büyüklüğünün Önemi 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grpSp>
        <p:nvGrpSpPr>
          <p:cNvPr id="88066" name="Group 81"/>
          <p:cNvGrpSpPr>
            <a:grpSpLocks/>
          </p:cNvGrpSpPr>
          <p:nvPr/>
        </p:nvGrpSpPr>
        <p:grpSpPr bwMode="auto">
          <a:xfrm>
            <a:off x="3552824" y="1809750"/>
            <a:ext cx="5463877" cy="4265239"/>
            <a:chOff x="0" y="0"/>
            <a:chExt cx="5760" cy="4320"/>
          </a:xfrm>
        </p:grpSpPr>
        <p:pic>
          <p:nvPicPr>
            <p:cNvPr id="88069" name="Picture 2" descr="10year_annual_fama_density_v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6" y="1471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1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" y="2985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2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" y="216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3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" y="2288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4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" y="2342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5" name="Picture 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3" y="1669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6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8" y="1622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7" name="Picture 1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" y="168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8" name="Picture 1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3" y="109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79" name="Picture 1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" y="3144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0" name="Picture 1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1" y="93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1" name="Picture 1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" y="799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2" name="Picture 1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5" y="1068"/>
              <a:ext cx="8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3" name="Picture 1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" y="1397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4" name="Picture 1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" y="638"/>
              <a:ext cx="92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5" name="Picture 1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" y="313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6" name="Picture 1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0" y="3312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7" name="Picture 20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" y="3209"/>
              <a:ext cx="8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8" name="Picture 2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3566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89" name="Picture 2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" y="734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0" name="Picture 2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" y="2390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1" name="Picture 24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10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2" name="Picture 2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3" y="2393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3" name="Picture 26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1" y="3398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4" name="Picture 2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1" y="2073"/>
              <a:ext cx="8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5" name="Picture 28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" y="3422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6" name="Picture 29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6" y="2389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7" name="Picture 30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2" y="1788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8" name="Picture 3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" y="500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099" name="Picture 3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2" y="2030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0" name="Picture 33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4" y="345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1" name="Picture 3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" y="1255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2" name="Picture 35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" y="2033"/>
              <a:ext cx="92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3" name="Picture 36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" y="3903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4" name="Picture 37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0" y="282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5" name="Picture 38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1" y="889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6" name="Picture 39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8" y="2487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7" name="Picture 40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5" y="257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8" name="Picture 4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2" y="2658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09" name="Picture 42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" y="2826"/>
              <a:ext cx="9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0" name="Picture 43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2351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1" name="Picture 44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" y="3405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2" name="Picture 4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0" y="822"/>
              <a:ext cx="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3" name="Picture 46"/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2731"/>
              <a:ext cx="9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4" name="Picture 47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" y="1754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5" name="Picture 48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" y="3405"/>
              <a:ext cx="10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6" name="Picture 49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7" y="599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7" name="Picture 50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6" y="1477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8" name="Picture 51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87" y="905"/>
              <a:ext cx="81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19" name="Picture 52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5" y="487"/>
              <a:ext cx="98" cy="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20" name="Picture 53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7" y="131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21" name="Picture 54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2" y="1348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122" name="Picture 55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" y="1194"/>
              <a:ext cx="8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123" name="Text Box 56"/>
            <p:cNvSpPr txBox="1">
              <a:spLocks noChangeArrowheads="1"/>
            </p:cNvSpPr>
            <p:nvPr/>
          </p:nvSpPr>
          <p:spPr bwMode="auto">
            <a:xfrm>
              <a:off x="2985" y="813"/>
              <a:ext cx="33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Mason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8124" name="Text Box 57"/>
            <p:cNvSpPr txBox="1">
              <a:spLocks noChangeArrowheads="1"/>
            </p:cNvSpPr>
            <p:nvPr/>
          </p:nvSpPr>
          <p:spPr bwMode="auto">
            <a:xfrm>
              <a:off x="3489" y="1621"/>
              <a:ext cx="40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Waterloo</a:t>
              </a:r>
            </a:p>
          </p:txBody>
        </p:sp>
        <p:sp>
          <p:nvSpPr>
            <p:cNvPr id="88125" name="Text Box 58"/>
            <p:cNvSpPr txBox="1">
              <a:spLocks noChangeArrowheads="1"/>
            </p:cNvSpPr>
            <p:nvPr/>
          </p:nvSpPr>
          <p:spPr bwMode="auto">
            <a:xfrm>
              <a:off x="4031" y="2134"/>
              <a:ext cx="52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Cedar Rapids</a:t>
              </a:r>
            </a:p>
          </p:txBody>
        </p:sp>
        <p:sp>
          <p:nvSpPr>
            <p:cNvPr id="88126" name="Text Box 59"/>
            <p:cNvSpPr txBox="1">
              <a:spLocks noChangeArrowheads="1"/>
            </p:cNvSpPr>
            <p:nvPr/>
          </p:nvSpPr>
          <p:spPr bwMode="auto">
            <a:xfrm>
              <a:off x="4991" y="2619"/>
              <a:ext cx="4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Quad Cities</a:t>
              </a:r>
            </a:p>
          </p:txBody>
        </p:sp>
        <p:sp>
          <p:nvSpPr>
            <p:cNvPr id="88127" name="Text Box 60"/>
            <p:cNvSpPr txBox="1">
              <a:spLocks noChangeArrowheads="1"/>
            </p:cNvSpPr>
            <p:nvPr/>
          </p:nvSpPr>
          <p:spPr bwMode="auto">
            <a:xfrm>
              <a:off x="2361" y="2562"/>
              <a:ext cx="467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Des Moines</a:t>
              </a:r>
            </a:p>
          </p:txBody>
        </p:sp>
        <p:sp>
          <p:nvSpPr>
            <p:cNvPr id="88128" name="Text Box 61"/>
            <p:cNvSpPr txBox="1">
              <a:spLocks noChangeArrowheads="1"/>
            </p:cNvSpPr>
            <p:nvPr/>
          </p:nvSpPr>
          <p:spPr bwMode="auto">
            <a:xfrm>
              <a:off x="254" y="2930"/>
              <a:ext cx="542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Council Bluffs</a:t>
              </a:r>
            </a:p>
          </p:txBody>
        </p:sp>
        <p:sp>
          <p:nvSpPr>
            <p:cNvPr id="88129" name="Text Box 62"/>
            <p:cNvSpPr txBox="1">
              <a:spLocks noChangeArrowheads="1"/>
            </p:cNvSpPr>
            <p:nvPr/>
          </p:nvSpPr>
          <p:spPr bwMode="auto">
            <a:xfrm>
              <a:off x="4244" y="2446"/>
              <a:ext cx="265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Iowa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8130" name="Text Box 63"/>
            <p:cNvSpPr txBox="1">
              <a:spLocks noChangeArrowheads="1"/>
            </p:cNvSpPr>
            <p:nvPr/>
          </p:nvSpPr>
          <p:spPr bwMode="auto">
            <a:xfrm>
              <a:off x="2429" y="2096"/>
              <a:ext cx="28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Ames</a:t>
              </a:r>
            </a:p>
          </p:txBody>
        </p:sp>
        <p:sp>
          <p:nvSpPr>
            <p:cNvPr id="88131" name="Text Box 64"/>
            <p:cNvSpPr txBox="1">
              <a:spLocks noChangeArrowheads="1"/>
            </p:cNvSpPr>
            <p:nvPr/>
          </p:nvSpPr>
          <p:spPr bwMode="auto">
            <a:xfrm>
              <a:off x="143" y="1558"/>
              <a:ext cx="283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Sioux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City</a:t>
              </a:r>
            </a:p>
          </p:txBody>
        </p:sp>
        <p:sp>
          <p:nvSpPr>
            <p:cNvPr id="88132" name="Text Box 65"/>
            <p:cNvSpPr txBox="1">
              <a:spLocks noChangeArrowheads="1"/>
            </p:cNvSpPr>
            <p:nvPr/>
          </p:nvSpPr>
          <p:spPr bwMode="auto">
            <a:xfrm>
              <a:off x="5015" y="1558"/>
              <a:ext cx="368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Dubuque</a:t>
              </a:r>
            </a:p>
          </p:txBody>
        </p:sp>
        <p:sp>
          <p:nvSpPr>
            <p:cNvPr id="88133" name="Text Box 66"/>
            <p:cNvSpPr txBox="1">
              <a:spLocks noChangeArrowheads="1"/>
            </p:cNvSpPr>
            <p:nvPr/>
          </p:nvSpPr>
          <p:spPr bwMode="auto">
            <a:xfrm>
              <a:off x="2116" y="1510"/>
              <a:ext cx="30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Fort </a:t>
              </a:r>
            </a:p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Dodge</a:t>
              </a:r>
            </a:p>
          </p:txBody>
        </p:sp>
        <p:sp>
          <p:nvSpPr>
            <p:cNvPr id="88134" name="Text Box 67"/>
            <p:cNvSpPr txBox="1">
              <a:spLocks noChangeArrowheads="1"/>
            </p:cNvSpPr>
            <p:nvPr/>
          </p:nvSpPr>
          <p:spPr bwMode="auto">
            <a:xfrm>
              <a:off x="3556" y="3186"/>
              <a:ext cx="39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Ottumwa</a:t>
              </a:r>
            </a:p>
          </p:txBody>
        </p:sp>
        <p:sp>
          <p:nvSpPr>
            <p:cNvPr id="88135" name="Text Box 68"/>
            <p:cNvSpPr txBox="1">
              <a:spLocks noChangeArrowheads="1"/>
            </p:cNvSpPr>
            <p:nvPr/>
          </p:nvSpPr>
          <p:spPr bwMode="auto">
            <a:xfrm>
              <a:off x="3137" y="2120"/>
              <a:ext cx="41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600" b="1">
                  <a:solidFill>
                    <a:srgbClr val="000000"/>
                  </a:solidFill>
                </a:rPr>
                <a:t>Marshalltown</a:t>
              </a:r>
            </a:p>
          </p:txBody>
        </p:sp>
        <p:sp>
          <p:nvSpPr>
            <p:cNvPr id="88136" name="Text Box 69"/>
            <p:cNvSpPr txBox="1">
              <a:spLocks noChangeArrowheads="1"/>
            </p:cNvSpPr>
            <p:nvPr/>
          </p:nvSpPr>
          <p:spPr bwMode="auto">
            <a:xfrm>
              <a:off x="1213" y="871"/>
              <a:ext cx="36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Spencer</a:t>
              </a:r>
            </a:p>
          </p:txBody>
        </p:sp>
        <p:sp>
          <p:nvSpPr>
            <p:cNvPr id="88137" name="Text Box 70"/>
            <p:cNvSpPr txBox="1">
              <a:spLocks noChangeArrowheads="1"/>
            </p:cNvSpPr>
            <p:nvPr/>
          </p:nvSpPr>
          <p:spPr bwMode="auto">
            <a:xfrm>
              <a:off x="5360" y="2312"/>
              <a:ext cx="32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800" b="1">
                  <a:solidFill>
                    <a:srgbClr val="000000"/>
                  </a:solidFill>
                </a:rPr>
                <a:t>Clinton</a:t>
              </a:r>
            </a:p>
          </p:txBody>
        </p:sp>
        <p:sp>
          <p:nvSpPr>
            <p:cNvPr id="88138" name="Rectangle 71"/>
            <p:cNvSpPr>
              <a:spLocks noChangeArrowheads="1"/>
            </p:cNvSpPr>
            <p:nvPr/>
          </p:nvSpPr>
          <p:spPr bwMode="auto">
            <a:xfrm>
              <a:off x="5705" y="4018"/>
              <a:ext cx="48" cy="28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8139" name="Rectangle 72"/>
            <p:cNvSpPr>
              <a:spLocks noChangeArrowheads="1"/>
            </p:cNvSpPr>
            <p:nvPr/>
          </p:nvSpPr>
          <p:spPr bwMode="auto">
            <a:xfrm>
              <a:off x="2496" y="482"/>
              <a:ext cx="816" cy="1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8140" name="AutoShape 73"/>
            <p:cNvSpPr>
              <a:spLocks noChangeArrowheads="1"/>
            </p:cNvSpPr>
            <p:nvPr/>
          </p:nvSpPr>
          <p:spPr bwMode="auto">
            <a:xfrm>
              <a:off x="4695" y="532"/>
              <a:ext cx="873" cy="879"/>
            </a:xfrm>
            <a:prstGeom prst="star24">
              <a:avLst>
                <a:gd name="adj" fmla="val 37500"/>
              </a:avLst>
            </a:prstGeom>
            <a:solidFill>
              <a:srgbClr val="0066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dirty="0"/>
                <a:t>10 y</a:t>
              </a:r>
              <a:r>
                <a:rPr lang="tr-TR" altLang="en-US" sz="2000" dirty="0" err="1"/>
                <a:t>ıl</a:t>
              </a:r>
              <a:endParaRPr lang="en-US" altLang="en-US" sz="2000" dirty="0"/>
            </a:p>
          </p:txBody>
        </p:sp>
        <p:sp>
          <p:nvSpPr>
            <p:cNvPr id="88141" name="Rectangle 74"/>
            <p:cNvSpPr>
              <a:spLocks noChangeArrowheads="1"/>
            </p:cNvSpPr>
            <p:nvPr/>
          </p:nvSpPr>
          <p:spPr bwMode="auto">
            <a:xfrm>
              <a:off x="115" y="99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8142" name="Rectangle 75"/>
            <p:cNvSpPr>
              <a:spLocks noChangeArrowheads="1"/>
            </p:cNvSpPr>
            <p:nvPr/>
          </p:nvSpPr>
          <p:spPr bwMode="auto">
            <a:xfrm>
              <a:off x="5170" y="108"/>
              <a:ext cx="466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978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Kazaların Coğrafi Dağılımı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3E380E-21A2-981E-82D4-9748AB44D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783" y="1693896"/>
            <a:ext cx="5648434" cy="422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10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Kazaların Coğrafi Dağılımı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AAC5C8-032C-FB6A-BADA-0330C80AD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009" y="1730838"/>
            <a:ext cx="5649982" cy="42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151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Kaza Verilerinin Özellikleri ve Analizi</a:t>
            </a: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07335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Kazaların Coğrafi Dağılımı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60EB64-9AA1-2FAC-1C2B-764EE6213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009" y="1749888"/>
            <a:ext cx="5649982" cy="42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6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Trafik Güvenliği Seviyesi Karşılaştırmaları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11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Trafik güvenlik seviyesini değerlendirmek için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kaza sayısı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yerine </a:t>
            </a: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kaza oranları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kullanılmalıdır. 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Milyon kişiye düşen ölüm, bir kişinin trafik kazasında ölme riskini ifade etmektedir. 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Milyon taşıt-km’ye düşen ölüm en uygun gösterge olarak kabul edilmektir.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Taşıt-km verisinin olmadığı durumda alternatif olarak trafiğe kayıtlı milyon taşıta düşen ölüm kullanılabilir.</a:t>
            </a: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93118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Trafik Güvenliği Seviyesi Karşılaştırmaları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B6378F-C11E-9EE6-CC61-25C8182E47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62" t="20929" r="84656" b="57222"/>
          <a:stretch/>
        </p:blipFill>
        <p:spPr>
          <a:xfrm>
            <a:off x="4019549" y="1972420"/>
            <a:ext cx="1796672" cy="20291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DAB45-DDE7-AD96-C3D2-EF4BADB5EA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25" t="72361" r="84268" b="8889"/>
          <a:stretch/>
        </p:blipFill>
        <p:spPr>
          <a:xfrm>
            <a:off x="4019549" y="4194551"/>
            <a:ext cx="1857375" cy="17174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762AC0-6D1C-B9FF-C5C3-0D8ACEDC09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63" t="22586" r="84513" b="54722"/>
          <a:stretch/>
        </p:blipFill>
        <p:spPr>
          <a:xfrm>
            <a:off x="6409898" y="1897754"/>
            <a:ext cx="1800652" cy="210377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2541F5-BD7A-58DE-79C1-C40DAF5FEC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485" t="68890" r="84602" b="12037"/>
          <a:stretch/>
        </p:blipFill>
        <p:spPr>
          <a:xfrm>
            <a:off x="6409899" y="4194550"/>
            <a:ext cx="1800652" cy="177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282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Öncelikli Noktaların Belirlenmesi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25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Kazalar az rastlanan ve rastgele olaylar olduğu için kaza sayıları yerine kaza oranlarının kullanılması gerekir.</a:t>
            </a:r>
            <a:endParaRPr lang="tr-TR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Noktasal Kaza Oranı: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Kavşaklardaki kaza oranları hesaplanırken kullanılır. Kavşağa giriş yapan milyon taşıta düşen kaza sayısı hesaplanır. </a:t>
            </a:r>
            <a:r>
              <a:rPr lang="tr-TR" sz="1400" dirty="0"/>
              <a:t>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Kavşaklara 30 m. - 70 m. uzaklıktaki tüm kazalar kavşakta yaşanmış kabul edilir.</a:t>
            </a: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008BA8-BA3A-1164-FE4C-6753CBB096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48" b="58184"/>
          <a:stretch/>
        </p:blipFill>
        <p:spPr>
          <a:xfrm>
            <a:off x="1739591" y="3602610"/>
            <a:ext cx="7997527" cy="5948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3B310A-B5BC-A5EC-2E2C-2D53E42B1C09}"/>
              </a:ext>
            </a:extLst>
          </p:cNvPr>
          <p:cNvSpPr txBox="1"/>
          <p:nvPr/>
        </p:nvSpPr>
        <p:spPr>
          <a:xfrm>
            <a:off x="3239324" y="4281499"/>
            <a:ext cx="6352018" cy="17113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dirty="0"/>
              <a:t>MTGKS = Milyon taşıt girişine düşen kaza</a:t>
            </a:r>
          </a:p>
          <a:p>
            <a:pPr>
              <a:lnSpc>
                <a:spcPct val="150000"/>
              </a:lnSpc>
            </a:pPr>
            <a:r>
              <a:rPr lang="tr-TR" dirty="0"/>
              <a:t>A = Kavşakta yılda gerçekleşen kaza</a:t>
            </a:r>
          </a:p>
          <a:p>
            <a:pPr>
              <a:lnSpc>
                <a:spcPct val="150000"/>
              </a:lnSpc>
            </a:pPr>
            <a:r>
              <a:rPr lang="tr-TR" dirty="0"/>
              <a:t>V = Kavşağa yılda giriş yapan taşıt sayısı (OGTx365)</a:t>
            </a:r>
          </a:p>
          <a:p>
            <a:pPr>
              <a:lnSpc>
                <a:spcPct val="150000"/>
              </a:lnSpc>
            </a:pPr>
            <a:r>
              <a:rPr lang="tr-TR" dirty="0"/>
              <a:t>OKT = Ortalama günlük kavşağa giriş yapan taşıt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B3442C-DE35-D772-B508-07AF871E8BD9}"/>
              </a:ext>
            </a:extLst>
          </p:cNvPr>
          <p:cNvSpPr txBox="1"/>
          <p:nvPr/>
        </p:nvSpPr>
        <p:spPr>
          <a:xfrm>
            <a:off x="4082902" y="3691192"/>
            <a:ext cx="11653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tr-TR" dirty="0"/>
              <a:t>MTGKS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D9F3D6-1B7C-8C93-1FC4-955D9BE8AA75}"/>
              </a:ext>
            </a:extLst>
          </p:cNvPr>
          <p:cNvSpPr txBox="1"/>
          <p:nvPr/>
        </p:nvSpPr>
        <p:spPr>
          <a:xfrm>
            <a:off x="5462337" y="3532807"/>
            <a:ext cx="182368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A x 1.000.000</a:t>
            </a:r>
          </a:p>
        </p:txBody>
      </p:sp>
    </p:spTree>
    <p:extLst>
      <p:ext uri="{BB962C8B-B14F-4D97-AF65-F5344CB8AC3E}">
        <p14:creationId xmlns:p14="http://schemas.microsoft.com/office/powerpoint/2010/main" val="2998258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Örnek #1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180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2022 yılında kırsal bir kavşakta 23 kaza yaşanmıştır. Kavşağa tüm yönlerden günde ortalama 6.500 taşıt giriş yaptığına göre milyon taşıt girişine düşen kaza sayısını hesaplayınız. </a:t>
            </a: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008BA8-BA3A-1164-FE4C-6753CBB096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48" b="57409"/>
          <a:stretch/>
        </p:blipFill>
        <p:spPr>
          <a:xfrm>
            <a:off x="1280063" y="3119438"/>
            <a:ext cx="7997527" cy="6191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E8B9C3-206A-C5B4-C120-47DFD04B1EAE}"/>
              </a:ext>
            </a:extLst>
          </p:cNvPr>
          <p:cNvSpPr txBox="1"/>
          <p:nvPr/>
        </p:nvSpPr>
        <p:spPr>
          <a:xfrm>
            <a:off x="3785191" y="3223105"/>
            <a:ext cx="10645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tr-TR" dirty="0"/>
              <a:t>MTGKS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68CCC3-625A-4DA0-7493-D9C237979574}"/>
              </a:ext>
            </a:extLst>
          </p:cNvPr>
          <p:cNvSpPr txBox="1"/>
          <p:nvPr/>
        </p:nvSpPr>
        <p:spPr>
          <a:xfrm>
            <a:off x="5023887" y="3038439"/>
            <a:ext cx="16158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23 x 1.000.000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8D2E4C-85EE-EC3A-C4D5-AF46C9B02713}"/>
              </a:ext>
            </a:extLst>
          </p:cNvPr>
          <p:cNvSpPr txBox="1"/>
          <p:nvPr/>
        </p:nvSpPr>
        <p:spPr>
          <a:xfrm>
            <a:off x="5023886" y="3463391"/>
            <a:ext cx="16158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 6.500 x 365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DA0308-607C-8975-B49B-9FF24E46D8B9}"/>
              </a:ext>
            </a:extLst>
          </p:cNvPr>
          <p:cNvSpPr txBox="1"/>
          <p:nvPr/>
        </p:nvSpPr>
        <p:spPr>
          <a:xfrm>
            <a:off x="6536341" y="3234180"/>
            <a:ext cx="305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= 9,69 kaza/milyon taşıt girişi</a:t>
            </a:r>
          </a:p>
        </p:txBody>
      </p:sp>
    </p:spTree>
    <p:extLst>
      <p:ext uri="{BB962C8B-B14F-4D97-AF65-F5344CB8AC3E}">
        <p14:creationId xmlns:p14="http://schemas.microsoft.com/office/powerpoint/2010/main" val="3082526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Öncelikli Kesimlerin Belirlenmesi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70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Kesim Kaza Oranı: </a:t>
            </a: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Yol kesimlerindeki kaza oranları hesaplanırken kullanılır. Milyon taşıt-km’ye düşen kaza sayısı hesaplanır.</a:t>
            </a: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1E68322-CD58-CD86-8E15-33889ECBC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883" b="59543"/>
          <a:stretch/>
        </p:blipFill>
        <p:spPr>
          <a:xfrm>
            <a:off x="1980730" y="2785730"/>
            <a:ext cx="7649294" cy="7045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A5BC000-1894-19CB-5E6E-341779B0F7B1}"/>
              </a:ext>
            </a:extLst>
          </p:cNvPr>
          <p:cNvSpPr txBox="1"/>
          <p:nvPr/>
        </p:nvSpPr>
        <p:spPr>
          <a:xfrm>
            <a:off x="4242390" y="2925648"/>
            <a:ext cx="11653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tr-TR" dirty="0"/>
              <a:t>MTKKS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1BD6A4-925F-F96B-79B5-C376FD836A67}"/>
              </a:ext>
            </a:extLst>
          </p:cNvPr>
          <p:cNvSpPr txBox="1"/>
          <p:nvPr/>
        </p:nvSpPr>
        <p:spPr>
          <a:xfrm>
            <a:off x="5703237" y="3157043"/>
            <a:ext cx="11653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tr-TR" dirty="0"/>
              <a:t>Taşıt-Km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5F04AB-57F5-ECED-0ABE-11AE3A4D9932}"/>
              </a:ext>
            </a:extLst>
          </p:cNvPr>
          <p:cNvSpPr txBox="1"/>
          <p:nvPr/>
        </p:nvSpPr>
        <p:spPr>
          <a:xfrm>
            <a:off x="2919990" y="3693969"/>
            <a:ext cx="7649294" cy="17113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dirty="0"/>
              <a:t>MTKKS = Milyon taşıt-km başına düşen kaza</a:t>
            </a:r>
          </a:p>
          <a:p>
            <a:pPr>
              <a:lnSpc>
                <a:spcPct val="150000"/>
              </a:lnSpc>
            </a:pPr>
            <a:r>
              <a:rPr lang="tr-TR" dirty="0"/>
              <a:t>Taşıt-Km = Taşıtların kesim üzerinde yılda yaptığı toplam kilometre (OGTxLx365)</a:t>
            </a:r>
          </a:p>
          <a:p>
            <a:pPr>
              <a:lnSpc>
                <a:spcPct val="150000"/>
              </a:lnSpc>
            </a:pPr>
            <a:r>
              <a:rPr lang="tr-TR" dirty="0"/>
              <a:t>OGT = Kesimden ortalama günde geçen taşıt sayısı</a:t>
            </a:r>
          </a:p>
          <a:p>
            <a:pPr>
              <a:lnSpc>
                <a:spcPct val="150000"/>
              </a:lnSpc>
            </a:pPr>
            <a:r>
              <a:rPr lang="tr-TR" dirty="0"/>
              <a:t>L = Kesim uzunluğu (km)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C01394-DC10-1E52-5AB0-BEACA7BDFDD1}"/>
              </a:ext>
            </a:extLst>
          </p:cNvPr>
          <p:cNvSpPr txBox="1"/>
          <p:nvPr/>
        </p:nvSpPr>
        <p:spPr>
          <a:xfrm>
            <a:off x="5594684" y="2705291"/>
            <a:ext cx="18693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A x 1.000.000</a:t>
            </a:r>
          </a:p>
        </p:txBody>
      </p:sp>
    </p:spTree>
    <p:extLst>
      <p:ext uri="{BB962C8B-B14F-4D97-AF65-F5344CB8AC3E}">
        <p14:creationId xmlns:p14="http://schemas.microsoft.com/office/powerpoint/2010/main" val="2299051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Örnek #2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180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2022 yılında 17,5 km uzunluğundaki karayolu kesiminde 40 kaza yaşanmıştır. Kesimden günde ortalama 5.000 taşıt geçtiğine göre milyon taşıt-km’ye düşen kaza sayısını hesaplayınız. </a:t>
            </a: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008BA8-BA3A-1164-FE4C-6753CBB096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48" b="57409"/>
          <a:stretch/>
        </p:blipFill>
        <p:spPr>
          <a:xfrm>
            <a:off x="1460816" y="3313765"/>
            <a:ext cx="7997527" cy="6191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E8B9C3-206A-C5B4-C120-47DFD04B1EAE}"/>
              </a:ext>
            </a:extLst>
          </p:cNvPr>
          <p:cNvSpPr txBox="1"/>
          <p:nvPr/>
        </p:nvSpPr>
        <p:spPr>
          <a:xfrm>
            <a:off x="3965944" y="3417432"/>
            <a:ext cx="10645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tr-TR" dirty="0"/>
              <a:t>MTGKS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68CCC3-625A-4DA0-7493-D9C237979574}"/>
              </a:ext>
            </a:extLst>
          </p:cNvPr>
          <p:cNvSpPr txBox="1"/>
          <p:nvPr/>
        </p:nvSpPr>
        <p:spPr>
          <a:xfrm>
            <a:off x="5204640" y="3232766"/>
            <a:ext cx="161589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40 x 1.000.000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8D2E4C-85EE-EC3A-C4D5-AF46C9B02713}"/>
              </a:ext>
            </a:extLst>
          </p:cNvPr>
          <p:cNvSpPr txBox="1"/>
          <p:nvPr/>
        </p:nvSpPr>
        <p:spPr>
          <a:xfrm>
            <a:off x="5204639" y="3657718"/>
            <a:ext cx="19617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 5000 x 17,5 x 365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DA0308-607C-8975-B49B-9FF24E46D8B9}"/>
              </a:ext>
            </a:extLst>
          </p:cNvPr>
          <p:cNvSpPr txBox="1"/>
          <p:nvPr/>
        </p:nvSpPr>
        <p:spPr>
          <a:xfrm>
            <a:off x="6940498" y="3403524"/>
            <a:ext cx="30077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tr-TR" dirty="0"/>
              <a:t>= 1,25 kaza</a:t>
            </a:r>
            <a:r>
              <a:rPr lang="en-US" dirty="0"/>
              <a:t>/</a:t>
            </a:r>
            <a:r>
              <a:rPr lang="tr-TR" dirty="0"/>
              <a:t>milyon taşıt-km</a:t>
            </a:r>
          </a:p>
        </p:txBody>
      </p:sp>
    </p:spTree>
    <p:extLst>
      <p:ext uri="{BB962C8B-B14F-4D97-AF65-F5344CB8AC3E}">
        <p14:creationId xmlns:p14="http://schemas.microsoft.com/office/powerpoint/2010/main" val="977160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Eş Değer Kaza Sayısı</a:t>
            </a: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D6E0C1DD-9E4E-4E94-B64F-434352D05379}"/>
              </a:ext>
            </a:extLst>
          </p:cNvPr>
          <p:cNvSpPr txBox="1">
            <a:spLocks/>
          </p:cNvSpPr>
          <p:nvPr/>
        </p:nvSpPr>
        <p:spPr bwMode="auto">
          <a:xfrm>
            <a:off x="286871" y="2948167"/>
            <a:ext cx="4126103" cy="725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Kazalar maddi hasarlı kaza cinsinden ifade edilerek de analizler yapılabilir.</a:t>
            </a:r>
            <a:endParaRPr lang="tr-TR" altLang="en-US" sz="2000" dirty="0">
              <a:latin typeface="Calibri" panose="020F0502020204030204" pitchFamily="34" charset="0"/>
            </a:endParaRP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DC3FC1-45FA-310D-93B0-72DF496F0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19" t="15504" r="37384" b="21241"/>
          <a:stretch/>
        </p:blipFill>
        <p:spPr>
          <a:xfrm>
            <a:off x="4710224" y="1644829"/>
            <a:ext cx="5571461" cy="4338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A1D221-156A-724C-2265-52E16BF41C1B}"/>
              </a:ext>
            </a:extLst>
          </p:cNvPr>
          <p:cNvSpPr txBox="1"/>
          <p:nvPr/>
        </p:nvSpPr>
        <p:spPr>
          <a:xfrm>
            <a:off x="4805916" y="1775636"/>
            <a:ext cx="5199321" cy="5975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400" b="1" dirty="0"/>
              <a:t>Şiddet                   Şiddet                               Tavsiye Edilen Ortalama     </a:t>
            </a:r>
          </a:p>
          <a:p>
            <a:pPr>
              <a:lnSpc>
                <a:spcPct val="150000"/>
              </a:lnSpc>
            </a:pPr>
            <a:r>
              <a:rPr lang="tr-TR" sz="1400" b="1" dirty="0"/>
              <a:t>Sınıfı                      Tanımı                                        Maliyet  (2019)  </a:t>
            </a:r>
            <a:endParaRPr lang="en-US" sz="1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EFF6A-8C30-7BEA-CC33-B6A314AD4C24}"/>
              </a:ext>
            </a:extLst>
          </p:cNvPr>
          <p:cNvSpPr txBox="1"/>
          <p:nvPr/>
        </p:nvSpPr>
        <p:spPr>
          <a:xfrm>
            <a:off x="9088341" y="3729200"/>
            <a:ext cx="7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rgbClr val="E67E22"/>
                </a:solidFill>
              </a:rPr>
              <a:t>1</a:t>
            </a:r>
            <a:endParaRPr lang="en-US" dirty="0">
              <a:solidFill>
                <a:srgbClr val="E67E2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D17E93-AE68-F299-5218-A99F03AEF228}"/>
              </a:ext>
            </a:extLst>
          </p:cNvPr>
          <p:cNvSpPr txBox="1"/>
          <p:nvPr/>
        </p:nvSpPr>
        <p:spPr>
          <a:xfrm>
            <a:off x="9089670" y="3436332"/>
            <a:ext cx="7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rgbClr val="E67E22"/>
                </a:solidFill>
              </a:rPr>
              <a:t>11</a:t>
            </a:r>
            <a:endParaRPr lang="en-US" dirty="0">
              <a:solidFill>
                <a:srgbClr val="E67E2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0B3D6F-048F-3217-8C4B-8109A558D827}"/>
              </a:ext>
            </a:extLst>
          </p:cNvPr>
          <p:cNvSpPr txBox="1"/>
          <p:nvPr/>
        </p:nvSpPr>
        <p:spPr>
          <a:xfrm>
            <a:off x="9083043" y="3063950"/>
            <a:ext cx="7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rgbClr val="E67E22"/>
                </a:solidFill>
              </a:rPr>
              <a:t>17</a:t>
            </a:r>
            <a:endParaRPr lang="en-US" dirty="0">
              <a:solidFill>
                <a:srgbClr val="E67E2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22BA68-5085-A5E8-6873-5D9FAB7A8417}"/>
              </a:ext>
            </a:extLst>
          </p:cNvPr>
          <p:cNvSpPr txBox="1"/>
          <p:nvPr/>
        </p:nvSpPr>
        <p:spPr>
          <a:xfrm>
            <a:off x="9100272" y="2675657"/>
            <a:ext cx="7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rgbClr val="E67E22"/>
                </a:solidFill>
              </a:rPr>
              <a:t>56</a:t>
            </a:r>
            <a:endParaRPr lang="en-US" dirty="0">
              <a:solidFill>
                <a:srgbClr val="E67E2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D0F92-C826-7664-E731-6D414F66D9B3}"/>
              </a:ext>
            </a:extLst>
          </p:cNvPr>
          <p:cNvSpPr txBox="1"/>
          <p:nvPr/>
        </p:nvSpPr>
        <p:spPr>
          <a:xfrm>
            <a:off x="9083043" y="2357004"/>
            <a:ext cx="731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dirty="0">
                <a:solidFill>
                  <a:srgbClr val="E67E22"/>
                </a:solidFill>
              </a:rPr>
              <a:t>974</a:t>
            </a:r>
            <a:endParaRPr lang="en-US" dirty="0">
              <a:solidFill>
                <a:srgbClr val="E67E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727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5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Kaza Yoğunlaşma Noktaları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AC8ACE32-54F8-FA4B-6111-C5766093C2F6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110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Trafik güvenliği analizlerinde Coğrafi Bilgi Sistemleri’nden (CBS) sıklıkla faydalanılmaktadır. CBS kapsamındaki analizlerle trafik kazalarının mekânsal dağılımının ve olası kümelenmelerin belirlenmesi hedeflenmektedir. </a:t>
            </a: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  <p:pic>
        <p:nvPicPr>
          <p:cNvPr id="4" name="Picture 12">
            <a:extLst>
              <a:ext uri="{FF2B5EF4-FFF2-40B4-BE49-F238E27FC236}">
                <a16:creationId xmlns:a16="http://schemas.microsoft.com/office/drawing/2014/main" id="{1C3B830A-112E-E225-C67D-A1EE30E91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68" y="3262593"/>
            <a:ext cx="2417567" cy="206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>
            <a:extLst>
              <a:ext uri="{FF2B5EF4-FFF2-40B4-BE49-F238E27FC236}">
                <a16:creationId xmlns:a16="http://schemas.microsoft.com/office/drawing/2014/main" id="{61DFFB2B-11CA-5430-85C8-9B0C0F0BB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669" y="3241252"/>
            <a:ext cx="2456111" cy="206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>
            <a:extLst>
              <a:ext uri="{FF2B5EF4-FFF2-40B4-BE49-F238E27FC236}">
                <a16:creationId xmlns:a16="http://schemas.microsoft.com/office/drawing/2014/main" id="{CE4C282F-A77A-E1FF-85C1-B3C438493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151" y="3262593"/>
            <a:ext cx="2419545" cy="206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8">
            <a:extLst>
              <a:ext uri="{FF2B5EF4-FFF2-40B4-BE49-F238E27FC236}">
                <a16:creationId xmlns:a16="http://schemas.microsoft.com/office/drawing/2014/main" id="{20DD7338-7C44-C041-0EC4-B2D30870D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641" y="3279352"/>
            <a:ext cx="2419545" cy="206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D1CC513-6733-3299-1529-6E51D1B84E25}"/>
              </a:ext>
            </a:extLst>
          </p:cNvPr>
          <p:cNvSpPr txBox="1"/>
          <p:nvPr/>
        </p:nvSpPr>
        <p:spPr>
          <a:xfrm>
            <a:off x="538068" y="5441732"/>
            <a:ext cx="510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Devrilme – Savrulma Kazaları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858AB7-A42B-A0EC-159B-588C10B2D9FD}"/>
              </a:ext>
            </a:extLst>
          </p:cNvPr>
          <p:cNvSpPr txBox="1"/>
          <p:nvPr/>
        </p:nvSpPr>
        <p:spPr>
          <a:xfrm>
            <a:off x="6535457" y="5445143"/>
            <a:ext cx="5107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/>
              <a:t>00:00-06:00 Saatleri Arasındaki Kazalar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589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Sorunların Tespit Edilmesi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AC8ACE32-54F8-FA4B-6111-C5766093C2F6}"/>
              </a:ext>
            </a:extLst>
          </p:cNvPr>
          <p:cNvSpPr txBox="1">
            <a:spLocks/>
          </p:cNvSpPr>
          <p:nvPr/>
        </p:nvSpPr>
        <p:spPr bwMode="auto">
          <a:xfrm>
            <a:off x="286872" y="1821116"/>
            <a:ext cx="11546540" cy="301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46508" lvl="1" indent="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Öncelikli noktalar belirlendikten sonra: 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Saha çalışması yapılarak geometrik özellikler ve işletme koşulları incelenir.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Detaylı mühendislik çalışması yapılarak sorunlar tespit edilir.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İstatistiksel analizler yapılarak öne çıkan faktörler belirlenir.</a:t>
            </a:r>
          </a:p>
          <a:p>
            <a:pPr marL="0" marR="46508" lvl="1" indent="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marR="46508" indent="0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832149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E0BA2-C917-64E5-427A-D5A15E4025C8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6794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Trafik Kazası Verileri</a:t>
            </a:r>
            <a:endParaRPr lang="en-US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endParaRPr lang="en-US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10" name="2 İçerik Yer Tutucusu">
            <a:extLst>
              <a:ext uri="{FF2B5EF4-FFF2-40B4-BE49-F238E27FC236}">
                <a16:creationId xmlns:a16="http://schemas.microsoft.com/office/drawing/2014/main" id="{46E429E9-66FF-07E1-00AF-5861C9CFDAEF}"/>
              </a:ext>
            </a:extLst>
          </p:cNvPr>
          <p:cNvSpPr txBox="1">
            <a:spLocks/>
          </p:cNvSpPr>
          <p:nvPr/>
        </p:nvSpPr>
        <p:spPr bwMode="auto">
          <a:xfrm>
            <a:off x="287524" y="1916832"/>
            <a:ext cx="11545888" cy="278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 çeşitliliği	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Veri toplamanın önemi</a:t>
            </a:r>
          </a:p>
          <a:p>
            <a:pPr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tr-T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37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5A059F03-8C76-75CD-EEC5-13497E43DF17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310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  <a:sym typeface="Symbol" pitchFamily="18" charset="2"/>
              </a:rPr>
              <a:t>Sorunlar tespitinden sonraki aşama çözüm alternatiflerinin belirlenmesidir.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  <a:sym typeface="Symbol" pitchFamily="18" charset="2"/>
              </a:rPr>
              <a:t>Çözüm alternatiflerinin verimliliği araştırılır. Uygun alternatifin seçilmesi önemli bir aşamadır.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  <a:sym typeface="Symbol" pitchFamily="18" charset="2"/>
              </a:rPr>
              <a:t>Uygun alternatif seçiminde ekonomi ve uygulanabilirlik önemli kriterlerdir. </a:t>
            </a:r>
          </a:p>
          <a:p>
            <a:pPr marL="228600" marR="46508" lvl="1" indent="-228600" algn="just" eaLnBrk="1" hangingPunct="1"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SzPct val="95000"/>
              <a:buFont typeface="Arial" panose="020B0604020202020204" pitchFamily="34" charset="0"/>
              <a:buChar char="•"/>
              <a:defRPr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Düşük maliyetli güvenlik iyileştirmelerine öncelik verilir.</a:t>
            </a:r>
          </a:p>
          <a:p>
            <a:pPr marL="0" indent="0" algn="just" fontAlgn="auto">
              <a:spcBef>
                <a:spcPts val="0"/>
              </a:spcBef>
              <a:spcAft>
                <a:spcPts val="600"/>
              </a:spcAft>
              <a:buSzPct val="95000"/>
              <a:buNone/>
              <a:defRPr/>
            </a:pPr>
            <a:endParaRPr lang="tr-TR" sz="2000" dirty="0">
              <a:solidFill>
                <a:srgbClr val="E67E22"/>
              </a:solidFill>
              <a:latin typeface="Calibri" panose="020F0502020204030204" pitchFamily="34" charset="0"/>
              <a:sym typeface="Symbol" pitchFamily="18" charset="2"/>
            </a:endParaRP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91412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Yol Güvenliği İncelemeleri (RSA)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2C1716-E66E-9971-FE55-1C83BE5617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178" y="1896363"/>
            <a:ext cx="7430537" cy="33342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5522A1-222E-2085-5D54-C65E871409EC}"/>
              </a:ext>
            </a:extLst>
          </p:cNvPr>
          <p:cNvSpPr txBox="1"/>
          <p:nvPr/>
        </p:nvSpPr>
        <p:spPr>
          <a:xfrm>
            <a:off x="2375106" y="2173456"/>
            <a:ext cx="6852021" cy="307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400" b="1" dirty="0"/>
              <a:t>Önce                                                                               Sonra  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433F90-C2BE-A315-19D7-0499F515A41F}"/>
              </a:ext>
            </a:extLst>
          </p:cNvPr>
          <p:cNvSpPr txBox="1"/>
          <p:nvPr/>
        </p:nvSpPr>
        <p:spPr>
          <a:xfrm>
            <a:off x="2937164" y="4578139"/>
            <a:ext cx="2438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Yol güvenliği incelemesi öncesi kırsal yol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055700-4BE9-7CC6-C4EE-94E9410D1FE9}"/>
              </a:ext>
            </a:extLst>
          </p:cNvPr>
          <p:cNvSpPr txBox="1"/>
          <p:nvPr/>
        </p:nvSpPr>
        <p:spPr>
          <a:xfrm>
            <a:off x="5952603" y="4486709"/>
            <a:ext cx="3135745" cy="34073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Yol güvenliği incelemesi sonrası aynı kırsal yol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997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3" name="2 İçerik Yer Tutucusu">
            <a:extLst>
              <a:ext uri="{FF2B5EF4-FFF2-40B4-BE49-F238E27FC236}">
                <a16:creationId xmlns:a16="http://schemas.microsoft.com/office/drawing/2014/main" id="{5A059F03-8C76-75CD-EEC5-13497E43DF17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310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spcBef>
                <a:spcPts val="0"/>
              </a:spcBef>
              <a:spcAft>
                <a:spcPts val="600"/>
              </a:spcAft>
              <a:buSzPct val="95000"/>
              <a:buNone/>
              <a:defRPr/>
            </a:pPr>
            <a:r>
              <a:rPr lang="tr-TR" sz="2000" dirty="0">
                <a:solidFill>
                  <a:srgbClr val="E67E22"/>
                </a:solidFill>
                <a:latin typeface="Calibri" panose="020F0502020204030204" pitchFamily="34" charset="0"/>
                <a:sym typeface="Symbol" pitchFamily="18" charset="2"/>
              </a:rPr>
              <a:t>Durum: </a:t>
            </a:r>
          </a:p>
          <a:p>
            <a:pPr marL="231775" indent="-231775" algn="just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SzPct val="95000"/>
              <a:defRPr/>
            </a:pPr>
            <a:r>
              <a:rPr lang="tr-TR" sz="2000" dirty="0">
                <a:latin typeface="Calibri" panose="020F0502020204030204" pitchFamily="34" charset="0"/>
                <a:sym typeface="Wingdings" pitchFamily="2" charset="2"/>
              </a:rPr>
              <a:t>Bir kavşakta görüş mesafesinin yetersiz kaldığı, sola dönüş ve kafa kafaya çarpışma kazalarının yüksek olduğu belirlenmiştir.</a:t>
            </a:r>
          </a:p>
          <a:p>
            <a:pPr marL="231775" indent="-231775" algn="just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SzPct val="95000"/>
              <a:defRPr/>
            </a:pPr>
            <a:r>
              <a:rPr lang="tr-TR" sz="2000" dirty="0">
                <a:latin typeface="Calibri" panose="020F0502020204030204" pitchFamily="34" charset="0"/>
                <a:sym typeface="Wingdings" pitchFamily="2" charset="2"/>
              </a:rPr>
              <a:t>Trafik hacim çalışması sonucunda yüksek miktarda sola dönüş hareketi olmasına rağmen bağımsız sola dönüş fazı olmadığı gözlemlenmiştir. </a:t>
            </a:r>
          </a:p>
          <a:p>
            <a:pPr marL="0" indent="0" algn="just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SzPct val="95000"/>
              <a:buNone/>
              <a:defRPr/>
            </a:pPr>
            <a:endParaRPr lang="tr-TR" sz="2000" dirty="0">
              <a:latin typeface="Calibri" panose="020F0502020204030204" pitchFamily="34" charset="0"/>
              <a:sym typeface="Wingdings" pitchFamily="2" charset="2"/>
            </a:endParaRPr>
          </a:p>
          <a:p>
            <a:pPr marL="231775" indent="-231775" algn="just" fontAlgn="auto">
              <a:spcBef>
                <a:spcPts val="0"/>
              </a:spcBef>
              <a:spcAft>
                <a:spcPts val="1200"/>
              </a:spcAft>
              <a:buSzPct val="95000"/>
              <a:buNone/>
              <a:defRPr/>
            </a:pPr>
            <a:r>
              <a:rPr lang="tr-TR" altLang="en-US" sz="2000" dirty="0">
                <a:solidFill>
                  <a:srgbClr val="E67E22"/>
                </a:solidFill>
                <a:latin typeface="Calibri" panose="020F0502020204030204" pitchFamily="34" charset="0"/>
                <a:sym typeface="Wingdings" pitchFamily="2" charset="2"/>
              </a:rPr>
              <a:t>Çözüm: </a:t>
            </a:r>
          </a:p>
          <a:p>
            <a:pPr marL="231775" indent="-231775" algn="just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SzPct val="95000"/>
              <a:defRPr/>
            </a:pPr>
            <a:r>
              <a:rPr lang="tr-TR" altLang="en-US" sz="2000" dirty="0">
                <a:latin typeface="Calibri" panose="020F0502020204030204" pitchFamily="34" charset="0"/>
                <a:sym typeface="Wingdings" pitchFamily="2" charset="2"/>
              </a:rPr>
              <a:t>Bağımsız sola dönüş fazı.</a:t>
            </a:r>
            <a:endParaRPr lang="tr-TR" altLang="en-US" sz="2000" dirty="0">
              <a:latin typeface="Calibri" panose="020F0502020204030204" pitchFamily="34" charset="0"/>
            </a:endParaRPr>
          </a:p>
          <a:p>
            <a:pPr marL="0" marR="46508" lvl="1" indent="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93346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7D9640-F2B6-57A3-F301-B28F8CC81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033"/>
          <a:stretch/>
        </p:blipFill>
        <p:spPr>
          <a:xfrm>
            <a:off x="770842" y="1684959"/>
            <a:ext cx="5199842" cy="438309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B3FA4E-1179-E374-75AB-5BA52AC52C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572"/>
          <a:stretch/>
        </p:blipFill>
        <p:spPr>
          <a:xfrm>
            <a:off x="6690700" y="1684959"/>
            <a:ext cx="4706276" cy="431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99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6FE2D4-C74A-01DB-7BFB-58E7604BA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037" y="1925000"/>
            <a:ext cx="8691418" cy="40776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0E562A-F3C2-1EA3-3879-076F12720CE8}"/>
              </a:ext>
            </a:extLst>
          </p:cNvPr>
          <p:cNvSpPr/>
          <p:nvPr/>
        </p:nvSpPr>
        <p:spPr>
          <a:xfrm>
            <a:off x="233082" y="3963841"/>
            <a:ext cx="3479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tr-TR" dirty="0">
                <a:solidFill>
                  <a:srgbClr val="E67E22"/>
                </a:solidFill>
                <a:latin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http://www.cmfclearinghouse.org/</a:t>
            </a:r>
            <a:endParaRPr lang="tr-TR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89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A1CF7D-4859-414B-F423-8AD51B47F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7298" y="1778958"/>
            <a:ext cx="6713826" cy="42110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BBBCDD-8993-2624-CABB-3D1C7F66CFFC}"/>
              </a:ext>
            </a:extLst>
          </p:cNvPr>
          <p:cNvSpPr txBox="1"/>
          <p:nvPr/>
        </p:nvSpPr>
        <p:spPr>
          <a:xfrm>
            <a:off x="5871883" y="1921707"/>
            <a:ext cx="636494" cy="369332"/>
          </a:xfrm>
          <a:prstGeom prst="rect">
            <a:avLst/>
          </a:prstGeom>
          <a:solidFill>
            <a:srgbClr val="FF0000">
              <a:alpha val="38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815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5860DD-AC8A-B7E1-F074-5A6DA8462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756" y="1681686"/>
            <a:ext cx="5024486" cy="42956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533F0A-1E20-7EDF-1BF4-B275AAB79FF2}"/>
              </a:ext>
            </a:extLst>
          </p:cNvPr>
          <p:cNvSpPr txBox="1"/>
          <p:nvPr/>
        </p:nvSpPr>
        <p:spPr>
          <a:xfrm>
            <a:off x="5065059" y="3460189"/>
            <a:ext cx="1810869" cy="1147670"/>
          </a:xfrm>
          <a:prstGeom prst="rect">
            <a:avLst/>
          </a:prstGeom>
          <a:solidFill>
            <a:srgbClr val="FF0000">
              <a:alpha val="38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375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53877EA-60DB-16AB-7BD7-56BBD960E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2995" y="1701121"/>
            <a:ext cx="5526007" cy="43027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2D3742-0EB0-B16E-D890-F717422E0E82}"/>
              </a:ext>
            </a:extLst>
          </p:cNvPr>
          <p:cNvSpPr txBox="1"/>
          <p:nvPr/>
        </p:nvSpPr>
        <p:spPr>
          <a:xfrm>
            <a:off x="3332995" y="1555182"/>
            <a:ext cx="1674523" cy="443746"/>
          </a:xfrm>
          <a:prstGeom prst="rect">
            <a:avLst/>
          </a:prstGeom>
          <a:solidFill>
            <a:srgbClr val="FF0000">
              <a:alpha val="38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645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59B5B4B-A076-9383-F05B-254687D35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3437" y="1617935"/>
            <a:ext cx="3349516" cy="433647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20E044-C87F-49A5-6BCF-A978AABC4450}"/>
              </a:ext>
            </a:extLst>
          </p:cNvPr>
          <p:cNvSpPr txBox="1"/>
          <p:nvPr/>
        </p:nvSpPr>
        <p:spPr>
          <a:xfrm>
            <a:off x="124076" y="3572269"/>
            <a:ext cx="7298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67E22"/>
                </a:solidFill>
              </a:rPr>
              <a:t>https://www.nhtsa.gov/book/countermeasures/countermeasures-that-work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072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22729" y="1146471"/>
            <a:ext cx="11546541" cy="4714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Uygun Alternatifin Seçilmesi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D45CB8-6B60-329E-93F8-798DA927D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744" y="1846336"/>
            <a:ext cx="5833833" cy="411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79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E0BA2-C917-64E5-427A-D5A15E4025C8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6794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r>
              <a:rPr lang="tr-TR" sz="280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Trafik Kazası Verileri</a:t>
            </a:r>
            <a:endParaRPr lang="en-US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prstClr val="black"/>
              </a:buClr>
              <a:buSzTx/>
              <a:buFontTx/>
              <a:buNone/>
              <a:tabLst/>
              <a:defRPr/>
            </a:pPr>
            <a:endParaRPr lang="en-US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tr-TR" sz="280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 descr="http://www.theonecar.com/wp-content/uploads/2013/09/orange-county-car-accident-lawyer-100.jpg">
            <a:extLst>
              <a:ext uri="{FF2B5EF4-FFF2-40B4-BE49-F238E27FC236}">
                <a16:creationId xmlns:a16="http://schemas.microsoft.com/office/drawing/2014/main" id="{87C56CFA-2F47-F5A8-7BCF-28383ABE31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4"/>
          <a:stretch/>
        </p:blipFill>
        <p:spPr bwMode="auto">
          <a:xfrm>
            <a:off x="7015534" y="2169078"/>
            <a:ext cx="417646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amp from US-127 to I-96 sees closure due to semi truck rollover crash">
            <a:extLst>
              <a:ext uri="{FF2B5EF4-FFF2-40B4-BE49-F238E27FC236}">
                <a16:creationId xmlns:a16="http://schemas.microsoft.com/office/drawing/2014/main" id="{BE2A9978-9B11-7520-C844-24CA36D8DC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5"/>
          <a:stretch/>
        </p:blipFill>
        <p:spPr bwMode="auto">
          <a:xfrm>
            <a:off x="1511717" y="2141330"/>
            <a:ext cx="4176464" cy="283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943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7F31D-607B-8009-2B82-91C1ED5E0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0457" y="1844675"/>
            <a:ext cx="9231086" cy="1909763"/>
          </a:xfrm>
        </p:spPr>
        <p:txBody>
          <a:bodyPr>
            <a:normAutofit/>
          </a:bodyPr>
          <a:lstStyle/>
          <a:p>
            <a:r>
              <a:rPr lang="tr-TR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Göstermiş Olduğunuz İlgi </a:t>
            </a:r>
            <a:r>
              <a:rPr lang="tr-TR" sz="4000" b="1" dirty="0"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</a:t>
            </a:r>
            <a:r>
              <a:rPr lang="tr-TR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çin Teşekkür Ederiz!</a:t>
            </a:r>
            <a:endParaRPr lang="tr-TR" sz="4000" b="1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50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Trafik Kazası Verileri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B0138DE5-30C5-A4B4-B528-944A14394403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00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 türü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 tarihi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Kazaya karışanlar 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Yaralanma şiddeti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 koordinatları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Hava ve yol koşulları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Kazaya karışan taşıt sayısı</a:t>
            </a:r>
          </a:p>
          <a:p>
            <a:pPr marL="342908" marR="46508" lvl="1" indent="-342908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Alkol ve uyuşturucu kullanımı</a:t>
            </a:r>
            <a:endParaRPr lang="tr-TR" altLang="en-US" sz="2000" dirty="0">
              <a:solidFill>
                <a:srgbClr val="E67E22"/>
              </a:solidFill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  <p:pic>
        <p:nvPicPr>
          <p:cNvPr id="12" name="Picture 40" descr="tire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127" y="1502320"/>
            <a:ext cx="3977969" cy="40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801780"/>
              </p:ext>
            </p:extLst>
          </p:nvPr>
        </p:nvGraphicFramePr>
        <p:xfrm>
          <a:off x="5672118" y="2272609"/>
          <a:ext cx="3414713" cy="281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4" imgW="3981420" imgH="3429041" progId="Excel.Chart.8">
                  <p:embed/>
                </p:oleObj>
              </mc:Choice>
              <mc:Fallback>
                <p:oleObj name="Chart" r:id="rId4" imgW="3981420" imgH="3429041" progId="Excel.Chart.8">
                  <p:embed/>
                  <p:pic>
                    <p:nvPicPr>
                      <p:cNvPr id="13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2118" y="2272609"/>
                        <a:ext cx="3414713" cy="281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algn="ctr">
                            <a:solidFill>
                              <a:schemeClr val="hlink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5954289" y="1537282"/>
            <a:ext cx="1066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Kaza</a:t>
            </a:r>
          </a:p>
        </p:txBody>
      </p:sp>
      <p:sp>
        <p:nvSpPr>
          <p:cNvPr id="15" name="Text Box 33"/>
          <p:cNvSpPr txBox="1">
            <a:spLocks noChangeArrowheads="1"/>
          </p:cNvSpPr>
          <p:nvPr/>
        </p:nvSpPr>
        <p:spPr bwMode="auto">
          <a:xfrm>
            <a:off x="9317542" y="3063026"/>
            <a:ext cx="152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Altyapı</a:t>
            </a:r>
            <a:endParaRPr lang="en-US" altLang="en-US" sz="1800" b="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8387540" y="1589233"/>
            <a:ext cx="2057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Yaralanma Şiddeti</a:t>
            </a:r>
            <a:endParaRPr lang="en-US" altLang="en-US" sz="1800" b="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 Box 36"/>
          <p:cNvSpPr txBox="1">
            <a:spLocks noChangeArrowheads="1"/>
          </p:cNvSpPr>
          <p:nvPr/>
        </p:nvSpPr>
        <p:spPr bwMode="auto">
          <a:xfrm>
            <a:off x="4692274" y="4581240"/>
            <a:ext cx="1676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Hukuki/Adli</a:t>
            </a:r>
          </a:p>
        </p:txBody>
      </p:sp>
      <p:sp>
        <p:nvSpPr>
          <p:cNvPr id="18" name="Text Box 37"/>
          <p:cNvSpPr txBox="1">
            <a:spLocks noChangeArrowheads="1"/>
          </p:cNvSpPr>
          <p:nvPr/>
        </p:nvSpPr>
        <p:spPr bwMode="auto">
          <a:xfrm>
            <a:off x="8953261" y="4659518"/>
            <a:ext cx="22525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Kazaya Karışanlar</a:t>
            </a:r>
            <a:endParaRPr lang="en-US" altLang="en-US" sz="1800" b="0" dirty="0">
              <a:solidFill>
                <a:srgbClr val="E67E22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Text Box 38"/>
          <p:cNvSpPr txBox="1">
            <a:spLocks noChangeArrowheads="1"/>
          </p:cNvSpPr>
          <p:nvPr/>
        </p:nvSpPr>
        <p:spPr bwMode="auto">
          <a:xfrm>
            <a:off x="3917337" y="2984317"/>
            <a:ext cx="1676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tr-TR" altLang="en-US" sz="1800" b="0" dirty="0">
                <a:solidFill>
                  <a:srgbClr val="E67E22"/>
                </a:solidFill>
                <a:latin typeface="Calibri" panose="020F0502020204030204" pitchFamily="34" charset="0"/>
              </a:rPr>
              <a:t>Kusurlar</a:t>
            </a:r>
          </a:p>
        </p:txBody>
      </p:sp>
    </p:spTree>
    <p:extLst>
      <p:ext uri="{BB962C8B-B14F-4D97-AF65-F5344CB8AC3E}">
        <p14:creationId xmlns:p14="http://schemas.microsoft.com/office/powerpoint/2010/main" val="463904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Maddi Hasarlı Kazalar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 descr="H:\teaching\ce452\tutanak3.jpg">
            <a:extLst>
              <a:ext uri="{FF2B5EF4-FFF2-40B4-BE49-F238E27FC236}">
                <a16:creationId xmlns:a16="http://schemas.microsoft.com/office/drawing/2014/main" id="{38B9DB0C-A92D-AAC8-A988-A349CBFDC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29" y="1891915"/>
            <a:ext cx="3481460" cy="417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 Metin kutusu">
            <a:extLst>
              <a:ext uri="{FF2B5EF4-FFF2-40B4-BE49-F238E27FC236}">
                <a16:creationId xmlns:a16="http://schemas.microsoft.com/office/drawing/2014/main" id="{2AA77450-C112-E31E-FF32-5FC070D627AA}"/>
              </a:ext>
            </a:extLst>
          </p:cNvPr>
          <p:cNvSpPr txBox="1"/>
          <p:nvPr/>
        </p:nvSpPr>
        <p:spPr>
          <a:xfrm>
            <a:off x="5259316" y="2660824"/>
            <a:ext cx="6504498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400"/>
              </a:spcBef>
              <a:spcAft>
                <a:spcPts val="600"/>
              </a:spcAft>
            </a:pPr>
            <a:r>
              <a:rPr lang="tr-TR" sz="2000" dirty="0">
                <a:latin typeface="Calibri" panose="020F0502020204030204" pitchFamily="34" charset="0"/>
              </a:rPr>
              <a:t>1 Nisan 2008’den beri kaza tutanaklarını:</a:t>
            </a:r>
          </a:p>
          <a:p>
            <a:pPr marL="342908" marR="46508" lvl="1" indent="-342908" algn="just" fontAlgn="base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Kazaya karışanlar doldurur. </a:t>
            </a:r>
          </a:p>
          <a:p>
            <a:pPr marL="342908" marR="46508" lvl="1" indent="-342908" algn="just" fontAlgn="base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Sigorta şirketleri süreci takip eder.</a:t>
            </a:r>
          </a:p>
          <a:p>
            <a:pPr>
              <a:buFont typeface="Arial" pitchFamily="34" charset="0"/>
              <a:buChar char="•"/>
            </a:pPr>
            <a:endParaRPr lang="tr-TR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341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Ölümlü ve Yaralanmalı Kazalar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2" name="2 İçerik Yer Tutucusu">
            <a:extLst>
              <a:ext uri="{FF2B5EF4-FFF2-40B4-BE49-F238E27FC236}">
                <a16:creationId xmlns:a16="http://schemas.microsoft.com/office/drawing/2014/main" id="{B0138DE5-30C5-A4B4-B528-944A14394403}"/>
              </a:ext>
            </a:extLst>
          </p:cNvPr>
          <p:cNvSpPr txBox="1">
            <a:spLocks/>
          </p:cNvSpPr>
          <p:nvPr/>
        </p:nvSpPr>
        <p:spPr bwMode="auto">
          <a:xfrm>
            <a:off x="286871" y="1821116"/>
            <a:ext cx="11546541" cy="4255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8" indent="-34290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70" indent="-28575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29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40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51" indent="-2286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6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8" indent="-228605" algn="l" defTabSz="91442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Emniyet/Jandarma kaza tutanaklarını doldurur.</a:t>
            </a:r>
          </a:p>
          <a:p>
            <a:pPr marL="228600" marR="46508" lvl="1" indent="-228600" algn="just" eaLnBrk="1" hangingPunct="1">
              <a:lnSpc>
                <a:spcPts val="250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000" dirty="0">
                <a:latin typeface="Calibri" panose="020F0502020204030204" pitchFamily="34" charset="0"/>
                <a:cs typeface="Calibri" panose="020F0502020204030204" pitchFamily="34" charset="0"/>
              </a:rPr>
              <a:t>Emniyet Genel Müdürlüğü/Türkiye İstatistik Kurumu kaza istatistiklerini yayınlar.</a:t>
            </a: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227013" marR="46508" indent="-227013" algn="just">
              <a:lnSpc>
                <a:spcPts val="2140"/>
              </a:lnSpc>
              <a:spcBef>
                <a:spcPts val="400"/>
              </a:spcBef>
              <a:spcAft>
                <a:spcPts val="600"/>
              </a:spcAft>
              <a:buClr>
                <a:schemeClr val="tx1"/>
              </a:buClr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marL="0" indent="0" eaLnBrk="1" hangingPunct="1">
              <a:buNone/>
            </a:pPr>
            <a:endParaRPr lang="tr-TR" altLang="en-US" sz="2000" dirty="0">
              <a:latin typeface="Calibri" panose="020F0502020204030204" pitchFamily="34" charset="0"/>
            </a:endParaRPr>
          </a:p>
          <a:p>
            <a:pPr eaLnBrk="1" hangingPunct="1"/>
            <a:endParaRPr lang="tr-T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594416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Ölümlü ve Yaralanmalı Kaza Tutanağı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62CFB-7CE0-9D0B-5FFB-4F4233F69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784" y="1755365"/>
            <a:ext cx="3256517" cy="42370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F8B6D5-D932-B8F1-C55C-B15EE753F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075" y="1713034"/>
            <a:ext cx="3273789" cy="423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800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86871" y="1173364"/>
            <a:ext cx="11546541" cy="4734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Ölümlü ve Yaralanmalı Kaza Tutanağı</a:t>
            </a:r>
          </a:p>
          <a:p>
            <a:pPr>
              <a:defRPr/>
            </a:pP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B6FD22-F896-2586-A9D3-8E20AD3E2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118" y="1700057"/>
            <a:ext cx="3446761" cy="43781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7DECA5-B843-0044-E4F6-D2666DB8B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757" y="1672095"/>
            <a:ext cx="3286125" cy="432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141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Belge" ma:contentTypeID="0x01010007AE9AADD9055F48A76998BB8EEE9D03" ma:contentTypeVersion="18" ma:contentTypeDescription="Yeni belge oluşturun." ma:contentTypeScope="" ma:versionID="c8855feb76832638f024c7af02b38e1e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4180885b7ab1b7a09daeaad896a355fd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Resim Etiketleri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ylaşılanla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Ayrıntıları ile Paylaşıld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İçerik Türü"/>
        <xsd:element ref="dc:title" minOccurs="0" maxOccurs="1" ma:index="4" ma:displayName="Başlı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66CA165-0A25-4EAD-8E17-066E3FA26F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55EA28-5333-4453-843B-86E8626AFA42}"/>
</file>

<file path=customXml/itemProps3.xml><?xml version="1.0" encoding="utf-8"?>
<ds:datastoreItem xmlns:ds="http://schemas.openxmlformats.org/officeDocument/2006/customXml" ds:itemID="{040E5209-71A8-4EBF-81D5-FC33E2C35EA9}"/>
</file>

<file path=docProps/app.xml><?xml version="1.0" encoding="utf-8"?>
<Properties xmlns="http://schemas.openxmlformats.org/officeDocument/2006/extended-properties" xmlns:vt="http://schemas.openxmlformats.org/officeDocument/2006/docPropsVTypes">
  <TotalTime>1883</TotalTime>
  <Words>976</Words>
  <Application>Microsoft Office PowerPoint</Application>
  <PresentationFormat>Geniş ekran</PresentationFormat>
  <Paragraphs>298</Paragraphs>
  <Slides>40</Slides>
  <Notes>38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7" baseType="lpstr">
      <vt:lpstr>Arial</vt:lpstr>
      <vt:lpstr>Calibri</vt:lpstr>
      <vt:lpstr>Calibri Light</vt:lpstr>
      <vt:lpstr>Myriad Pro</vt:lpstr>
      <vt:lpstr>Wingdings</vt:lpstr>
      <vt:lpstr>Office Theme</vt:lpstr>
      <vt:lpstr>Chart</vt:lpstr>
      <vt:lpstr>  Yol Güvenliği Planlaması Teknik Çalıştay 9 30 Nisan 2024, Ankara </vt:lpstr>
      <vt:lpstr>Kaza Verilerinin Özellikleri ve Analizi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Göstermiş Olduğunuz İlgi için Teşekkür Ederiz!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Birincil Veri Toplama Sonuçları</dc:title>
  <dc:creator>Ege Kacar</dc:creator>
  <cp:lastModifiedBy>Aleyna Yilmaz</cp:lastModifiedBy>
  <cp:revision>16</cp:revision>
  <dcterms:created xsi:type="dcterms:W3CDTF">2024-03-01T07:41:11Z</dcterms:created>
  <dcterms:modified xsi:type="dcterms:W3CDTF">2024-04-25T08:47:53Z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