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Slides/notesSlide7.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1.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0.xml" ContentType="application/vnd.openxmlformats-officedocument.presentationml.notesSlide+xml"/>
  <Override PartName="/ppt/notesSlides/notesSlide32.xml" ContentType="application/vnd.openxmlformats-officedocument.presentationml.notesSlide+xml"/>
  <Override PartName="/ppt/authors.xml" ContentType="application/vnd.ms-powerpoint.authors+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media/image5.jpg" ContentType="image/jpg"/>
  <Override PartName="/ppt/media/image6.jpg" ContentType="image/jpg"/>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customXml/itemProps2.xml" ContentType="application/vnd.openxmlformats-officedocument.customXml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Override PartName="/docProps/core.xml" ContentType="application/vnd.openxmlformats-package.core-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42"/>
  </p:notesMasterIdLst>
  <p:sldIdLst>
    <p:sldId id="263" r:id="rId4"/>
    <p:sldId id="276" r:id="rId5"/>
    <p:sldId id="549" r:id="rId6"/>
    <p:sldId id="574" r:id="rId7"/>
    <p:sldId id="531" r:id="rId8"/>
    <p:sldId id="532" r:id="rId9"/>
    <p:sldId id="534" r:id="rId10"/>
    <p:sldId id="540" r:id="rId11"/>
    <p:sldId id="541" r:id="rId12"/>
    <p:sldId id="542" r:id="rId13"/>
    <p:sldId id="543" r:id="rId14"/>
    <p:sldId id="544" r:id="rId15"/>
    <p:sldId id="545" r:id="rId16"/>
    <p:sldId id="535" r:id="rId17"/>
    <p:sldId id="546" r:id="rId18"/>
    <p:sldId id="547" r:id="rId19"/>
    <p:sldId id="548" r:id="rId20"/>
    <p:sldId id="550" r:id="rId21"/>
    <p:sldId id="551" r:id="rId22"/>
    <p:sldId id="553" r:id="rId23"/>
    <p:sldId id="556" r:id="rId24"/>
    <p:sldId id="557" r:id="rId25"/>
    <p:sldId id="558" r:id="rId26"/>
    <p:sldId id="560" r:id="rId27"/>
    <p:sldId id="562" r:id="rId28"/>
    <p:sldId id="563" r:id="rId29"/>
    <p:sldId id="564" r:id="rId30"/>
    <p:sldId id="565" r:id="rId31"/>
    <p:sldId id="559" r:id="rId32"/>
    <p:sldId id="566" r:id="rId33"/>
    <p:sldId id="568" r:id="rId34"/>
    <p:sldId id="537" r:id="rId35"/>
    <p:sldId id="570" r:id="rId36"/>
    <p:sldId id="538" r:id="rId37"/>
    <p:sldId id="539" r:id="rId38"/>
    <p:sldId id="571" r:id="rId39"/>
    <p:sldId id="573" r:id="rId40"/>
    <p:sldId id="529"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0306600-FABD-D8B2-D2D6-C08651E0AAFF}" name="genis.majoral" initials="ge" userId="S::genis.majoral_upc.edu#ext#@dai0.onmicrosoft.com::13d3f22b-b605-4773-86eb-cd97cde56a0b" providerId="AD"/>
  <p188:author id="{79B1309E-1FFE-F3EE-7A49-812B8E613534}" name="Kristina Gaučė" initials="KG" userId="S::kristina_gauce.lt#ext#@dai0.onmicrosoft.com::29057900-953f-493b-953b-68bfca44cde0" providerId="AD"/>
  <p188:author id="{7A5646AF-74D7-135E-4FBF-197802AED93A}" name="Kristina Gauce" initials="KG" userId="S::kristina_gauce@dai.com::fa3acaa1-6619-4b8b-a9ae-0459ee104a7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7E22"/>
    <a:srgbClr val="548235"/>
    <a:srgbClr val="BC524C"/>
    <a:srgbClr val="4F81BC"/>
    <a:srgbClr val="9BBB59"/>
    <a:srgbClr val="4BACC6"/>
    <a:srgbClr val="4F81BD"/>
    <a:srgbClr val="00B050"/>
    <a:srgbClr val="ADE6C7"/>
    <a:srgbClr val="0071C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FCBDBD-7978-42BC-B6AF-42548A5050C2}" v="1" dt="2024-04-23T15:33:26.5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00" d="100"/>
          <a:sy n="100" d="100"/>
        </p:scale>
        <p:origin x="96" y="3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notesMaster" Target="notesMasters/notesMaster1.xml"/><Relationship Id="rId47" Type="http://schemas.microsoft.com/office/2016/11/relationships/changesInfo" Target="changesInfos/changesInfo1.xml"/><Relationship Id="rId50" Type="http://schemas.openxmlformats.org/officeDocument/2006/relationships/customXml" Target="../customXml/item3.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microsoft.com/office/2018/10/relationships/authors" Target="author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5.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customXml" Target="../customXml/item1.xml"/><Relationship Id="rId6"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rat Ozen" userId="8c13d4d285aa0c36" providerId="LiveId" clId="{B1FCBDBD-7978-42BC-B6AF-42548A5050C2}"/>
    <pc:docChg chg="undo custSel modSld">
      <pc:chgData name="Murat Ozen" userId="8c13d4d285aa0c36" providerId="LiveId" clId="{B1FCBDBD-7978-42BC-B6AF-42548A5050C2}" dt="2024-04-23T17:56:51.370" v="125" actId="20577"/>
      <pc:docMkLst>
        <pc:docMk/>
      </pc:docMkLst>
      <pc:sldChg chg="modSp mod">
        <pc:chgData name="Murat Ozen" userId="8c13d4d285aa0c36" providerId="LiveId" clId="{B1FCBDBD-7978-42BC-B6AF-42548A5050C2}" dt="2024-04-23T15:34:16.953" v="6" actId="20577"/>
        <pc:sldMkLst>
          <pc:docMk/>
          <pc:sldMk cId="1064637299" sldId="276"/>
        </pc:sldMkLst>
        <pc:spChg chg="mod">
          <ac:chgData name="Murat Ozen" userId="8c13d4d285aa0c36" providerId="LiveId" clId="{B1FCBDBD-7978-42BC-B6AF-42548A5050C2}" dt="2024-04-23T15:34:16.953" v="6" actId="20577"/>
          <ac:spMkLst>
            <pc:docMk/>
            <pc:sldMk cId="1064637299" sldId="276"/>
            <ac:spMk id="2" creationId="{C70E0BA2-C917-64E5-427A-D5A15E4025C8}"/>
          </ac:spMkLst>
        </pc:spChg>
        <pc:spChg chg="mod">
          <ac:chgData name="Murat Ozen" userId="8c13d4d285aa0c36" providerId="LiveId" clId="{B1FCBDBD-7978-42BC-B6AF-42548A5050C2}" dt="2024-04-23T15:33:26.567" v="0" actId="14100"/>
          <ac:spMkLst>
            <pc:docMk/>
            <pc:sldMk cId="1064637299" sldId="276"/>
            <ac:spMk id="10" creationId="{46E429E9-66FF-07E1-00AF-5861C9CFDAEF}"/>
          </ac:spMkLst>
        </pc:spChg>
      </pc:sldChg>
      <pc:sldChg chg="modSp mod">
        <pc:chgData name="Murat Ozen" userId="8c13d4d285aa0c36" providerId="LiveId" clId="{B1FCBDBD-7978-42BC-B6AF-42548A5050C2}" dt="2024-04-23T15:39:33.095" v="86" actId="6549"/>
        <pc:sldMkLst>
          <pc:docMk/>
          <pc:sldMk cId="2938079979" sldId="535"/>
        </pc:sldMkLst>
        <pc:spChg chg="mod">
          <ac:chgData name="Murat Ozen" userId="8c13d4d285aa0c36" providerId="LiveId" clId="{B1FCBDBD-7978-42BC-B6AF-42548A5050C2}" dt="2024-04-23T15:39:33.095" v="86" actId="6549"/>
          <ac:spMkLst>
            <pc:docMk/>
            <pc:sldMk cId="2938079979" sldId="535"/>
            <ac:spMk id="4" creationId="{B11993DF-BB46-10B6-A808-5D2BC8D15CF2}"/>
          </ac:spMkLst>
        </pc:spChg>
        <pc:spChg chg="mod">
          <ac:chgData name="Murat Ozen" userId="8c13d4d285aa0c36" providerId="LiveId" clId="{B1FCBDBD-7978-42BC-B6AF-42548A5050C2}" dt="2024-04-23T15:39:23.517" v="62" actId="6549"/>
          <ac:spMkLst>
            <pc:docMk/>
            <pc:sldMk cId="2938079979" sldId="535"/>
            <ac:spMk id="250" creationId="{8D878FB9-B60B-3683-CB9E-413B1693DB37}"/>
          </ac:spMkLst>
        </pc:spChg>
      </pc:sldChg>
      <pc:sldChg chg="modSp mod">
        <pc:chgData name="Murat Ozen" userId="8c13d4d285aa0c36" providerId="LiveId" clId="{B1FCBDBD-7978-42BC-B6AF-42548A5050C2}" dt="2024-04-23T15:36:21.982" v="14" actId="6549"/>
        <pc:sldMkLst>
          <pc:docMk/>
          <pc:sldMk cId="2777685994" sldId="541"/>
        </pc:sldMkLst>
        <pc:spChg chg="mod">
          <ac:chgData name="Murat Ozen" userId="8c13d4d285aa0c36" providerId="LiveId" clId="{B1FCBDBD-7978-42BC-B6AF-42548A5050C2}" dt="2024-04-23T15:36:21.982" v="14" actId="6549"/>
          <ac:spMkLst>
            <pc:docMk/>
            <pc:sldMk cId="2777685994" sldId="541"/>
            <ac:spMk id="3" creationId="{D44B00B8-620F-0537-7932-FC1AC3FBBB49}"/>
          </ac:spMkLst>
        </pc:spChg>
        <pc:spChg chg="mod">
          <ac:chgData name="Murat Ozen" userId="8c13d4d285aa0c36" providerId="LiveId" clId="{B1FCBDBD-7978-42BC-B6AF-42548A5050C2}" dt="2024-04-23T15:35:19.407" v="13" actId="6549"/>
          <ac:spMkLst>
            <pc:docMk/>
            <pc:sldMk cId="2777685994" sldId="541"/>
            <ac:spMk id="250" creationId="{8D878FB9-B60B-3683-CB9E-413B1693DB37}"/>
          </ac:spMkLst>
        </pc:spChg>
      </pc:sldChg>
      <pc:sldChg chg="modSp mod">
        <pc:chgData name="Murat Ozen" userId="8c13d4d285aa0c36" providerId="LiveId" clId="{B1FCBDBD-7978-42BC-B6AF-42548A5050C2}" dt="2024-04-23T15:40:17.790" v="102" actId="21"/>
        <pc:sldMkLst>
          <pc:docMk/>
          <pc:sldMk cId="3445540376" sldId="545"/>
        </pc:sldMkLst>
        <pc:spChg chg="mod">
          <ac:chgData name="Murat Ozen" userId="8c13d4d285aa0c36" providerId="LiveId" clId="{B1FCBDBD-7978-42BC-B6AF-42548A5050C2}" dt="2024-04-23T15:40:17.790" v="102" actId="21"/>
          <ac:spMkLst>
            <pc:docMk/>
            <pc:sldMk cId="3445540376" sldId="545"/>
            <ac:spMk id="3" creationId="{7532E579-E203-6588-67C1-6C9C83EE1257}"/>
          </ac:spMkLst>
        </pc:spChg>
      </pc:sldChg>
      <pc:sldChg chg="modSp mod">
        <pc:chgData name="Murat Ozen" userId="8c13d4d285aa0c36" providerId="LiveId" clId="{B1FCBDBD-7978-42BC-B6AF-42548A5050C2}" dt="2024-04-23T17:37:39.532" v="103" actId="179"/>
        <pc:sldMkLst>
          <pc:docMk/>
          <pc:sldMk cId="3636653680" sldId="549"/>
        </pc:sldMkLst>
        <pc:spChg chg="mod">
          <ac:chgData name="Murat Ozen" userId="8c13d4d285aa0c36" providerId="LiveId" clId="{B1FCBDBD-7978-42BC-B6AF-42548A5050C2}" dt="2024-04-23T17:37:39.532" v="103" actId="179"/>
          <ac:spMkLst>
            <pc:docMk/>
            <pc:sldMk cId="3636653680" sldId="549"/>
            <ac:spMk id="4" creationId="{0E3757D1-7DDB-7707-B38D-A851DF460EA0}"/>
          </ac:spMkLst>
        </pc:spChg>
      </pc:sldChg>
      <pc:sldChg chg="modSp mod">
        <pc:chgData name="Murat Ozen" userId="8c13d4d285aa0c36" providerId="LiveId" clId="{B1FCBDBD-7978-42BC-B6AF-42548A5050C2}" dt="2024-04-23T17:56:51.370" v="125" actId="20577"/>
        <pc:sldMkLst>
          <pc:docMk/>
          <pc:sldMk cId="1285281722" sldId="563"/>
        </pc:sldMkLst>
        <pc:spChg chg="mod">
          <ac:chgData name="Murat Ozen" userId="8c13d4d285aa0c36" providerId="LiveId" clId="{B1FCBDBD-7978-42BC-B6AF-42548A5050C2}" dt="2024-04-23T17:56:51.370" v="125" actId="20577"/>
          <ac:spMkLst>
            <pc:docMk/>
            <pc:sldMk cId="1285281722" sldId="563"/>
            <ac:spMk id="3" creationId="{7532E579-E203-6588-67C1-6C9C83EE1257}"/>
          </ac:spMkLst>
        </pc:spChg>
      </pc:sldChg>
      <pc:sldChg chg="modSp mod">
        <pc:chgData name="Murat Ozen" userId="8c13d4d285aa0c36" providerId="LiveId" clId="{B1FCBDBD-7978-42BC-B6AF-42548A5050C2}" dt="2024-04-23T17:55:29.802" v="121" actId="12"/>
        <pc:sldMkLst>
          <pc:docMk/>
          <pc:sldMk cId="1938062870" sldId="566"/>
        </pc:sldMkLst>
        <pc:spChg chg="mod">
          <ac:chgData name="Murat Ozen" userId="8c13d4d285aa0c36" providerId="LiveId" clId="{B1FCBDBD-7978-42BC-B6AF-42548A5050C2}" dt="2024-04-23T17:55:29.802" v="121" actId="12"/>
          <ac:spMkLst>
            <pc:docMk/>
            <pc:sldMk cId="1938062870" sldId="566"/>
            <ac:spMk id="3" creationId="{7532E579-E203-6588-67C1-6C9C83EE1257}"/>
          </ac:spMkLst>
        </pc:spChg>
      </pc:sldChg>
      <pc:sldChg chg="modSp mod">
        <pc:chgData name="Murat Ozen" userId="8c13d4d285aa0c36" providerId="LiveId" clId="{B1FCBDBD-7978-42BC-B6AF-42548A5050C2}" dt="2024-04-23T17:55:57.714" v="123" actId="14100"/>
        <pc:sldMkLst>
          <pc:docMk/>
          <pc:sldMk cId="1027163499" sldId="568"/>
        </pc:sldMkLst>
        <pc:spChg chg="mod">
          <ac:chgData name="Murat Ozen" userId="8c13d4d285aa0c36" providerId="LiveId" clId="{B1FCBDBD-7978-42BC-B6AF-42548A5050C2}" dt="2024-04-23T17:55:57.714" v="123" actId="14100"/>
          <ac:spMkLst>
            <pc:docMk/>
            <pc:sldMk cId="1027163499" sldId="568"/>
            <ac:spMk id="250" creationId="{8D878FB9-B60B-3683-CB9E-413B1693DB37}"/>
          </ac:spMkLst>
        </pc:spChg>
      </pc:sldChg>
      <pc:sldChg chg="modSp mod">
        <pc:chgData name="Murat Ozen" userId="8c13d4d285aa0c36" providerId="LiveId" clId="{B1FCBDBD-7978-42BC-B6AF-42548A5050C2}" dt="2024-04-23T17:55:47.439" v="122" actId="14100"/>
        <pc:sldMkLst>
          <pc:docMk/>
          <pc:sldMk cId="93748044" sldId="570"/>
        </pc:sldMkLst>
        <pc:spChg chg="mod">
          <ac:chgData name="Murat Ozen" userId="8c13d4d285aa0c36" providerId="LiveId" clId="{B1FCBDBD-7978-42BC-B6AF-42548A5050C2}" dt="2024-04-23T17:55:47.439" v="122" actId="14100"/>
          <ac:spMkLst>
            <pc:docMk/>
            <pc:sldMk cId="93748044" sldId="570"/>
            <ac:spMk id="250" creationId="{8D878FB9-B60B-3683-CB9E-413B1693DB37}"/>
          </ac:spMkLst>
        </pc:spChg>
      </pc:sldChg>
      <pc:sldChg chg="modSp mod">
        <pc:chgData name="Murat Ozen" userId="8c13d4d285aa0c36" providerId="LiveId" clId="{B1FCBDBD-7978-42BC-B6AF-42548A5050C2}" dt="2024-04-23T17:51:25.639" v="119" actId="6549"/>
        <pc:sldMkLst>
          <pc:docMk/>
          <pc:sldMk cId="148470802" sldId="571"/>
        </pc:sldMkLst>
        <pc:spChg chg="mod">
          <ac:chgData name="Murat Ozen" userId="8c13d4d285aa0c36" providerId="LiveId" clId="{B1FCBDBD-7978-42BC-B6AF-42548A5050C2}" dt="2024-04-23T17:51:25.639" v="119" actId="6549"/>
          <ac:spMkLst>
            <pc:docMk/>
            <pc:sldMk cId="148470802" sldId="571"/>
            <ac:spMk id="250" creationId="{8D878FB9-B60B-3683-CB9E-413B1693DB37}"/>
          </ac:spMkLst>
        </pc:spChg>
        <pc:picChg chg="mod modCrop">
          <ac:chgData name="Murat Ozen" userId="8c13d4d285aa0c36" providerId="LiveId" clId="{B1FCBDBD-7978-42BC-B6AF-42548A5050C2}" dt="2024-04-23T17:50:57.410" v="109" actId="1076"/>
          <ac:picMkLst>
            <pc:docMk/>
            <pc:sldMk cId="148470802" sldId="571"/>
            <ac:picMk id="7" creationId="{65055622-BA1F-0B4E-EEC6-AA3F31AF3855}"/>
          </ac:picMkLst>
        </pc:picChg>
      </pc:sldChg>
    </pc:docChg>
  </pc:docChgLst>
  <pc:docChgLst>
    <pc:chgData name="Murat Ozen" userId="8c13d4d285aa0c36" providerId="LiveId" clId="{69473FB9-A457-4F3A-B5F3-5BE56197B4DF}"/>
    <pc:docChg chg="addSld delSld modSld sldOrd">
      <pc:chgData name="Murat Ozen" userId="8c13d4d285aa0c36" providerId="LiveId" clId="{69473FB9-A457-4F3A-B5F3-5BE56197B4DF}" dt="2024-04-24T13:22:28.942" v="76" actId="1076"/>
      <pc:docMkLst>
        <pc:docMk/>
      </pc:docMkLst>
      <pc:sldChg chg="addSp modSp mod">
        <pc:chgData name="Murat Ozen" userId="8c13d4d285aa0c36" providerId="LiveId" clId="{69473FB9-A457-4F3A-B5F3-5BE56197B4DF}" dt="2024-04-24T12:19:37.541" v="66" actId="1076"/>
        <pc:sldMkLst>
          <pc:docMk/>
          <pc:sldMk cId="2938079979" sldId="535"/>
        </pc:sldMkLst>
        <pc:spChg chg="mod">
          <ac:chgData name="Murat Ozen" userId="8c13d4d285aa0c36" providerId="LiveId" clId="{69473FB9-A457-4F3A-B5F3-5BE56197B4DF}" dt="2024-04-24T12:19:26.282" v="64" actId="6549"/>
          <ac:spMkLst>
            <pc:docMk/>
            <pc:sldMk cId="2938079979" sldId="535"/>
            <ac:spMk id="250" creationId="{8D878FB9-B60B-3683-CB9E-413B1693DB37}"/>
          </ac:spMkLst>
        </pc:spChg>
        <pc:picChg chg="add mod">
          <ac:chgData name="Murat Ozen" userId="8c13d4d285aa0c36" providerId="LiveId" clId="{69473FB9-A457-4F3A-B5F3-5BE56197B4DF}" dt="2024-04-24T12:19:37.541" v="66" actId="1076"/>
          <ac:picMkLst>
            <pc:docMk/>
            <pc:sldMk cId="2938079979" sldId="535"/>
            <ac:picMk id="2" creationId="{3B983D58-CE73-3229-5DEB-632CABB6D0E7}"/>
          </ac:picMkLst>
        </pc:picChg>
      </pc:sldChg>
      <pc:sldChg chg="del">
        <pc:chgData name="Murat Ozen" userId="8c13d4d285aa0c36" providerId="LiveId" clId="{69473FB9-A457-4F3A-B5F3-5BE56197B4DF}" dt="2024-04-24T12:19:40.350" v="67" actId="47"/>
        <pc:sldMkLst>
          <pc:docMk/>
          <pc:sldMk cId="2378078466" sldId="536"/>
        </pc:sldMkLst>
      </pc:sldChg>
      <pc:sldChg chg="modSp mod">
        <pc:chgData name="Murat Ozen" userId="8c13d4d285aa0c36" providerId="LiveId" clId="{69473FB9-A457-4F3A-B5F3-5BE56197B4DF}" dt="2024-04-24T12:18:19.660" v="34" actId="20577"/>
        <pc:sldMkLst>
          <pc:docMk/>
          <pc:sldMk cId="1591305835" sldId="542"/>
        </pc:sldMkLst>
        <pc:spChg chg="mod">
          <ac:chgData name="Murat Ozen" userId="8c13d4d285aa0c36" providerId="LiveId" clId="{69473FB9-A457-4F3A-B5F3-5BE56197B4DF}" dt="2024-04-24T12:18:19.660" v="34" actId="20577"/>
          <ac:spMkLst>
            <pc:docMk/>
            <pc:sldMk cId="1591305835" sldId="542"/>
            <ac:spMk id="3" creationId="{7532E579-E203-6588-67C1-6C9C83EE1257}"/>
          </ac:spMkLst>
        </pc:spChg>
      </pc:sldChg>
      <pc:sldChg chg="modSp mod">
        <pc:chgData name="Murat Ozen" userId="8c13d4d285aa0c36" providerId="LiveId" clId="{69473FB9-A457-4F3A-B5F3-5BE56197B4DF}" dt="2024-04-24T12:19:14.034" v="63" actId="20577"/>
        <pc:sldMkLst>
          <pc:docMk/>
          <pc:sldMk cId="3445540376" sldId="545"/>
        </pc:sldMkLst>
        <pc:spChg chg="mod">
          <ac:chgData name="Murat Ozen" userId="8c13d4d285aa0c36" providerId="LiveId" clId="{69473FB9-A457-4F3A-B5F3-5BE56197B4DF}" dt="2024-04-24T12:19:14.034" v="63" actId="20577"/>
          <ac:spMkLst>
            <pc:docMk/>
            <pc:sldMk cId="3445540376" sldId="545"/>
            <ac:spMk id="3" creationId="{7532E579-E203-6588-67C1-6C9C83EE1257}"/>
          </ac:spMkLst>
        </pc:spChg>
      </pc:sldChg>
      <pc:sldChg chg="addSp modSp mod">
        <pc:chgData name="Murat Ozen" userId="8c13d4d285aa0c36" providerId="LiveId" clId="{69473FB9-A457-4F3A-B5F3-5BE56197B4DF}" dt="2024-04-24T13:22:28.942" v="76" actId="1076"/>
        <pc:sldMkLst>
          <pc:docMk/>
          <pc:sldMk cId="373023997" sldId="553"/>
        </pc:sldMkLst>
        <pc:picChg chg="add mod">
          <ac:chgData name="Murat Ozen" userId="8c13d4d285aa0c36" providerId="LiveId" clId="{69473FB9-A457-4F3A-B5F3-5BE56197B4DF}" dt="2024-04-24T13:22:28.942" v="76" actId="1076"/>
          <ac:picMkLst>
            <pc:docMk/>
            <pc:sldMk cId="373023997" sldId="553"/>
            <ac:picMk id="4" creationId="{30794DB3-FE15-68A6-52E1-3B6FA80BCF03}"/>
          </ac:picMkLst>
        </pc:picChg>
      </pc:sldChg>
      <pc:sldChg chg="modSp mod">
        <pc:chgData name="Murat Ozen" userId="8c13d4d285aa0c36" providerId="LiveId" clId="{69473FB9-A457-4F3A-B5F3-5BE56197B4DF}" dt="2024-04-24T12:21:04.746" v="72" actId="790"/>
        <pc:sldMkLst>
          <pc:docMk/>
          <pc:sldMk cId="3253787845" sldId="556"/>
        </pc:sldMkLst>
        <pc:spChg chg="mod">
          <ac:chgData name="Murat Ozen" userId="8c13d4d285aa0c36" providerId="LiveId" clId="{69473FB9-A457-4F3A-B5F3-5BE56197B4DF}" dt="2024-04-24T12:21:04.746" v="72" actId="790"/>
          <ac:spMkLst>
            <pc:docMk/>
            <pc:sldMk cId="3253787845" sldId="556"/>
            <ac:spMk id="3" creationId="{7532E579-E203-6588-67C1-6C9C83EE1257}"/>
          </ac:spMkLst>
        </pc:spChg>
      </pc:sldChg>
      <pc:sldChg chg="delSp modSp add mod ord">
        <pc:chgData name="Murat Ozen" userId="8c13d4d285aa0c36" providerId="LiveId" clId="{69473FB9-A457-4F3A-B5F3-5BE56197B4DF}" dt="2024-04-24T10:07:22.261" v="31" actId="20577"/>
        <pc:sldMkLst>
          <pc:docMk/>
          <pc:sldMk cId="1007335081" sldId="574"/>
        </pc:sldMkLst>
        <pc:spChg chg="del">
          <ac:chgData name="Murat Ozen" userId="8c13d4d285aa0c36" providerId="LiveId" clId="{69473FB9-A457-4F3A-B5F3-5BE56197B4DF}" dt="2024-04-24T10:07:06.155" v="3" actId="478"/>
          <ac:spMkLst>
            <pc:docMk/>
            <pc:sldMk cId="1007335081" sldId="574"/>
            <ac:spMk id="2" creationId="{516CAF18-EC9B-DF8B-4407-37E89501EB2C}"/>
          </ac:spMkLst>
        </pc:spChg>
        <pc:spChg chg="mod">
          <ac:chgData name="Murat Ozen" userId="8c13d4d285aa0c36" providerId="LiveId" clId="{69473FB9-A457-4F3A-B5F3-5BE56197B4DF}" dt="2024-04-24T10:07:22.261" v="31" actId="20577"/>
          <ac:spMkLst>
            <pc:docMk/>
            <pc:sldMk cId="1007335081" sldId="574"/>
            <ac:spMk id="4" creationId="{DDF3D6F5-3D04-D48A-C3A0-1B7EA788ACE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1D42F2-B9F2-4835-BCDD-2521479DC009}" type="datetimeFigureOut">
              <a:rPr lang="en-GB" smtClean="0"/>
              <a:t>25/04/2024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57796F-21C2-43B9-944F-A691BC7DD51D}" type="slidenum">
              <a:rPr lang="en-GB" smtClean="0"/>
              <a:t>‹#›</a:t>
            </a:fld>
            <a:endParaRPr lang="en-GB"/>
          </a:p>
        </p:txBody>
      </p:sp>
    </p:spTree>
    <p:extLst>
      <p:ext uri="{BB962C8B-B14F-4D97-AF65-F5344CB8AC3E}">
        <p14:creationId xmlns:p14="http://schemas.microsoft.com/office/powerpoint/2010/main" val="2632857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2</a:t>
            </a:fld>
            <a:endParaRPr lang="tr-TR"/>
          </a:p>
        </p:txBody>
      </p:sp>
    </p:spTree>
    <p:extLst>
      <p:ext uri="{BB962C8B-B14F-4D97-AF65-F5344CB8AC3E}">
        <p14:creationId xmlns:p14="http://schemas.microsoft.com/office/powerpoint/2010/main" val="21199959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12</a:t>
            </a:fld>
            <a:endParaRPr lang="tr-TR"/>
          </a:p>
        </p:txBody>
      </p:sp>
    </p:spTree>
    <p:extLst>
      <p:ext uri="{BB962C8B-B14F-4D97-AF65-F5344CB8AC3E}">
        <p14:creationId xmlns:p14="http://schemas.microsoft.com/office/powerpoint/2010/main" val="16135374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13</a:t>
            </a:fld>
            <a:endParaRPr lang="tr-TR"/>
          </a:p>
        </p:txBody>
      </p:sp>
    </p:spTree>
    <p:extLst>
      <p:ext uri="{BB962C8B-B14F-4D97-AF65-F5344CB8AC3E}">
        <p14:creationId xmlns:p14="http://schemas.microsoft.com/office/powerpoint/2010/main" val="31276570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14</a:t>
            </a:fld>
            <a:endParaRPr lang="tr-TR"/>
          </a:p>
        </p:txBody>
      </p:sp>
    </p:spTree>
    <p:extLst>
      <p:ext uri="{BB962C8B-B14F-4D97-AF65-F5344CB8AC3E}">
        <p14:creationId xmlns:p14="http://schemas.microsoft.com/office/powerpoint/2010/main" val="31464496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15</a:t>
            </a:fld>
            <a:endParaRPr lang="tr-TR"/>
          </a:p>
        </p:txBody>
      </p:sp>
    </p:spTree>
    <p:extLst>
      <p:ext uri="{BB962C8B-B14F-4D97-AF65-F5344CB8AC3E}">
        <p14:creationId xmlns:p14="http://schemas.microsoft.com/office/powerpoint/2010/main" val="42768048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16</a:t>
            </a:fld>
            <a:endParaRPr lang="tr-TR"/>
          </a:p>
        </p:txBody>
      </p:sp>
    </p:spTree>
    <p:extLst>
      <p:ext uri="{BB962C8B-B14F-4D97-AF65-F5344CB8AC3E}">
        <p14:creationId xmlns:p14="http://schemas.microsoft.com/office/powerpoint/2010/main" val="9565111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17</a:t>
            </a:fld>
            <a:endParaRPr lang="tr-TR"/>
          </a:p>
        </p:txBody>
      </p:sp>
    </p:spTree>
    <p:extLst>
      <p:ext uri="{BB962C8B-B14F-4D97-AF65-F5344CB8AC3E}">
        <p14:creationId xmlns:p14="http://schemas.microsoft.com/office/powerpoint/2010/main" val="20572568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18</a:t>
            </a:fld>
            <a:endParaRPr lang="tr-TR"/>
          </a:p>
        </p:txBody>
      </p:sp>
    </p:spTree>
    <p:extLst>
      <p:ext uri="{BB962C8B-B14F-4D97-AF65-F5344CB8AC3E}">
        <p14:creationId xmlns:p14="http://schemas.microsoft.com/office/powerpoint/2010/main" val="14576000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19</a:t>
            </a:fld>
            <a:endParaRPr lang="tr-TR"/>
          </a:p>
        </p:txBody>
      </p:sp>
    </p:spTree>
    <p:extLst>
      <p:ext uri="{BB962C8B-B14F-4D97-AF65-F5344CB8AC3E}">
        <p14:creationId xmlns:p14="http://schemas.microsoft.com/office/powerpoint/2010/main" val="13662760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20</a:t>
            </a:fld>
            <a:endParaRPr lang="tr-TR"/>
          </a:p>
        </p:txBody>
      </p:sp>
    </p:spTree>
    <p:extLst>
      <p:ext uri="{BB962C8B-B14F-4D97-AF65-F5344CB8AC3E}">
        <p14:creationId xmlns:p14="http://schemas.microsoft.com/office/powerpoint/2010/main" val="24446982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21</a:t>
            </a:fld>
            <a:endParaRPr lang="tr-TR"/>
          </a:p>
        </p:txBody>
      </p:sp>
    </p:spTree>
    <p:extLst>
      <p:ext uri="{BB962C8B-B14F-4D97-AF65-F5344CB8AC3E}">
        <p14:creationId xmlns:p14="http://schemas.microsoft.com/office/powerpoint/2010/main" val="3305904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3</a:t>
            </a:fld>
            <a:endParaRPr lang="tr-TR"/>
          </a:p>
        </p:txBody>
      </p:sp>
    </p:spTree>
    <p:extLst>
      <p:ext uri="{BB962C8B-B14F-4D97-AF65-F5344CB8AC3E}">
        <p14:creationId xmlns:p14="http://schemas.microsoft.com/office/powerpoint/2010/main" val="31523799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22</a:t>
            </a:fld>
            <a:endParaRPr lang="tr-TR"/>
          </a:p>
        </p:txBody>
      </p:sp>
    </p:spTree>
    <p:extLst>
      <p:ext uri="{BB962C8B-B14F-4D97-AF65-F5344CB8AC3E}">
        <p14:creationId xmlns:p14="http://schemas.microsoft.com/office/powerpoint/2010/main" val="11392336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23</a:t>
            </a:fld>
            <a:endParaRPr lang="tr-TR"/>
          </a:p>
        </p:txBody>
      </p:sp>
    </p:spTree>
    <p:extLst>
      <p:ext uri="{BB962C8B-B14F-4D97-AF65-F5344CB8AC3E}">
        <p14:creationId xmlns:p14="http://schemas.microsoft.com/office/powerpoint/2010/main" val="890909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24</a:t>
            </a:fld>
            <a:endParaRPr lang="tr-TR"/>
          </a:p>
        </p:txBody>
      </p:sp>
    </p:spTree>
    <p:extLst>
      <p:ext uri="{BB962C8B-B14F-4D97-AF65-F5344CB8AC3E}">
        <p14:creationId xmlns:p14="http://schemas.microsoft.com/office/powerpoint/2010/main" val="13946256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25</a:t>
            </a:fld>
            <a:endParaRPr lang="tr-TR"/>
          </a:p>
        </p:txBody>
      </p:sp>
    </p:spTree>
    <p:extLst>
      <p:ext uri="{BB962C8B-B14F-4D97-AF65-F5344CB8AC3E}">
        <p14:creationId xmlns:p14="http://schemas.microsoft.com/office/powerpoint/2010/main" val="27398981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26</a:t>
            </a:fld>
            <a:endParaRPr lang="tr-TR"/>
          </a:p>
        </p:txBody>
      </p:sp>
    </p:spTree>
    <p:extLst>
      <p:ext uri="{BB962C8B-B14F-4D97-AF65-F5344CB8AC3E}">
        <p14:creationId xmlns:p14="http://schemas.microsoft.com/office/powerpoint/2010/main" val="33652865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27</a:t>
            </a:fld>
            <a:endParaRPr lang="tr-TR"/>
          </a:p>
        </p:txBody>
      </p:sp>
    </p:spTree>
    <p:extLst>
      <p:ext uri="{BB962C8B-B14F-4D97-AF65-F5344CB8AC3E}">
        <p14:creationId xmlns:p14="http://schemas.microsoft.com/office/powerpoint/2010/main" val="27874685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28</a:t>
            </a:fld>
            <a:endParaRPr lang="tr-TR"/>
          </a:p>
        </p:txBody>
      </p:sp>
    </p:spTree>
    <p:extLst>
      <p:ext uri="{BB962C8B-B14F-4D97-AF65-F5344CB8AC3E}">
        <p14:creationId xmlns:p14="http://schemas.microsoft.com/office/powerpoint/2010/main" val="11927416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29</a:t>
            </a:fld>
            <a:endParaRPr lang="tr-TR"/>
          </a:p>
        </p:txBody>
      </p:sp>
    </p:spTree>
    <p:extLst>
      <p:ext uri="{BB962C8B-B14F-4D97-AF65-F5344CB8AC3E}">
        <p14:creationId xmlns:p14="http://schemas.microsoft.com/office/powerpoint/2010/main" val="41480516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30</a:t>
            </a:fld>
            <a:endParaRPr lang="tr-TR"/>
          </a:p>
        </p:txBody>
      </p:sp>
    </p:spTree>
    <p:extLst>
      <p:ext uri="{BB962C8B-B14F-4D97-AF65-F5344CB8AC3E}">
        <p14:creationId xmlns:p14="http://schemas.microsoft.com/office/powerpoint/2010/main" val="11473702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31</a:t>
            </a:fld>
            <a:endParaRPr lang="tr-TR"/>
          </a:p>
        </p:txBody>
      </p:sp>
    </p:spTree>
    <p:extLst>
      <p:ext uri="{BB962C8B-B14F-4D97-AF65-F5344CB8AC3E}">
        <p14:creationId xmlns:p14="http://schemas.microsoft.com/office/powerpoint/2010/main" val="2189972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5</a:t>
            </a:fld>
            <a:endParaRPr lang="tr-TR"/>
          </a:p>
        </p:txBody>
      </p:sp>
    </p:spTree>
    <p:extLst>
      <p:ext uri="{BB962C8B-B14F-4D97-AF65-F5344CB8AC3E}">
        <p14:creationId xmlns:p14="http://schemas.microsoft.com/office/powerpoint/2010/main" val="41454252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32</a:t>
            </a:fld>
            <a:endParaRPr lang="tr-TR"/>
          </a:p>
        </p:txBody>
      </p:sp>
    </p:spTree>
    <p:extLst>
      <p:ext uri="{BB962C8B-B14F-4D97-AF65-F5344CB8AC3E}">
        <p14:creationId xmlns:p14="http://schemas.microsoft.com/office/powerpoint/2010/main" val="33263258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33</a:t>
            </a:fld>
            <a:endParaRPr lang="tr-TR"/>
          </a:p>
        </p:txBody>
      </p:sp>
    </p:spTree>
    <p:extLst>
      <p:ext uri="{BB962C8B-B14F-4D97-AF65-F5344CB8AC3E}">
        <p14:creationId xmlns:p14="http://schemas.microsoft.com/office/powerpoint/2010/main" val="11757591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34</a:t>
            </a:fld>
            <a:endParaRPr lang="tr-TR"/>
          </a:p>
        </p:txBody>
      </p:sp>
    </p:spTree>
    <p:extLst>
      <p:ext uri="{BB962C8B-B14F-4D97-AF65-F5344CB8AC3E}">
        <p14:creationId xmlns:p14="http://schemas.microsoft.com/office/powerpoint/2010/main" val="25611252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35</a:t>
            </a:fld>
            <a:endParaRPr lang="tr-TR"/>
          </a:p>
        </p:txBody>
      </p:sp>
    </p:spTree>
    <p:extLst>
      <p:ext uri="{BB962C8B-B14F-4D97-AF65-F5344CB8AC3E}">
        <p14:creationId xmlns:p14="http://schemas.microsoft.com/office/powerpoint/2010/main" val="8652497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36</a:t>
            </a:fld>
            <a:endParaRPr lang="tr-TR"/>
          </a:p>
        </p:txBody>
      </p:sp>
    </p:spTree>
    <p:extLst>
      <p:ext uri="{BB962C8B-B14F-4D97-AF65-F5344CB8AC3E}">
        <p14:creationId xmlns:p14="http://schemas.microsoft.com/office/powerpoint/2010/main" val="13221149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37</a:t>
            </a:fld>
            <a:endParaRPr lang="tr-TR"/>
          </a:p>
        </p:txBody>
      </p:sp>
    </p:spTree>
    <p:extLst>
      <p:ext uri="{BB962C8B-B14F-4D97-AF65-F5344CB8AC3E}">
        <p14:creationId xmlns:p14="http://schemas.microsoft.com/office/powerpoint/2010/main" val="30418199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38</a:t>
            </a:fld>
            <a:endParaRPr lang="tr-TR"/>
          </a:p>
        </p:txBody>
      </p:sp>
    </p:spTree>
    <p:extLst>
      <p:ext uri="{BB962C8B-B14F-4D97-AF65-F5344CB8AC3E}">
        <p14:creationId xmlns:p14="http://schemas.microsoft.com/office/powerpoint/2010/main" val="2959787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6</a:t>
            </a:fld>
            <a:endParaRPr lang="tr-TR"/>
          </a:p>
        </p:txBody>
      </p:sp>
    </p:spTree>
    <p:extLst>
      <p:ext uri="{BB962C8B-B14F-4D97-AF65-F5344CB8AC3E}">
        <p14:creationId xmlns:p14="http://schemas.microsoft.com/office/powerpoint/2010/main" val="2875137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7</a:t>
            </a:fld>
            <a:endParaRPr lang="tr-TR"/>
          </a:p>
        </p:txBody>
      </p:sp>
    </p:spTree>
    <p:extLst>
      <p:ext uri="{BB962C8B-B14F-4D97-AF65-F5344CB8AC3E}">
        <p14:creationId xmlns:p14="http://schemas.microsoft.com/office/powerpoint/2010/main" val="3165417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8</a:t>
            </a:fld>
            <a:endParaRPr lang="tr-TR"/>
          </a:p>
        </p:txBody>
      </p:sp>
    </p:spTree>
    <p:extLst>
      <p:ext uri="{BB962C8B-B14F-4D97-AF65-F5344CB8AC3E}">
        <p14:creationId xmlns:p14="http://schemas.microsoft.com/office/powerpoint/2010/main" val="1036378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9</a:t>
            </a:fld>
            <a:endParaRPr lang="tr-TR"/>
          </a:p>
        </p:txBody>
      </p:sp>
    </p:spTree>
    <p:extLst>
      <p:ext uri="{BB962C8B-B14F-4D97-AF65-F5344CB8AC3E}">
        <p14:creationId xmlns:p14="http://schemas.microsoft.com/office/powerpoint/2010/main" val="40442871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10</a:t>
            </a:fld>
            <a:endParaRPr lang="tr-TR"/>
          </a:p>
        </p:txBody>
      </p:sp>
    </p:spTree>
    <p:extLst>
      <p:ext uri="{BB962C8B-B14F-4D97-AF65-F5344CB8AC3E}">
        <p14:creationId xmlns:p14="http://schemas.microsoft.com/office/powerpoint/2010/main" val="2363253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5"/>
          </p:nvPr>
        </p:nvSpPr>
        <p:spPr/>
        <p:txBody>
          <a:bodyPr/>
          <a:lstStyle/>
          <a:p>
            <a:fld id="{85AED927-E912-4797-BF78-DE44306FA998}" type="slidenum">
              <a:rPr lang="tr-TR" smtClean="0"/>
              <a:t>11</a:t>
            </a:fld>
            <a:endParaRPr lang="tr-TR"/>
          </a:p>
        </p:txBody>
      </p:sp>
    </p:spTree>
    <p:extLst>
      <p:ext uri="{BB962C8B-B14F-4D97-AF65-F5344CB8AC3E}">
        <p14:creationId xmlns:p14="http://schemas.microsoft.com/office/powerpoint/2010/main" val="16901871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56207-9F84-6228-7979-4F158075436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E1773AD-771E-F89C-5BB2-976FA5F85B6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AD983C6-BD6A-9080-94E3-C3BB7F6505DD}"/>
              </a:ext>
            </a:extLst>
          </p:cNvPr>
          <p:cNvSpPr>
            <a:spLocks noGrp="1"/>
          </p:cNvSpPr>
          <p:nvPr>
            <p:ph type="dt" sz="half" idx="10"/>
          </p:nvPr>
        </p:nvSpPr>
        <p:spPr/>
        <p:txBody>
          <a:bodyPr/>
          <a:lstStyle/>
          <a:p>
            <a:fld id="{EDCF5D82-CF3D-422E-9152-F1B8EF841F21}" type="datetimeFigureOut">
              <a:rPr lang="en-GB" smtClean="0"/>
              <a:t>25/04/2024</a:t>
            </a:fld>
            <a:endParaRPr lang="en-GB"/>
          </a:p>
        </p:txBody>
      </p:sp>
      <p:sp>
        <p:nvSpPr>
          <p:cNvPr id="5" name="Footer Placeholder 4">
            <a:extLst>
              <a:ext uri="{FF2B5EF4-FFF2-40B4-BE49-F238E27FC236}">
                <a16:creationId xmlns:a16="http://schemas.microsoft.com/office/drawing/2014/main" id="{6C877135-BBDF-7144-A0EA-C5955B5E317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72E096-EE03-471C-E622-564A92902D78}"/>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20818712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1BD1C2-5BC4-D622-13D2-878243101F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6CB9926-D9E6-29E0-BAE2-6326E166ECE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37DFC2C-50FB-040D-9C33-C33601F5560E}"/>
              </a:ext>
            </a:extLst>
          </p:cNvPr>
          <p:cNvSpPr>
            <a:spLocks noGrp="1"/>
          </p:cNvSpPr>
          <p:nvPr>
            <p:ph type="dt" sz="half" idx="10"/>
          </p:nvPr>
        </p:nvSpPr>
        <p:spPr/>
        <p:txBody>
          <a:bodyPr/>
          <a:lstStyle/>
          <a:p>
            <a:fld id="{EDCF5D82-CF3D-422E-9152-F1B8EF841F21}" type="datetimeFigureOut">
              <a:rPr lang="en-GB" smtClean="0"/>
              <a:t>25/04/2024</a:t>
            </a:fld>
            <a:endParaRPr lang="en-GB"/>
          </a:p>
        </p:txBody>
      </p:sp>
      <p:sp>
        <p:nvSpPr>
          <p:cNvPr id="5" name="Footer Placeholder 4">
            <a:extLst>
              <a:ext uri="{FF2B5EF4-FFF2-40B4-BE49-F238E27FC236}">
                <a16:creationId xmlns:a16="http://schemas.microsoft.com/office/drawing/2014/main" id="{49C144D1-93D8-3DD1-257C-4D1580FEA7A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2E250FE-CEB2-522C-EF43-B7D9062A3C51}"/>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16009929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5C80081-7AA4-9612-1881-A6A908F47D8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2B5665D-F8F2-6BAF-6EED-58E74893BDF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55D5E9C-0B01-7D26-5570-E0B10032F7AE}"/>
              </a:ext>
            </a:extLst>
          </p:cNvPr>
          <p:cNvSpPr>
            <a:spLocks noGrp="1"/>
          </p:cNvSpPr>
          <p:nvPr>
            <p:ph type="dt" sz="half" idx="10"/>
          </p:nvPr>
        </p:nvSpPr>
        <p:spPr/>
        <p:txBody>
          <a:bodyPr/>
          <a:lstStyle/>
          <a:p>
            <a:fld id="{EDCF5D82-CF3D-422E-9152-F1B8EF841F21}" type="datetimeFigureOut">
              <a:rPr lang="en-GB" smtClean="0"/>
              <a:t>25/04/2024</a:t>
            </a:fld>
            <a:endParaRPr lang="en-GB"/>
          </a:p>
        </p:txBody>
      </p:sp>
      <p:sp>
        <p:nvSpPr>
          <p:cNvPr id="5" name="Footer Placeholder 4">
            <a:extLst>
              <a:ext uri="{FF2B5EF4-FFF2-40B4-BE49-F238E27FC236}">
                <a16:creationId xmlns:a16="http://schemas.microsoft.com/office/drawing/2014/main" id="{71504E2E-22D8-195B-E79D-38B920BADE1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2E6485E-AD59-82A4-F34B-21A2B40D48E8}"/>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31246201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5068D-7BF9-291C-1BDE-4775F25641C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80CA380-06F3-5680-B97D-AE724D49892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6C555B9-7EA3-4868-4570-7EA623CAAF99}"/>
              </a:ext>
            </a:extLst>
          </p:cNvPr>
          <p:cNvSpPr>
            <a:spLocks noGrp="1"/>
          </p:cNvSpPr>
          <p:nvPr>
            <p:ph type="dt" sz="half" idx="10"/>
          </p:nvPr>
        </p:nvSpPr>
        <p:spPr/>
        <p:txBody>
          <a:bodyPr/>
          <a:lstStyle/>
          <a:p>
            <a:fld id="{EDCF5D82-CF3D-422E-9152-F1B8EF841F21}" type="datetimeFigureOut">
              <a:rPr lang="en-GB" smtClean="0"/>
              <a:t>25/04/2024</a:t>
            </a:fld>
            <a:endParaRPr lang="en-GB"/>
          </a:p>
        </p:txBody>
      </p:sp>
      <p:sp>
        <p:nvSpPr>
          <p:cNvPr id="5" name="Footer Placeholder 4">
            <a:extLst>
              <a:ext uri="{FF2B5EF4-FFF2-40B4-BE49-F238E27FC236}">
                <a16:creationId xmlns:a16="http://schemas.microsoft.com/office/drawing/2014/main" id="{55981800-41F0-72F4-2932-123CCF14E95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D8EB75A-8BCA-140F-A7EC-0FC667E00FE8}"/>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1072564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87318-D450-7A95-15B5-631F39AB39A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58B078A-425C-70C2-EB9A-9906CB59F23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53E2720-D603-CFDC-4C3B-A5941509E165}"/>
              </a:ext>
            </a:extLst>
          </p:cNvPr>
          <p:cNvSpPr>
            <a:spLocks noGrp="1"/>
          </p:cNvSpPr>
          <p:nvPr>
            <p:ph type="dt" sz="half" idx="10"/>
          </p:nvPr>
        </p:nvSpPr>
        <p:spPr/>
        <p:txBody>
          <a:bodyPr/>
          <a:lstStyle/>
          <a:p>
            <a:fld id="{EDCF5D82-CF3D-422E-9152-F1B8EF841F21}" type="datetimeFigureOut">
              <a:rPr lang="en-GB" smtClean="0"/>
              <a:t>25/04/2024</a:t>
            </a:fld>
            <a:endParaRPr lang="en-GB"/>
          </a:p>
        </p:txBody>
      </p:sp>
      <p:sp>
        <p:nvSpPr>
          <p:cNvPr id="5" name="Footer Placeholder 4">
            <a:extLst>
              <a:ext uri="{FF2B5EF4-FFF2-40B4-BE49-F238E27FC236}">
                <a16:creationId xmlns:a16="http://schemas.microsoft.com/office/drawing/2014/main" id="{31907D71-24C8-316E-BD4C-9A8DB16268B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2FD0B7F-6333-C6AA-8CEE-DDCF159E1E97}"/>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2028724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E82A6-AF64-BB2F-258F-1D6823FD1DC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2DA9686-6656-2DE6-95E7-C0BF2B0B163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9280823-71C5-1C48-0D73-63DFC4FA179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B2B95D5-5A12-4150-5052-DE6390147099}"/>
              </a:ext>
            </a:extLst>
          </p:cNvPr>
          <p:cNvSpPr>
            <a:spLocks noGrp="1"/>
          </p:cNvSpPr>
          <p:nvPr>
            <p:ph type="dt" sz="half" idx="10"/>
          </p:nvPr>
        </p:nvSpPr>
        <p:spPr/>
        <p:txBody>
          <a:bodyPr/>
          <a:lstStyle/>
          <a:p>
            <a:fld id="{EDCF5D82-CF3D-422E-9152-F1B8EF841F21}" type="datetimeFigureOut">
              <a:rPr lang="en-GB" smtClean="0"/>
              <a:t>25/04/2024</a:t>
            </a:fld>
            <a:endParaRPr lang="en-GB"/>
          </a:p>
        </p:txBody>
      </p:sp>
      <p:sp>
        <p:nvSpPr>
          <p:cNvPr id="6" name="Footer Placeholder 5">
            <a:extLst>
              <a:ext uri="{FF2B5EF4-FFF2-40B4-BE49-F238E27FC236}">
                <a16:creationId xmlns:a16="http://schemas.microsoft.com/office/drawing/2014/main" id="{6286BCE8-9843-90BF-874A-16F1A1D31A2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EE6C990-0896-FCEF-0D65-15D11E008720}"/>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9774201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15ADB-26E0-8922-1C82-43B6957F9EB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3C3357C-D3CA-1FED-3B9C-0107679501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93C4B5A-6B2B-96E2-74B2-CF60904A2A2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ED8179A-A731-10F1-72B2-EF8D6687B6A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A0ACF41-F5DE-3D53-E2CF-7035DBDCA12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7411AC79-7AF0-5C0D-77B5-C99B77A7F325}"/>
              </a:ext>
            </a:extLst>
          </p:cNvPr>
          <p:cNvSpPr>
            <a:spLocks noGrp="1"/>
          </p:cNvSpPr>
          <p:nvPr>
            <p:ph type="dt" sz="half" idx="10"/>
          </p:nvPr>
        </p:nvSpPr>
        <p:spPr/>
        <p:txBody>
          <a:bodyPr/>
          <a:lstStyle/>
          <a:p>
            <a:fld id="{EDCF5D82-CF3D-422E-9152-F1B8EF841F21}" type="datetimeFigureOut">
              <a:rPr lang="en-GB" smtClean="0"/>
              <a:t>25/04/2024</a:t>
            </a:fld>
            <a:endParaRPr lang="en-GB"/>
          </a:p>
        </p:txBody>
      </p:sp>
      <p:sp>
        <p:nvSpPr>
          <p:cNvPr id="8" name="Footer Placeholder 7">
            <a:extLst>
              <a:ext uri="{FF2B5EF4-FFF2-40B4-BE49-F238E27FC236}">
                <a16:creationId xmlns:a16="http://schemas.microsoft.com/office/drawing/2014/main" id="{B386D62F-1054-949F-47D4-055234A1AD33}"/>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04956A1-3BC6-7168-67F5-DC17C5939A70}"/>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697593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9A042-374E-CC33-3DDF-16ACF25BFAB1}"/>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DC2EFD7-2E7A-EC7F-F24E-4318AAC46037}"/>
              </a:ext>
            </a:extLst>
          </p:cNvPr>
          <p:cNvSpPr>
            <a:spLocks noGrp="1"/>
          </p:cNvSpPr>
          <p:nvPr>
            <p:ph type="dt" sz="half" idx="10"/>
          </p:nvPr>
        </p:nvSpPr>
        <p:spPr/>
        <p:txBody>
          <a:bodyPr/>
          <a:lstStyle/>
          <a:p>
            <a:fld id="{EDCF5D82-CF3D-422E-9152-F1B8EF841F21}" type="datetimeFigureOut">
              <a:rPr lang="en-GB" smtClean="0"/>
              <a:t>25/04/2024</a:t>
            </a:fld>
            <a:endParaRPr lang="en-GB"/>
          </a:p>
        </p:txBody>
      </p:sp>
      <p:sp>
        <p:nvSpPr>
          <p:cNvPr id="4" name="Footer Placeholder 3">
            <a:extLst>
              <a:ext uri="{FF2B5EF4-FFF2-40B4-BE49-F238E27FC236}">
                <a16:creationId xmlns:a16="http://schemas.microsoft.com/office/drawing/2014/main" id="{9212A461-AF1D-2D30-0AE3-CF15CDC8712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611D9F3-0EDE-1BB4-1557-FDC3B9DE5B78}"/>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2169320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E31CBB6-A7BE-D88B-7D42-4332657317D3}"/>
              </a:ext>
            </a:extLst>
          </p:cNvPr>
          <p:cNvSpPr>
            <a:spLocks noGrp="1"/>
          </p:cNvSpPr>
          <p:nvPr>
            <p:ph type="dt" sz="half" idx="10"/>
          </p:nvPr>
        </p:nvSpPr>
        <p:spPr/>
        <p:txBody>
          <a:bodyPr/>
          <a:lstStyle/>
          <a:p>
            <a:fld id="{EDCF5D82-CF3D-422E-9152-F1B8EF841F21}" type="datetimeFigureOut">
              <a:rPr lang="en-GB" smtClean="0"/>
              <a:t>25/04/2024</a:t>
            </a:fld>
            <a:endParaRPr lang="en-GB"/>
          </a:p>
        </p:txBody>
      </p:sp>
      <p:sp>
        <p:nvSpPr>
          <p:cNvPr id="3" name="Footer Placeholder 2">
            <a:extLst>
              <a:ext uri="{FF2B5EF4-FFF2-40B4-BE49-F238E27FC236}">
                <a16:creationId xmlns:a16="http://schemas.microsoft.com/office/drawing/2014/main" id="{C474AD1A-1B11-77FB-144F-4F719CCEF97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14C016B-284F-A25F-CD45-965B115EFD66}"/>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14567374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8922C-BA85-395A-18D7-86E4D75BCC2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256A085-C381-BA15-C65A-CDFA98DA329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C743650-5BAF-937A-6C62-6BC8A17918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31E89CC-B83C-E11C-9AD4-96EB0109C505}"/>
              </a:ext>
            </a:extLst>
          </p:cNvPr>
          <p:cNvSpPr>
            <a:spLocks noGrp="1"/>
          </p:cNvSpPr>
          <p:nvPr>
            <p:ph type="dt" sz="half" idx="10"/>
          </p:nvPr>
        </p:nvSpPr>
        <p:spPr/>
        <p:txBody>
          <a:bodyPr/>
          <a:lstStyle/>
          <a:p>
            <a:fld id="{EDCF5D82-CF3D-422E-9152-F1B8EF841F21}" type="datetimeFigureOut">
              <a:rPr lang="en-GB" smtClean="0"/>
              <a:t>25/04/2024</a:t>
            </a:fld>
            <a:endParaRPr lang="en-GB"/>
          </a:p>
        </p:txBody>
      </p:sp>
      <p:sp>
        <p:nvSpPr>
          <p:cNvPr id="6" name="Footer Placeholder 5">
            <a:extLst>
              <a:ext uri="{FF2B5EF4-FFF2-40B4-BE49-F238E27FC236}">
                <a16:creationId xmlns:a16="http://schemas.microsoft.com/office/drawing/2014/main" id="{D21DBC76-4E74-BF9D-3F6E-E361320FCEB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CCE046D-D7F2-B8D4-1C11-5DAA79EDD664}"/>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2203664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96F54-8635-591C-2FA8-962000EC3EF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6C16149-8FFF-7CC8-1723-30B31F7717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BC7A1B2-F114-0CA3-AAE9-9F486C1FB1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5D86512-4FA8-241B-D472-7EB565FBD2F2}"/>
              </a:ext>
            </a:extLst>
          </p:cNvPr>
          <p:cNvSpPr>
            <a:spLocks noGrp="1"/>
          </p:cNvSpPr>
          <p:nvPr>
            <p:ph type="dt" sz="half" idx="10"/>
          </p:nvPr>
        </p:nvSpPr>
        <p:spPr/>
        <p:txBody>
          <a:bodyPr/>
          <a:lstStyle/>
          <a:p>
            <a:fld id="{EDCF5D82-CF3D-422E-9152-F1B8EF841F21}" type="datetimeFigureOut">
              <a:rPr lang="en-GB" smtClean="0"/>
              <a:t>25/04/2024</a:t>
            </a:fld>
            <a:endParaRPr lang="en-GB"/>
          </a:p>
        </p:txBody>
      </p:sp>
      <p:sp>
        <p:nvSpPr>
          <p:cNvPr id="6" name="Footer Placeholder 5">
            <a:extLst>
              <a:ext uri="{FF2B5EF4-FFF2-40B4-BE49-F238E27FC236}">
                <a16:creationId xmlns:a16="http://schemas.microsoft.com/office/drawing/2014/main" id="{8A06966B-FFC1-3FEB-DC24-AE9C0C4D1C2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B468975-1560-E3EF-15CF-3421BCD17919}"/>
              </a:ext>
            </a:extLst>
          </p:cNvPr>
          <p:cNvSpPr>
            <a:spLocks noGrp="1"/>
          </p:cNvSpPr>
          <p:nvPr>
            <p:ph type="sldNum" sz="quarter" idx="12"/>
          </p:nvPr>
        </p:nvSpPr>
        <p:spPr/>
        <p:txBody>
          <a:bodyPr/>
          <a:lstStyle/>
          <a:p>
            <a:fld id="{569C0BE8-202E-4C92-93E1-9D5F02441002}" type="slidenum">
              <a:rPr lang="en-GB" smtClean="0"/>
              <a:t>‹#›</a:t>
            </a:fld>
            <a:endParaRPr lang="en-GB"/>
          </a:p>
        </p:txBody>
      </p:sp>
    </p:spTree>
    <p:extLst>
      <p:ext uri="{BB962C8B-B14F-4D97-AF65-F5344CB8AC3E}">
        <p14:creationId xmlns:p14="http://schemas.microsoft.com/office/powerpoint/2010/main" val="19572114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E8B7B4F-632C-F807-F277-9173562425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C6D96C1-6EB1-62F3-274C-1EDE7D621C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0EE7F57-FE76-FF1F-8D95-3EB76A8327F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CF5D82-CF3D-422E-9152-F1B8EF841F21}" type="datetimeFigureOut">
              <a:rPr lang="en-GB" smtClean="0"/>
              <a:t>25/04/2024</a:t>
            </a:fld>
            <a:endParaRPr lang="en-GB"/>
          </a:p>
        </p:txBody>
      </p:sp>
      <p:sp>
        <p:nvSpPr>
          <p:cNvPr id="5" name="Footer Placeholder 4">
            <a:extLst>
              <a:ext uri="{FF2B5EF4-FFF2-40B4-BE49-F238E27FC236}">
                <a16:creationId xmlns:a16="http://schemas.microsoft.com/office/drawing/2014/main" id="{7EABDE73-E840-4A7C-F7DE-6D40EC46A4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E135B9C-2AD0-E3DB-A4A5-009A5F522BB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9C0BE8-202E-4C92-93E1-9D5F02441002}" type="slidenum">
              <a:rPr lang="en-GB" smtClean="0"/>
              <a:t>‹#›</a:t>
            </a:fld>
            <a:endParaRPr lang="en-GB"/>
          </a:p>
        </p:txBody>
      </p:sp>
    </p:spTree>
    <p:extLst>
      <p:ext uri="{BB962C8B-B14F-4D97-AF65-F5344CB8AC3E}">
        <p14:creationId xmlns:p14="http://schemas.microsoft.com/office/powerpoint/2010/main" val="6642470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ozen.murat@mersin.edu.tr"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DF3D6F5-3D04-D48A-C3A0-1B7EA788ACEA}"/>
              </a:ext>
            </a:extLst>
          </p:cNvPr>
          <p:cNvSpPr>
            <a:spLocks noGrp="1"/>
          </p:cNvSpPr>
          <p:nvPr>
            <p:ph type="ctrTitle"/>
          </p:nvPr>
        </p:nvSpPr>
        <p:spPr>
          <a:xfrm>
            <a:off x="-19346" y="1844824"/>
            <a:ext cx="12211346" cy="2160239"/>
          </a:xfrm>
          <a:solidFill>
            <a:srgbClr val="00445C"/>
          </a:solidFill>
        </p:spPr>
        <p:txBody>
          <a:bodyPr anchor="ctr">
            <a:normAutofit fontScale="90000"/>
          </a:bodyPr>
          <a:lstStyle/>
          <a:p>
            <a:pPr>
              <a:spcBef>
                <a:spcPts val="600"/>
              </a:spcBef>
              <a:spcAft>
                <a:spcPts val="1200"/>
              </a:spcAft>
            </a:pPr>
            <a:br>
              <a:rPr lang="tr-TR" sz="3600" b="1" dirty="0">
                <a:solidFill>
                  <a:schemeClr val="bg1">
                    <a:lumMod val="95000"/>
                  </a:schemeClr>
                </a:solidFill>
                <a:effectLst/>
                <a:latin typeface="Myriad Pro"/>
                <a:ea typeface="MS Mincho"/>
                <a:cs typeface="Calibri"/>
              </a:rPr>
            </a:br>
            <a:br>
              <a:rPr lang="tr-TR" sz="3600" b="1" dirty="0">
                <a:solidFill>
                  <a:schemeClr val="bg1">
                    <a:lumMod val="95000"/>
                  </a:schemeClr>
                </a:solidFill>
                <a:effectLst/>
                <a:latin typeface="Myriad Pro"/>
                <a:ea typeface="MS Mincho"/>
                <a:cs typeface="Calibri"/>
              </a:rPr>
            </a:br>
            <a:r>
              <a:rPr lang="tr-TR" sz="3600" b="1" dirty="0">
                <a:solidFill>
                  <a:schemeClr val="bg1">
                    <a:lumMod val="95000"/>
                  </a:schemeClr>
                </a:solidFill>
                <a:effectLst/>
                <a:latin typeface="Myriad Pro"/>
                <a:ea typeface="MS Mincho"/>
                <a:cs typeface="Calibri"/>
              </a:rPr>
              <a:t>Yol Güvenliği Planlaması</a:t>
            </a:r>
            <a:br>
              <a:rPr lang="tr-TR" sz="3600" b="1" dirty="0">
                <a:solidFill>
                  <a:schemeClr val="bg1">
                    <a:lumMod val="95000"/>
                  </a:schemeClr>
                </a:solidFill>
                <a:effectLst/>
                <a:latin typeface="Myriad Pro"/>
                <a:ea typeface="MS Mincho"/>
                <a:cs typeface="Calibri"/>
              </a:rPr>
            </a:br>
            <a:r>
              <a:rPr lang="tr-TR" sz="3600" b="1" dirty="0">
                <a:solidFill>
                  <a:schemeClr val="bg1">
                    <a:lumMod val="95000"/>
                  </a:schemeClr>
                </a:solidFill>
                <a:effectLst/>
                <a:latin typeface="Myriad Pro"/>
                <a:ea typeface="MS Mincho"/>
                <a:cs typeface="Calibri"/>
              </a:rPr>
              <a:t>Teknik Çalışt</a:t>
            </a:r>
            <a:r>
              <a:rPr lang="tr-TR" sz="3600" b="1" dirty="0">
                <a:solidFill>
                  <a:schemeClr val="bg1">
                    <a:lumMod val="95000"/>
                  </a:schemeClr>
                </a:solidFill>
                <a:latin typeface="Myriad Pro"/>
                <a:ea typeface="MS Mincho"/>
                <a:cs typeface="Calibri"/>
              </a:rPr>
              <a:t>ay 9</a:t>
            </a:r>
            <a:br>
              <a:rPr lang="tr-TR" sz="2000" b="1" dirty="0">
                <a:solidFill>
                  <a:schemeClr val="bg1">
                    <a:lumMod val="95000"/>
                  </a:schemeClr>
                </a:solidFill>
                <a:latin typeface="Myriad Pro"/>
                <a:ea typeface="MS Mincho"/>
                <a:cs typeface="Calibri"/>
              </a:rPr>
            </a:br>
            <a:r>
              <a:rPr lang="tr-TR" sz="2000" b="1" dirty="0">
                <a:solidFill>
                  <a:schemeClr val="bg1">
                    <a:lumMod val="95000"/>
                  </a:schemeClr>
                </a:solidFill>
                <a:latin typeface="Myriad Pro"/>
                <a:ea typeface="MS Mincho"/>
                <a:cs typeface="Calibri"/>
              </a:rPr>
              <a:t>30 Nisan</a:t>
            </a:r>
            <a:r>
              <a:rPr lang="tr-TR" sz="2000" b="1" dirty="0">
                <a:solidFill>
                  <a:schemeClr val="bg1">
                    <a:lumMod val="95000"/>
                  </a:schemeClr>
                </a:solidFill>
                <a:effectLst/>
                <a:latin typeface="Myriad Pro"/>
                <a:ea typeface="MS Mincho"/>
                <a:cs typeface="Calibri"/>
              </a:rPr>
              <a:t> 2024, Ankara</a:t>
            </a:r>
            <a:br>
              <a:rPr lang="hr-HR" sz="3600" dirty="0">
                <a:effectLst/>
                <a:latin typeface="Myriad Pro" panose="020B0503030403020204" pitchFamily="34" charset="0"/>
                <a:ea typeface="MS Mincho" panose="02020609040205080304" pitchFamily="49" charset="-128"/>
                <a:cs typeface="Microsoft Uighur" panose="02000000000000000000" pitchFamily="2" charset="-78"/>
              </a:rPr>
            </a:br>
            <a:endParaRPr lang="en-GB" dirty="0">
              <a:solidFill>
                <a:schemeClr val="bg1">
                  <a:lumMod val="95000"/>
                </a:schemeClr>
              </a:solidFill>
              <a:cs typeface="Calibri Light"/>
            </a:endParaRPr>
          </a:p>
        </p:txBody>
      </p:sp>
      <p:sp>
        <p:nvSpPr>
          <p:cNvPr id="2" name="2 İçerik Yer Tutucusu">
            <a:extLst>
              <a:ext uri="{FF2B5EF4-FFF2-40B4-BE49-F238E27FC236}">
                <a16:creationId xmlns:a16="http://schemas.microsoft.com/office/drawing/2014/main" id="{516CAF18-EC9B-DF8B-4407-37E89501EB2C}"/>
              </a:ext>
            </a:extLst>
          </p:cNvPr>
          <p:cNvSpPr txBox="1">
            <a:spLocks/>
          </p:cNvSpPr>
          <p:nvPr/>
        </p:nvSpPr>
        <p:spPr bwMode="auto">
          <a:xfrm>
            <a:off x="0" y="4265121"/>
            <a:ext cx="12192000" cy="2034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eaLnBrk="1" hangingPunct="1">
              <a:buNone/>
            </a:pPr>
            <a:r>
              <a:rPr lang="tr-TR" sz="2400" dirty="0">
                <a:latin typeface="Calibri" panose="020F0502020204030204" pitchFamily="34" charset="0"/>
              </a:rPr>
              <a:t>Doç. Dr. Murat ÖZEN</a:t>
            </a:r>
          </a:p>
          <a:p>
            <a:pPr marL="0" indent="0" algn="ctr">
              <a:spcBef>
                <a:spcPts val="0"/>
              </a:spcBef>
              <a:spcAft>
                <a:spcPts val="0"/>
              </a:spcAft>
              <a:buNone/>
            </a:pPr>
            <a:r>
              <a:rPr lang="tr-TR" sz="2400" dirty="0"/>
              <a:t>Ulaşım Anabilim Dalı Başkanı</a:t>
            </a:r>
            <a:br>
              <a:rPr lang="tr-TR" sz="2400" dirty="0"/>
            </a:br>
            <a:r>
              <a:rPr lang="tr-TR" sz="2400" dirty="0"/>
              <a:t>İnşaat Mühendisliği Bölümü</a:t>
            </a:r>
            <a:r>
              <a:rPr lang="en-US" sz="2400" dirty="0"/>
              <a:t>, </a:t>
            </a:r>
            <a:r>
              <a:rPr lang="tr-TR" sz="2400" dirty="0"/>
              <a:t>Mersin Üniversitesi</a:t>
            </a:r>
          </a:p>
          <a:p>
            <a:pPr marL="0" indent="0" algn="ctr">
              <a:spcBef>
                <a:spcPts val="0"/>
              </a:spcBef>
              <a:spcAft>
                <a:spcPts val="600"/>
              </a:spcAft>
              <a:buNone/>
            </a:pPr>
            <a:r>
              <a:rPr lang="tr-TR" sz="2400" dirty="0">
                <a:solidFill>
                  <a:srgbClr val="E67E22"/>
                </a:solidFill>
                <a:hlinkClick r:id="rId2">
                  <a:extLst>
                    <a:ext uri="{A12FA001-AC4F-418D-AE19-62706E023703}">
                      <ahyp:hlinkClr xmlns:ahyp="http://schemas.microsoft.com/office/drawing/2018/hyperlinkcolor" val="tx"/>
                    </a:ext>
                  </a:extLst>
                </a:hlinkClick>
              </a:rPr>
              <a:t>ozen.murat@mersin.edu.tr</a:t>
            </a:r>
            <a:endParaRPr lang="tr-TR" sz="2400" dirty="0">
              <a:solidFill>
                <a:srgbClr val="E67E22"/>
              </a:solidFill>
            </a:endParaRPr>
          </a:p>
        </p:txBody>
      </p:sp>
    </p:spTree>
    <p:extLst>
      <p:ext uri="{BB962C8B-B14F-4D97-AF65-F5344CB8AC3E}">
        <p14:creationId xmlns:p14="http://schemas.microsoft.com/office/powerpoint/2010/main" val="24810541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İstatistikler (Türkiye)</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7532E579-E203-6588-67C1-6C9C83EE1257}"/>
              </a:ext>
            </a:extLst>
          </p:cNvPr>
          <p:cNvSpPr txBox="1">
            <a:spLocks/>
          </p:cNvSpPr>
          <p:nvPr/>
        </p:nvSpPr>
        <p:spPr bwMode="auto">
          <a:xfrm>
            <a:off x="286871" y="1821117"/>
            <a:ext cx="11546541" cy="3978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7013" marR="46508" indent="-227013" algn="just">
              <a:lnSpc>
                <a:spcPts val="2140"/>
              </a:lnSpc>
              <a:spcBef>
                <a:spcPts val="400"/>
              </a:spcBef>
              <a:spcAft>
                <a:spcPts val="600"/>
              </a:spcAft>
              <a:buClr>
                <a:schemeClr val="tx1"/>
              </a:buClr>
            </a:pPr>
            <a:r>
              <a:rPr lang="tr-TR" sz="2000" dirty="0">
                <a:latin typeface="Calibri" panose="020F0502020204030204" pitchFamily="34" charset="0"/>
              </a:rPr>
              <a:t>Her yıl yaklaşık 5,500 kişi (günde 15 kişi) trafik kazalarında hayatını kaybediyor.   </a:t>
            </a:r>
          </a:p>
          <a:p>
            <a:pPr marL="227013" marR="46508" indent="-227013" algn="just">
              <a:lnSpc>
                <a:spcPts val="2140"/>
              </a:lnSpc>
              <a:spcBef>
                <a:spcPts val="400"/>
              </a:spcBef>
              <a:spcAft>
                <a:spcPts val="600"/>
              </a:spcAft>
              <a:buClr>
                <a:schemeClr val="tx1"/>
              </a:buClr>
            </a:pPr>
            <a:r>
              <a:rPr lang="tr-TR" sz="2000" dirty="0">
                <a:latin typeface="Calibri" panose="020F0502020204030204" pitchFamily="34" charset="0"/>
              </a:rPr>
              <a:t>Yaklaşık 300 bin kişi trafik kazalarında yaralanıyor.</a:t>
            </a:r>
          </a:p>
          <a:p>
            <a:pPr marL="227013" marR="46508" indent="-227013" algn="just">
              <a:lnSpc>
                <a:spcPts val="2140"/>
              </a:lnSpc>
              <a:spcBef>
                <a:spcPts val="400"/>
              </a:spcBef>
              <a:spcAft>
                <a:spcPts val="600"/>
              </a:spcAft>
              <a:buClr>
                <a:schemeClr val="tx1"/>
              </a:buClr>
            </a:pPr>
            <a:r>
              <a:rPr lang="tr-TR" sz="2000" dirty="0">
                <a:latin typeface="Calibri" panose="020F0502020204030204" pitchFamily="34" charset="0"/>
              </a:rPr>
              <a:t>Gayri Safi Yurt İçi Hasıla ürününün %1,8'i kadar maddi zarara mal oluyor.</a:t>
            </a:r>
          </a:p>
          <a:p>
            <a:pPr marL="0" indent="0" algn="just">
              <a:spcBef>
                <a:spcPts val="400"/>
              </a:spcBef>
              <a:spcAft>
                <a:spcPts val="600"/>
              </a:spcAft>
              <a:buClr>
                <a:schemeClr val="tx1"/>
              </a:buClr>
              <a:buNone/>
            </a:pPr>
            <a:endParaRPr lang="tr-TR" sz="2000" dirty="0">
              <a:latin typeface="Calibri" panose="020F0502020204030204" pitchFamily="34" charset="0"/>
            </a:endParaRPr>
          </a:p>
          <a:p>
            <a:pPr marL="0" indent="0" algn="just">
              <a:spcBef>
                <a:spcPts val="400"/>
              </a:spcBef>
              <a:spcAft>
                <a:spcPts val="600"/>
              </a:spcAft>
              <a:buClr>
                <a:schemeClr val="tx1"/>
              </a:buClr>
              <a:buNone/>
            </a:pPr>
            <a:r>
              <a:rPr lang="tr-TR" sz="2000" dirty="0">
                <a:solidFill>
                  <a:srgbClr val="E67E22"/>
                </a:solidFill>
                <a:latin typeface="Calibri" panose="020F0502020204030204" pitchFamily="34" charset="0"/>
              </a:rPr>
              <a:t>30 Gün Kuralı: </a:t>
            </a:r>
            <a:r>
              <a:rPr lang="tr-TR" sz="2000" dirty="0">
                <a:latin typeface="Calibri" panose="020F0502020204030204" pitchFamily="34" charset="0"/>
              </a:rPr>
              <a:t>Trafik kazalarındaki ölümleri tanımlamak için kullanılan bir sınıflandırma yöntemidir. Buna göre, trafik kazasında yaralanan bir kişi kazaya bağlı olarak kaza sonrasındaki 30 gün içinde ölmesi durumunda trafik kazasında ölmüş kabul edilir. (İntiharlar bu kapsamın dışındadır.). Bu kural, özellikle yüksek ve orta gelirli ülkelerde en yaygın olarak kullanılan sınıflandırma yöntemidir (</a:t>
            </a:r>
            <a:r>
              <a:rPr lang="tr-TR" sz="2000" dirty="0">
                <a:solidFill>
                  <a:schemeClr val="accent6">
                    <a:lumMod val="75000"/>
                  </a:schemeClr>
                </a:solidFill>
                <a:latin typeface="Calibri" panose="020F0502020204030204" pitchFamily="34" charset="0"/>
              </a:rPr>
              <a:t>Dünya Sağlık Örgütü</a:t>
            </a:r>
            <a:r>
              <a:rPr lang="tr-TR" sz="2000" dirty="0">
                <a:latin typeface="Calibri" panose="020F0502020204030204" pitchFamily="34" charset="0"/>
              </a:rPr>
              <a:t>).</a:t>
            </a: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spTree>
    <p:extLst>
      <p:ext uri="{BB962C8B-B14F-4D97-AF65-F5344CB8AC3E}">
        <p14:creationId xmlns:p14="http://schemas.microsoft.com/office/powerpoint/2010/main" val="15913058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İstatistikler (Türkiye)</a:t>
            </a:r>
          </a:p>
          <a:p>
            <a:pPr>
              <a:defRPr/>
            </a:pPr>
            <a:endParaRPr lang="en-GB" dirty="0">
              <a:solidFill>
                <a:srgbClr val="00717F"/>
              </a:solidFill>
              <a:latin typeface="Myriad Pro" panose="020B0503030403020204" pitchFamily="34" charset="0"/>
            </a:endParaRPr>
          </a:p>
        </p:txBody>
      </p:sp>
      <p:pic>
        <p:nvPicPr>
          <p:cNvPr id="2" name="Picture 1">
            <a:extLst>
              <a:ext uri="{FF2B5EF4-FFF2-40B4-BE49-F238E27FC236}">
                <a16:creationId xmlns:a16="http://schemas.microsoft.com/office/drawing/2014/main" id="{FFA62FCE-EA3C-8B73-918F-5EB7C96D83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4181" y="2084186"/>
            <a:ext cx="6972300" cy="3600450"/>
          </a:xfrm>
          <a:prstGeom prst="rect">
            <a:avLst/>
          </a:prstGeom>
        </p:spPr>
      </p:pic>
    </p:spTree>
    <p:extLst>
      <p:ext uri="{BB962C8B-B14F-4D97-AF65-F5344CB8AC3E}">
        <p14:creationId xmlns:p14="http://schemas.microsoft.com/office/powerpoint/2010/main" val="2929657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Kusurlar (Türkiye)</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0A18F37C-EC0B-D994-A512-00EFA103A132}"/>
              </a:ext>
            </a:extLst>
          </p:cNvPr>
          <p:cNvSpPr txBox="1">
            <a:spLocks/>
          </p:cNvSpPr>
          <p:nvPr/>
        </p:nvSpPr>
        <p:spPr bwMode="auto">
          <a:xfrm>
            <a:off x="286871" y="1821117"/>
            <a:ext cx="11546541" cy="3978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7013" marR="46508" indent="-227013" algn="just">
              <a:lnSpc>
                <a:spcPts val="2140"/>
              </a:lnSpc>
              <a:spcBef>
                <a:spcPts val="400"/>
              </a:spcBef>
              <a:spcAft>
                <a:spcPts val="600"/>
              </a:spcAft>
              <a:buClr>
                <a:schemeClr val="tx1"/>
              </a:buClr>
            </a:pPr>
            <a:r>
              <a:rPr lang="tr-TR" sz="2000" dirty="0">
                <a:latin typeface="Calibri" panose="020F0502020204030204" pitchFamily="34" charset="0"/>
              </a:rPr>
              <a:t>Türkiye'de ölümlü yaralanmalı trafik kazalarındaki kusurların %87’si sürücü, %8'i yaya, %3’ü taşıt, %2’si yolcu hataları kaynaklıdır.</a:t>
            </a:r>
            <a:r>
              <a:rPr lang="en-US" sz="2000" dirty="0">
                <a:latin typeface="Calibri" panose="020F0502020204030204" pitchFamily="34" charset="0"/>
              </a:rPr>
              <a:t> </a:t>
            </a:r>
            <a:r>
              <a:rPr lang="tr-TR" sz="2000" dirty="0">
                <a:latin typeface="Calibri" panose="020F0502020204030204" pitchFamily="34" charset="0"/>
              </a:rPr>
              <a:t>Altyapı kusurların payı yok denecek kadar azdır.</a:t>
            </a:r>
          </a:p>
          <a:p>
            <a:pPr marL="227013" marR="46508" indent="-227013" algn="just">
              <a:lnSpc>
                <a:spcPts val="2140"/>
              </a:lnSpc>
              <a:spcBef>
                <a:spcPts val="400"/>
              </a:spcBef>
              <a:spcAft>
                <a:spcPts val="600"/>
              </a:spcAft>
              <a:buClr>
                <a:schemeClr val="tx1"/>
              </a:buClr>
            </a:pPr>
            <a:r>
              <a:rPr lang="tr-TR" sz="2000" dirty="0">
                <a:latin typeface="Calibri" panose="020F0502020204030204" pitchFamily="34" charset="0"/>
              </a:rPr>
              <a:t>Kaza formlarında önceden tanımlanmış altyapı kusurları yetersiz. Köprü çökmesi gibi nadir görülebilecek olasılıkları içeriyor. Altyapı kusurlarının tespiti detaylı mühendislik araştırması gerektirir.</a:t>
            </a:r>
            <a:r>
              <a:rPr lang="en-US" sz="2000" dirty="0">
                <a:latin typeface="Calibri" panose="020F0502020204030204" pitchFamily="34" charset="0"/>
              </a:rPr>
              <a:t> </a:t>
            </a:r>
            <a:endParaRPr lang="tr-TR"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r>
              <a:rPr lang="tr-TR" sz="2000" dirty="0">
                <a:solidFill>
                  <a:srgbClr val="E67E22"/>
                </a:solidFill>
                <a:latin typeface="Calibri" panose="020F0502020204030204" pitchFamily="34" charset="0"/>
              </a:rPr>
              <a:t>Hiç kuşkusuz trafik kazalarına etki eden ana faktör sürücü kusurlarıdır</a:t>
            </a:r>
            <a:r>
              <a:rPr lang="tr-TR" sz="2000" dirty="0">
                <a:latin typeface="Calibri" panose="020F0502020204030204" pitchFamily="34" charset="0"/>
              </a:rPr>
              <a:t>.</a:t>
            </a:r>
          </a:p>
          <a:p>
            <a:pPr marL="0" indent="0" algn="just">
              <a:spcAft>
                <a:spcPts val="600"/>
              </a:spcAft>
              <a:buClr>
                <a:schemeClr val="tx1"/>
              </a:buClr>
              <a:buNone/>
            </a:pPr>
            <a:endParaRPr lang="tr-TR"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spTree>
    <p:extLst>
      <p:ext uri="{BB962C8B-B14F-4D97-AF65-F5344CB8AC3E}">
        <p14:creationId xmlns:p14="http://schemas.microsoft.com/office/powerpoint/2010/main" val="41957470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İstatistikler (Dünya)</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7532E579-E203-6588-67C1-6C9C83EE1257}"/>
              </a:ext>
            </a:extLst>
          </p:cNvPr>
          <p:cNvSpPr txBox="1">
            <a:spLocks/>
          </p:cNvSpPr>
          <p:nvPr/>
        </p:nvSpPr>
        <p:spPr bwMode="auto">
          <a:xfrm>
            <a:off x="286871" y="1821117"/>
            <a:ext cx="11546541" cy="3978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Trafik güvenliği global düzeyde bir </a:t>
            </a:r>
            <a:r>
              <a:rPr lang="tr-TR" altLang="en-US" sz="2000" dirty="0">
                <a:solidFill>
                  <a:srgbClr val="E67E22"/>
                </a:solidFill>
                <a:latin typeface="Calibri" panose="020F0502020204030204" pitchFamily="34" charset="0"/>
              </a:rPr>
              <a:t>SAĞLIK</a:t>
            </a:r>
            <a:r>
              <a:rPr lang="tr-TR" altLang="en-US" sz="2000" dirty="0">
                <a:latin typeface="Calibri" panose="020F0502020204030204" pitchFamily="34" charset="0"/>
              </a:rPr>
              <a:t> problemdir. </a:t>
            </a:r>
            <a:endParaRPr lang="en-US"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Her yıl 1</a:t>
            </a:r>
            <a:r>
              <a:rPr lang="en-US" altLang="en-US" sz="2000" dirty="0">
                <a:latin typeface="Calibri" panose="020F0502020204030204" pitchFamily="34" charset="0"/>
              </a:rPr>
              <a:t>,</a:t>
            </a:r>
            <a:r>
              <a:rPr lang="tr-TR" altLang="en-US" sz="2000" dirty="0">
                <a:latin typeface="Calibri" panose="020F0502020204030204" pitchFamily="34" charset="0"/>
              </a:rPr>
              <a:t>2 milyon kişi trafik kazalarında ölüyor. </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20 ile 50 milyon arasında kişi trafik kazalarda yaralanıyor veya sakatlanıyor.</a:t>
            </a:r>
          </a:p>
          <a:p>
            <a:pPr marL="227013" marR="46508" indent="-227013" algn="just">
              <a:lnSpc>
                <a:spcPts val="2140"/>
              </a:lnSpc>
              <a:spcBef>
                <a:spcPts val="400"/>
              </a:spcBef>
              <a:spcAft>
                <a:spcPts val="600"/>
              </a:spcAft>
              <a:buClr>
                <a:schemeClr val="tx1"/>
              </a:buClr>
            </a:pPr>
            <a:r>
              <a:rPr lang="tr-TR" sz="2000" dirty="0">
                <a:latin typeface="Calibri" panose="020F0502020204030204" pitchFamily="34" charset="0"/>
              </a:rPr>
              <a:t>2030 yılında trafik kazalarının </a:t>
            </a:r>
            <a:r>
              <a:rPr lang="tr-TR" sz="2000" dirty="0">
                <a:solidFill>
                  <a:srgbClr val="E67E22"/>
                </a:solidFill>
                <a:latin typeface="Calibri" panose="020F0502020204030204" pitchFamily="34" charset="0"/>
              </a:rPr>
              <a:t>başlıca 5. ölüm nedeni </a:t>
            </a:r>
            <a:r>
              <a:rPr lang="tr-TR" sz="2000" dirty="0">
                <a:latin typeface="Calibri" panose="020F0502020204030204" pitchFamily="34" charset="0"/>
              </a:rPr>
              <a:t>olması beklenmektedir.</a:t>
            </a:r>
          </a:p>
        </p:txBody>
      </p:sp>
    </p:spTree>
    <p:extLst>
      <p:ext uri="{BB962C8B-B14F-4D97-AF65-F5344CB8AC3E}">
        <p14:creationId xmlns:p14="http://schemas.microsoft.com/office/powerpoint/2010/main" val="34455403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Ölüm Nedenleri</a:t>
            </a:r>
          </a:p>
          <a:p>
            <a:pPr>
              <a:defRPr/>
            </a:pPr>
            <a:endParaRPr lang="en-GB" dirty="0">
              <a:solidFill>
                <a:srgbClr val="00717F"/>
              </a:solidFill>
              <a:latin typeface="Myriad Pro" panose="020B0503030403020204" pitchFamily="34" charset="0"/>
            </a:endParaRPr>
          </a:p>
        </p:txBody>
      </p:sp>
      <p:sp>
        <p:nvSpPr>
          <p:cNvPr id="4" name="2 İçerik Yer Tutucusu">
            <a:extLst>
              <a:ext uri="{FF2B5EF4-FFF2-40B4-BE49-F238E27FC236}">
                <a16:creationId xmlns:a16="http://schemas.microsoft.com/office/drawing/2014/main" id="{B11993DF-BB46-10B6-A808-5D2BC8D15CF2}"/>
              </a:ext>
            </a:extLst>
          </p:cNvPr>
          <p:cNvSpPr txBox="1">
            <a:spLocks/>
          </p:cNvSpPr>
          <p:nvPr/>
        </p:nvSpPr>
        <p:spPr bwMode="auto">
          <a:xfrm>
            <a:off x="286871" y="1821117"/>
            <a:ext cx="8594135" cy="3978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7013" marR="46508" indent="-227013" algn="just">
              <a:lnSpc>
                <a:spcPts val="2140"/>
              </a:lnSpc>
              <a:spcBef>
                <a:spcPts val="400"/>
              </a:spcBef>
              <a:spcAft>
                <a:spcPts val="600"/>
              </a:spcAft>
              <a:buClr>
                <a:schemeClr val="tx1"/>
              </a:buClr>
            </a:pPr>
            <a:r>
              <a:rPr lang="tr-TR" sz="2000" dirty="0">
                <a:latin typeface="Calibri" panose="020F0502020204030204" pitchFamily="34" charset="0"/>
              </a:rPr>
              <a:t>Kanser</a:t>
            </a:r>
          </a:p>
          <a:p>
            <a:pPr marL="227013" marR="46508" indent="-227013" algn="just">
              <a:lnSpc>
                <a:spcPts val="2140"/>
              </a:lnSpc>
              <a:spcBef>
                <a:spcPts val="400"/>
              </a:spcBef>
              <a:spcAft>
                <a:spcPts val="600"/>
              </a:spcAft>
              <a:buClr>
                <a:schemeClr val="tx1"/>
              </a:buClr>
            </a:pPr>
            <a:r>
              <a:rPr lang="tr-TR" sz="2000" dirty="0">
                <a:latin typeface="Calibri" panose="020F0502020204030204" pitchFamily="34" charset="0"/>
              </a:rPr>
              <a:t>İntihar</a:t>
            </a:r>
          </a:p>
          <a:p>
            <a:pPr marL="227013" marR="46508" indent="-227013" algn="just">
              <a:lnSpc>
                <a:spcPts val="2140"/>
              </a:lnSpc>
              <a:spcBef>
                <a:spcPts val="400"/>
              </a:spcBef>
              <a:spcAft>
                <a:spcPts val="600"/>
              </a:spcAft>
              <a:buClr>
                <a:schemeClr val="tx1"/>
              </a:buClr>
            </a:pPr>
            <a:r>
              <a:rPr lang="tr-TR" sz="2000" dirty="0">
                <a:latin typeface="Calibri" panose="020F0502020204030204" pitchFamily="34" charset="0"/>
              </a:rPr>
              <a:t>Obezite</a:t>
            </a:r>
          </a:p>
          <a:p>
            <a:pPr marL="227013" marR="46508" indent="-227013" algn="just">
              <a:lnSpc>
                <a:spcPts val="2140"/>
              </a:lnSpc>
              <a:spcBef>
                <a:spcPts val="400"/>
              </a:spcBef>
              <a:spcAft>
                <a:spcPts val="600"/>
              </a:spcAft>
              <a:buClr>
                <a:schemeClr val="tx1"/>
              </a:buClr>
            </a:pPr>
            <a:r>
              <a:rPr lang="tr-TR" sz="2000" dirty="0">
                <a:latin typeface="Calibri" panose="020F0502020204030204" pitchFamily="34" charset="0"/>
              </a:rPr>
              <a:t>Cinayet</a:t>
            </a:r>
          </a:p>
          <a:p>
            <a:pPr marL="227013" marR="46508" indent="-227013" algn="just">
              <a:lnSpc>
                <a:spcPts val="2140"/>
              </a:lnSpc>
              <a:spcBef>
                <a:spcPts val="400"/>
              </a:spcBef>
              <a:spcAft>
                <a:spcPts val="600"/>
              </a:spcAft>
              <a:buClr>
                <a:schemeClr val="tx1"/>
              </a:buClr>
            </a:pPr>
            <a:r>
              <a:rPr lang="tr-TR" sz="2000" dirty="0">
                <a:latin typeface="Calibri" panose="020F0502020204030204" pitchFamily="34" charset="0"/>
              </a:rPr>
              <a:t>Kalp krizi</a:t>
            </a:r>
          </a:p>
          <a:p>
            <a:pPr marL="227013" marR="46508" indent="-227013" algn="just">
              <a:lnSpc>
                <a:spcPts val="2140"/>
              </a:lnSpc>
              <a:spcBef>
                <a:spcPts val="400"/>
              </a:spcBef>
              <a:spcAft>
                <a:spcPts val="600"/>
              </a:spcAft>
              <a:buClr>
                <a:schemeClr val="tx1"/>
              </a:buClr>
            </a:pPr>
            <a:r>
              <a:rPr lang="tr-TR" sz="2000" dirty="0">
                <a:latin typeface="Calibri" panose="020F0502020204030204" pitchFamily="34" charset="0"/>
              </a:rPr>
              <a:t>Yüksek tansiyon</a:t>
            </a:r>
          </a:p>
          <a:p>
            <a:pPr marL="0" indent="0" algn="just">
              <a:spcAft>
                <a:spcPts val="600"/>
              </a:spcAft>
              <a:buClr>
                <a:schemeClr val="tx1"/>
              </a:buClr>
              <a:buNone/>
            </a:pPr>
            <a:endParaRPr lang="tr-TR" sz="2000" dirty="0">
              <a:latin typeface="Calibri" panose="020F0502020204030204" pitchFamily="34" charset="0"/>
            </a:endParaRPr>
          </a:p>
          <a:p>
            <a:pPr marL="0" indent="0" algn="just">
              <a:spcAft>
                <a:spcPts val="1200"/>
              </a:spcAft>
              <a:buNone/>
            </a:pPr>
            <a:endParaRPr lang="tr-TR"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pic>
        <p:nvPicPr>
          <p:cNvPr id="2" name="Picture 1">
            <a:extLst>
              <a:ext uri="{FF2B5EF4-FFF2-40B4-BE49-F238E27FC236}">
                <a16:creationId xmlns:a16="http://schemas.microsoft.com/office/drawing/2014/main" id="{3B983D58-CE73-3229-5DEB-632CABB6D0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90412" y="1286146"/>
            <a:ext cx="5534024" cy="4508811"/>
          </a:xfrm>
          <a:prstGeom prst="rect">
            <a:avLst/>
          </a:prstGeom>
        </p:spPr>
      </p:pic>
    </p:spTree>
    <p:extLst>
      <p:ext uri="{BB962C8B-B14F-4D97-AF65-F5344CB8AC3E}">
        <p14:creationId xmlns:p14="http://schemas.microsoft.com/office/powerpoint/2010/main" val="29380799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Disiplinler Arası Yaklaşım</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7532E579-E203-6588-67C1-6C9C83EE1257}"/>
              </a:ext>
            </a:extLst>
          </p:cNvPr>
          <p:cNvSpPr txBox="1">
            <a:spLocks/>
          </p:cNvSpPr>
          <p:nvPr/>
        </p:nvSpPr>
        <p:spPr bwMode="auto">
          <a:xfrm>
            <a:off x="286871" y="1821116"/>
            <a:ext cx="11546541" cy="4271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46508" indent="0" algn="just">
              <a:lnSpc>
                <a:spcPts val="2140"/>
              </a:lnSpc>
              <a:spcBef>
                <a:spcPts val="400"/>
              </a:spcBef>
              <a:spcAft>
                <a:spcPts val="600"/>
              </a:spcAft>
              <a:buClr>
                <a:schemeClr val="tx1"/>
              </a:buClr>
              <a:buNone/>
            </a:pPr>
            <a:r>
              <a:rPr lang="tr-TR" altLang="en-US" sz="2000" dirty="0">
                <a:latin typeface="Calibri" panose="020F0502020204030204" pitchFamily="34" charset="0"/>
              </a:rPr>
              <a:t>Trafik güvenliğini iyileştirmek için farklı grupların bir arada çalışması gerekir.</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Yol kullanıcıları</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Emniyet Genel Müdürlüğü </a:t>
            </a:r>
            <a:r>
              <a:rPr lang="tr-TR" altLang="en-US" sz="2000" dirty="0">
                <a:latin typeface="Calibri" panose="020F0502020204030204" pitchFamily="34" charset="0"/>
                <a:sym typeface="Wingdings" panose="05000000000000000000" pitchFamily="2" charset="2"/>
              </a:rPr>
              <a:t> </a:t>
            </a:r>
            <a:r>
              <a:rPr lang="tr-TR" altLang="en-US" sz="2000" dirty="0">
                <a:latin typeface="Calibri" panose="020F0502020204030204" pitchFamily="34" charset="0"/>
              </a:rPr>
              <a:t>Veri toplama, analiz ve yaptırım</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Karayolları Genel Müdürlüğü </a:t>
            </a:r>
            <a:r>
              <a:rPr lang="tr-TR" altLang="en-US" sz="2000" dirty="0">
                <a:latin typeface="Calibri" panose="020F0502020204030204" pitchFamily="34" charset="0"/>
                <a:sym typeface="Wingdings" panose="05000000000000000000" pitchFamily="2" charset="2"/>
              </a:rPr>
              <a:t></a:t>
            </a:r>
            <a:r>
              <a:rPr lang="tr-TR" altLang="en-US" sz="2000" dirty="0">
                <a:latin typeface="Calibri" panose="020F0502020204030204" pitchFamily="34" charset="0"/>
              </a:rPr>
              <a:t> Veri toplama, planlama, yapım, bakım ve onarım</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Yerel Yönetimler </a:t>
            </a:r>
            <a:r>
              <a:rPr lang="tr-TR" altLang="en-US" sz="2000" dirty="0">
                <a:latin typeface="Calibri" panose="020F0502020204030204" pitchFamily="34" charset="0"/>
                <a:sym typeface="Wingdings" panose="05000000000000000000" pitchFamily="2" charset="2"/>
              </a:rPr>
              <a:t> </a:t>
            </a:r>
            <a:r>
              <a:rPr lang="tr-TR" altLang="en-US" sz="2000" dirty="0">
                <a:latin typeface="Calibri" panose="020F0502020204030204" pitchFamily="34" charset="0"/>
              </a:rPr>
              <a:t>Veri toplama, planlama, yapım, bakım ve onarım</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Mühendisler, Şehir Plancıları</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Adli makamlar</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Akademisyenler</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Sağlık kuruluşları</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Otomotiv, ulaşım ve lojistik sektörü</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Psikoloji</a:t>
            </a: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spTree>
    <p:extLst>
      <p:ext uri="{BB962C8B-B14F-4D97-AF65-F5344CB8AC3E}">
        <p14:creationId xmlns:p14="http://schemas.microsoft.com/office/powerpoint/2010/main" val="36440378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Trafik Kazalarına Etki Eden Faktörler </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7532E579-E203-6588-67C1-6C9C83EE1257}"/>
              </a:ext>
            </a:extLst>
          </p:cNvPr>
          <p:cNvSpPr txBox="1">
            <a:spLocks/>
          </p:cNvSpPr>
          <p:nvPr/>
        </p:nvSpPr>
        <p:spPr bwMode="auto">
          <a:xfrm>
            <a:off x="286871" y="1821116"/>
            <a:ext cx="11546541" cy="4271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Plansız şehirleşme sonucu artan trafik problemi.</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Korunmasız yol kullanıcılarının (yayalar ve bisikletliler) dikkate alınmaması.</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Güncelliğini yitirmiş veya dikkatsizce uyarlanmış karayolu tasarım standartları.</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Tasarımın standartlara uygun olmasına rağmen işletme koşullarının güvenlik sorunları içermesi </a:t>
            </a:r>
            <a:r>
              <a:rPr lang="tr-TR" altLang="en-US" sz="2000" dirty="0">
                <a:latin typeface="Calibri" panose="020F0502020204030204" pitchFamily="34" charset="0"/>
                <a:sym typeface="Wingdings" panose="05000000000000000000" pitchFamily="2" charset="2"/>
              </a:rPr>
              <a:t></a:t>
            </a:r>
            <a:r>
              <a:rPr lang="tr-TR" altLang="en-US" sz="2000" dirty="0">
                <a:latin typeface="Calibri" panose="020F0502020204030204" pitchFamily="34" charset="0"/>
              </a:rPr>
              <a:t> Eksik ve yetersiz ışıklandırmalar, trafik işaretleri, levhalar. </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Yetersiz kaynaklar.</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Yetersiz sürücü eğitimi </a:t>
            </a:r>
            <a:r>
              <a:rPr lang="tr-TR" altLang="en-US" sz="2000" dirty="0">
                <a:latin typeface="Calibri" panose="020F0502020204030204" pitchFamily="34" charset="0"/>
                <a:sym typeface="Wingdings" panose="05000000000000000000" pitchFamily="2" charset="2"/>
              </a:rPr>
              <a:t> Kötü sürücü profili.</a:t>
            </a:r>
            <a:endParaRPr lang="tr-TR"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Verimsiz yasal yaptırımlar </a:t>
            </a:r>
            <a:r>
              <a:rPr lang="tr-TR" altLang="en-US" sz="2000" dirty="0">
                <a:latin typeface="Calibri" panose="020F0502020204030204" pitchFamily="34" charset="0"/>
                <a:sym typeface="Wingdings" panose="05000000000000000000" pitchFamily="2" charset="2"/>
              </a:rPr>
              <a:t> Kötü sürücü profili.</a:t>
            </a:r>
            <a:endParaRPr lang="tr-TR" altLang="en-US" sz="2000" dirty="0">
              <a:latin typeface="Calibri" panose="020F0502020204030204" pitchFamily="34" charset="0"/>
            </a:endParaRPr>
          </a:p>
          <a:p>
            <a:pPr marL="0" marR="46508" indent="0" algn="just">
              <a:lnSpc>
                <a:spcPts val="2140"/>
              </a:lnSpc>
              <a:spcBef>
                <a:spcPts val="400"/>
              </a:spcBef>
              <a:spcAft>
                <a:spcPts val="600"/>
              </a:spcAft>
              <a:buClr>
                <a:schemeClr val="tx1"/>
              </a:buClr>
              <a:buNone/>
            </a:pPr>
            <a:endParaRPr lang="tr-TR"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spTree>
    <p:extLst>
      <p:ext uri="{BB962C8B-B14F-4D97-AF65-F5344CB8AC3E}">
        <p14:creationId xmlns:p14="http://schemas.microsoft.com/office/powerpoint/2010/main" val="24739554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3E Prensibi</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7532E579-E203-6588-67C1-6C9C83EE1257}"/>
              </a:ext>
            </a:extLst>
          </p:cNvPr>
          <p:cNvSpPr txBox="1">
            <a:spLocks/>
          </p:cNvSpPr>
          <p:nvPr/>
        </p:nvSpPr>
        <p:spPr bwMode="auto">
          <a:xfrm>
            <a:off x="286871" y="1821116"/>
            <a:ext cx="11546541" cy="4271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46508" indent="0" algn="just">
              <a:lnSpc>
                <a:spcPts val="2140"/>
              </a:lnSpc>
              <a:spcBef>
                <a:spcPts val="400"/>
              </a:spcBef>
              <a:spcAft>
                <a:spcPts val="600"/>
              </a:spcAft>
              <a:buClr>
                <a:schemeClr val="tx1"/>
              </a:buClr>
              <a:buNone/>
            </a:pPr>
            <a:r>
              <a:rPr lang="tr-TR" altLang="en-US" sz="2000" dirty="0">
                <a:latin typeface="Calibri" panose="020F0502020204030204" pitchFamily="34" charset="0"/>
              </a:rPr>
              <a:t>Trafik güvenliği sorunun 3E ile çözüleceği düşünülüyordu. </a:t>
            </a:r>
          </a:p>
          <a:p>
            <a:pPr marL="227013" marR="46508" indent="-227013" algn="just">
              <a:lnSpc>
                <a:spcPts val="2140"/>
              </a:lnSpc>
              <a:spcBef>
                <a:spcPts val="400"/>
              </a:spcBef>
              <a:spcAft>
                <a:spcPts val="600"/>
              </a:spcAft>
              <a:buClr>
                <a:schemeClr val="tx1"/>
              </a:buClr>
            </a:pPr>
            <a:r>
              <a:rPr lang="en-US" altLang="en-US" sz="2000" dirty="0">
                <a:latin typeface="Calibri" panose="020F0502020204030204" pitchFamily="34" charset="0"/>
              </a:rPr>
              <a:t>Engineering</a:t>
            </a:r>
            <a:r>
              <a:rPr lang="tr-TR" altLang="en-US" sz="2000" dirty="0">
                <a:latin typeface="Calibri" panose="020F0502020204030204" pitchFamily="34" charset="0"/>
              </a:rPr>
              <a:t> – </a:t>
            </a:r>
            <a:r>
              <a:rPr lang="tr-TR" altLang="en-US" sz="2000" dirty="0">
                <a:solidFill>
                  <a:srgbClr val="E67E22"/>
                </a:solidFill>
                <a:latin typeface="Calibri" panose="020F0502020204030204" pitchFamily="34" charset="0"/>
              </a:rPr>
              <a:t>Mühendislik</a:t>
            </a:r>
          </a:p>
          <a:p>
            <a:pPr marL="227013" marR="46508" indent="-227013" algn="just">
              <a:lnSpc>
                <a:spcPts val="2140"/>
              </a:lnSpc>
              <a:spcBef>
                <a:spcPts val="400"/>
              </a:spcBef>
              <a:spcAft>
                <a:spcPts val="600"/>
              </a:spcAft>
              <a:buClr>
                <a:schemeClr val="tx1"/>
              </a:buClr>
            </a:pPr>
            <a:r>
              <a:rPr lang="en-US" altLang="en-US" sz="2000" dirty="0">
                <a:latin typeface="Calibri" panose="020F0502020204030204" pitchFamily="34" charset="0"/>
              </a:rPr>
              <a:t>Education</a:t>
            </a:r>
            <a:r>
              <a:rPr lang="tr-TR" altLang="en-US" sz="2000" dirty="0">
                <a:latin typeface="Calibri" panose="020F0502020204030204" pitchFamily="34" charset="0"/>
              </a:rPr>
              <a:t> – </a:t>
            </a:r>
            <a:r>
              <a:rPr lang="tr-TR" altLang="en-US" sz="2000" dirty="0">
                <a:solidFill>
                  <a:srgbClr val="E67E22"/>
                </a:solidFill>
                <a:latin typeface="Calibri" panose="020F0502020204030204" pitchFamily="34" charset="0"/>
              </a:rPr>
              <a:t>Eğitim</a:t>
            </a:r>
          </a:p>
          <a:p>
            <a:pPr marL="227013" marR="46508" indent="-227013" algn="just">
              <a:lnSpc>
                <a:spcPts val="2140"/>
              </a:lnSpc>
              <a:spcBef>
                <a:spcPts val="400"/>
              </a:spcBef>
              <a:spcAft>
                <a:spcPts val="600"/>
              </a:spcAft>
              <a:buClr>
                <a:schemeClr val="tx1"/>
              </a:buClr>
            </a:pPr>
            <a:r>
              <a:rPr lang="en-US" altLang="en-US" sz="2000" dirty="0">
                <a:latin typeface="Calibri" panose="020F0502020204030204" pitchFamily="34" charset="0"/>
              </a:rPr>
              <a:t>Enforcement </a:t>
            </a:r>
            <a:r>
              <a:rPr lang="tr-TR" altLang="en-US" sz="2000" dirty="0">
                <a:latin typeface="Calibri" panose="020F0502020204030204" pitchFamily="34" charset="0"/>
              </a:rPr>
              <a:t>– </a:t>
            </a:r>
            <a:r>
              <a:rPr lang="tr-TR" altLang="en-US" sz="2000" dirty="0">
                <a:solidFill>
                  <a:srgbClr val="E67E22"/>
                </a:solidFill>
                <a:latin typeface="Calibri" panose="020F0502020204030204" pitchFamily="34" charset="0"/>
              </a:rPr>
              <a:t>Yasal Yaptırım</a:t>
            </a: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spTree>
    <p:extLst>
      <p:ext uri="{BB962C8B-B14F-4D97-AF65-F5344CB8AC3E}">
        <p14:creationId xmlns:p14="http://schemas.microsoft.com/office/powerpoint/2010/main" val="18236589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4E Prensibi</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7532E579-E203-6588-67C1-6C9C83EE1257}"/>
              </a:ext>
            </a:extLst>
          </p:cNvPr>
          <p:cNvSpPr txBox="1">
            <a:spLocks/>
          </p:cNvSpPr>
          <p:nvPr/>
        </p:nvSpPr>
        <p:spPr bwMode="auto">
          <a:xfrm>
            <a:off x="286871" y="1821116"/>
            <a:ext cx="11546541" cy="4271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46508" indent="0" algn="just">
              <a:lnSpc>
                <a:spcPts val="2140"/>
              </a:lnSpc>
              <a:spcBef>
                <a:spcPts val="400"/>
              </a:spcBef>
              <a:spcAft>
                <a:spcPts val="600"/>
              </a:spcAft>
              <a:buClr>
                <a:schemeClr val="tx1"/>
              </a:buClr>
              <a:buNone/>
            </a:pPr>
            <a:r>
              <a:rPr lang="tr-TR" altLang="en-US" sz="2000" dirty="0">
                <a:latin typeface="Calibri" panose="020F0502020204030204" pitchFamily="34" charset="0"/>
              </a:rPr>
              <a:t>Trafik güvenliği sorunun 4E ile çözüleceği düşünüldü. </a:t>
            </a:r>
          </a:p>
          <a:p>
            <a:pPr marL="227013" marR="46508" indent="-227013" algn="just">
              <a:lnSpc>
                <a:spcPts val="2140"/>
              </a:lnSpc>
              <a:spcBef>
                <a:spcPts val="400"/>
              </a:spcBef>
              <a:spcAft>
                <a:spcPts val="600"/>
              </a:spcAft>
              <a:buClr>
                <a:schemeClr val="tx1"/>
              </a:buClr>
            </a:pPr>
            <a:r>
              <a:rPr lang="en-US" altLang="en-US" sz="2000" dirty="0">
                <a:latin typeface="Calibri" panose="020F0502020204030204" pitchFamily="34" charset="0"/>
              </a:rPr>
              <a:t>Engineering</a:t>
            </a:r>
            <a:r>
              <a:rPr lang="tr-TR" altLang="en-US" sz="2000" dirty="0">
                <a:latin typeface="Calibri" panose="020F0502020204030204" pitchFamily="34" charset="0"/>
              </a:rPr>
              <a:t> – </a:t>
            </a:r>
            <a:r>
              <a:rPr lang="tr-TR" altLang="en-US" sz="2000" dirty="0">
                <a:solidFill>
                  <a:srgbClr val="E67E22"/>
                </a:solidFill>
                <a:latin typeface="Calibri" panose="020F0502020204030204" pitchFamily="34" charset="0"/>
              </a:rPr>
              <a:t>Mühendislik</a:t>
            </a:r>
          </a:p>
          <a:p>
            <a:pPr marL="227013" marR="46508" indent="-227013" algn="just">
              <a:lnSpc>
                <a:spcPts val="2140"/>
              </a:lnSpc>
              <a:spcBef>
                <a:spcPts val="400"/>
              </a:spcBef>
              <a:spcAft>
                <a:spcPts val="600"/>
              </a:spcAft>
              <a:buClr>
                <a:schemeClr val="tx1"/>
              </a:buClr>
            </a:pPr>
            <a:r>
              <a:rPr lang="en-US" altLang="en-US" sz="2000" dirty="0">
                <a:latin typeface="Calibri" panose="020F0502020204030204" pitchFamily="34" charset="0"/>
              </a:rPr>
              <a:t>Education</a:t>
            </a:r>
            <a:r>
              <a:rPr lang="tr-TR" altLang="en-US" sz="2000" dirty="0">
                <a:latin typeface="Calibri" panose="020F0502020204030204" pitchFamily="34" charset="0"/>
              </a:rPr>
              <a:t> – </a:t>
            </a:r>
            <a:r>
              <a:rPr lang="tr-TR" altLang="en-US" sz="2000" dirty="0">
                <a:solidFill>
                  <a:srgbClr val="E67E22"/>
                </a:solidFill>
                <a:latin typeface="Calibri" panose="020F0502020204030204" pitchFamily="34" charset="0"/>
              </a:rPr>
              <a:t>Eğitim</a:t>
            </a:r>
          </a:p>
          <a:p>
            <a:pPr marL="227013" marR="46508" indent="-227013" algn="just">
              <a:lnSpc>
                <a:spcPts val="2140"/>
              </a:lnSpc>
              <a:spcBef>
                <a:spcPts val="400"/>
              </a:spcBef>
              <a:spcAft>
                <a:spcPts val="600"/>
              </a:spcAft>
              <a:buClr>
                <a:schemeClr val="tx1"/>
              </a:buClr>
            </a:pPr>
            <a:r>
              <a:rPr lang="en-US" altLang="en-US" sz="2000" dirty="0">
                <a:latin typeface="Calibri" panose="020F0502020204030204" pitchFamily="34" charset="0"/>
              </a:rPr>
              <a:t>Enforcement </a:t>
            </a:r>
            <a:r>
              <a:rPr lang="tr-TR" altLang="en-US" sz="2000" dirty="0">
                <a:latin typeface="Calibri" panose="020F0502020204030204" pitchFamily="34" charset="0"/>
              </a:rPr>
              <a:t>– </a:t>
            </a:r>
            <a:r>
              <a:rPr lang="tr-TR" altLang="en-US" sz="2000" dirty="0">
                <a:solidFill>
                  <a:srgbClr val="E67E22"/>
                </a:solidFill>
                <a:latin typeface="Calibri" panose="020F0502020204030204" pitchFamily="34" charset="0"/>
              </a:rPr>
              <a:t>Yasal Yaptırım</a:t>
            </a:r>
          </a:p>
          <a:p>
            <a:pPr marL="227013" marR="46508" indent="-227013" algn="just">
              <a:lnSpc>
                <a:spcPts val="2140"/>
              </a:lnSpc>
              <a:spcBef>
                <a:spcPts val="400"/>
              </a:spcBef>
              <a:spcAft>
                <a:spcPts val="600"/>
              </a:spcAft>
              <a:buClr>
                <a:schemeClr val="tx1"/>
              </a:buClr>
            </a:pPr>
            <a:r>
              <a:rPr lang="en-US" sz="2000" dirty="0">
                <a:latin typeface="Calibri" panose="020F0502020204030204" pitchFamily="34" charset="0"/>
              </a:rPr>
              <a:t>Emergency Medical Services</a:t>
            </a:r>
            <a:r>
              <a:rPr lang="tr-TR" sz="2000" dirty="0">
                <a:latin typeface="Calibri" panose="020F0502020204030204" pitchFamily="34" charset="0"/>
              </a:rPr>
              <a:t> – </a:t>
            </a:r>
            <a:r>
              <a:rPr lang="tr-TR" sz="2000" dirty="0">
                <a:solidFill>
                  <a:srgbClr val="E67E22"/>
                </a:solidFill>
                <a:latin typeface="Calibri" panose="020F0502020204030204" pitchFamily="34" charset="0"/>
              </a:rPr>
              <a:t>Acil Yardım Servisleri</a:t>
            </a:r>
          </a:p>
          <a:p>
            <a:pPr marL="227013" marR="46508" indent="-227013" algn="just">
              <a:lnSpc>
                <a:spcPts val="2140"/>
              </a:lnSpc>
              <a:spcBef>
                <a:spcPts val="400"/>
              </a:spcBef>
              <a:spcAft>
                <a:spcPts val="600"/>
              </a:spcAft>
              <a:buClr>
                <a:schemeClr val="tx1"/>
              </a:buClr>
            </a:pPr>
            <a:endParaRPr lang="tr-TR" altLang="en-US"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spTree>
    <p:extLst>
      <p:ext uri="{BB962C8B-B14F-4D97-AF65-F5344CB8AC3E}">
        <p14:creationId xmlns:p14="http://schemas.microsoft.com/office/powerpoint/2010/main" val="7554526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5E Prensibi</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7532E579-E203-6588-67C1-6C9C83EE1257}"/>
              </a:ext>
            </a:extLst>
          </p:cNvPr>
          <p:cNvSpPr txBox="1">
            <a:spLocks/>
          </p:cNvSpPr>
          <p:nvPr/>
        </p:nvSpPr>
        <p:spPr bwMode="auto">
          <a:xfrm>
            <a:off x="286871" y="1821116"/>
            <a:ext cx="11546541" cy="4271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46508" indent="0" algn="just">
              <a:lnSpc>
                <a:spcPts val="2140"/>
              </a:lnSpc>
              <a:spcBef>
                <a:spcPts val="400"/>
              </a:spcBef>
              <a:spcAft>
                <a:spcPts val="600"/>
              </a:spcAft>
              <a:buClr>
                <a:schemeClr val="tx1"/>
              </a:buClr>
              <a:buNone/>
            </a:pPr>
            <a:r>
              <a:rPr lang="tr-TR" altLang="en-US" sz="2000" dirty="0">
                <a:latin typeface="Calibri" panose="020F0502020204030204" pitchFamily="34" charset="0"/>
              </a:rPr>
              <a:t>Trafik güvenliği sorunun 5E ile çözüleceği düşünülmeye başlandı. </a:t>
            </a:r>
          </a:p>
          <a:p>
            <a:pPr marL="227013" marR="46508" indent="-227013" algn="just">
              <a:lnSpc>
                <a:spcPts val="2140"/>
              </a:lnSpc>
              <a:spcBef>
                <a:spcPts val="400"/>
              </a:spcBef>
              <a:spcAft>
                <a:spcPts val="600"/>
              </a:spcAft>
              <a:buClr>
                <a:schemeClr val="tx1"/>
              </a:buClr>
            </a:pPr>
            <a:r>
              <a:rPr lang="en-US" altLang="en-US" sz="2000" dirty="0">
                <a:latin typeface="Calibri" panose="020F0502020204030204" pitchFamily="34" charset="0"/>
              </a:rPr>
              <a:t>Engineering</a:t>
            </a:r>
            <a:r>
              <a:rPr lang="tr-TR" altLang="en-US" sz="2000" dirty="0">
                <a:latin typeface="Calibri" panose="020F0502020204030204" pitchFamily="34" charset="0"/>
              </a:rPr>
              <a:t> – </a:t>
            </a:r>
            <a:r>
              <a:rPr lang="tr-TR" altLang="en-US" sz="2000" dirty="0">
                <a:solidFill>
                  <a:srgbClr val="E67E22"/>
                </a:solidFill>
                <a:latin typeface="Calibri" panose="020F0502020204030204" pitchFamily="34" charset="0"/>
              </a:rPr>
              <a:t>Mühendislik</a:t>
            </a:r>
          </a:p>
          <a:p>
            <a:pPr marL="227013" marR="46508" indent="-227013" algn="just">
              <a:lnSpc>
                <a:spcPts val="2140"/>
              </a:lnSpc>
              <a:spcBef>
                <a:spcPts val="400"/>
              </a:spcBef>
              <a:spcAft>
                <a:spcPts val="600"/>
              </a:spcAft>
              <a:buClr>
                <a:schemeClr val="tx1"/>
              </a:buClr>
            </a:pPr>
            <a:r>
              <a:rPr lang="en-US" altLang="en-US" sz="2000" dirty="0">
                <a:latin typeface="Calibri" panose="020F0502020204030204" pitchFamily="34" charset="0"/>
              </a:rPr>
              <a:t>Education</a:t>
            </a:r>
            <a:r>
              <a:rPr lang="tr-TR" altLang="en-US" sz="2000" dirty="0">
                <a:latin typeface="Calibri" panose="020F0502020204030204" pitchFamily="34" charset="0"/>
              </a:rPr>
              <a:t> – </a:t>
            </a:r>
            <a:r>
              <a:rPr lang="tr-TR" altLang="en-US" sz="2000" dirty="0">
                <a:solidFill>
                  <a:srgbClr val="E67E22"/>
                </a:solidFill>
                <a:latin typeface="Calibri" panose="020F0502020204030204" pitchFamily="34" charset="0"/>
              </a:rPr>
              <a:t>Eğitim</a:t>
            </a:r>
          </a:p>
          <a:p>
            <a:pPr marL="227013" marR="46508" indent="-227013" algn="just">
              <a:lnSpc>
                <a:spcPts val="2140"/>
              </a:lnSpc>
              <a:spcBef>
                <a:spcPts val="400"/>
              </a:spcBef>
              <a:spcAft>
                <a:spcPts val="600"/>
              </a:spcAft>
              <a:buClr>
                <a:schemeClr val="tx1"/>
              </a:buClr>
            </a:pPr>
            <a:r>
              <a:rPr lang="en-US" altLang="en-US" sz="2000" dirty="0">
                <a:latin typeface="Calibri" panose="020F0502020204030204" pitchFamily="34" charset="0"/>
              </a:rPr>
              <a:t>Enforcement </a:t>
            </a:r>
            <a:r>
              <a:rPr lang="tr-TR" altLang="en-US" sz="2000" dirty="0">
                <a:latin typeface="Calibri" panose="020F0502020204030204" pitchFamily="34" charset="0"/>
              </a:rPr>
              <a:t>– </a:t>
            </a:r>
            <a:r>
              <a:rPr lang="tr-TR" altLang="en-US" sz="2000" dirty="0">
                <a:solidFill>
                  <a:srgbClr val="E67E22"/>
                </a:solidFill>
                <a:latin typeface="Calibri" panose="020F0502020204030204" pitchFamily="34" charset="0"/>
              </a:rPr>
              <a:t>Yasal Yaptırım</a:t>
            </a:r>
          </a:p>
          <a:p>
            <a:pPr marL="227013" marR="46508" indent="-227013" algn="just">
              <a:lnSpc>
                <a:spcPts val="2140"/>
              </a:lnSpc>
              <a:spcBef>
                <a:spcPts val="400"/>
              </a:spcBef>
              <a:spcAft>
                <a:spcPts val="600"/>
              </a:spcAft>
              <a:buClr>
                <a:schemeClr val="tx1"/>
              </a:buClr>
            </a:pPr>
            <a:r>
              <a:rPr lang="en-US" sz="2000" dirty="0">
                <a:latin typeface="Calibri" panose="020F0502020204030204" pitchFamily="34" charset="0"/>
              </a:rPr>
              <a:t>Emergency Medical Services</a:t>
            </a:r>
            <a:r>
              <a:rPr lang="tr-TR" sz="2000" dirty="0">
                <a:latin typeface="Calibri" panose="020F0502020204030204" pitchFamily="34" charset="0"/>
              </a:rPr>
              <a:t> – </a:t>
            </a:r>
            <a:r>
              <a:rPr lang="tr-TR" sz="2000" dirty="0">
                <a:solidFill>
                  <a:srgbClr val="E67E22"/>
                </a:solidFill>
                <a:latin typeface="Calibri" panose="020F0502020204030204" pitchFamily="34" charset="0"/>
              </a:rPr>
              <a:t>Acil Yardım Servisleri</a:t>
            </a:r>
          </a:p>
          <a:p>
            <a:pPr marL="227013" marR="46508" indent="-227013" algn="just">
              <a:lnSpc>
                <a:spcPts val="2140"/>
              </a:lnSpc>
              <a:spcBef>
                <a:spcPts val="400"/>
              </a:spcBef>
              <a:spcAft>
                <a:spcPts val="600"/>
              </a:spcAft>
              <a:buClr>
                <a:schemeClr val="tx1"/>
              </a:buClr>
            </a:pPr>
            <a:r>
              <a:rPr lang="en-US" sz="2000" dirty="0">
                <a:latin typeface="Calibri" panose="020F0502020204030204" pitchFamily="34" charset="0"/>
              </a:rPr>
              <a:t>Encouragement</a:t>
            </a:r>
            <a:r>
              <a:rPr lang="en-US" sz="2000" dirty="0">
                <a:solidFill>
                  <a:srgbClr val="C00000"/>
                </a:solidFill>
                <a:latin typeface="Calibri" panose="020F0502020204030204" pitchFamily="34" charset="0"/>
              </a:rPr>
              <a:t> </a:t>
            </a:r>
            <a:r>
              <a:rPr lang="tr-TR" sz="2000" dirty="0">
                <a:latin typeface="Calibri" panose="020F0502020204030204" pitchFamily="34" charset="0"/>
              </a:rPr>
              <a:t>– </a:t>
            </a:r>
            <a:r>
              <a:rPr lang="tr-TR" sz="2000" dirty="0">
                <a:solidFill>
                  <a:srgbClr val="E67E22"/>
                </a:solidFill>
                <a:latin typeface="Calibri" panose="020F0502020204030204" pitchFamily="34" charset="0"/>
              </a:rPr>
              <a:t>Teşvik </a:t>
            </a:r>
            <a:r>
              <a:rPr lang="tr-TR" sz="2000" dirty="0">
                <a:solidFill>
                  <a:schemeClr val="accent1">
                    <a:lumMod val="75000"/>
                  </a:schemeClr>
                </a:solidFill>
                <a:latin typeface="Calibri" panose="020F0502020204030204" pitchFamily="34" charset="0"/>
              </a:rPr>
              <a:t> </a:t>
            </a:r>
            <a:endParaRPr lang="en-US" sz="2000" dirty="0">
              <a:latin typeface="Calibri" panose="020F0502020204030204" pitchFamily="34" charset="0"/>
            </a:endParaRPr>
          </a:p>
          <a:p>
            <a:pPr marL="0" marR="46508" indent="0" algn="just">
              <a:lnSpc>
                <a:spcPts val="2140"/>
              </a:lnSpc>
              <a:spcBef>
                <a:spcPts val="400"/>
              </a:spcBef>
              <a:spcAft>
                <a:spcPts val="600"/>
              </a:spcAft>
              <a:buClr>
                <a:schemeClr val="tx1"/>
              </a:buClr>
              <a:buNone/>
            </a:pPr>
            <a:endParaRPr lang="tr-TR"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spTree>
    <p:extLst>
      <p:ext uri="{BB962C8B-B14F-4D97-AF65-F5344CB8AC3E}">
        <p14:creationId xmlns:p14="http://schemas.microsoft.com/office/powerpoint/2010/main" val="7067052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 name="Text Placeholder 2">
            <a:extLst>
              <a:ext uri="{FF2B5EF4-FFF2-40B4-BE49-F238E27FC236}">
                <a16:creationId xmlns:a16="http://schemas.microsoft.com/office/drawing/2014/main" id="{C70E0BA2-C917-64E5-427A-D5A15E4025C8}"/>
              </a:ext>
            </a:extLst>
          </p:cNvPr>
          <p:cNvSpPr txBox="1">
            <a:spLocks/>
          </p:cNvSpPr>
          <p:nvPr/>
        </p:nvSpPr>
        <p:spPr>
          <a:xfrm>
            <a:off x="286871" y="1173364"/>
            <a:ext cx="11546541" cy="679499"/>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0"/>
              </a:spcBef>
              <a:spcAft>
                <a:spcPts val="800"/>
              </a:spcAft>
              <a:buClr>
                <a:prstClr val="black"/>
              </a:buClr>
              <a:buSzTx/>
              <a:buFontTx/>
              <a:buNone/>
              <a:tabLst/>
              <a:defRPr/>
            </a:pPr>
            <a:r>
              <a:rPr lang="tr-TR" sz="2800" dirty="0">
                <a:solidFill>
                  <a:srgbClr val="00717F"/>
                </a:solidFill>
                <a:latin typeface="Myriad Pro" panose="020B0503030403020204" pitchFamily="34" charset="0"/>
                <a:ea typeface="Open Sans Extrabold"/>
                <a:cs typeface="Open Sans Extrabold"/>
              </a:rPr>
              <a:t>Eğitim</a:t>
            </a:r>
            <a:endParaRPr lang="en-US" sz="2800" dirty="0">
              <a:solidFill>
                <a:srgbClr val="00717F"/>
              </a:solidFill>
              <a:latin typeface="Myriad Pro" panose="020B0503030403020204" pitchFamily="34" charset="0"/>
              <a:ea typeface="Open Sans Extrabold"/>
              <a:cs typeface="Open Sans Extrabold"/>
            </a:endParaRPr>
          </a:p>
          <a:p>
            <a:pPr marL="228600" marR="0" lvl="0" indent="-228600" algn="l" defTabSz="914400" rtl="0" eaLnBrk="1" fontAlgn="auto" latinLnBrk="0" hangingPunct="1">
              <a:lnSpc>
                <a:spcPct val="100000"/>
              </a:lnSpc>
              <a:spcBef>
                <a:spcPts val="0"/>
              </a:spcBef>
              <a:spcAft>
                <a:spcPts val="800"/>
              </a:spcAft>
              <a:buClr>
                <a:prstClr val="black"/>
              </a:buClr>
              <a:buSzTx/>
              <a:buFontTx/>
              <a:buNone/>
              <a:tabLst/>
              <a:defRPr/>
            </a:pPr>
            <a:endParaRPr lang="en-US" sz="2800" dirty="0">
              <a:solidFill>
                <a:srgbClr val="00717F"/>
              </a:solidFill>
              <a:latin typeface="Myriad Pro" panose="020B0503030403020204" pitchFamily="34" charset="0"/>
              <a:ea typeface="Open Sans Extrabold"/>
              <a:cs typeface="Open Sans Extrabold"/>
            </a:endParaRPr>
          </a:p>
          <a:p>
            <a:pPr>
              <a:defRPr/>
            </a:pPr>
            <a:endParaRPr lang="tr-TR" sz="2800" dirty="0">
              <a:solidFill>
                <a:srgbClr val="00717F"/>
              </a:solidFill>
              <a:latin typeface="Myriad Pro" panose="020B0503030403020204" pitchFamily="34" charset="0"/>
              <a:ea typeface="Open Sans Extrabold"/>
              <a:cs typeface="Open Sans Extrabold"/>
            </a:endParaRPr>
          </a:p>
          <a:p>
            <a:pPr>
              <a:defRPr/>
            </a:pPr>
            <a:endParaRPr lang="en-GB" dirty="0">
              <a:solidFill>
                <a:srgbClr val="00717F"/>
              </a:solidFill>
              <a:latin typeface="Myriad Pro" panose="020B0503030403020204" pitchFamily="34" charset="0"/>
            </a:endParaRPr>
          </a:p>
        </p:txBody>
      </p:sp>
      <p:pic>
        <p:nvPicPr>
          <p:cNvPr id="5" name="Picture 4">
            <a:extLst>
              <a:ext uri="{FF2B5EF4-FFF2-40B4-BE49-F238E27FC236}">
                <a16:creationId xmlns:a16="http://schemas.microsoft.com/office/drawing/2014/main" id="{CDDEC07B-3824-CC85-3EB4-2A63F771AE12}"/>
              </a:ext>
            </a:extLst>
          </p:cNvPr>
          <p:cNvPicPr>
            <a:picLocks noChangeAspect="1"/>
          </p:cNvPicPr>
          <p:nvPr/>
        </p:nvPicPr>
        <p:blipFill>
          <a:blip r:embed="rId3"/>
          <a:stretch>
            <a:fillRect/>
          </a:stretch>
        </p:blipFill>
        <p:spPr>
          <a:xfrm>
            <a:off x="5380690" y="1709014"/>
            <a:ext cx="518369" cy="484854"/>
          </a:xfrm>
          <a:prstGeom prst="rect">
            <a:avLst/>
          </a:prstGeom>
        </p:spPr>
      </p:pic>
      <p:pic>
        <p:nvPicPr>
          <p:cNvPr id="6" name="Picture 5">
            <a:extLst>
              <a:ext uri="{FF2B5EF4-FFF2-40B4-BE49-F238E27FC236}">
                <a16:creationId xmlns:a16="http://schemas.microsoft.com/office/drawing/2014/main" id="{74584118-A399-9A5E-509F-70629F24EA79}"/>
              </a:ext>
            </a:extLst>
          </p:cNvPr>
          <p:cNvPicPr>
            <a:picLocks noChangeAspect="1"/>
          </p:cNvPicPr>
          <p:nvPr/>
        </p:nvPicPr>
        <p:blipFill>
          <a:blip r:embed="rId4"/>
          <a:stretch>
            <a:fillRect/>
          </a:stretch>
        </p:blipFill>
        <p:spPr>
          <a:xfrm>
            <a:off x="6760955" y="2344662"/>
            <a:ext cx="557721" cy="472641"/>
          </a:xfrm>
          <a:prstGeom prst="rect">
            <a:avLst/>
          </a:prstGeom>
        </p:spPr>
      </p:pic>
      <p:pic>
        <p:nvPicPr>
          <p:cNvPr id="7" name="Picture 6">
            <a:extLst>
              <a:ext uri="{FF2B5EF4-FFF2-40B4-BE49-F238E27FC236}">
                <a16:creationId xmlns:a16="http://schemas.microsoft.com/office/drawing/2014/main" id="{BD111571-C3C6-08C3-E338-916ED69387F1}"/>
              </a:ext>
            </a:extLst>
          </p:cNvPr>
          <p:cNvPicPr>
            <a:picLocks noChangeAspect="1"/>
          </p:cNvPicPr>
          <p:nvPr/>
        </p:nvPicPr>
        <p:blipFill>
          <a:blip r:embed="rId4"/>
          <a:stretch>
            <a:fillRect/>
          </a:stretch>
        </p:blipFill>
        <p:spPr>
          <a:xfrm>
            <a:off x="6193132" y="2720873"/>
            <a:ext cx="559827" cy="472641"/>
          </a:xfrm>
          <a:prstGeom prst="rect">
            <a:avLst/>
          </a:prstGeom>
        </p:spPr>
      </p:pic>
      <p:pic>
        <p:nvPicPr>
          <p:cNvPr id="8" name="Picture 7">
            <a:extLst>
              <a:ext uri="{FF2B5EF4-FFF2-40B4-BE49-F238E27FC236}">
                <a16:creationId xmlns:a16="http://schemas.microsoft.com/office/drawing/2014/main" id="{D3D9B864-B713-3AFD-F493-04A4177E7DEE}"/>
              </a:ext>
            </a:extLst>
          </p:cNvPr>
          <p:cNvPicPr>
            <a:picLocks noChangeAspect="1"/>
          </p:cNvPicPr>
          <p:nvPr/>
        </p:nvPicPr>
        <p:blipFill>
          <a:blip r:embed="rId5"/>
          <a:stretch>
            <a:fillRect/>
          </a:stretch>
        </p:blipFill>
        <p:spPr>
          <a:xfrm>
            <a:off x="6769471" y="3039168"/>
            <a:ext cx="786581" cy="539867"/>
          </a:xfrm>
          <a:prstGeom prst="rect">
            <a:avLst/>
          </a:prstGeom>
        </p:spPr>
      </p:pic>
      <p:sp>
        <p:nvSpPr>
          <p:cNvPr id="10" name="2 İçerik Yer Tutucusu">
            <a:extLst>
              <a:ext uri="{FF2B5EF4-FFF2-40B4-BE49-F238E27FC236}">
                <a16:creationId xmlns:a16="http://schemas.microsoft.com/office/drawing/2014/main" id="{46E429E9-66FF-07E1-00AF-5861C9CFDAEF}"/>
              </a:ext>
            </a:extLst>
          </p:cNvPr>
          <p:cNvSpPr txBox="1">
            <a:spLocks/>
          </p:cNvSpPr>
          <p:nvPr/>
        </p:nvSpPr>
        <p:spPr bwMode="auto">
          <a:xfrm>
            <a:off x="287524" y="1916832"/>
            <a:ext cx="11545888" cy="278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eaLnBrk="1" hangingPunct="1">
              <a:spcBef>
                <a:spcPts val="400"/>
              </a:spcBef>
              <a:spcAft>
                <a:spcPts val="600"/>
              </a:spcAft>
              <a:buClr>
                <a:schemeClr val="tx1"/>
              </a:buClr>
              <a:buFont typeface="Arial" panose="020B0604020202020204" pitchFamily="34" charset="0"/>
              <a:buChar char="•"/>
            </a:pPr>
            <a:r>
              <a:rPr lang="tr-TR" sz="2000" dirty="0">
                <a:solidFill>
                  <a:srgbClr val="E67E22"/>
                </a:solidFill>
                <a:latin typeface="Calibri" panose="020F0502020204030204" pitchFamily="34" charset="0"/>
                <a:cs typeface="Calibri" panose="020F0502020204030204" pitchFamily="34" charset="0"/>
              </a:rPr>
              <a:t>Lisans: </a:t>
            </a:r>
            <a:r>
              <a:rPr lang="tr-TR" sz="2000" dirty="0">
                <a:latin typeface="Calibri" panose="020F0502020204030204" pitchFamily="34" charset="0"/>
                <a:cs typeface="Calibri" panose="020F0502020204030204" pitchFamily="34" charset="0"/>
              </a:rPr>
              <a:t>Dokuz Eylül Üniversitesi, 1997 - 2002</a:t>
            </a:r>
          </a:p>
          <a:p>
            <a:pPr algn="just" eaLnBrk="1" hangingPunct="1">
              <a:spcBef>
                <a:spcPts val="400"/>
              </a:spcBef>
              <a:spcAft>
                <a:spcPts val="600"/>
              </a:spcAft>
              <a:buClr>
                <a:schemeClr val="tx1"/>
              </a:buClr>
              <a:buFont typeface="Arial" panose="020B0604020202020204" pitchFamily="34" charset="0"/>
              <a:buChar char="•"/>
            </a:pPr>
            <a:r>
              <a:rPr lang="tr-TR" sz="2000" dirty="0">
                <a:solidFill>
                  <a:srgbClr val="E67E22"/>
                </a:solidFill>
                <a:latin typeface="Calibri" panose="020F0502020204030204" pitchFamily="34" charset="0"/>
                <a:cs typeface="Calibri" panose="020F0502020204030204" pitchFamily="34" charset="0"/>
              </a:rPr>
              <a:t>Yüksek Lisans: </a:t>
            </a:r>
            <a:r>
              <a:rPr lang="tr-TR" sz="2000" dirty="0">
                <a:latin typeface="Calibri" panose="020F0502020204030204" pitchFamily="34" charset="0"/>
                <a:cs typeface="Calibri" panose="020F0502020204030204" pitchFamily="34" charset="0"/>
              </a:rPr>
              <a:t>Orta Doğu Teknik Üniversitesi, 2003 – 2007</a:t>
            </a:r>
          </a:p>
          <a:p>
            <a:pPr algn="just" eaLnBrk="1" hangingPunct="1">
              <a:spcBef>
                <a:spcPts val="400"/>
              </a:spcBef>
              <a:spcAft>
                <a:spcPts val="600"/>
              </a:spcAft>
              <a:buClr>
                <a:schemeClr val="tx1"/>
              </a:buClr>
              <a:buFont typeface="Arial" panose="020B0604020202020204" pitchFamily="34" charset="0"/>
              <a:buChar char="•"/>
            </a:pPr>
            <a:r>
              <a:rPr lang="tr-TR" sz="2000" dirty="0">
                <a:solidFill>
                  <a:srgbClr val="E67E22"/>
                </a:solidFill>
                <a:latin typeface="Calibri" panose="020F0502020204030204" pitchFamily="34" charset="0"/>
                <a:cs typeface="Calibri" panose="020F0502020204030204" pitchFamily="34" charset="0"/>
              </a:rPr>
              <a:t>Doktora: </a:t>
            </a:r>
            <a:r>
              <a:rPr lang="tr-TR" sz="2000" dirty="0">
                <a:latin typeface="Calibri" panose="020F0502020204030204" pitchFamily="34" charset="0"/>
                <a:cs typeface="Calibri" panose="020F0502020204030204" pitchFamily="34" charset="0"/>
              </a:rPr>
              <a:t>Orta Doğu Teknik Üniversitesi, 2007 – 2013</a:t>
            </a:r>
          </a:p>
          <a:p>
            <a:pPr algn="just" eaLnBrk="1" hangingPunct="1">
              <a:spcBef>
                <a:spcPts val="400"/>
              </a:spcBef>
              <a:spcAft>
                <a:spcPts val="600"/>
              </a:spcAft>
              <a:buClr>
                <a:schemeClr val="tx1"/>
              </a:buClr>
              <a:buFont typeface="Arial" panose="020B0604020202020204" pitchFamily="34" charset="0"/>
              <a:buChar char="•"/>
            </a:pPr>
            <a:r>
              <a:rPr lang="tr-TR" sz="2000" dirty="0">
                <a:solidFill>
                  <a:srgbClr val="E67E22"/>
                </a:solidFill>
                <a:latin typeface="Calibri" panose="020F0502020204030204" pitchFamily="34" charset="0"/>
                <a:cs typeface="Calibri" panose="020F0502020204030204" pitchFamily="34" charset="0"/>
              </a:rPr>
              <a:t>Ziyaretçi Araştırmacı: </a:t>
            </a:r>
            <a:r>
              <a:rPr lang="en-US" sz="2000" dirty="0">
                <a:latin typeface="Calibri" panose="020F0502020204030204" pitchFamily="34" charset="0"/>
                <a:cs typeface="Calibri" panose="020F0502020204030204" pitchFamily="34" charset="0"/>
              </a:rPr>
              <a:t>Iowa State University</a:t>
            </a:r>
            <a:r>
              <a:rPr lang="tr-TR" sz="2000" dirty="0">
                <a:latin typeface="Calibri" panose="020F0502020204030204" pitchFamily="34" charset="0"/>
                <a:cs typeface="Calibri" panose="020F0502020204030204" pitchFamily="34" charset="0"/>
              </a:rPr>
              <a:t>, 2012 – 2013</a:t>
            </a:r>
          </a:p>
        </p:txBody>
      </p:sp>
    </p:spTree>
    <p:extLst>
      <p:ext uri="{BB962C8B-B14F-4D97-AF65-F5344CB8AC3E}">
        <p14:creationId xmlns:p14="http://schemas.microsoft.com/office/powerpoint/2010/main" val="10646372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6E Prensibi</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7532E579-E203-6588-67C1-6C9C83EE1257}"/>
              </a:ext>
            </a:extLst>
          </p:cNvPr>
          <p:cNvSpPr txBox="1">
            <a:spLocks/>
          </p:cNvSpPr>
          <p:nvPr/>
        </p:nvSpPr>
        <p:spPr bwMode="auto">
          <a:xfrm>
            <a:off x="286871" y="1821116"/>
            <a:ext cx="11546541" cy="353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46508" indent="0" algn="just">
              <a:lnSpc>
                <a:spcPts val="2140"/>
              </a:lnSpc>
              <a:spcBef>
                <a:spcPts val="400"/>
              </a:spcBef>
              <a:spcAft>
                <a:spcPts val="600"/>
              </a:spcAft>
              <a:buClr>
                <a:schemeClr val="tx1"/>
              </a:buClr>
              <a:buNone/>
            </a:pPr>
            <a:r>
              <a:rPr lang="tr-TR" altLang="en-US" sz="2000" dirty="0">
                <a:latin typeface="Calibri" panose="020F0502020204030204" pitchFamily="34" charset="0"/>
              </a:rPr>
              <a:t>Trafik güvenliği sorunun 6E ile çözüleceği düşünülüyor. </a:t>
            </a:r>
          </a:p>
          <a:p>
            <a:pPr marL="227013" marR="46508" indent="-227013" algn="just">
              <a:lnSpc>
                <a:spcPts val="2140"/>
              </a:lnSpc>
              <a:spcBef>
                <a:spcPts val="400"/>
              </a:spcBef>
              <a:spcAft>
                <a:spcPts val="600"/>
              </a:spcAft>
              <a:buClr>
                <a:schemeClr val="tx1"/>
              </a:buClr>
            </a:pPr>
            <a:r>
              <a:rPr lang="en-US" altLang="en-US" sz="2000" dirty="0">
                <a:latin typeface="Calibri" panose="020F0502020204030204" pitchFamily="34" charset="0"/>
              </a:rPr>
              <a:t>Engineering</a:t>
            </a:r>
            <a:r>
              <a:rPr lang="tr-TR" altLang="en-US" sz="2000" dirty="0">
                <a:latin typeface="Calibri" panose="020F0502020204030204" pitchFamily="34" charset="0"/>
              </a:rPr>
              <a:t> – </a:t>
            </a:r>
            <a:r>
              <a:rPr lang="tr-TR" altLang="en-US" sz="2000" dirty="0">
                <a:solidFill>
                  <a:srgbClr val="E67E22"/>
                </a:solidFill>
                <a:latin typeface="Calibri" panose="020F0502020204030204" pitchFamily="34" charset="0"/>
              </a:rPr>
              <a:t>Mühendislik</a:t>
            </a:r>
          </a:p>
          <a:p>
            <a:pPr marL="227013" marR="46508" indent="-227013" algn="just">
              <a:lnSpc>
                <a:spcPts val="2140"/>
              </a:lnSpc>
              <a:spcBef>
                <a:spcPts val="400"/>
              </a:spcBef>
              <a:spcAft>
                <a:spcPts val="600"/>
              </a:spcAft>
              <a:buClr>
                <a:schemeClr val="tx1"/>
              </a:buClr>
            </a:pPr>
            <a:r>
              <a:rPr lang="en-US" altLang="en-US" sz="2000" dirty="0">
                <a:latin typeface="Calibri" panose="020F0502020204030204" pitchFamily="34" charset="0"/>
              </a:rPr>
              <a:t>Education</a:t>
            </a:r>
            <a:r>
              <a:rPr lang="tr-TR" altLang="en-US" sz="2000" dirty="0">
                <a:latin typeface="Calibri" panose="020F0502020204030204" pitchFamily="34" charset="0"/>
              </a:rPr>
              <a:t> – </a:t>
            </a:r>
            <a:r>
              <a:rPr lang="tr-TR" altLang="en-US" sz="2000" dirty="0">
                <a:solidFill>
                  <a:srgbClr val="E67E22"/>
                </a:solidFill>
                <a:latin typeface="Calibri" panose="020F0502020204030204" pitchFamily="34" charset="0"/>
              </a:rPr>
              <a:t>Eğitim</a:t>
            </a:r>
          </a:p>
          <a:p>
            <a:pPr marL="227013" marR="46508" indent="-227013" algn="just">
              <a:lnSpc>
                <a:spcPts val="2140"/>
              </a:lnSpc>
              <a:spcBef>
                <a:spcPts val="400"/>
              </a:spcBef>
              <a:spcAft>
                <a:spcPts val="600"/>
              </a:spcAft>
              <a:buClr>
                <a:schemeClr val="tx1"/>
              </a:buClr>
            </a:pPr>
            <a:r>
              <a:rPr lang="en-US" altLang="en-US" sz="2000" dirty="0">
                <a:latin typeface="Calibri" panose="020F0502020204030204" pitchFamily="34" charset="0"/>
              </a:rPr>
              <a:t>Enforcement </a:t>
            </a:r>
            <a:r>
              <a:rPr lang="tr-TR" altLang="en-US" sz="2000" dirty="0">
                <a:latin typeface="Calibri" panose="020F0502020204030204" pitchFamily="34" charset="0"/>
              </a:rPr>
              <a:t>– </a:t>
            </a:r>
            <a:r>
              <a:rPr lang="tr-TR" altLang="en-US" sz="2000" dirty="0">
                <a:solidFill>
                  <a:srgbClr val="E67E22"/>
                </a:solidFill>
                <a:latin typeface="Calibri" panose="020F0502020204030204" pitchFamily="34" charset="0"/>
              </a:rPr>
              <a:t>Yasal Yaptırım</a:t>
            </a:r>
          </a:p>
          <a:p>
            <a:pPr marL="227013" marR="46508" indent="-227013" algn="just">
              <a:lnSpc>
                <a:spcPts val="2140"/>
              </a:lnSpc>
              <a:spcBef>
                <a:spcPts val="400"/>
              </a:spcBef>
              <a:spcAft>
                <a:spcPts val="600"/>
              </a:spcAft>
              <a:buClr>
                <a:schemeClr val="tx1"/>
              </a:buClr>
            </a:pPr>
            <a:r>
              <a:rPr lang="en-US" sz="2000" dirty="0">
                <a:latin typeface="Calibri" panose="020F0502020204030204" pitchFamily="34" charset="0"/>
              </a:rPr>
              <a:t>Emergency Medical Services</a:t>
            </a:r>
            <a:r>
              <a:rPr lang="tr-TR" sz="2000" dirty="0">
                <a:latin typeface="Calibri" panose="020F0502020204030204" pitchFamily="34" charset="0"/>
              </a:rPr>
              <a:t> – </a:t>
            </a:r>
            <a:r>
              <a:rPr lang="tr-TR" sz="2000" dirty="0">
                <a:solidFill>
                  <a:srgbClr val="E67E22"/>
                </a:solidFill>
                <a:latin typeface="Calibri" panose="020F0502020204030204" pitchFamily="34" charset="0"/>
              </a:rPr>
              <a:t>Acil Yardım Servisleri</a:t>
            </a:r>
          </a:p>
          <a:p>
            <a:pPr marL="227013" marR="46508" indent="-227013" algn="just">
              <a:lnSpc>
                <a:spcPts val="2140"/>
              </a:lnSpc>
              <a:spcBef>
                <a:spcPts val="400"/>
              </a:spcBef>
              <a:spcAft>
                <a:spcPts val="600"/>
              </a:spcAft>
              <a:buClr>
                <a:schemeClr val="tx1"/>
              </a:buClr>
            </a:pPr>
            <a:r>
              <a:rPr lang="en-US" sz="2000" dirty="0">
                <a:latin typeface="Calibri" panose="020F0502020204030204" pitchFamily="34" charset="0"/>
              </a:rPr>
              <a:t>Encouragement</a:t>
            </a:r>
            <a:r>
              <a:rPr lang="en-US" sz="2000" dirty="0">
                <a:solidFill>
                  <a:srgbClr val="C00000"/>
                </a:solidFill>
                <a:latin typeface="Calibri" panose="020F0502020204030204" pitchFamily="34" charset="0"/>
              </a:rPr>
              <a:t> </a:t>
            </a:r>
            <a:r>
              <a:rPr lang="tr-TR" sz="2000" dirty="0">
                <a:latin typeface="Calibri" panose="020F0502020204030204" pitchFamily="34" charset="0"/>
              </a:rPr>
              <a:t>– </a:t>
            </a:r>
            <a:r>
              <a:rPr lang="tr-TR" sz="2000" dirty="0">
                <a:solidFill>
                  <a:srgbClr val="E67E22"/>
                </a:solidFill>
                <a:latin typeface="Calibri" panose="020F0502020204030204" pitchFamily="34" charset="0"/>
              </a:rPr>
              <a:t>Teşvik </a:t>
            </a:r>
            <a:r>
              <a:rPr lang="tr-TR" sz="2000" dirty="0">
                <a:solidFill>
                  <a:schemeClr val="accent1">
                    <a:lumMod val="75000"/>
                  </a:schemeClr>
                </a:solidFill>
                <a:latin typeface="Calibri" panose="020F0502020204030204" pitchFamily="34" charset="0"/>
              </a:rPr>
              <a:t> </a:t>
            </a:r>
          </a:p>
          <a:p>
            <a:pPr marL="227013" marR="46508" indent="-227013" algn="just">
              <a:lnSpc>
                <a:spcPts val="2140"/>
              </a:lnSpc>
              <a:spcBef>
                <a:spcPts val="400"/>
              </a:spcBef>
              <a:spcAft>
                <a:spcPts val="600"/>
              </a:spcAft>
              <a:buClr>
                <a:schemeClr val="tx1"/>
              </a:buClr>
            </a:pPr>
            <a:r>
              <a:rPr lang="tr-TR" sz="2000" dirty="0">
                <a:latin typeface="Calibri" panose="020F0502020204030204" pitchFamily="34" charset="0"/>
              </a:rPr>
              <a:t>Evaluation</a:t>
            </a:r>
            <a:r>
              <a:rPr lang="tr-TR" sz="2000" dirty="0">
                <a:solidFill>
                  <a:schemeClr val="accent1">
                    <a:lumMod val="75000"/>
                  </a:schemeClr>
                </a:solidFill>
                <a:latin typeface="Calibri" panose="020F0502020204030204" pitchFamily="34" charset="0"/>
              </a:rPr>
              <a:t> </a:t>
            </a:r>
            <a:r>
              <a:rPr lang="tr-TR" sz="2000" dirty="0">
                <a:latin typeface="Calibri" panose="020F0502020204030204" pitchFamily="34" charset="0"/>
              </a:rPr>
              <a:t>– </a:t>
            </a:r>
            <a:r>
              <a:rPr lang="tr-TR" sz="2000" dirty="0">
                <a:solidFill>
                  <a:srgbClr val="E67E22"/>
                </a:solidFill>
                <a:latin typeface="Calibri" panose="020F0502020204030204" pitchFamily="34" charset="0"/>
              </a:rPr>
              <a:t>Değerlendirme</a:t>
            </a:r>
            <a:endParaRPr lang="en-US"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en-US" sz="2000" dirty="0">
              <a:latin typeface="Calibri" panose="020F0502020204030204" pitchFamily="34" charset="0"/>
            </a:endParaRPr>
          </a:p>
          <a:p>
            <a:pPr marL="0" marR="46508" indent="0" algn="just">
              <a:lnSpc>
                <a:spcPts val="2140"/>
              </a:lnSpc>
              <a:spcBef>
                <a:spcPts val="400"/>
              </a:spcBef>
              <a:spcAft>
                <a:spcPts val="600"/>
              </a:spcAft>
              <a:buClr>
                <a:schemeClr val="tx1"/>
              </a:buClr>
              <a:buNone/>
            </a:pPr>
            <a:endParaRPr lang="tr-TR"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pic>
        <p:nvPicPr>
          <p:cNvPr id="4" name="Picture 3">
            <a:extLst>
              <a:ext uri="{FF2B5EF4-FFF2-40B4-BE49-F238E27FC236}">
                <a16:creationId xmlns:a16="http://schemas.microsoft.com/office/drawing/2014/main" id="{30794DB3-FE15-68A6-52E1-3B6FA80BCF03}"/>
              </a:ext>
            </a:extLst>
          </p:cNvPr>
          <p:cNvPicPr>
            <a:picLocks noChangeAspect="1"/>
          </p:cNvPicPr>
          <p:nvPr/>
        </p:nvPicPr>
        <p:blipFill>
          <a:blip r:embed="rId3"/>
          <a:stretch>
            <a:fillRect/>
          </a:stretch>
        </p:blipFill>
        <p:spPr>
          <a:xfrm>
            <a:off x="6380568" y="1885238"/>
            <a:ext cx="5688427" cy="3087524"/>
          </a:xfrm>
          <a:prstGeom prst="rect">
            <a:avLst/>
          </a:prstGeom>
        </p:spPr>
      </p:pic>
    </p:spTree>
    <p:extLst>
      <p:ext uri="{BB962C8B-B14F-4D97-AF65-F5344CB8AC3E}">
        <p14:creationId xmlns:p14="http://schemas.microsoft.com/office/powerpoint/2010/main" val="3730239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Mühendislik</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7532E579-E203-6588-67C1-6C9C83EE1257}"/>
              </a:ext>
            </a:extLst>
          </p:cNvPr>
          <p:cNvSpPr txBox="1">
            <a:spLocks/>
          </p:cNvSpPr>
          <p:nvPr/>
        </p:nvSpPr>
        <p:spPr bwMode="auto">
          <a:xfrm>
            <a:off x="286871" y="1821116"/>
            <a:ext cx="11546541" cy="353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marR="46508" indent="-228600" algn="just">
              <a:lnSpc>
                <a:spcPts val="2140"/>
              </a:lnSpc>
              <a:spcBef>
                <a:spcPts val="400"/>
              </a:spcBef>
              <a:spcAft>
                <a:spcPts val="600"/>
              </a:spcAft>
              <a:buClr>
                <a:schemeClr val="tx1"/>
              </a:buClr>
            </a:pPr>
            <a:r>
              <a:rPr lang="tr-TR" sz="2000" dirty="0">
                <a:latin typeface="Calibri" panose="020F0502020204030204" pitchFamily="34" charset="0"/>
              </a:rPr>
              <a:t>Kaza verileri analiz ederek öncelikli noktaları/kesimleri belirlemek.</a:t>
            </a:r>
          </a:p>
          <a:p>
            <a:pPr marL="228600" marR="46508" indent="-228600" algn="just">
              <a:lnSpc>
                <a:spcPts val="2140"/>
              </a:lnSpc>
              <a:spcBef>
                <a:spcPts val="400"/>
              </a:spcBef>
              <a:spcAft>
                <a:spcPts val="600"/>
              </a:spcAft>
              <a:buClr>
                <a:schemeClr val="tx1"/>
              </a:buClr>
            </a:pPr>
            <a:r>
              <a:rPr lang="tr-TR" sz="2000" dirty="0">
                <a:latin typeface="Calibri" panose="020F0502020204030204" pitchFamily="34" charset="0"/>
              </a:rPr>
              <a:t>Yol Güvenlik İncelemeleri (</a:t>
            </a:r>
            <a:r>
              <a:rPr lang="en-US" sz="2000" dirty="0">
                <a:solidFill>
                  <a:srgbClr val="E67E22"/>
                </a:solidFill>
                <a:latin typeface="Calibri" panose="020F0502020204030204" pitchFamily="34" charset="0"/>
              </a:rPr>
              <a:t>Road Safety Audits</a:t>
            </a:r>
            <a:r>
              <a:rPr lang="en-US" sz="2000" dirty="0">
                <a:latin typeface="Calibri" panose="020F0502020204030204" pitchFamily="34" charset="0"/>
              </a:rPr>
              <a:t> </a:t>
            </a:r>
            <a:r>
              <a:rPr lang="tr-TR" sz="2000" dirty="0">
                <a:latin typeface="Calibri" panose="020F0502020204030204" pitchFamily="34" charset="0"/>
              </a:rPr>
              <a:t>- </a:t>
            </a:r>
            <a:r>
              <a:rPr lang="tr-TR" sz="2000" dirty="0">
                <a:solidFill>
                  <a:srgbClr val="E67E22"/>
                </a:solidFill>
                <a:latin typeface="Calibri" panose="020F0502020204030204" pitchFamily="34" charset="0"/>
              </a:rPr>
              <a:t>RSA</a:t>
            </a:r>
            <a:r>
              <a:rPr lang="tr-TR" sz="2000" dirty="0">
                <a:latin typeface="Calibri" panose="020F0502020204030204" pitchFamily="34" charset="0"/>
              </a:rPr>
              <a:t>) yaparak eksikleri tespit etmek. </a:t>
            </a:r>
          </a:p>
          <a:p>
            <a:pPr marL="227013" marR="46508" indent="-227013" algn="just">
              <a:lnSpc>
                <a:spcPts val="2140"/>
              </a:lnSpc>
              <a:spcBef>
                <a:spcPts val="400"/>
              </a:spcBef>
              <a:spcAft>
                <a:spcPts val="600"/>
              </a:spcAft>
              <a:buClr>
                <a:schemeClr val="tx1"/>
              </a:buClr>
            </a:pPr>
            <a:r>
              <a:rPr lang="tr-TR" sz="2000" dirty="0">
                <a:latin typeface="Calibri" panose="020F0502020204030204" pitchFamily="34" charset="0"/>
              </a:rPr>
              <a:t>Düşük maliyetli alternatiflerle (korkuluk, hız kesici, bilgilendirme levhaları vb.) güvenli alanlar oluşturmak</a:t>
            </a:r>
            <a:r>
              <a:rPr lang="tr-TR" sz="2000" dirty="0">
                <a:solidFill>
                  <a:srgbClr val="E67E22"/>
                </a:solidFill>
                <a:latin typeface="Calibri" panose="020F0502020204030204" pitchFamily="34" charset="0"/>
              </a:rPr>
              <a:t>.</a:t>
            </a:r>
            <a:endParaRPr lang="en-US"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en-US" sz="2000" dirty="0">
              <a:latin typeface="Calibri" panose="020F0502020204030204" pitchFamily="34" charset="0"/>
            </a:endParaRPr>
          </a:p>
          <a:p>
            <a:pPr marL="0" marR="46508" indent="0" algn="just">
              <a:lnSpc>
                <a:spcPts val="2140"/>
              </a:lnSpc>
              <a:spcBef>
                <a:spcPts val="400"/>
              </a:spcBef>
              <a:spcAft>
                <a:spcPts val="600"/>
              </a:spcAft>
              <a:buClr>
                <a:schemeClr val="tx1"/>
              </a:buClr>
              <a:buNone/>
            </a:pPr>
            <a:endParaRPr lang="tr-TR"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spTree>
    <p:extLst>
      <p:ext uri="{BB962C8B-B14F-4D97-AF65-F5344CB8AC3E}">
        <p14:creationId xmlns:p14="http://schemas.microsoft.com/office/powerpoint/2010/main" val="32537878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Eğitim</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7532E579-E203-6588-67C1-6C9C83EE1257}"/>
              </a:ext>
            </a:extLst>
          </p:cNvPr>
          <p:cNvSpPr txBox="1">
            <a:spLocks/>
          </p:cNvSpPr>
          <p:nvPr/>
        </p:nvSpPr>
        <p:spPr bwMode="auto">
          <a:xfrm>
            <a:off x="286871" y="1821116"/>
            <a:ext cx="11546541" cy="353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marR="46508" indent="-228600" algn="just">
              <a:lnSpc>
                <a:spcPts val="2140"/>
              </a:lnSpc>
              <a:spcBef>
                <a:spcPts val="400"/>
              </a:spcBef>
              <a:spcAft>
                <a:spcPts val="600"/>
              </a:spcAft>
              <a:buClr>
                <a:schemeClr val="tx1"/>
              </a:buClr>
            </a:pPr>
            <a:r>
              <a:rPr lang="tr-TR" sz="2000" dirty="0">
                <a:latin typeface="Calibri" panose="020F0502020204030204" pitchFamily="34" charset="0"/>
              </a:rPr>
              <a:t>Bireylerin davranışını değiştirmek.</a:t>
            </a:r>
          </a:p>
          <a:p>
            <a:pPr marL="228600" marR="46508" indent="-228600" algn="just">
              <a:lnSpc>
                <a:spcPts val="2140"/>
              </a:lnSpc>
              <a:spcBef>
                <a:spcPts val="400"/>
              </a:spcBef>
              <a:spcAft>
                <a:spcPts val="600"/>
              </a:spcAft>
              <a:buClr>
                <a:schemeClr val="tx1"/>
              </a:buClr>
            </a:pPr>
            <a:r>
              <a:rPr lang="tr-TR" sz="2000" dirty="0">
                <a:latin typeface="Calibri" panose="020F0502020204030204" pitchFamily="34" charset="0"/>
              </a:rPr>
              <a:t>Eğitim projeleri, sürüş simülasyonları, sürücü eğitim programları.</a:t>
            </a:r>
          </a:p>
          <a:p>
            <a:pPr marL="228600" marR="46508" indent="-228600" algn="just">
              <a:lnSpc>
                <a:spcPts val="2140"/>
              </a:lnSpc>
              <a:spcBef>
                <a:spcPts val="400"/>
              </a:spcBef>
              <a:spcAft>
                <a:spcPts val="600"/>
              </a:spcAft>
              <a:buClr>
                <a:schemeClr val="tx1"/>
              </a:buClr>
            </a:pPr>
            <a:r>
              <a:rPr lang="tr-TR" sz="2000" dirty="0">
                <a:latin typeface="Calibri" panose="020F0502020204030204" pitchFamily="34" charset="0"/>
              </a:rPr>
              <a:t>Broşürler, TV programları, online web sayfaları.</a:t>
            </a:r>
            <a:endParaRPr lang="en-US" sz="2000" dirty="0">
              <a:latin typeface="Calibri" panose="020F0502020204030204" pitchFamily="34" charset="0"/>
            </a:endParaRPr>
          </a:p>
          <a:p>
            <a:pPr marL="0" marR="46508" indent="0" algn="just">
              <a:lnSpc>
                <a:spcPts val="2140"/>
              </a:lnSpc>
              <a:spcBef>
                <a:spcPts val="400"/>
              </a:spcBef>
              <a:spcAft>
                <a:spcPts val="600"/>
              </a:spcAft>
              <a:buClr>
                <a:schemeClr val="tx1"/>
              </a:buClr>
              <a:buNone/>
            </a:pPr>
            <a:endParaRPr lang="tr-TR"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spTree>
    <p:extLst>
      <p:ext uri="{BB962C8B-B14F-4D97-AF65-F5344CB8AC3E}">
        <p14:creationId xmlns:p14="http://schemas.microsoft.com/office/powerpoint/2010/main" val="41754444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Eğitim</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7532E579-E203-6588-67C1-6C9C83EE1257}"/>
              </a:ext>
            </a:extLst>
          </p:cNvPr>
          <p:cNvSpPr txBox="1">
            <a:spLocks/>
          </p:cNvSpPr>
          <p:nvPr/>
        </p:nvSpPr>
        <p:spPr bwMode="auto">
          <a:xfrm>
            <a:off x="286871" y="1821116"/>
            <a:ext cx="11546541" cy="353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marR="46508" indent="-228600" algn="just">
              <a:lnSpc>
                <a:spcPts val="2140"/>
              </a:lnSpc>
              <a:spcBef>
                <a:spcPts val="400"/>
              </a:spcBef>
              <a:spcAft>
                <a:spcPts val="600"/>
              </a:spcAft>
              <a:buClr>
                <a:schemeClr val="tx1"/>
              </a:buClr>
            </a:pPr>
            <a:r>
              <a:rPr lang="tr-TR" sz="2000" dirty="0">
                <a:latin typeface="Calibri" panose="020F0502020204030204" pitchFamily="34" charset="0"/>
              </a:rPr>
              <a:t>Bireylerin davranışını değiştirmek.</a:t>
            </a:r>
          </a:p>
          <a:p>
            <a:pPr marL="228600" marR="46508" indent="-228600" algn="just">
              <a:lnSpc>
                <a:spcPts val="2140"/>
              </a:lnSpc>
              <a:spcBef>
                <a:spcPts val="400"/>
              </a:spcBef>
              <a:spcAft>
                <a:spcPts val="600"/>
              </a:spcAft>
              <a:buClr>
                <a:schemeClr val="tx1"/>
              </a:buClr>
            </a:pPr>
            <a:r>
              <a:rPr lang="tr-TR" sz="2000" dirty="0">
                <a:latin typeface="Calibri" panose="020F0502020204030204" pitchFamily="34" charset="0"/>
              </a:rPr>
              <a:t>Eğitim projeleri, sürüş simülasyonları, sürücü eğitim programları.</a:t>
            </a:r>
          </a:p>
          <a:p>
            <a:pPr marL="228600" marR="46508" indent="-228600" algn="just">
              <a:lnSpc>
                <a:spcPts val="2140"/>
              </a:lnSpc>
              <a:spcBef>
                <a:spcPts val="400"/>
              </a:spcBef>
              <a:spcAft>
                <a:spcPts val="600"/>
              </a:spcAft>
              <a:buClr>
                <a:schemeClr val="tx1"/>
              </a:buClr>
            </a:pPr>
            <a:r>
              <a:rPr lang="tr-TR" sz="2000" dirty="0">
                <a:latin typeface="Calibri" panose="020F0502020204030204" pitchFamily="34" charset="0"/>
              </a:rPr>
              <a:t>Broşürler, TV programları, online web sayfaları.</a:t>
            </a:r>
            <a:endParaRPr lang="en-US" sz="2000" dirty="0">
              <a:latin typeface="Calibri" panose="020F0502020204030204" pitchFamily="34" charset="0"/>
            </a:endParaRPr>
          </a:p>
          <a:p>
            <a:pPr marL="0" marR="46508" indent="0" algn="just">
              <a:lnSpc>
                <a:spcPts val="2140"/>
              </a:lnSpc>
              <a:spcBef>
                <a:spcPts val="400"/>
              </a:spcBef>
              <a:spcAft>
                <a:spcPts val="600"/>
              </a:spcAft>
              <a:buClr>
                <a:schemeClr val="tx1"/>
              </a:buClr>
              <a:buNone/>
            </a:pPr>
            <a:endParaRPr lang="tr-TR"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spTree>
    <p:extLst>
      <p:ext uri="{BB962C8B-B14F-4D97-AF65-F5344CB8AC3E}">
        <p14:creationId xmlns:p14="http://schemas.microsoft.com/office/powerpoint/2010/main" val="39683309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Yasal Yaptırım</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7532E579-E203-6588-67C1-6C9C83EE1257}"/>
              </a:ext>
            </a:extLst>
          </p:cNvPr>
          <p:cNvSpPr txBox="1">
            <a:spLocks/>
          </p:cNvSpPr>
          <p:nvPr/>
        </p:nvSpPr>
        <p:spPr bwMode="auto">
          <a:xfrm>
            <a:off x="286871" y="1821116"/>
            <a:ext cx="11546541" cy="353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Yasal yaptırımlar neden önemli?</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Yasal yaptırımlar ne kadar etkili?</a:t>
            </a:r>
          </a:p>
          <a:p>
            <a:pPr marL="0" marR="46508" indent="0" algn="just">
              <a:lnSpc>
                <a:spcPts val="2140"/>
              </a:lnSpc>
              <a:spcBef>
                <a:spcPts val="400"/>
              </a:spcBef>
              <a:spcAft>
                <a:spcPts val="600"/>
              </a:spcAft>
              <a:buClr>
                <a:schemeClr val="tx1"/>
              </a:buClr>
              <a:buNone/>
            </a:pPr>
            <a:endParaRPr lang="tr-TR" altLang="en-US" sz="2000" dirty="0">
              <a:solidFill>
                <a:srgbClr val="E67E22"/>
              </a:solidFill>
              <a:latin typeface="Calibri" panose="020F0502020204030204" pitchFamily="34" charset="0"/>
            </a:endParaRPr>
          </a:p>
          <a:p>
            <a:pPr marL="0" marR="46508" indent="0" algn="just">
              <a:lnSpc>
                <a:spcPts val="2140"/>
              </a:lnSpc>
              <a:spcBef>
                <a:spcPts val="400"/>
              </a:spcBef>
              <a:spcAft>
                <a:spcPts val="600"/>
              </a:spcAft>
              <a:buClr>
                <a:schemeClr val="tx1"/>
              </a:buClr>
              <a:buNone/>
            </a:pPr>
            <a:r>
              <a:rPr lang="tr-TR" altLang="en-US" sz="2000" dirty="0">
                <a:latin typeface="Calibri" panose="020F0502020204030204" pitchFamily="34" charset="0"/>
              </a:rPr>
              <a:t>Detaylar için: </a:t>
            </a:r>
          </a:p>
          <a:p>
            <a:pPr marL="0" marR="46508" indent="0" algn="just">
              <a:lnSpc>
                <a:spcPts val="2140"/>
              </a:lnSpc>
              <a:spcBef>
                <a:spcPts val="400"/>
              </a:spcBef>
              <a:spcAft>
                <a:spcPts val="600"/>
              </a:spcAft>
              <a:buClr>
                <a:schemeClr val="tx1"/>
              </a:buClr>
              <a:buNone/>
            </a:pPr>
            <a:r>
              <a:rPr lang="tr-TR" altLang="en-US" sz="2000" dirty="0">
                <a:solidFill>
                  <a:srgbClr val="E67E22"/>
                </a:solidFill>
                <a:latin typeface="Calibri" panose="020F0502020204030204" pitchFamily="34" charset="0"/>
              </a:rPr>
              <a:t>Trafik Denetimlerinin Kazalara Etkisi, Emniyet Genel Müdürlüğü, 2014</a:t>
            </a:r>
          </a:p>
          <a:p>
            <a:pPr marL="227013" marR="46508" indent="-227013" algn="just">
              <a:lnSpc>
                <a:spcPts val="2140"/>
              </a:lnSpc>
              <a:spcBef>
                <a:spcPts val="400"/>
              </a:spcBef>
              <a:spcAft>
                <a:spcPts val="600"/>
              </a:spcAft>
              <a:buClr>
                <a:schemeClr val="tx1"/>
              </a:buClr>
            </a:pPr>
            <a:endParaRPr lang="tr-TR" altLang="en-US"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spTree>
    <p:extLst>
      <p:ext uri="{BB962C8B-B14F-4D97-AF65-F5344CB8AC3E}">
        <p14:creationId xmlns:p14="http://schemas.microsoft.com/office/powerpoint/2010/main" val="306127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Yasal Yaptırım Konuları</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7532E579-E203-6588-67C1-6C9C83EE1257}"/>
              </a:ext>
            </a:extLst>
          </p:cNvPr>
          <p:cNvSpPr txBox="1">
            <a:spLocks/>
          </p:cNvSpPr>
          <p:nvPr/>
        </p:nvSpPr>
        <p:spPr bwMode="auto">
          <a:xfrm>
            <a:off x="286871" y="1821116"/>
            <a:ext cx="11546541" cy="353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Hız</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Ticari araçlar</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Sürücüsüz araçlar </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Dikkat dağıtıcı sürüş</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Yabancı madde kullanımı</a:t>
            </a: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spTree>
    <p:extLst>
      <p:ext uri="{BB962C8B-B14F-4D97-AF65-F5344CB8AC3E}">
        <p14:creationId xmlns:p14="http://schemas.microsoft.com/office/powerpoint/2010/main" val="32807991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Otomatik Yaptırımlar</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7532E579-E203-6588-67C1-6C9C83EE1257}"/>
              </a:ext>
            </a:extLst>
          </p:cNvPr>
          <p:cNvSpPr txBox="1">
            <a:spLocks/>
          </p:cNvSpPr>
          <p:nvPr/>
        </p:nvSpPr>
        <p:spPr bwMode="auto">
          <a:xfrm>
            <a:off x="286871" y="1821116"/>
            <a:ext cx="11546541" cy="353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46508" indent="0" algn="just">
              <a:lnSpc>
                <a:spcPts val="2140"/>
              </a:lnSpc>
              <a:spcBef>
                <a:spcPts val="400"/>
              </a:spcBef>
              <a:spcAft>
                <a:spcPts val="600"/>
              </a:spcAft>
              <a:buClr>
                <a:schemeClr val="tx1"/>
              </a:buClr>
              <a:buNone/>
            </a:pPr>
            <a:r>
              <a:rPr lang="tr-TR" altLang="en-US" sz="2000" dirty="0">
                <a:latin typeface="Calibri" panose="020F0502020204030204" pitchFamily="34" charset="0"/>
              </a:rPr>
              <a:t>Trafik güvenliği için çeşitli amaçlarla kameralar kullanılmaktadır.</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Kırmızı ışık kameraları</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Noktasal ve koridor hız kameraları</a:t>
            </a: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spTree>
    <p:extLst>
      <p:ext uri="{BB962C8B-B14F-4D97-AF65-F5344CB8AC3E}">
        <p14:creationId xmlns:p14="http://schemas.microsoft.com/office/powerpoint/2010/main" val="12852817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Otomatik Yaptırımlar</a:t>
            </a:r>
          </a:p>
          <a:p>
            <a:pPr>
              <a:defRPr/>
            </a:pPr>
            <a:endParaRPr lang="en-GB" dirty="0">
              <a:solidFill>
                <a:srgbClr val="00717F"/>
              </a:solidFill>
              <a:latin typeface="Myriad Pro" panose="020B0503030403020204" pitchFamily="34" charset="0"/>
            </a:endParaRPr>
          </a:p>
        </p:txBody>
      </p:sp>
      <p:pic>
        <p:nvPicPr>
          <p:cNvPr id="2" name="Picture 2" descr="Samsun trafiği artık EDS ile denetletecek! İşte kurulacağı 14 mevki...">
            <a:extLst>
              <a:ext uri="{FF2B5EF4-FFF2-40B4-BE49-F238E27FC236}">
                <a16:creationId xmlns:a16="http://schemas.microsoft.com/office/drawing/2014/main" id="{5174092F-D053-93AB-5F71-CAADB7AD13D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9630"/>
          <a:stretch/>
        </p:blipFill>
        <p:spPr bwMode="auto">
          <a:xfrm>
            <a:off x="2928207" y="2048364"/>
            <a:ext cx="5950684" cy="344023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70EA1B07-1E87-5AE8-AC83-3D7B1E3B3F13}"/>
              </a:ext>
            </a:extLst>
          </p:cNvPr>
          <p:cNvPicPr>
            <a:picLocks noChangeAspect="1"/>
          </p:cNvPicPr>
          <p:nvPr/>
        </p:nvPicPr>
        <p:blipFill>
          <a:blip r:embed="rId4"/>
          <a:stretch>
            <a:fillRect/>
          </a:stretch>
        </p:blipFill>
        <p:spPr>
          <a:xfrm>
            <a:off x="3597782" y="2039158"/>
            <a:ext cx="4611534" cy="3458650"/>
          </a:xfrm>
          <a:prstGeom prst="rect">
            <a:avLst/>
          </a:prstGeom>
        </p:spPr>
      </p:pic>
      <p:pic>
        <p:nvPicPr>
          <p:cNvPr id="6" name="Picture 4" descr="EDS ile birden fazla ceza kesilebilecek">
            <a:extLst>
              <a:ext uri="{FF2B5EF4-FFF2-40B4-BE49-F238E27FC236}">
                <a16:creationId xmlns:a16="http://schemas.microsoft.com/office/drawing/2014/main" id="{8A316DBB-652B-F37D-5896-FA3ECD49106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11732" y="2039158"/>
            <a:ext cx="5967159" cy="335297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Samsun'da 14 farklı noktaya kuruldu! EDS ceza ücretleri belediyelerin yeni  gelir kapısı">
            <a:extLst>
              <a:ext uri="{FF2B5EF4-FFF2-40B4-BE49-F238E27FC236}">
                <a16:creationId xmlns:a16="http://schemas.microsoft.com/office/drawing/2014/main" id="{7DED7600-DB92-C4A2-665D-465EF188EC3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11732" y="2179203"/>
            <a:ext cx="6083957" cy="31785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2784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6"/>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Otomatik Yaptırımlar Neden Gerekli</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BFFAA8DF-4BFE-F700-C41A-DED4F0A8F600}"/>
              </a:ext>
            </a:extLst>
          </p:cNvPr>
          <p:cNvSpPr txBox="1">
            <a:spLocks/>
          </p:cNvSpPr>
          <p:nvPr/>
        </p:nvSpPr>
        <p:spPr bwMode="auto">
          <a:xfrm>
            <a:off x="286871" y="1821116"/>
            <a:ext cx="11546541" cy="353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Ölümlü ve yaralanmalı kazaların %40’ı hız kaynaklı. Çarpışma hızı kaza şiddetini etkileyen temel faktör.</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Yasal yaptırımlar için bütçe imkanları sınırlı. Her noktada görevlendirilecek polis memurlarının sayısı sınırlı.</a:t>
            </a:r>
          </a:p>
          <a:p>
            <a:pPr marL="227013" marR="46508" indent="-227013" algn="just">
              <a:lnSpc>
                <a:spcPts val="2140"/>
              </a:lnSpc>
              <a:spcBef>
                <a:spcPts val="400"/>
              </a:spcBef>
              <a:spcAft>
                <a:spcPts val="600"/>
              </a:spcAft>
              <a:buClr>
                <a:schemeClr val="tx1"/>
              </a:buClr>
            </a:pPr>
            <a:r>
              <a:rPr lang="tr-TR" altLang="en-US" sz="2000" dirty="0">
                <a:latin typeface="Calibri" panose="020F0502020204030204" pitchFamily="34" charset="0"/>
              </a:rPr>
              <a:t>Kırmızı ışık ihlallerinin manuel olarak kontrolü kolay değil.</a:t>
            </a: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spTree>
    <p:extLst>
      <p:ext uri="{BB962C8B-B14F-4D97-AF65-F5344CB8AC3E}">
        <p14:creationId xmlns:p14="http://schemas.microsoft.com/office/powerpoint/2010/main" val="26144748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İlk Yardım Servisleri</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7532E579-E203-6588-67C1-6C9C83EE1257}"/>
              </a:ext>
            </a:extLst>
          </p:cNvPr>
          <p:cNvSpPr txBox="1">
            <a:spLocks/>
          </p:cNvSpPr>
          <p:nvPr/>
        </p:nvSpPr>
        <p:spPr bwMode="auto">
          <a:xfrm>
            <a:off x="286871" y="1821116"/>
            <a:ext cx="11546541" cy="353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marR="46508" indent="-228600" algn="just">
              <a:lnSpc>
                <a:spcPts val="2140"/>
              </a:lnSpc>
              <a:spcBef>
                <a:spcPts val="400"/>
              </a:spcBef>
              <a:spcAft>
                <a:spcPts val="600"/>
              </a:spcAft>
              <a:buClr>
                <a:schemeClr val="tx1"/>
              </a:buClr>
            </a:pPr>
            <a:r>
              <a:rPr lang="tr-TR" sz="2000" dirty="0">
                <a:latin typeface="Calibri" panose="020F0502020204030204" pitchFamily="34" charset="0"/>
              </a:rPr>
              <a:t>Hızlı müdahale </a:t>
            </a:r>
            <a:r>
              <a:rPr lang="tr-TR" sz="2000" dirty="0">
                <a:latin typeface="Calibri" panose="020F0502020204030204" pitchFamily="34" charset="0"/>
                <a:sym typeface="Wingdings" panose="05000000000000000000" pitchFamily="2" charset="2"/>
              </a:rPr>
              <a:t></a:t>
            </a:r>
            <a:r>
              <a:rPr lang="tr-TR" sz="2000" dirty="0">
                <a:latin typeface="Calibri" panose="020F0502020204030204" pitchFamily="34" charset="0"/>
              </a:rPr>
              <a:t> Altın saat olarak adlandırılan ve travmatik yaralanmalarda yaşam şansını çok arttıran zaman diliminde müdahale.</a:t>
            </a:r>
          </a:p>
          <a:p>
            <a:pPr marL="228600" marR="46508" indent="-228600" algn="just">
              <a:lnSpc>
                <a:spcPts val="2140"/>
              </a:lnSpc>
              <a:spcBef>
                <a:spcPts val="400"/>
              </a:spcBef>
              <a:spcAft>
                <a:spcPts val="600"/>
              </a:spcAft>
              <a:buClr>
                <a:schemeClr val="tx1"/>
              </a:buClr>
            </a:pPr>
            <a:r>
              <a:rPr lang="tr-TR" sz="2000" dirty="0">
                <a:latin typeface="Calibri" panose="020F0502020204030204" pitchFamily="34" charset="0"/>
              </a:rPr>
              <a:t>Gelişmiş 112 yardımı </a:t>
            </a:r>
            <a:r>
              <a:rPr lang="tr-TR" sz="2000" dirty="0">
                <a:latin typeface="Calibri" panose="020F0502020204030204" pitchFamily="34" charset="0"/>
                <a:sym typeface="Wingdings" panose="05000000000000000000" pitchFamily="2" charset="2"/>
              </a:rPr>
              <a:t></a:t>
            </a:r>
            <a:r>
              <a:rPr lang="tr-TR" sz="2000" dirty="0">
                <a:latin typeface="Calibri" panose="020F0502020204030204" pitchFamily="34" charset="0"/>
              </a:rPr>
              <a:t> Coğrafi Bilgi Sistemleri destekli kaza noktası tespit sistemleri.</a:t>
            </a:r>
          </a:p>
          <a:p>
            <a:pPr marL="0" marR="46508" indent="0" algn="just">
              <a:lnSpc>
                <a:spcPts val="2140"/>
              </a:lnSpc>
              <a:spcBef>
                <a:spcPts val="400"/>
              </a:spcBef>
              <a:spcAft>
                <a:spcPts val="600"/>
              </a:spcAft>
              <a:buClr>
                <a:schemeClr val="tx1"/>
              </a:buClr>
              <a:buNone/>
            </a:pPr>
            <a:endParaRPr lang="tr-TR"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spTree>
    <p:extLst>
      <p:ext uri="{BB962C8B-B14F-4D97-AF65-F5344CB8AC3E}">
        <p14:creationId xmlns:p14="http://schemas.microsoft.com/office/powerpoint/2010/main" val="24831795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 name="Text Placeholder 2">
            <a:extLst>
              <a:ext uri="{FF2B5EF4-FFF2-40B4-BE49-F238E27FC236}">
                <a16:creationId xmlns:a16="http://schemas.microsoft.com/office/drawing/2014/main" id="{C70E0BA2-C917-64E5-427A-D5A15E4025C8}"/>
              </a:ext>
            </a:extLst>
          </p:cNvPr>
          <p:cNvSpPr txBox="1">
            <a:spLocks/>
          </p:cNvSpPr>
          <p:nvPr/>
        </p:nvSpPr>
        <p:spPr>
          <a:xfrm>
            <a:off x="286871" y="1173365"/>
            <a:ext cx="11546541" cy="595278"/>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0"/>
              </a:spcBef>
              <a:spcAft>
                <a:spcPts val="800"/>
              </a:spcAft>
              <a:buClr>
                <a:prstClr val="black"/>
              </a:buClr>
              <a:buSzTx/>
              <a:buFontTx/>
              <a:buNone/>
              <a:tabLst/>
              <a:defRPr/>
            </a:pPr>
            <a:r>
              <a:rPr lang="tr-TR" sz="2800" dirty="0">
                <a:solidFill>
                  <a:srgbClr val="00717F"/>
                </a:solidFill>
                <a:latin typeface="Myriad Pro" panose="020B0503030403020204" pitchFamily="34" charset="0"/>
                <a:ea typeface="Open Sans Extrabold"/>
                <a:cs typeface="Open Sans Extrabold"/>
              </a:rPr>
              <a:t>Seçilmiş Akademik Çalışmalar</a:t>
            </a:r>
            <a:r>
              <a:rPr lang="tr-TR" sz="1800" b="0" dirty="0">
                <a:solidFill>
                  <a:schemeClr val="tx1"/>
                </a:solidFill>
                <a:effectLst/>
                <a:latin typeface="Calibri" panose="020F0502020204030204" pitchFamily="34" charset="0"/>
                <a:ea typeface="PMingLiU" panose="02020500000000000000" pitchFamily="18" charset="-120"/>
                <a:cs typeface="Calibri" panose="020F0502020204030204" pitchFamily="34" charset="0"/>
              </a:rPr>
              <a:t> </a:t>
            </a:r>
            <a:endParaRPr lang="en-US" sz="1800" b="0" dirty="0">
              <a:solidFill>
                <a:schemeClr val="tx1"/>
              </a:solidFill>
              <a:effectLst/>
              <a:latin typeface="Calibri" panose="020F0502020204030204" pitchFamily="34" charset="0"/>
              <a:ea typeface="PMingLiU" panose="02020500000000000000" pitchFamily="18" charset="-12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800"/>
              </a:spcAft>
              <a:buClr>
                <a:prstClr val="black"/>
              </a:buClr>
              <a:buSzTx/>
              <a:buFontTx/>
              <a:buNone/>
              <a:tabLst/>
              <a:defRPr/>
            </a:pPr>
            <a:endParaRPr lang="en-US" sz="2800" dirty="0">
              <a:solidFill>
                <a:srgbClr val="00717F"/>
              </a:solidFill>
              <a:latin typeface="Myriad Pro" panose="020B0503030403020204" pitchFamily="34" charset="0"/>
              <a:ea typeface="Open Sans Extrabold"/>
              <a:cs typeface="Open Sans Extrabold"/>
            </a:endParaRPr>
          </a:p>
          <a:p>
            <a:pPr>
              <a:defRPr/>
            </a:pPr>
            <a:endParaRPr lang="tr-TR" sz="2800" dirty="0">
              <a:solidFill>
                <a:srgbClr val="00717F"/>
              </a:solidFill>
              <a:latin typeface="Myriad Pro" panose="020B0503030403020204" pitchFamily="34" charset="0"/>
              <a:ea typeface="Open Sans Extrabold"/>
              <a:cs typeface="Open Sans Extrabold"/>
            </a:endParaRPr>
          </a:p>
          <a:p>
            <a:pPr>
              <a:defRPr/>
            </a:pPr>
            <a:endParaRPr lang="en-GB" dirty="0">
              <a:solidFill>
                <a:srgbClr val="00717F"/>
              </a:solidFill>
              <a:latin typeface="Myriad Pro" panose="020B0503030403020204" pitchFamily="34" charset="0"/>
            </a:endParaRPr>
          </a:p>
        </p:txBody>
      </p:sp>
      <p:sp>
        <p:nvSpPr>
          <p:cNvPr id="4" name="2 İçerik Yer Tutucusu">
            <a:extLst>
              <a:ext uri="{FF2B5EF4-FFF2-40B4-BE49-F238E27FC236}">
                <a16:creationId xmlns:a16="http://schemas.microsoft.com/office/drawing/2014/main" id="{0E3757D1-7DDB-7707-B38D-A851DF460EA0}"/>
              </a:ext>
            </a:extLst>
          </p:cNvPr>
          <p:cNvSpPr txBox="1">
            <a:spLocks/>
          </p:cNvSpPr>
          <p:nvPr/>
        </p:nvSpPr>
        <p:spPr bwMode="auto">
          <a:xfrm>
            <a:off x="287523" y="1916832"/>
            <a:ext cx="11545889" cy="278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7013" indent="-227013" algn="just" eaLnBrk="1" hangingPunct="1">
              <a:buFont typeface="Arial" panose="020B0604020202020204" pitchFamily="34" charset="0"/>
              <a:buChar char="•"/>
            </a:pPr>
            <a:r>
              <a:rPr lang="tr-TR" sz="2000" dirty="0">
                <a:latin typeface="Calibri" panose="020F0502020204030204" pitchFamily="34" charset="0"/>
                <a:cs typeface="Calibri" panose="020F0502020204030204" pitchFamily="34" charset="0"/>
              </a:rPr>
              <a:t>Karabulut, N. C., &amp; Özen, M. (2023). </a:t>
            </a:r>
            <a:r>
              <a:rPr lang="en-US" sz="2000" dirty="0">
                <a:latin typeface="Calibri" panose="020F0502020204030204" pitchFamily="34" charset="0"/>
                <a:cs typeface="Calibri" panose="020F0502020204030204" pitchFamily="34" charset="0"/>
              </a:rPr>
              <a:t>Exploring Driver Injury Severity Using Latent Class Ordered Probit Model: A Case Study of Turkey. KSCE Journal of Civil Engineering</a:t>
            </a:r>
            <a:r>
              <a:rPr lang="tr-TR" sz="2000" dirty="0">
                <a:latin typeface="Calibri" panose="020F0502020204030204" pitchFamily="34" charset="0"/>
                <a:cs typeface="Calibri" panose="020F0502020204030204" pitchFamily="34" charset="0"/>
              </a:rPr>
              <a:t>, 27(3). </a:t>
            </a:r>
          </a:p>
          <a:p>
            <a:pPr marL="227013" indent="-227013" algn="just" eaLnBrk="1" hangingPunct="1">
              <a:buFont typeface="Arial" panose="020B0604020202020204" pitchFamily="34" charset="0"/>
              <a:buChar char="•"/>
            </a:pPr>
            <a:r>
              <a:rPr lang="tr-TR" sz="2000" dirty="0">
                <a:latin typeface="Calibri" panose="020F0502020204030204" pitchFamily="34" charset="0"/>
                <a:cs typeface="Calibri" panose="020F0502020204030204" pitchFamily="34" charset="0"/>
              </a:rPr>
              <a:t>Özen, M. (2021). Yaya Kazalarının Yaralanma Şiddetinin İncelenmesi: İkili Lojistik Regresyon Modeli Uygulaması. </a:t>
            </a:r>
            <a:r>
              <a:rPr lang="en-US" sz="2000" dirty="0">
                <a:latin typeface="Calibri" panose="020F0502020204030204" pitchFamily="34" charset="0"/>
                <a:cs typeface="Calibri" panose="020F0502020204030204" pitchFamily="34" charset="0"/>
              </a:rPr>
              <a:t>Turkish Journal of Civil Engineering</a:t>
            </a:r>
            <a:r>
              <a:rPr lang="tr-TR" sz="2000" dirty="0">
                <a:latin typeface="Calibri" panose="020F0502020204030204" pitchFamily="34" charset="0"/>
                <a:cs typeface="Calibri" panose="020F0502020204030204" pitchFamily="34" charset="0"/>
              </a:rPr>
              <a:t>, 32(3), 10859-10883. </a:t>
            </a:r>
          </a:p>
          <a:p>
            <a:pPr marL="227013" indent="-227013" algn="just" eaLnBrk="1" hangingPunct="1">
              <a:buFont typeface="Arial" panose="020B0604020202020204" pitchFamily="34" charset="0"/>
              <a:buChar char="•"/>
            </a:pPr>
            <a:r>
              <a:rPr lang="tr-TR" sz="2000" dirty="0">
                <a:latin typeface="Calibri" panose="020F0502020204030204" pitchFamily="34" charset="0"/>
                <a:cs typeface="Calibri" panose="020F0502020204030204" pitchFamily="34" charset="0"/>
              </a:rPr>
              <a:t>Özen, M. (2020). Dört Kollu Sinyalize Kentsel Kavşaklarda Trafik Kazalarının Sıklığını Etkileyen Faktörlerin İncelenmesi. </a:t>
            </a:r>
            <a:r>
              <a:rPr lang="en-US" sz="2000" dirty="0">
                <a:latin typeface="Calibri" panose="020F0502020204030204" pitchFamily="34" charset="0"/>
                <a:cs typeface="Calibri" panose="020F0502020204030204" pitchFamily="34" charset="0"/>
              </a:rPr>
              <a:t>Turkish Journal of Civil Engineering</a:t>
            </a:r>
            <a:r>
              <a:rPr lang="tr-TR" sz="2000" dirty="0">
                <a:latin typeface="Calibri" panose="020F0502020204030204" pitchFamily="34" charset="0"/>
                <a:cs typeface="Calibri" panose="020F0502020204030204" pitchFamily="34" charset="0"/>
              </a:rPr>
              <a:t>, 31(3), 10033-10052. </a:t>
            </a:r>
          </a:p>
          <a:p>
            <a:pPr marL="227013" indent="-227013" algn="just" eaLnBrk="1" hangingPunct="1">
              <a:buFont typeface="Arial" panose="020B0604020202020204" pitchFamily="34" charset="0"/>
              <a:buChar char="•"/>
            </a:pPr>
            <a:r>
              <a:rPr lang="tr-TR" sz="2000" dirty="0">
                <a:latin typeface="Calibri" panose="020F0502020204030204" pitchFamily="34" charset="0"/>
                <a:cs typeface="Calibri" panose="020F0502020204030204" pitchFamily="34" charset="0"/>
              </a:rPr>
              <a:t>Özen, M., ve Zorlu, F. (2018). Türkiye’de Devlet Karayollarında Kaza Oranlarının ve Kaza Örüntüsünün Analizi. </a:t>
            </a:r>
            <a:r>
              <a:rPr lang="en-US" sz="2000" dirty="0">
                <a:latin typeface="Calibri" panose="020F0502020204030204" pitchFamily="34" charset="0"/>
                <a:cs typeface="Calibri" panose="020F0502020204030204" pitchFamily="34" charset="0"/>
              </a:rPr>
              <a:t>Turkish Journal of Civil Engineering</a:t>
            </a:r>
            <a:r>
              <a:rPr lang="tr-TR" sz="2000" dirty="0">
                <a:latin typeface="Calibri" panose="020F0502020204030204" pitchFamily="34" charset="0"/>
                <a:cs typeface="Calibri" panose="020F0502020204030204" pitchFamily="34" charset="0"/>
              </a:rPr>
              <a:t>, 29(5), 8589-8604. </a:t>
            </a:r>
          </a:p>
        </p:txBody>
      </p:sp>
    </p:spTree>
    <p:extLst>
      <p:ext uri="{BB962C8B-B14F-4D97-AF65-F5344CB8AC3E}">
        <p14:creationId xmlns:p14="http://schemas.microsoft.com/office/powerpoint/2010/main" val="36366536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a:solidFill>
                  <a:srgbClr val="00717F"/>
                </a:solidFill>
                <a:latin typeface="Myriad Pro" panose="020B0503030403020204" pitchFamily="34" charset="0"/>
                <a:ea typeface="Open Sans Extrabold"/>
                <a:cs typeface="Open Sans Extrabold"/>
              </a:rPr>
              <a:t>Teşvik</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7532E579-E203-6588-67C1-6C9C83EE1257}"/>
              </a:ext>
            </a:extLst>
          </p:cNvPr>
          <p:cNvSpPr txBox="1">
            <a:spLocks/>
          </p:cNvSpPr>
          <p:nvPr/>
        </p:nvSpPr>
        <p:spPr bwMode="auto">
          <a:xfrm>
            <a:off x="286871" y="1799850"/>
            <a:ext cx="11546541" cy="3112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7013" lvl="1" indent="-227013" algn="just" eaLnBrk="1" hangingPunct="1">
              <a:spcBef>
                <a:spcPts val="400"/>
              </a:spcBef>
              <a:spcAft>
                <a:spcPts val="600"/>
              </a:spcAft>
              <a:buFont typeface="Arial" panose="020B0604020202020204" pitchFamily="34" charset="0"/>
              <a:buChar char="•"/>
            </a:pPr>
            <a:r>
              <a:rPr lang="tr-TR" sz="2000" dirty="0">
                <a:latin typeface="Calibri" panose="020F0502020204030204" pitchFamily="34" charset="0"/>
              </a:rPr>
              <a:t>Toplumu problem hakkında bilgilendirmek ve kurallara uymaya teşvik etmek.</a:t>
            </a:r>
          </a:p>
          <a:p>
            <a:pPr marL="227013" lvl="1" indent="-227013" algn="just" eaLnBrk="1" hangingPunct="1">
              <a:spcBef>
                <a:spcPts val="400"/>
              </a:spcBef>
              <a:spcAft>
                <a:spcPts val="600"/>
              </a:spcAft>
              <a:buFont typeface="Arial" panose="020B0604020202020204" pitchFamily="34" charset="0"/>
              <a:buChar char="•"/>
            </a:pPr>
            <a:r>
              <a:rPr lang="tr-TR" sz="2000" dirty="0">
                <a:latin typeface="Calibri" panose="020F0502020204030204" pitchFamily="34" charset="0"/>
              </a:rPr>
              <a:t>Toplu taşımayı, motorsuz taşıtları ve yürümeyi teşvik etmek.</a:t>
            </a:r>
          </a:p>
          <a:p>
            <a:pPr marL="227013" lvl="1" indent="-227013" algn="just" eaLnBrk="1" hangingPunct="1">
              <a:spcBef>
                <a:spcPts val="400"/>
              </a:spcBef>
              <a:spcAft>
                <a:spcPts val="600"/>
              </a:spcAft>
              <a:buFont typeface="Arial" panose="020B0604020202020204" pitchFamily="34" charset="0"/>
              <a:buChar char="•"/>
            </a:pPr>
            <a:r>
              <a:rPr lang="tr-TR" sz="2000" dirty="0">
                <a:latin typeface="Calibri" panose="020F0502020204030204" pitchFamily="34" charset="0"/>
              </a:rPr>
              <a:t>Trafik kurallarının, yaya ve bisiklet eğitiminin eğitim müfredatına dahil edilmesi.</a:t>
            </a:r>
          </a:p>
          <a:p>
            <a:pPr marL="228600" marR="46508" indent="-228600" algn="just">
              <a:lnSpc>
                <a:spcPts val="2140"/>
              </a:lnSpc>
              <a:spcBef>
                <a:spcPts val="400"/>
              </a:spcBef>
              <a:spcAft>
                <a:spcPts val="600"/>
              </a:spcAft>
              <a:buClr>
                <a:schemeClr val="tx1"/>
              </a:buClr>
            </a:pPr>
            <a:r>
              <a:rPr lang="tr-TR" sz="2000" dirty="0">
                <a:latin typeface="Calibri" panose="020F0502020204030204" pitchFamily="34" charset="0"/>
              </a:rPr>
              <a:t>Kampanyalar, broşürler, TV programları, online web sayfaları.</a:t>
            </a:r>
          </a:p>
          <a:p>
            <a:pPr marL="574675" lvl="1" indent="-234950" algn="just" eaLnBrk="1" hangingPunct="1">
              <a:spcBef>
                <a:spcPts val="400"/>
              </a:spcBef>
              <a:spcAft>
                <a:spcPts val="600"/>
              </a:spcAft>
              <a:buSzPct val="80000"/>
              <a:buFont typeface="Wingdings" panose="05000000000000000000" pitchFamily="2" charset="2"/>
              <a:buChar char="Ø"/>
            </a:pPr>
            <a:r>
              <a:rPr lang="tr-TR" sz="1800" dirty="0">
                <a:latin typeface="Calibri" panose="020F0502020204030204" pitchFamily="34" charset="0"/>
              </a:rPr>
              <a:t>Önce Yaya </a:t>
            </a:r>
          </a:p>
          <a:p>
            <a:pPr marL="574675" lvl="1" indent="-234950" algn="just" eaLnBrk="1" hangingPunct="1">
              <a:spcBef>
                <a:spcPts val="400"/>
              </a:spcBef>
              <a:spcAft>
                <a:spcPts val="600"/>
              </a:spcAft>
              <a:buSzPct val="80000"/>
              <a:buFont typeface="Wingdings" panose="05000000000000000000" pitchFamily="2" charset="2"/>
              <a:buChar char="Ø"/>
            </a:pPr>
            <a:r>
              <a:rPr lang="tr-TR" sz="1800" dirty="0">
                <a:latin typeface="Calibri" panose="020F0502020204030204" pitchFamily="34" charset="0"/>
              </a:rPr>
              <a:t>Farım da Hep Açık, Yolum da</a:t>
            </a:r>
          </a:p>
          <a:p>
            <a:pPr marL="574675" lvl="1" indent="-234950" algn="just" eaLnBrk="1" hangingPunct="1">
              <a:spcBef>
                <a:spcPts val="400"/>
              </a:spcBef>
              <a:spcAft>
                <a:spcPts val="600"/>
              </a:spcAft>
              <a:buSzPct val="80000"/>
              <a:buFont typeface="Wingdings" panose="05000000000000000000" pitchFamily="2" charset="2"/>
              <a:buChar char="Ø"/>
            </a:pPr>
            <a:r>
              <a:rPr lang="tr-TR" sz="1800" dirty="0">
                <a:latin typeface="Calibri" panose="020F0502020204030204" pitchFamily="34" charset="0"/>
              </a:rPr>
              <a:t>Emniyet Kemeri Hayata Bağlar</a:t>
            </a:r>
          </a:p>
          <a:p>
            <a:pPr marL="0" marR="46508" indent="0" algn="just">
              <a:lnSpc>
                <a:spcPts val="2140"/>
              </a:lnSpc>
              <a:spcBef>
                <a:spcPts val="400"/>
              </a:spcBef>
              <a:spcAft>
                <a:spcPts val="600"/>
              </a:spcAft>
              <a:buClr>
                <a:schemeClr val="tx1"/>
              </a:buClr>
              <a:buNone/>
            </a:pPr>
            <a:endParaRPr lang="tr-TR"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pic>
        <p:nvPicPr>
          <p:cNvPr id="2" name="Picture 1">
            <a:extLst>
              <a:ext uri="{FF2B5EF4-FFF2-40B4-BE49-F238E27FC236}">
                <a16:creationId xmlns:a16="http://schemas.microsoft.com/office/drawing/2014/main" id="{6D76D030-2CA6-D12C-FF5F-96D5A73625F1}"/>
              </a:ext>
            </a:extLst>
          </p:cNvPr>
          <p:cNvPicPr>
            <a:picLocks noChangeAspect="1"/>
          </p:cNvPicPr>
          <p:nvPr/>
        </p:nvPicPr>
        <p:blipFill>
          <a:blip r:embed="rId3"/>
          <a:stretch>
            <a:fillRect/>
          </a:stretch>
        </p:blipFill>
        <p:spPr>
          <a:xfrm>
            <a:off x="7186543" y="3540552"/>
            <a:ext cx="4352250" cy="2439898"/>
          </a:xfrm>
          <a:prstGeom prst="rect">
            <a:avLst/>
          </a:prstGeom>
        </p:spPr>
      </p:pic>
      <p:pic>
        <p:nvPicPr>
          <p:cNvPr id="4" name="Picture 3">
            <a:extLst>
              <a:ext uri="{FF2B5EF4-FFF2-40B4-BE49-F238E27FC236}">
                <a16:creationId xmlns:a16="http://schemas.microsoft.com/office/drawing/2014/main" id="{EECDDB91-B2BB-CCC7-6461-B2A630E04458}"/>
              </a:ext>
            </a:extLst>
          </p:cNvPr>
          <p:cNvPicPr>
            <a:picLocks noChangeAspect="1"/>
          </p:cNvPicPr>
          <p:nvPr/>
        </p:nvPicPr>
        <p:blipFill rotWithShape="1">
          <a:blip r:embed="rId4"/>
          <a:srcRect l="-241" t="2591" r="-1"/>
          <a:stretch/>
        </p:blipFill>
        <p:spPr>
          <a:xfrm>
            <a:off x="9276068" y="685231"/>
            <a:ext cx="2698659" cy="2692080"/>
          </a:xfrm>
          <a:prstGeom prst="rect">
            <a:avLst/>
          </a:prstGeom>
        </p:spPr>
      </p:pic>
    </p:spTree>
    <p:extLst>
      <p:ext uri="{BB962C8B-B14F-4D97-AF65-F5344CB8AC3E}">
        <p14:creationId xmlns:p14="http://schemas.microsoft.com/office/powerpoint/2010/main" val="19380628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568350"/>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Değerlendirme</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7532E579-E203-6588-67C1-6C9C83EE1257}"/>
              </a:ext>
            </a:extLst>
          </p:cNvPr>
          <p:cNvSpPr txBox="1">
            <a:spLocks/>
          </p:cNvSpPr>
          <p:nvPr/>
        </p:nvSpPr>
        <p:spPr bwMode="auto">
          <a:xfrm>
            <a:off x="286871" y="1821116"/>
            <a:ext cx="11546541" cy="3112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7013" lvl="1" indent="-227013" algn="just" eaLnBrk="1" hangingPunct="1">
              <a:spcBef>
                <a:spcPts val="400"/>
              </a:spcBef>
              <a:spcAft>
                <a:spcPts val="600"/>
              </a:spcAft>
              <a:buFont typeface="Arial" panose="020B0604020202020204" pitchFamily="34" charset="0"/>
              <a:buChar char="•"/>
            </a:pPr>
            <a:r>
              <a:rPr lang="tr-TR" sz="2000" dirty="0">
                <a:latin typeface="Calibri" panose="020F0502020204030204" pitchFamily="34" charset="0"/>
              </a:rPr>
              <a:t>Kullanıcı, taşıt, karayolu ve çevrenin trafik kazalarına detaylı etkisinin tespit edilmesi. </a:t>
            </a:r>
          </a:p>
          <a:p>
            <a:pPr marL="227013" lvl="1" indent="-227013" algn="just" eaLnBrk="1" hangingPunct="1">
              <a:spcBef>
                <a:spcPts val="400"/>
              </a:spcBef>
              <a:spcAft>
                <a:spcPts val="600"/>
              </a:spcAft>
              <a:buFont typeface="Arial" panose="020B0604020202020204" pitchFamily="34" charset="0"/>
              <a:buChar char="•"/>
            </a:pPr>
            <a:r>
              <a:rPr lang="tr-TR" sz="2000" dirty="0">
                <a:latin typeface="Calibri" panose="020F0502020204030204" pitchFamily="34" charset="0"/>
              </a:rPr>
              <a:t>Karar vericilerin trafik kazalarının sonuçlarını hafifletmek için uygun politikaları geliştirmesi.</a:t>
            </a:r>
          </a:p>
          <a:p>
            <a:pPr marL="0" marR="46508" indent="0" algn="just">
              <a:lnSpc>
                <a:spcPts val="2140"/>
              </a:lnSpc>
              <a:spcBef>
                <a:spcPts val="400"/>
              </a:spcBef>
              <a:spcAft>
                <a:spcPts val="600"/>
              </a:spcAft>
              <a:buClr>
                <a:schemeClr val="tx1"/>
              </a:buClr>
              <a:buNone/>
            </a:pPr>
            <a:endParaRPr lang="tr-TR"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spTree>
    <p:extLst>
      <p:ext uri="{BB962C8B-B14F-4D97-AF65-F5344CB8AC3E}">
        <p14:creationId xmlns:p14="http://schemas.microsoft.com/office/powerpoint/2010/main" val="10271634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Yol Kullanıcıları</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7532E579-E203-6588-67C1-6C9C83EE1257}"/>
              </a:ext>
            </a:extLst>
          </p:cNvPr>
          <p:cNvSpPr txBox="1">
            <a:spLocks/>
          </p:cNvSpPr>
          <p:nvPr/>
        </p:nvSpPr>
        <p:spPr bwMode="auto">
          <a:xfrm>
            <a:off x="286871" y="1821117"/>
            <a:ext cx="8594135" cy="3978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7013" marR="46508" indent="-227013" algn="just">
              <a:lnSpc>
                <a:spcPts val="2140"/>
              </a:lnSpc>
              <a:spcAft>
                <a:spcPts val="600"/>
              </a:spcAft>
              <a:buClr>
                <a:schemeClr val="tx1"/>
              </a:buClr>
            </a:pPr>
            <a:r>
              <a:rPr lang="tr-TR" sz="2000" dirty="0">
                <a:latin typeface="Calibri" panose="020F0502020204030204" pitchFamily="34" charset="0"/>
              </a:rPr>
              <a:t>Yayalar</a:t>
            </a:r>
          </a:p>
          <a:p>
            <a:pPr marL="227013" marR="46508" indent="-227013" algn="just">
              <a:lnSpc>
                <a:spcPts val="2140"/>
              </a:lnSpc>
              <a:spcAft>
                <a:spcPts val="600"/>
              </a:spcAft>
              <a:buClr>
                <a:schemeClr val="tx1"/>
              </a:buClr>
            </a:pPr>
            <a:r>
              <a:rPr lang="tr-TR" sz="2000" dirty="0">
                <a:latin typeface="Calibri" panose="020F0502020204030204" pitchFamily="34" charset="0"/>
              </a:rPr>
              <a:t>Bisiklet kullanıcıları</a:t>
            </a:r>
          </a:p>
          <a:p>
            <a:pPr marL="227013" marR="46508" indent="-227013" algn="just">
              <a:lnSpc>
                <a:spcPts val="2140"/>
              </a:lnSpc>
              <a:spcAft>
                <a:spcPts val="600"/>
              </a:spcAft>
              <a:buClr>
                <a:schemeClr val="tx1"/>
              </a:buClr>
            </a:pPr>
            <a:r>
              <a:rPr lang="tr-TR" sz="2000" dirty="0">
                <a:latin typeface="Calibri" panose="020F0502020204030204" pitchFamily="34" charset="0"/>
              </a:rPr>
              <a:t>Ağır taşıt sürücüleri</a:t>
            </a:r>
          </a:p>
          <a:p>
            <a:pPr marL="227013" marR="46508" indent="-227013" algn="just">
              <a:lnSpc>
                <a:spcPts val="2140"/>
              </a:lnSpc>
              <a:spcAft>
                <a:spcPts val="600"/>
              </a:spcAft>
              <a:buClr>
                <a:schemeClr val="tx1"/>
              </a:buClr>
            </a:pPr>
            <a:r>
              <a:rPr lang="tr-TR" sz="2000" dirty="0">
                <a:latin typeface="Calibri" panose="020F0502020204030204" pitchFamily="34" charset="0"/>
              </a:rPr>
              <a:t>Motosiklet sürücüleri</a:t>
            </a:r>
          </a:p>
          <a:p>
            <a:pPr marL="227013" marR="46508" indent="-227013" algn="just">
              <a:lnSpc>
                <a:spcPts val="2140"/>
              </a:lnSpc>
              <a:spcAft>
                <a:spcPts val="600"/>
              </a:spcAft>
              <a:buClr>
                <a:schemeClr val="tx1"/>
              </a:buClr>
            </a:pPr>
            <a:r>
              <a:rPr lang="tr-TR" sz="2000" dirty="0">
                <a:latin typeface="Calibri" panose="020F0502020204030204" pitchFamily="34" charset="0"/>
              </a:rPr>
              <a:t>Genç ve deneyimsiz sürücüler</a:t>
            </a:r>
          </a:p>
          <a:p>
            <a:pPr marL="227013" marR="46508" indent="-227013" algn="just">
              <a:lnSpc>
                <a:spcPts val="2140"/>
              </a:lnSpc>
              <a:spcAft>
                <a:spcPts val="600"/>
              </a:spcAft>
              <a:buClr>
                <a:schemeClr val="tx1"/>
              </a:buClr>
            </a:pPr>
            <a:r>
              <a:rPr lang="tr-TR" sz="2000" dirty="0">
                <a:latin typeface="Calibri" panose="020F0502020204030204" pitchFamily="34" charset="0"/>
              </a:rPr>
              <a:t>Agresif ve hıza meyilli sürücüler </a:t>
            </a:r>
          </a:p>
          <a:p>
            <a:pPr marL="0" indent="0" algn="just">
              <a:spcAft>
                <a:spcPts val="600"/>
              </a:spcAft>
              <a:buClr>
                <a:schemeClr val="tx1"/>
              </a:buClr>
              <a:buNone/>
            </a:pPr>
            <a:endParaRPr lang="tr-TR" sz="2000" dirty="0">
              <a:latin typeface="Calibri" panose="020F0502020204030204" pitchFamily="34" charset="0"/>
            </a:endParaRPr>
          </a:p>
          <a:p>
            <a:pPr marL="0" indent="0" algn="just">
              <a:spcAft>
                <a:spcPts val="1200"/>
              </a:spcAft>
              <a:buNone/>
            </a:pPr>
            <a:endParaRPr lang="tr-TR"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spTree>
    <p:extLst>
      <p:ext uri="{BB962C8B-B14F-4D97-AF65-F5344CB8AC3E}">
        <p14:creationId xmlns:p14="http://schemas.microsoft.com/office/powerpoint/2010/main" val="7507015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5"/>
            <a:ext cx="11546541" cy="471464"/>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Davranışsal Faktörler</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7532E579-E203-6588-67C1-6C9C83EE1257}"/>
              </a:ext>
            </a:extLst>
          </p:cNvPr>
          <p:cNvSpPr txBox="1">
            <a:spLocks/>
          </p:cNvSpPr>
          <p:nvPr/>
        </p:nvSpPr>
        <p:spPr bwMode="auto">
          <a:xfrm>
            <a:off x="286871" y="1821116"/>
            <a:ext cx="11546541" cy="3112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7013" lvl="1" indent="-227013" algn="just" eaLnBrk="1" hangingPunct="1">
              <a:spcBef>
                <a:spcPts val="400"/>
              </a:spcBef>
              <a:spcAft>
                <a:spcPts val="600"/>
              </a:spcAft>
              <a:buFont typeface="Arial" panose="020B0604020202020204" pitchFamily="34" charset="0"/>
              <a:buChar char="•"/>
            </a:pPr>
            <a:r>
              <a:rPr lang="tr-TR" sz="2000" dirty="0">
                <a:latin typeface="Calibri" panose="020F0502020204030204" pitchFamily="34" charset="0"/>
              </a:rPr>
              <a:t>Agresif sürüş</a:t>
            </a:r>
          </a:p>
          <a:p>
            <a:pPr marL="227013" lvl="1" indent="-227013" algn="just" eaLnBrk="1" hangingPunct="1">
              <a:spcBef>
                <a:spcPts val="400"/>
              </a:spcBef>
              <a:spcAft>
                <a:spcPts val="600"/>
              </a:spcAft>
              <a:buFont typeface="Arial" panose="020B0604020202020204" pitchFamily="34" charset="0"/>
              <a:buChar char="•"/>
            </a:pPr>
            <a:r>
              <a:rPr lang="tr-TR" sz="2000" dirty="0">
                <a:latin typeface="Calibri" panose="020F0502020204030204" pitchFamily="34" charset="0"/>
              </a:rPr>
              <a:t>Dikkati dağılmış sürüş</a:t>
            </a:r>
          </a:p>
          <a:p>
            <a:pPr marL="227013" lvl="1" indent="-227013" algn="just" eaLnBrk="1" hangingPunct="1">
              <a:spcBef>
                <a:spcPts val="400"/>
              </a:spcBef>
              <a:spcAft>
                <a:spcPts val="600"/>
              </a:spcAft>
              <a:buFont typeface="Arial" panose="020B0604020202020204" pitchFamily="34" charset="0"/>
              <a:buChar char="•"/>
            </a:pPr>
            <a:r>
              <a:rPr lang="tr-TR" sz="2000" dirty="0">
                <a:latin typeface="Calibri" panose="020F0502020204030204" pitchFamily="34" charset="0"/>
              </a:rPr>
              <a:t>Yasal olmayan kullanım</a:t>
            </a:r>
          </a:p>
          <a:p>
            <a:pPr marL="227013" lvl="1" indent="-227013" algn="just" eaLnBrk="1" hangingPunct="1">
              <a:spcBef>
                <a:spcPts val="400"/>
              </a:spcBef>
              <a:spcAft>
                <a:spcPts val="600"/>
              </a:spcAft>
              <a:buFont typeface="Arial" panose="020B0604020202020204" pitchFamily="34" charset="0"/>
              <a:buChar char="•"/>
            </a:pPr>
            <a:r>
              <a:rPr lang="tr-TR" sz="2000" dirty="0">
                <a:latin typeface="Calibri" panose="020F0502020204030204" pitchFamily="34" charset="0"/>
              </a:rPr>
              <a:t>Madde etkisi altında sürüş</a:t>
            </a:r>
          </a:p>
          <a:p>
            <a:pPr marL="227013" lvl="1" indent="-227013" algn="just" eaLnBrk="1" hangingPunct="1">
              <a:spcBef>
                <a:spcPts val="400"/>
              </a:spcBef>
              <a:spcAft>
                <a:spcPts val="600"/>
              </a:spcAft>
              <a:buFont typeface="Arial" panose="020B0604020202020204" pitchFamily="34" charset="0"/>
              <a:buChar char="•"/>
            </a:pPr>
            <a:r>
              <a:rPr lang="tr-TR" sz="2000" dirty="0">
                <a:latin typeface="Calibri" panose="020F0502020204030204" pitchFamily="34" charset="0"/>
              </a:rPr>
              <a:t>Emniyet kemeri kullanmama </a:t>
            </a:r>
          </a:p>
          <a:p>
            <a:pPr marL="0" marR="46508" indent="0" algn="just">
              <a:lnSpc>
                <a:spcPts val="2140"/>
              </a:lnSpc>
              <a:spcBef>
                <a:spcPts val="400"/>
              </a:spcBef>
              <a:spcAft>
                <a:spcPts val="600"/>
              </a:spcAft>
              <a:buClr>
                <a:schemeClr val="tx1"/>
              </a:buClr>
              <a:buNone/>
            </a:pPr>
            <a:endParaRPr lang="tr-TR"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spTree>
    <p:extLst>
      <p:ext uri="{BB962C8B-B14F-4D97-AF65-F5344CB8AC3E}">
        <p14:creationId xmlns:p14="http://schemas.microsoft.com/office/powerpoint/2010/main" val="937480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Dikkati Dağılmış Sürüş</a:t>
            </a:r>
          </a:p>
          <a:p>
            <a:pPr>
              <a:defRPr/>
            </a:pPr>
            <a:endParaRPr lang="en-GB" dirty="0">
              <a:solidFill>
                <a:srgbClr val="00717F"/>
              </a:solidFill>
              <a:latin typeface="Myriad Pro" panose="020B0503030403020204" pitchFamily="34" charset="0"/>
            </a:endParaRPr>
          </a:p>
        </p:txBody>
      </p:sp>
      <p:pic>
        <p:nvPicPr>
          <p:cNvPr id="2" name="Picture 1">
            <a:extLst>
              <a:ext uri="{FF2B5EF4-FFF2-40B4-BE49-F238E27FC236}">
                <a16:creationId xmlns:a16="http://schemas.microsoft.com/office/drawing/2014/main" id="{C7673AA5-1636-A19E-9E1F-894AFC6CBCD4}"/>
              </a:ext>
            </a:extLst>
          </p:cNvPr>
          <p:cNvPicPr>
            <a:picLocks noChangeAspect="1"/>
          </p:cNvPicPr>
          <p:nvPr/>
        </p:nvPicPr>
        <p:blipFill>
          <a:blip r:embed="rId3"/>
          <a:stretch>
            <a:fillRect/>
          </a:stretch>
        </p:blipFill>
        <p:spPr>
          <a:xfrm>
            <a:off x="8199754" y="2191174"/>
            <a:ext cx="3564060" cy="2373706"/>
          </a:xfrm>
          <a:prstGeom prst="rect">
            <a:avLst/>
          </a:prstGeom>
        </p:spPr>
      </p:pic>
      <p:pic>
        <p:nvPicPr>
          <p:cNvPr id="4" name="Picture 3">
            <a:extLst>
              <a:ext uri="{FF2B5EF4-FFF2-40B4-BE49-F238E27FC236}">
                <a16:creationId xmlns:a16="http://schemas.microsoft.com/office/drawing/2014/main" id="{153F7BDB-2396-8368-77F7-63D18C772A0C}"/>
              </a:ext>
            </a:extLst>
          </p:cNvPr>
          <p:cNvPicPr>
            <a:picLocks noChangeAspect="1"/>
          </p:cNvPicPr>
          <p:nvPr/>
        </p:nvPicPr>
        <p:blipFill>
          <a:blip r:embed="rId4"/>
          <a:stretch>
            <a:fillRect/>
          </a:stretch>
        </p:blipFill>
        <p:spPr>
          <a:xfrm>
            <a:off x="397796" y="2191173"/>
            <a:ext cx="3491069" cy="2327379"/>
          </a:xfrm>
          <a:prstGeom prst="rect">
            <a:avLst/>
          </a:prstGeom>
        </p:spPr>
      </p:pic>
      <p:pic>
        <p:nvPicPr>
          <p:cNvPr id="6" name="Picture 5">
            <a:extLst>
              <a:ext uri="{FF2B5EF4-FFF2-40B4-BE49-F238E27FC236}">
                <a16:creationId xmlns:a16="http://schemas.microsoft.com/office/drawing/2014/main" id="{637CB17F-74D0-3875-4245-3CE298CBFA20}"/>
              </a:ext>
            </a:extLst>
          </p:cNvPr>
          <p:cNvPicPr>
            <a:picLocks noChangeAspect="1"/>
          </p:cNvPicPr>
          <p:nvPr/>
        </p:nvPicPr>
        <p:blipFill>
          <a:blip r:embed="rId5"/>
          <a:stretch>
            <a:fillRect/>
          </a:stretch>
        </p:blipFill>
        <p:spPr>
          <a:xfrm>
            <a:off x="4264029" y="2191173"/>
            <a:ext cx="3560560" cy="2373706"/>
          </a:xfrm>
          <a:prstGeom prst="rect">
            <a:avLst/>
          </a:prstGeom>
        </p:spPr>
      </p:pic>
    </p:spTree>
    <p:extLst>
      <p:ext uri="{BB962C8B-B14F-4D97-AF65-F5344CB8AC3E}">
        <p14:creationId xmlns:p14="http://schemas.microsoft.com/office/powerpoint/2010/main" val="30302745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Dikkati Dağılmış Sürüş</a:t>
            </a:r>
          </a:p>
          <a:p>
            <a:pPr>
              <a:defRPr/>
            </a:pPr>
            <a:endParaRPr lang="en-GB" dirty="0">
              <a:solidFill>
                <a:srgbClr val="00717F"/>
              </a:solidFill>
              <a:latin typeface="Myriad Pro" panose="020B0503030403020204" pitchFamily="34" charset="0"/>
            </a:endParaRPr>
          </a:p>
        </p:txBody>
      </p:sp>
      <p:pic>
        <p:nvPicPr>
          <p:cNvPr id="3" name="Picture 2">
            <a:extLst>
              <a:ext uri="{FF2B5EF4-FFF2-40B4-BE49-F238E27FC236}">
                <a16:creationId xmlns:a16="http://schemas.microsoft.com/office/drawing/2014/main" id="{17AC745C-422A-825C-29DF-AB4BB1AEFF93}"/>
              </a:ext>
            </a:extLst>
          </p:cNvPr>
          <p:cNvPicPr>
            <a:picLocks noChangeAspect="1"/>
          </p:cNvPicPr>
          <p:nvPr/>
        </p:nvPicPr>
        <p:blipFill rotWithShape="1">
          <a:blip r:embed="rId3"/>
          <a:srcRect b="9757"/>
          <a:stretch/>
        </p:blipFill>
        <p:spPr>
          <a:xfrm>
            <a:off x="6375489" y="2060301"/>
            <a:ext cx="4079260" cy="3834649"/>
          </a:xfrm>
          <a:prstGeom prst="rect">
            <a:avLst/>
          </a:prstGeom>
        </p:spPr>
      </p:pic>
      <p:sp>
        <p:nvSpPr>
          <p:cNvPr id="5" name="TextBox 4">
            <a:extLst>
              <a:ext uri="{FF2B5EF4-FFF2-40B4-BE49-F238E27FC236}">
                <a16:creationId xmlns:a16="http://schemas.microsoft.com/office/drawing/2014/main" id="{C4D24C89-9FB3-F28F-6842-41E3ECDB5530}"/>
              </a:ext>
            </a:extLst>
          </p:cNvPr>
          <p:cNvSpPr txBox="1"/>
          <p:nvPr/>
        </p:nvSpPr>
        <p:spPr>
          <a:xfrm>
            <a:off x="4173230" y="3345299"/>
            <a:ext cx="934292" cy="929583"/>
          </a:xfrm>
          <a:prstGeom prst="rect">
            <a:avLst/>
          </a:prstGeom>
          <a:solidFill>
            <a:schemeClr val="bg1"/>
          </a:solidFill>
        </p:spPr>
        <p:txBody>
          <a:bodyPr wrap="square" rtlCol="0">
            <a:spAutoFit/>
          </a:bodyPr>
          <a:lstStyle/>
          <a:p>
            <a:endParaRPr lang="en-US" dirty="0"/>
          </a:p>
        </p:txBody>
      </p:sp>
      <p:pic>
        <p:nvPicPr>
          <p:cNvPr id="2" name="Picture 1">
            <a:extLst>
              <a:ext uri="{FF2B5EF4-FFF2-40B4-BE49-F238E27FC236}">
                <a16:creationId xmlns:a16="http://schemas.microsoft.com/office/drawing/2014/main" id="{E9BFD7A1-CF17-5372-A888-8A721239CE3F}"/>
              </a:ext>
            </a:extLst>
          </p:cNvPr>
          <p:cNvPicPr>
            <a:picLocks noChangeAspect="1"/>
          </p:cNvPicPr>
          <p:nvPr/>
        </p:nvPicPr>
        <p:blipFill>
          <a:blip r:embed="rId4"/>
          <a:stretch>
            <a:fillRect/>
          </a:stretch>
        </p:blipFill>
        <p:spPr>
          <a:xfrm>
            <a:off x="2321315" y="2015108"/>
            <a:ext cx="2675511" cy="3925037"/>
          </a:xfrm>
          <a:prstGeom prst="rect">
            <a:avLst/>
          </a:prstGeom>
        </p:spPr>
      </p:pic>
      <p:sp>
        <p:nvSpPr>
          <p:cNvPr id="4" name="TextBox 3">
            <a:extLst>
              <a:ext uri="{FF2B5EF4-FFF2-40B4-BE49-F238E27FC236}">
                <a16:creationId xmlns:a16="http://schemas.microsoft.com/office/drawing/2014/main" id="{E2B4CBEC-030B-73EF-CDAB-7DEC49C7FF5C}"/>
              </a:ext>
            </a:extLst>
          </p:cNvPr>
          <p:cNvSpPr txBox="1"/>
          <p:nvPr/>
        </p:nvSpPr>
        <p:spPr>
          <a:xfrm>
            <a:off x="6486185" y="3362607"/>
            <a:ext cx="882502" cy="929583"/>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13555257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Dikkati Dağılmış Sürüş (ABD)</a:t>
            </a:r>
          </a:p>
          <a:p>
            <a:pPr>
              <a:defRPr/>
            </a:pPr>
            <a:endParaRPr lang="en-GB" dirty="0">
              <a:solidFill>
                <a:srgbClr val="00717F"/>
              </a:solidFill>
              <a:latin typeface="Myriad Pro" panose="020B0503030403020204" pitchFamily="34" charset="0"/>
            </a:endParaRPr>
          </a:p>
        </p:txBody>
      </p:sp>
      <p:sp>
        <p:nvSpPr>
          <p:cNvPr id="5" name="TextBox 4">
            <a:extLst>
              <a:ext uri="{FF2B5EF4-FFF2-40B4-BE49-F238E27FC236}">
                <a16:creationId xmlns:a16="http://schemas.microsoft.com/office/drawing/2014/main" id="{C4D24C89-9FB3-F28F-6842-41E3ECDB5530}"/>
              </a:ext>
            </a:extLst>
          </p:cNvPr>
          <p:cNvSpPr txBox="1"/>
          <p:nvPr/>
        </p:nvSpPr>
        <p:spPr>
          <a:xfrm>
            <a:off x="4173230" y="3345299"/>
            <a:ext cx="934292" cy="929583"/>
          </a:xfrm>
          <a:prstGeom prst="rect">
            <a:avLst/>
          </a:prstGeom>
          <a:solidFill>
            <a:schemeClr val="bg1"/>
          </a:solidFill>
        </p:spPr>
        <p:txBody>
          <a:bodyPr wrap="square" rtlCol="0">
            <a:spAutoFit/>
          </a:bodyPr>
          <a:lstStyle/>
          <a:p>
            <a:endParaRPr lang="en-US" dirty="0"/>
          </a:p>
        </p:txBody>
      </p:sp>
      <p:sp>
        <p:nvSpPr>
          <p:cNvPr id="4" name="TextBox 3">
            <a:extLst>
              <a:ext uri="{FF2B5EF4-FFF2-40B4-BE49-F238E27FC236}">
                <a16:creationId xmlns:a16="http://schemas.microsoft.com/office/drawing/2014/main" id="{E2B4CBEC-030B-73EF-CDAB-7DEC49C7FF5C}"/>
              </a:ext>
            </a:extLst>
          </p:cNvPr>
          <p:cNvSpPr txBox="1"/>
          <p:nvPr/>
        </p:nvSpPr>
        <p:spPr>
          <a:xfrm>
            <a:off x="6486185" y="3362607"/>
            <a:ext cx="882502" cy="929583"/>
          </a:xfrm>
          <a:prstGeom prst="rect">
            <a:avLst/>
          </a:prstGeom>
          <a:solidFill>
            <a:schemeClr val="bg1"/>
          </a:solidFill>
        </p:spPr>
        <p:txBody>
          <a:bodyPr wrap="square" rtlCol="0">
            <a:spAutoFit/>
          </a:bodyPr>
          <a:lstStyle/>
          <a:p>
            <a:endParaRPr lang="en-US" dirty="0"/>
          </a:p>
        </p:txBody>
      </p:sp>
      <p:sp>
        <p:nvSpPr>
          <p:cNvPr id="6" name="2 İçerik Yer Tutucusu">
            <a:extLst>
              <a:ext uri="{FF2B5EF4-FFF2-40B4-BE49-F238E27FC236}">
                <a16:creationId xmlns:a16="http://schemas.microsoft.com/office/drawing/2014/main" id="{A6947F15-5948-561D-EBCD-E9B418214ACB}"/>
              </a:ext>
            </a:extLst>
          </p:cNvPr>
          <p:cNvSpPr txBox="1">
            <a:spLocks/>
          </p:cNvSpPr>
          <p:nvPr/>
        </p:nvSpPr>
        <p:spPr bwMode="auto">
          <a:xfrm>
            <a:off x="286871" y="1821116"/>
            <a:ext cx="11546541" cy="4186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7013" lvl="1" indent="-227013" algn="just" eaLnBrk="1" hangingPunct="1">
              <a:spcBef>
                <a:spcPts val="400"/>
              </a:spcBef>
              <a:spcAft>
                <a:spcPts val="600"/>
              </a:spcAft>
              <a:buFont typeface="Arial" panose="020B0604020202020204" pitchFamily="34" charset="0"/>
              <a:buChar char="•"/>
            </a:pPr>
            <a:r>
              <a:rPr lang="tr-TR" sz="2000" dirty="0">
                <a:latin typeface="Calibri" panose="020F0502020204030204" pitchFamily="34" charset="0"/>
              </a:rPr>
              <a:t>ABD’de 2021 yılında 42.939 kişi hayatını kaybetti. (2020’de 39.007; 2019’de 36.096). </a:t>
            </a:r>
          </a:p>
          <a:p>
            <a:pPr marL="227013" lvl="1" indent="-227013" algn="just" eaLnBrk="1" hangingPunct="1">
              <a:spcBef>
                <a:spcPts val="400"/>
              </a:spcBef>
              <a:spcAft>
                <a:spcPts val="600"/>
              </a:spcAft>
              <a:buFont typeface="Arial" panose="020B0604020202020204" pitchFamily="34" charset="0"/>
              <a:buChar char="•"/>
            </a:pPr>
            <a:r>
              <a:rPr lang="tr-TR" sz="2000" dirty="0">
                <a:latin typeface="Calibri" panose="020F0502020204030204" pitchFamily="34" charset="0"/>
              </a:rPr>
              <a:t>Trafik kazalarındaki ölümlerin yaklaşık %8-9’u dikkati dağılmış sürüş kaynaklı.</a:t>
            </a:r>
            <a:endParaRPr lang="tr-TR"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solidFill>
                <a:srgbClr val="E67E22"/>
              </a:solidFill>
              <a:latin typeface="Calibri" panose="020F0502020204030204" pitchFamily="34" charset="0"/>
            </a:endParaRPr>
          </a:p>
          <a:p>
            <a:pPr marL="0" marR="46508" indent="0" algn="just">
              <a:lnSpc>
                <a:spcPts val="2140"/>
              </a:lnSpc>
              <a:spcBef>
                <a:spcPts val="400"/>
              </a:spcBef>
              <a:spcAft>
                <a:spcPts val="600"/>
              </a:spcAft>
              <a:buClr>
                <a:schemeClr val="tx1"/>
              </a:buClr>
              <a:buNone/>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pic>
        <p:nvPicPr>
          <p:cNvPr id="7" name="Picture 6">
            <a:extLst>
              <a:ext uri="{FF2B5EF4-FFF2-40B4-BE49-F238E27FC236}">
                <a16:creationId xmlns:a16="http://schemas.microsoft.com/office/drawing/2014/main" id="{65055622-BA1F-0B4E-EEC6-AA3F31AF3855}"/>
              </a:ext>
            </a:extLst>
          </p:cNvPr>
          <p:cNvPicPr>
            <a:picLocks noChangeAspect="1"/>
          </p:cNvPicPr>
          <p:nvPr/>
        </p:nvPicPr>
        <p:blipFill rotWithShape="1">
          <a:blip r:embed="rId3"/>
          <a:srcRect t="28139"/>
          <a:stretch/>
        </p:blipFill>
        <p:spPr>
          <a:xfrm>
            <a:off x="3057457" y="3156858"/>
            <a:ext cx="6005367" cy="2429077"/>
          </a:xfrm>
          <a:prstGeom prst="rect">
            <a:avLst/>
          </a:prstGeom>
        </p:spPr>
      </p:pic>
    </p:spTree>
    <p:extLst>
      <p:ext uri="{BB962C8B-B14F-4D97-AF65-F5344CB8AC3E}">
        <p14:creationId xmlns:p14="http://schemas.microsoft.com/office/powerpoint/2010/main" val="1484708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Soru #2</a:t>
            </a:r>
          </a:p>
          <a:p>
            <a:pPr>
              <a:defRPr/>
            </a:pPr>
            <a:endParaRPr lang="en-GB" dirty="0">
              <a:solidFill>
                <a:srgbClr val="00717F"/>
              </a:solidFill>
              <a:latin typeface="Myriad Pro" panose="020B0503030403020204" pitchFamily="34" charset="0"/>
            </a:endParaRPr>
          </a:p>
        </p:txBody>
      </p:sp>
      <p:sp>
        <p:nvSpPr>
          <p:cNvPr id="2" name="2 İçerik Yer Tutucusu">
            <a:extLst>
              <a:ext uri="{FF2B5EF4-FFF2-40B4-BE49-F238E27FC236}">
                <a16:creationId xmlns:a16="http://schemas.microsoft.com/office/drawing/2014/main" id="{B0138DE5-30C5-A4B4-B528-944A14394403}"/>
              </a:ext>
            </a:extLst>
          </p:cNvPr>
          <p:cNvSpPr txBox="1">
            <a:spLocks/>
          </p:cNvSpPr>
          <p:nvPr/>
        </p:nvSpPr>
        <p:spPr bwMode="auto">
          <a:xfrm>
            <a:off x="286871" y="1821116"/>
            <a:ext cx="11546541" cy="3112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46508" lvl="1" indent="0" algn="just" eaLnBrk="1" hangingPunct="1">
              <a:lnSpc>
                <a:spcPts val="2500"/>
              </a:lnSpc>
              <a:spcBef>
                <a:spcPts val="0"/>
              </a:spcBef>
              <a:spcAft>
                <a:spcPts val="600"/>
              </a:spcAft>
              <a:buClr>
                <a:schemeClr val="tx1"/>
              </a:buClr>
              <a:buNone/>
            </a:pPr>
            <a:r>
              <a:rPr lang="tr-TR" sz="2000" dirty="0">
                <a:latin typeface="Calibri" panose="020F0502020204030204" pitchFamily="34" charset="0"/>
              </a:rPr>
              <a:t>Trafik güvenliği bilincini geliştirmek için bir öneri geliştirilmiştir. Bu öneriye göre yıl içerisinde trafik cezalarından toplanan gelir, bu cezaların kesildiği sürücüler arasında eşit olarak bölüştürülüp hediye çeki şeklinde geri dağıtılacaktır. Bu çek sürücülerin adresini posta ile gönderilecek ve yanında aşağıdaki ifadeyi içeren bir mektup yer alacaktır.</a:t>
            </a:r>
          </a:p>
          <a:p>
            <a:pPr marL="0" marR="46508" lvl="1" indent="0" algn="ctr" eaLnBrk="1" hangingPunct="1">
              <a:lnSpc>
                <a:spcPts val="3000"/>
              </a:lnSpc>
              <a:spcBef>
                <a:spcPts val="0"/>
              </a:spcBef>
              <a:spcAft>
                <a:spcPts val="600"/>
              </a:spcAft>
              <a:buClr>
                <a:schemeClr val="tx1"/>
              </a:buClr>
              <a:buNone/>
            </a:pPr>
            <a:r>
              <a:rPr lang="tr-TR" sz="2000" dirty="0">
                <a:latin typeface="Calibri" panose="020F0502020204030204" pitchFamily="34" charset="0"/>
              </a:rPr>
              <a:t>“</a:t>
            </a:r>
            <a:r>
              <a:rPr lang="tr-TR" sz="2000" dirty="0">
                <a:solidFill>
                  <a:srgbClr val="E67E22"/>
                </a:solidFill>
                <a:latin typeface="Calibri" panose="020F0502020204030204" pitchFamily="34" charset="0"/>
              </a:rPr>
              <a:t>Gelecek yılki çek miktarının daha küçük olması için birlikte çalışacağımıza inanıyoruz.</a:t>
            </a:r>
            <a:r>
              <a:rPr lang="tr-TR" sz="2000" dirty="0">
                <a:latin typeface="Calibri" panose="020F0502020204030204" pitchFamily="34" charset="0"/>
              </a:rPr>
              <a:t>”</a:t>
            </a:r>
          </a:p>
          <a:p>
            <a:pPr marL="0" marR="46508" lvl="1" indent="0" algn="ctr" eaLnBrk="1" hangingPunct="1">
              <a:lnSpc>
                <a:spcPts val="3000"/>
              </a:lnSpc>
              <a:spcBef>
                <a:spcPts val="0"/>
              </a:spcBef>
              <a:spcAft>
                <a:spcPts val="600"/>
              </a:spcAft>
              <a:buClr>
                <a:schemeClr val="tx1"/>
              </a:buClr>
              <a:buNone/>
            </a:pPr>
            <a:endParaRPr lang="tr-TR" sz="2000" dirty="0">
              <a:latin typeface="Calibri" panose="020F0502020204030204" pitchFamily="34" charset="0"/>
            </a:endParaRPr>
          </a:p>
          <a:p>
            <a:pPr marL="0" marR="46508" lvl="1" indent="0" algn="ctr" eaLnBrk="1" hangingPunct="1">
              <a:lnSpc>
                <a:spcPts val="3000"/>
              </a:lnSpc>
              <a:spcBef>
                <a:spcPts val="0"/>
              </a:spcBef>
              <a:spcAft>
                <a:spcPts val="600"/>
              </a:spcAft>
              <a:buClr>
                <a:schemeClr val="tx1"/>
              </a:buClr>
              <a:buNone/>
            </a:pPr>
            <a:r>
              <a:rPr lang="tr-TR" sz="2000" dirty="0">
                <a:latin typeface="Calibri" panose="020F0502020204030204" pitchFamily="34" charset="0"/>
              </a:rPr>
              <a:t>Böyle bir uygulama trafik güvenliği bilincini nasıl etkiler?</a:t>
            </a:r>
          </a:p>
          <a:p>
            <a:pPr marL="227013" marR="46508" indent="-227013" algn="just">
              <a:lnSpc>
                <a:spcPts val="2140"/>
              </a:lnSpc>
              <a:spcBef>
                <a:spcPts val="400"/>
              </a:spcBef>
              <a:spcAft>
                <a:spcPts val="600"/>
              </a:spcAft>
              <a:buClr>
                <a:schemeClr val="tx1"/>
              </a:buClr>
            </a:pPr>
            <a:endParaRPr lang="tr-TR" altLang="en-US" sz="2000" dirty="0">
              <a:solidFill>
                <a:srgbClr val="E67E22"/>
              </a:solidFill>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227013" marR="46508" indent="-227013" algn="just">
              <a:lnSpc>
                <a:spcPts val="2140"/>
              </a:lnSpc>
              <a:spcBef>
                <a:spcPts val="400"/>
              </a:spcBef>
              <a:spcAft>
                <a:spcPts val="600"/>
              </a:spcAft>
              <a:buClr>
                <a:schemeClr val="tx1"/>
              </a:buClr>
            </a:pPr>
            <a:endParaRPr lang="tr-TR" altLang="en-US" sz="2000" dirty="0">
              <a:latin typeface="Calibri" panose="020F0502020204030204" pitchFamily="34" charset="0"/>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spTree>
    <p:extLst>
      <p:ext uri="{BB962C8B-B14F-4D97-AF65-F5344CB8AC3E}">
        <p14:creationId xmlns:p14="http://schemas.microsoft.com/office/powerpoint/2010/main" val="4639043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E7F31D-607B-8009-2B82-91C1ED5E0316}"/>
              </a:ext>
            </a:extLst>
          </p:cNvPr>
          <p:cNvSpPr>
            <a:spLocks noGrp="1"/>
          </p:cNvSpPr>
          <p:nvPr>
            <p:ph type="ctrTitle"/>
          </p:nvPr>
        </p:nvSpPr>
        <p:spPr>
          <a:xfrm>
            <a:off x="1480457" y="1844675"/>
            <a:ext cx="9231086" cy="1909763"/>
          </a:xfrm>
        </p:spPr>
        <p:txBody>
          <a:bodyPr>
            <a:normAutofit/>
          </a:bodyPr>
          <a:lstStyle/>
          <a:p>
            <a:r>
              <a:rPr lang="tr-TR" sz="4000" b="1" dirty="0">
                <a:effectLst/>
                <a:latin typeface="Myriad Pro" panose="020B0503030403020204" pitchFamily="34" charset="0"/>
                <a:ea typeface="MS Mincho" panose="02020609040205080304" pitchFamily="49" charset="-128"/>
                <a:cs typeface="Calibri" panose="020F0502020204030204" pitchFamily="34" charset="0"/>
              </a:rPr>
              <a:t>Göstermiş Olduğunuz İlgi </a:t>
            </a:r>
            <a:r>
              <a:rPr lang="tr-TR" sz="4000" b="1" dirty="0">
                <a:latin typeface="Myriad Pro" panose="020B0503030403020204" pitchFamily="34" charset="0"/>
                <a:ea typeface="MS Mincho" panose="02020609040205080304" pitchFamily="49" charset="-128"/>
                <a:cs typeface="Calibri" panose="020F0502020204030204" pitchFamily="34" charset="0"/>
              </a:rPr>
              <a:t>i</a:t>
            </a:r>
            <a:r>
              <a:rPr lang="tr-TR" sz="4000" b="1" dirty="0">
                <a:effectLst/>
                <a:latin typeface="Myriad Pro" panose="020B0503030403020204" pitchFamily="34" charset="0"/>
                <a:ea typeface="MS Mincho" panose="02020609040205080304" pitchFamily="49" charset="-128"/>
                <a:cs typeface="Calibri" panose="020F0502020204030204" pitchFamily="34" charset="0"/>
              </a:rPr>
              <a:t>çin Teşekkür Ederiz!</a:t>
            </a:r>
            <a:endParaRPr lang="tr-TR" sz="4000" b="1" dirty="0">
              <a:latin typeface="Myriad Pro" panose="020B0503030403020204" pitchFamily="34" charset="0"/>
            </a:endParaRPr>
          </a:p>
        </p:txBody>
      </p:sp>
    </p:spTree>
    <p:extLst>
      <p:ext uri="{BB962C8B-B14F-4D97-AF65-F5344CB8AC3E}">
        <p14:creationId xmlns:p14="http://schemas.microsoft.com/office/powerpoint/2010/main" val="2362506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DF3D6F5-3D04-D48A-C3A0-1B7EA788ACEA}"/>
              </a:ext>
            </a:extLst>
          </p:cNvPr>
          <p:cNvSpPr>
            <a:spLocks noGrp="1"/>
          </p:cNvSpPr>
          <p:nvPr>
            <p:ph type="ctrTitle"/>
          </p:nvPr>
        </p:nvSpPr>
        <p:spPr>
          <a:xfrm>
            <a:off x="-19346" y="1844824"/>
            <a:ext cx="12211346" cy="2160239"/>
          </a:xfrm>
          <a:solidFill>
            <a:srgbClr val="00445C"/>
          </a:solidFill>
        </p:spPr>
        <p:txBody>
          <a:bodyPr anchor="ctr">
            <a:normAutofit fontScale="90000"/>
          </a:bodyPr>
          <a:lstStyle/>
          <a:p>
            <a:pPr>
              <a:spcBef>
                <a:spcPts val="600"/>
              </a:spcBef>
              <a:spcAft>
                <a:spcPts val="1200"/>
              </a:spcAft>
            </a:pPr>
            <a:br>
              <a:rPr lang="tr-TR" sz="3600" b="1" dirty="0">
                <a:solidFill>
                  <a:schemeClr val="bg1">
                    <a:lumMod val="95000"/>
                  </a:schemeClr>
                </a:solidFill>
                <a:effectLst/>
                <a:latin typeface="Myriad Pro"/>
                <a:ea typeface="MS Mincho"/>
                <a:cs typeface="Calibri"/>
              </a:rPr>
            </a:br>
            <a:br>
              <a:rPr lang="tr-TR" sz="3600" b="1" dirty="0">
                <a:solidFill>
                  <a:schemeClr val="bg1">
                    <a:lumMod val="95000"/>
                  </a:schemeClr>
                </a:solidFill>
                <a:effectLst/>
                <a:latin typeface="Myriad Pro"/>
                <a:ea typeface="MS Mincho"/>
                <a:cs typeface="Calibri"/>
              </a:rPr>
            </a:br>
            <a:r>
              <a:rPr lang="tr-TR" sz="3600" b="1" dirty="0">
                <a:solidFill>
                  <a:schemeClr val="bg1">
                    <a:lumMod val="95000"/>
                  </a:schemeClr>
                </a:solidFill>
                <a:effectLst/>
                <a:latin typeface="Myriad Pro"/>
                <a:ea typeface="MS Mincho"/>
                <a:cs typeface="Calibri"/>
              </a:rPr>
              <a:t>Trafik Güvenliğini Anlamak</a:t>
            </a:r>
            <a:br>
              <a:rPr lang="hr-HR" sz="3600" dirty="0">
                <a:effectLst/>
                <a:latin typeface="Myriad Pro" panose="020B0503030403020204" pitchFamily="34" charset="0"/>
                <a:ea typeface="MS Mincho" panose="02020609040205080304" pitchFamily="49" charset="-128"/>
                <a:cs typeface="Microsoft Uighur" panose="02000000000000000000" pitchFamily="2" charset="-78"/>
              </a:rPr>
            </a:br>
            <a:endParaRPr lang="en-GB" dirty="0">
              <a:solidFill>
                <a:schemeClr val="bg1">
                  <a:lumMod val="95000"/>
                </a:schemeClr>
              </a:solidFill>
              <a:cs typeface="Calibri Light"/>
            </a:endParaRPr>
          </a:p>
        </p:txBody>
      </p:sp>
    </p:spTree>
    <p:extLst>
      <p:ext uri="{BB962C8B-B14F-4D97-AF65-F5344CB8AC3E}">
        <p14:creationId xmlns:p14="http://schemas.microsoft.com/office/powerpoint/2010/main" val="10073350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Yol Güvenliği</a:t>
            </a:r>
          </a:p>
          <a:p>
            <a:pPr>
              <a:defRPr/>
            </a:pPr>
            <a:endParaRPr lang="en-GB" dirty="0">
              <a:solidFill>
                <a:srgbClr val="00717F"/>
              </a:solidFill>
              <a:latin typeface="Myriad Pro" panose="020B0503030403020204" pitchFamily="34" charset="0"/>
            </a:endParaRPr>
          </a:p>
        </p:txBody>
      </p:sp>
      <p:sp>
        <p:nvSpPr>
          <p:cNvPr id="2" name="object 11">
            <a:extLst>
              <a:ext uri="{FF2B5EF4-FFF2-40B4-BE49-F238E27FC236}">
                <a16:creationId xmlns:a16="http://schemas.microsoft.com/office/drawing/2014/main" id="{F0ACBCCE-47FF-E6B0-D7CB-9388CC7A73C3}"/>
              </a:ext>
            </a:extLst>
          </p:cNvPr>
          <p:cNvSpPr/>
          <p:nvPr/>
        </p:nvSpPr>
        <p:spPr>
          <a:xfrm>
            <a:off x="3404810" y="2147905"/>
            <a:ext cx="5905500" cy="3334512"/>
          </a:xfrm>
          <a:prstGeom prst="rect">
            <a:avLst/>
          </a:prstGeom>
          <a:blipFill>
            <a:blip r:embed="rId3" cstate="print"/>
            <a:stretch>
              <a:fillRect/>
            </a:stretch>
          </a:blipFill>
        </p:spPr>
        <p:txBody>
          <a:bodyPr wrap="square" lIns="0" tIns="0" rIns="0" bIns="0" rtlCol="0">
            <a:noAutofit/>
          </a:bodyPr>
          <a:lstStyle/>
          <a:p>
            <a:endParaRPr/>
          </a:p>
        </p:txBody>
      </p:sp>
      <p:sp>
        <p:nvSpPr>
          <p:cNvPr id="3" name="2 İçerik Yer Tutucusu">
            <a:extLst>
              <a:ext uri="{FF2B5EF4-FFF2-40B4-BE49-F238E27FC236}">
                <a16:creationId xmlns:a16="http://schemas.microsoft.com/office/drawing/2014/main" id="{4D83664F-BF01-024B-52A9-338E969E3006}"/>
              </a:ext>
            </a:extLst>
          </p:cNvPr>
          <p:cNvSpPr txBox="1">
            <a:spLocks/>
          </p:cNvSpPr>
          <p:nvPr/>
        </p:nvSpPr>
        <p:spPr bwMode="auto">
          <a:xfrm>
            <a:off x="0" y="1644828"/>
            <a:ext cx="12192000" cy="503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eaLnBrk="1" hangingPunct="1">
              <a:buNone/>
            </a:pPr>
            <a:r>
              <a:rPr lang="tr-TR" sz="2000" dirty="0">
                <a:latin typeface="Calibri" panose="020F0502020204030204" pitchFamily="34" charset="0"/>
              </a:rPr>
              <a:t>Yol güvenliğinin en detaylı tanımı?</a:t>
            </a:r>
            <a:endParaRPr lang="en-US" sz="2000" dirty="0">
              <a:latin typeface="Myriad Pro" panose="020B0503030403020204"/>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spTree>
    <p:extLst>
      <p:ext uri="{BB962C8B-B14F-4D97-AF65-F5344CB8AC3E}">
        <p14:creationId xmlns:p14="http://schemas.microsoft.com/office/powerpoint/2010/main" val="8365890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Soru #1</a:t>
            </a:r>
          </a:p>
          <a:p>
            <a:pPr>
              <a:defRPr/>
            </a:pPr>
            <a:endParaRPr lang="en-GB" dirty="0">
              <a:solidFill>
                <a:srgbClr val="00717F"/>
              </a:solidFill>
              <a:latin typeface="Myriad Pro" panose="020B0503030403020204" pitchFamily="34" charset="0"/>
            </a:endParaRPr>
          </a:p>
        </p:txBody>
      </p:sp>
      <p:sp>
        <p:nvSpPr>
          <p:cNvPr id="4" name="object 11">
            <a:extLst>
              <a:ext uri="{FF2B5EF4-FFF2-40B4-BE49-F238E27FC236}">
                <a16:creationId xmlns:a16="http://schemas.microsoft.com/office/drawing/2014/main" id="{87A5AB6B-2B9B-415F-7451-9CC5165B48CE}"/>
              </a:ext>
            </a:extLst>
          </p:cNvPr>
          <p:cNvSpPr/>
          <p:nvPr/>
        </p:nvSpPr>
        <p:spPr>
          <a:xfrm>
            <a:off x="4142993" y="2410260"/>
            <a:ext cx="3906011" cy="2598419"/>
          </a:xfrm>
          <a:prstGeom prst="rect">
            <a:avLst/>
          </a:prstGeom>
          <a:blipFill>
            <a:blip r:embed="rId3" cstate="print"/>
            <a:stretch>
              <a:fillRect/>
            </a:stretch>
          </a:blipFill>
        </p:spPr>
        <p:txBody>
          <a:bodyPr wrap="square" lIns="0" tIns="0" rIns="0" bIns="0" rtlCol="0">
            <a:noAutofit/>
          </a:bodyPr>
          <a:lstStyle/>
          <a:p>
            <a:endParaRPr/>
          </a:p>
        </p:txBody>
      </p:sp>
      <p:sp>
        <p:nvSpPr>
          <p:cNvPr id="5" name="2 İçerik Yer Tutucusu">
            <a:extLst>
              <a:ext uri="{FF2B5EF4-FFF2-40B4-BE49-F238E27FC236}">
                <a16:creationId xmlns:a16="http://schemas.microsoft.com/office/drawing/2014/main" id="{72D3FD36-BDFF-D04F-19E5-CAF6DBAA4940}"/>
              </a:ext>
            </a:extLst>
          </p:cNvPr>
          <p:cNvSpPr txBox="1">
            <a:spLocks/>
          </p:cNvSpPr>
          <p:nvPr/>
        </p:nvSpPr>
        <p:spPr bwMode="auto">
          <a:xfrm>
            <a:off x="0" y="1906961"/>
            <a:ext cx="12191999" cy="703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eaLnBrk="1" hangingPunct="1">
              <a:buNone/>
            </a:pPr>
            <a:r>
              <a:rPr lang="tr-TR" sz="2000" dirty="0">
                <a:latin typeface="Calibri" panose="020F0502020204030204" pitchFamily="34" charset="0"/>
              </a:rPr>
              <a:t>Yol güvenliğini nasıl tanımlarsınız?</a:t>
            </a:r>
            <a:endParaRPr lang="en-US" sz="2000" dirty="0">
              <a:latin typeface="Myriad Pro" panose="020B0503030403020204"/>
            </a:endParaRPr>
          </a:p>
          <a:p>
            <a:pPr marL="0" indent="0" eaLnBrk="1" hangingPunct="1">
              <a:buNone/>
            </a:pPr>
            <a:endParaRPr lang="tr-TR" altLang="en-US" sz="2000" dirty="0">
              <a:latin typeface="Calibri" panose="020F0502020204030204" pitchFamily="34" charset="0"/>
            </a:endParaRPr>
          </a:p>
          <a:p>
            <a:pPr eaLnBrk="1" hangingPunct="1"/>
            <a:endParaRPr lang="tr-TR" altLang="en-US" sz="2000" dirty="0"/>
          </a:p>
        </p:txBody>
      </p:sp>
    </p:spTree>
    <p:extLst>
      <p:ext uri="{BB962C8B-B14F-4D97-AF65-F5344CB8AC3E}">
        <p14:creationId xmlns:p14="http://schemas.microsoft.com/office/powerpoint/2010/main" val="18194920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a:solidFill>
                  <a:srgbClr val="00717F"/>
                </a:solidFill>
                <a:latin typeface="Myriad Pro" panose="020B0503030403020204" pitchFamily="34" charset="0"/>
                <a:ea typeface="Open Sans Extrabold"/>
                <a:cs typeface="Open Sans Extrabold"/>
              </a:rPr>
              <a:t>Yol Güvenliği</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D44B00B8-620F-0537-7932-FC1AC3FBBB49}"/>
              </a:ext>
            </a:extLst>
          </p:cNvPr>
          <p:cNvSpPr txBox="1">
            <a:spLocks/>
          </p:cNvSpPr>
          <p:nvPr/>
        </p:nvSpPr>
        <p:spPr bwMode="auto">
          <a:xfrm>
            <a:off x="287523" y="1916832"/>
            <a:ext cx="11545889" cy="1102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eaLnBrk="1" hangingPunct="1">
              <a:buNone/>
            </a:pPr>
            <a:r>
              <a:rPr lang="tr-TR" sz="2000">
                <a:latin typeface="Calibri" panose="020F0502020204030204" pitchFamily="34" charset="0"/>
              </a:rPr>
              <a:t>Yol güvenliği, belirli bir süre içerisinde bir yol kesiminde yaşanan veya yaşanması beklenen kazaların ve bu kazaların sonuçlarının türü ve şiddeti açısından ifade edilmesidir.</a:t>
            </a:r>
          </a:p>
          <a:p>
            <a:pPr marL="0" indent="0" algn="just" eaLnBrk="1" hangingPunct="1">
              <a:buNone/>
            </a:pPr>
            <a:r>
              <a:rPr lang="tr-TR" altLang="en-US" sz="2000">
                <a:latin typeface="Calibri" panose="020F0502020204030204" pitchFamily="34" charset="0"/>
              </a:rPr>
              <a:t>								        Ezra Hauer, </a:t>
            </a:r>
            <a:r>
              <a:rPr lang="en-US" sz="2000">
                <a:latin typeface="Myriad Pro" panose="020B0503030403020204"/>
              </a:rPr>
              <a:t>University of Toronto</a:t>
            </a:r>
            <a:endParaRPr lang="en-US" altLang="en-US" sz="2000">
              <a:latin typeface="Myriad Pro" panose="020B0503030403020204"/>
            </a:endParaRPr>
          </a:p>
          <a:p>
            <a:pPr algn="ctr" eaLnBrk="1" hangingPunct="1"/>
            <a:endParaRPr lang="tr-TR" altLang="en-US" sz="2000" dirty="0"/>
          </a:p>
        </p:txBody>
      </p:sp>
    </p:spTree>
    <p:extLst>
      <p:ext uri="{BB962C8B-B14F-4D97-AF65-F5344CB8AC3E}">
        <p14:creationId xmlns:p14="http://schemas.microsoft.com/office/powerpoint/2010/main" val="2378860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a:solidFill>
                  <a:srgbClr val="00717F"/>
                </a:solidFill>
                <a:latin typeface="Myriad Pro" panose="020B0503030403020204" pitchFamily="34" charset="0"/>
                <a:ea typeface="Open Sans Extrabold"/>
                <a:cs typeface="Open Sans Extrabold"/>
              </a:rPr>
              <a:t>Trafik Kazası</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D44B00B8-620F-0537-7932-FC1AC3FBBB49}"/>
              </a:ext>
            </a:extLst>
          </p:cNvPr>
          <p:cNvSpPr txBox="1">
            <a:spLocks/>
          </p:cNvSpPr>
          <p:nvPr/>
        </p:nvSpPr>
        <p:spPr bwMode="auto">
          <a:xfrm>
            <a:off x="287523" y="1916832"/>
            <a:ext cx="11545889" cy="1921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eaLnBrk="1" hangingPunct="1">
              <a:spcBef>
                <a:spcPts val="400"/>
              </a:spcBef>
              <a:spcAft>
                <a:spcPts val="600"/>
              </a:spcAft>
              <a:buNone/>
            </a:pPr>
            <a:r>
              <a:rPr lang="tr-TR" altLang="en-US" sz="2000" dirty="0">
                <a:latin typeface="Calibri" panose="020F0502020204030204" pitchFamily="34" charset="0"/>
              </a:rPr>
              <a:t>Karayolu üzerinde hareket halinde olan bir veya birden fazla aracın karıştığı ölüm, yaralanma ve/veya zararla sonuçlanmış olan olaydır (</a:t>
            </a:r>
            <a:r>
              <a:rPr lang="tr-TR" altLang="en-US" sz="2000" dirty="0">
                <a:solidFill>
                  <a:schemeClr val="accent6">
                    <a:lumMod val="75000"/>
                  </a:schemeClr>
                </a:solidFill>
                <a:latin typeface="Calibri" panose="020F0502020204030204" pitchFamily="34" charset="0"/>
              </a:rPr>
              <a:t>Karayolları Trafik Yönetmeliği</a:t>
            </a:r>
            <a:r>
              <a:rPr lang="tr-TR" altLang="en-US" sz="2000" dirty="0">
                <a:latin typeface="Calibri" panose="020F0502020204030204" pitchFamily="34" charset="0"/>
              </a:rPr>
              <a:t>). </a:t>
            </a:r>
          </a:p>
          <a:p>
            <a:pPr marL="0" indent="0" eaLnBrk="1" hangingPunct="1">
              <a:spcBef>
                <a:spcPts val="400"/>
              </a:spcBef>
              <a:spcAft>
                <a:spcPts val="600"/>
              </a:spcAft>
              <a:buNone/>
            </a:pPr>
            <a:endParaRPr lang="tr-TR" altLang="en-US" sz="2000" dirty="0">
              <a:latin typeface="Calibri" panose="020F0502020204030204" pitchFamily="34" charset="0"/>
            </a:endParaRPr>
          </a:p>
          <a:p>
            <a:pPr marL="0" indent="0" algn="just" eaLnBrk="1" hangingPunct="1">
              <a:spcBef>
                <a:spcPts val="400"/>
              </a:spcBef>
              <a:spcAft>
                <a:spcPts val="600"/>
              </a:spcAft>
              <a:buNone/>
            </a:pPr>
            <a:r>
              <a:rPr lang="tr-TR" altLang="en-US" sz="2000" dirty="0">
                <a:latin typeface="Calibri" panose="020F0502020204030204" pitchFamily="34" charset="0"/>
              </a:rPr>
              <a:t>Yol-Taşıt-Sürücü sisteminin başarısızlığa uğraması sonucu yolculuğun yaralanma, ölüm veya maddi hasar olmaksızın tamamlanamamasıdır (</a:t>
            </a:r>
            <a:r>
              <a:rPr lang="tr-TR" altLang="en-US" sz="2000" dirty="0">
                <a:solidFill>
                  <a:schemeClr val="accent6">
                    <a:lumMod val="75000"/>
                  </a:schemeClr>
                </a:solidFill>
                <a:latin typeface="Calibri" panose="020F0502020204030204" pitchFamily="34" charset="0"/>
              </a:rPr>
              <a:t>Trafik Güvenliği Literatürü</a:t>
            </a:r>
            <a:r>
              <a:rPr lang="tr-TR" altLang="en-US" sz="2000" dirty="0">
                <a:latin typeface="Calibri" panose="020F0502020204030204" pitchFamily="34" charset="0"/>
              </a:rPr>
              <a:t>). </a:t>
            </a:r>
          </a:p>
        </p:txBody>
      </p:sp>
    </p:spTree>
    <p:extLst>
      <p:ext uri="{BB962C8B-B14F-4D97-AF65-F5344CB8AC3E}">
        <p14:creationId xmlns:p14="http://schemas.microsoft.com/office/powerpoint/2010/main" val="6963122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a:extLst>
              <a:ext uri="{FF2B5EF4-FFF2-40B4-BE49-F238E27FC236}">
                <a16:creationId xmlns:a16="http://schemas.microsoft.com/office/drawing/2014/main" id="{0D76AB92-933C-EB87-D888-4E03AB36A756}"/>
              </a:ext>
            </a:extLst>
          </p:cNvPr>
          <p:cNvSpPr txBox="1">
            <a:spLocks/>
          </p:cNvSpPr>
          <p:nvPr/>
        </p:nvSpPr>
        <p:spPr bwMode="gray">
          <a:xfrm>
            <a:off x="428186" y="1644828"/>
            <a:ext cx="4384341" cy="1530864"/>
          </a:xfrm>
          <a:prstGeom prst="rect">
            <a:avLst/>
          </a:prstGeom>
        </p:spPr>
        <p:txBody>
          <a:bodyPr vert="horz" lIns="0" tIns="0" rIns="0" bIns="0" rtlCol="0" anchor="ctr" anchorCtr="0">
            <a:noAutofit/>
          </a:bodyPr>
          <a:lstStyle>
            <a:lvl1pPr algn="l" defTabSz="990571" rtl="0" eaLnBrk="1" latinLnBrk="0" hangingPunct="1">
              <a:spcBef>
                <a:spcPct val="0"/>
              </a:spcBef>
              <a:buNone/>
              <a:defRPr lang="es-ES_tradnl" sz="2000" b="0" kern="1200"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marL="0" marR="0" lvl="0" indent="0" algn="l" defTabSz="990571"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a:ln>
                <a:noFill/>
              </a:ln>
              <a:solidFill>
                <a:srgbClr val="465560"/>
              </a:solidFill>
              <a:effectLst/>
              <a:uLnTx/>
              <a:uFillTx/>
              <a:latin typeface="Myriad Pro" panose="020B0503030403020204" pitchFamily="34" charset="0"/>
            </a:endParaRPr>
          </a:p>
        </p:txBody>
      </p:sp>
      <p:sp>
        <p:nvSpPr>
          <p:cNvPr id="250" name="Text Placeholder 2">
            <a:extLst>
              <a:ext uri="{FF2B5EF4-FFF2-40B4-BE49-F238E27FC236}">
                <a16:creationId xmlns:a16="http://schemas.microsoft.com/office/drawing/2014/main" id="{8D878FB9-B60B-3683-CB9E-413B1693DB37}"/>
              </a:ext>
            </a:extLst>
          </p:cNvPr>
          <p:cNvSpPr txBox="1">
            <a:spLocks/>
          </p:cNvSpPr>
          <p:nvPr/>
        </p:nvSpPr>
        <p:spPr>
          <a:xfrm>
            <a:off x="286871" y="1173364"/>
            <a:ext cx="11546541" cy="4734377"/>
          </a:xfrm>
          <a:prstGeom prst="rect">
            <a:avLst/>
          </a:prstGeom>
        </p:spPr>
        <p:txBody>
          <a:bodyPr vert="horz" lIns="0" tIns="0" rIns="0" bIns="0" rtlCol="0" anchor="t" anchorCtr="0">
            <a:noAutofit/>
          </a:bodyPr>
          <a:lstStyle>
            <a:lvl1pPr marL="0" indent="0" algn="l" defTabSz="990571" rtl="0" eaLnBrk="1" latinLnBrk="0" hangingPunct="1">
              <a:spcBef>
                <a:spcPts val="600"/>
              </a:spcBef>
              <a:spcAft>
                <a:spcPts val="0"/>
              </a:spcAft>
              <a:buSzPct val="100000"/>
              <a:buFont typeface="Arial" panose="020B0604020202020204" pitchFamily="34" charset="0"/>
              <a:buNone/>
              <a:defRPr lang="es-ES_tradnl" sz="2200" b="1" kern="1200" dirty="0">
                <a:solidFill>
                  <a:srgbClr val="00B0D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0" indent="0" algn="l" defTabSz="990571" rtl="0" eaLnBrk="1" latinLnBrk="0" hangingPunct="1">
              <a:spcBef>
                <a:spcPts val="600"/>
              </a:spcBef>
              <a:spcAft>
                <a:spcPts val="0"/>
              </a:spcAft>
              <a:buClrTx/>
              <a:buSzPct val="100000"/>
              <a:buFont typeface="Arial"/>
              <a:buNone/>
              <a:defRPr lang="en-US" sz="1200" b="1" kern="1200" dirty="0" smtClean="0">
                <a:solidFill>
                  <a:schemeClr val="tx1"/>
                </a:solidFill>
                <a:latin typeface="+mn-lt"/>
                <a:ea typeface="+mn-ea"/>
                <a:cs typeface="+mn-cs"/>
              </a:defRPr>
            </a:lvl2pPr>
            <a:lvl3pPr marL="191094" indent="-191094" algn="l" defTabSz="990571" rtl="0" eaLnBrk="1" latinLnBrk="0" hangingPunct="1">
              <a:spcBef>
                <a:spcPts val="600"/>
              </a:spcBef>
              <a:spcAft>
                <a:spcPts val="0"/>
              </a:spcAft>
              <a:buClrTx/>
              <a:buSzPct val="100000"/>
              <a:buFont typeface="Arial" panose="020B0604020202020204" pitchFamily="34" charset="0"/>
              <a:buChar char="•"/>
              <a:defRPr lang="en-US" sz="1200" kern="1200" dirty="0" smtClean="0">
                <a:solidFill>
                  <a:schemeClr val="tx1"/>
                </a:solidFill>
                <a:latin typeface="+mn-lt"/>
                <a:ea typeface="+mn-ea"/>
                <a:cs typeface="+mn-cs"/>
              </a:defRPr>
            </a:lvl3pPr>
            <a:lvl4pPr marL="354013" indent="-176213" algn="l" defTabSz="990571" rtl="0" eaLnBrk="1" latinLnBrk="0" hangingPunct="1">
              <a:spcBef>
                <a:spcPts val="600"/>
              </a:spcBef>
              <a:spcAft>
                <a:spcPts val="0"/>
              </a:spcAft>
              <a:buClrTx/>
              <a:buSzPct val="100000"/>
              <a:buFont typeface="Verdana" panose="020B0604030504040204" pitchFamily="34" charset="0"/>
              <a:buChar char="−"/>
              <a:defRPr lang="en-US" sz="1200" kern="1200" baseline="0" dirty="0" smtClean="0">
                <a:solidFill>
                  <a:schemeClr val="tx1"/>
                </a:solidFill>
                <a:latin typeface="+mn-lt"/>
                <a:ea typeface="+mn-ea"/>
                <a:cs typeface="+mn-cs"/>
              </a:defRPr>
            </a:lvl4pPr>
            <a:lvl5pPr marL="541338" indent="-187325" algn="l" defTabSz="865030" rtl="0" eaLnBrk="1" latinLnBrk="0" hangingPunct="1">
              <a:spcBef>
                <a:spcPts val="600"/>
              </a:spcBef>
              <a:spcAft>
                <a:spcPts val="0"/>
              </a:spcAft>
              <a:buClrTx/>
              <a:buSzPct val="100000"/>
              <a:buFont typeface="Arial" panose="020B0604020202020204" pitchFamily="34" charset="0"/>
              <a:buChar char="•"/>
              <a:tabLst/>
              <a:defRPr lang="en-US" sz="1200" kern="1200" baseline="0" dirty="0" smtClean="0">
                <a:solidFill>
                  <a:schemeClr val="tx1"/>
                </a:solidFill>
                <a:latin typeface="+mn-lt"/>
                <a:ea typeface="+mn-ea"/>
                <a:cs typeface="+mn-cs"/>
              </a:defRPr>
            </a:lvl5pPr>
            <a:lvl6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6pPr>
            <a:lvl7pPr marL="577182" indent="-191094" algn="l" defTabSz="990571" rtl="0" eaLnBrk="1" latinLnBrk="0" hangingPunct="1">
              <a:spcBef>
                <a:spcPts val="0"/>
              </a:spcBef>
              <a:spcAft>
                <a:spcPts val="1083"/>
              </a:spcAft>
              <a:buFont typeface="Verdana" panose="020B0604030504040204" pitchFamily="34" charset="0"/>
              <a:buChar char="−"/>
              <a:defRPr sz="1300" kern="1200">
                <a:solidFill>
                  <a:schemeClr val="tx1"/>
                </a:solidFill>
                <a:latin typeface="+mn-lt"/>
                <a:ea typeface="+mn-ea"/>
                <a:cs typeface="+mn-cs"/>
              </a:defRPr>
            </a:lvl7pPr>
            <a:lvl8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8pPr>
            <a:lvl9pPr marL="577182" indent="-191094" algn="l" defTabSz="990571" rtl="0" eaLnBrk="1" latinLnBrk="0" hangingPunct="1">
              <a:spcBef>
                <a:spcPts val="0"/>
              </a:spcBef>
              <a:spcAft>
                <a:spcPts val="1083"/>
              </a:spcAft>
              <a:buFont typeface="Verdana" panose="020B0604030504040204" pitchFamily="34" charset="0"/>
              <a:buChar char="−"/>
              <a:defRPr sz="1300" kern="1200" baseline="0">
                <a:solidFill>
                  <a:schemeClr val="tx1"/>
                </a:solidFill>
                <a:latin typeface="+mn-lt"/>
                <a:ea typeface="+mn-ea"/>
                <a:cs typeface="+mn-cs"/>
              </a:defRPr>
            </a:lvl9pPr>
          </a:lstStyle>
          <a:p>
            <a:pPr>
              <a:defRPr/>
            </a:pPr>
            <a:r>
              <a:rPr lang="tr-TR" sz="2800" dirty="0">
                <a:solidFill>
                  <a:srgbClr val="00717F"/>
                </a:solidFill>
                <a:latin typeface="Myriad Pro" panose="020B0503030403020204" pitchFamily="34" charset="0"/>
                <a:ea typeface="Open Sans Extrabold"/>
                <a:cs typeface="Open Sans Extrabold"/>
              </a:rPr>
              <a:t>Ne Demek Kaza, Neden Kaza?</a:t>
            </a:r>
          </a:p>
          <a:p>
            <a:pPr>
              <a:defRPr/>
            </a:pPr>
            <a:endParaRPr lang="en-GB" dirty="0">
              <a:solidFill>
                <a:srgbClr val="00717F"/>
              </a:solidFill>
              <a:latin typeface="Myriad Pro" panose="020B0503030403020204" pitchFamily="34" charset="0"/>
            </a:endParaRPr>
          </a:p>
        </p:txBody>
      </p:sp>
      <p:sp>
        <p:nvSpPr>
          <p:cNvPr id="3" name="2 İçerik Yer Tutucusu">
            <a:extLst>
              <a:ext uri="{FF2B5EF4-FFF2-40B4-BE49-F238E27FC236}">
                <a16:creationId xmlns:a16="http://schemas.microsoft.com/office/drawing/2014/main" id="{D44B00B8-620F-0537-7932-FC1AC3FBBB49}"/>
              </a:ext>
            </a:extLst>
          </p:cNvPr>
          <p:cNvSpPr txBox="1">
            <a:spLocks/>
          </p:cNvSpPr>
          <p:nvPr/>
        </p:nvSpPr>
        <p:spPr bwMode="auto">
          <a:xfrm>
            <a:off x="287523" y="1916831"/>
            <a:ext cx="11545889" cy="37678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8" indent="-342908"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70" indent="-285758"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29" indent="-22860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40"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51" indent="-228605"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6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74"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86"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98" indent="-228605" algn="l" defTabSz="9144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eaLnBrk="1" hangingPunct="1">
              <a:spcBef>
                <a:spcPts val="400"/>
              </a:spcBef>
              <a:spcAft>
                <a:spcPts val="600"/>
              </a:spcAft>
              <a:buNone/>
            </a:pPr>
            <a:r>
              <a:rPr lang="tr-TR" altLang="en-US" sz="2000" dirty="0">
                <a:solidFill>
                  <a:srgbClr val="E67E22"/>
                </a:solidFill>
                <a:ea typeface="Open Sans Extrabold"/>
                <a:cs typeface="Open Sans Extrabold"/>
              </a:rPr>
              <a:t>Kaza: </a:t>
            </a:r>
            <a:r>
              <a:rPr lang="tr-TR" altLang="en-US" sz="2000" dirty="0">
                <a:latin typeface="Calibri" panose="020F0502020204030204" pitchFamily="34" charset="0"/>
                <a:ea typeface="Calibri" panose="020F0502020204030204" pitchFamily="34" charset="0"/>
                <a:cs typeface="Calibri" panose="020F0502020204030204" pitchFamily="34" charset="0"/>
              </a:rPr>
              <a:t>İstem dışı veya ihmal, tedbirsizlik ve dikkatsizlik dolayısıyla bir kimsenin, bir nesnenin veya bir aracın zarara uğraması (</a:t>
            </a:r>
            <a:r>
              <a:rPr lang="tr-TR" altLang="en-US" sz="2000"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Türk Dil Kurumu</a:t>
            </a:r>
            <a:r>
              <a:rPr lang="tr-TR" altLang="en-US" sz="2000" dirty="0">
                <a:latin typeface="Calibri" panose="020F0502020204030204" pitchFamily="34" charset="0"/>
                <a:ea typeface="Calibri" panose="020F0502020204030204" pitchFamily="34" charset="0"/>
                <a:cs typeface="Calibri" panose="020F0502020204030204" pitchFamily="34" charset="0"/>
              </a:rPr>
              <a:t>).</a:t>
            </a:r>
          </a:p>
          <a:p>
            <a:pPr marL="0" indent="0" algn="just" eaLnBrk="1" hangingPunct="1">
              <a:spcBef>
                <a:spcPts val="400"/>
              </a:spcBef>
              <a:spcAft>
                <a:spcPts val="600"/>
              </a:spcAft>
              <a:buNone/>
            </a:pPr>
            <a:r>
              <a:rPr lang="en-US" sz="2000" dirty="0">
                <a:solidFill>
                  <a:srgbClr val="E67E22"/>
                </a:solidFill>
                <a:ea typeface="Open Sans Extrabold"/>
                <a:cs typeface="Open Sans Extrabold"/>
              </a:rPr>
              <a:t>Accident: </a:t>
            </a:r>
            <a:r>
              <a:rPr lang="en-US" sz="2000" dirty="0">
                <a:latin typeface="Calibri" panose="020F0502020204030204" pitchFamily="34" charset="0"/>
                <a:ea typeface="Calibri" panose="020F0502020204030204" pitchFamily="34" charset="0"/>
                <a:cs typeface="Calibri" panose="020F0502020204030204" pitchFamily="34" charset="0"/>
              </a:rPr>
              <a:t>An unfortunate and typically unforeseen event, a disaster, a mishap; (also) unfortunate eventuality. </a:t>
            </a:r>
            <a:r>
              <a:rPr lang="tr-TR" sz="2000" dirty="0">
                <a:latin typeface="Calibri" panose="020F0502020204030204" pitchFamily="34" charset="0"/>
                <a:ea typeface="Calibri" panose="020F0502020204030204" pitchFamily="34" charset="0"/>
                <a:cs typeface="Calibri" panose="020F0502020204030204" pitchFamily="34" charset="0"/>
              </a:rPr>
              <a:t>(Talihsiz ve genellikle öngörülemeyen bir olay, bir felaket, bir kaza; (ayrıca) talihsiz olasılık.) (</a:t>
            </a:r>
            <a:r>
              <a:rPr lang="tr-TR" sz="2000"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Oxford English Dictionary</a:t>
            </a:r>
            <a:r>
              <a:rPr lang="tr-TR" sz="2000" dirty="0">
                <a:latin typeface="Calibri" panose="020F0502020204030204" pitchFamily="34" charset="0"/>
                <a:ea typeface="Calibri" panose="020F0502020204030204" pitchFamily="34" charset="0"/>
                <a:cs typeface="Calibri" panose="020F0502020204030204" pitchFamily="34" charset="0"/>
              </a:rPr>
              <a:t>).</a:t>
            </a:r>
          </a:p>
          <a:p>
            <a:pPr marL="0" indent="0" algn="just" eaLnBrk="1" hangingPunct="1">
              <a:spcBef>
                <a:spcPts val="400"/>
              </a:spcBef>
              <a:spcAft>
                <a:spcPts val="600"/>
              </a:spcAft>
              <a:buNone/>
            </a:pPr>
            <a:r>
              <a:rPr lang="tr-TR" altLang="en-US" sz="2000" dirty="0">
                <a:solidFill>
                  <a:srgbClr val="E67E22"/>
                </a:solidFill>
                <a:ea typeface="Open Sans Extrabold"/>
                <a:cs typeface="Open Sans Extrabold"/>
              </a:rPr>
              <a:t>Çarpışma: </a:t>
            </a:r>
            <a:r>
              <a:rPr lang="tr-TR" sz="2000" dirty="0">
                <a:latin typeface="Calibri" panose="020F0502020204030204" pitchFamily="34" charset="0"/>
                <a:ea typeface="Calibri" panose="020F0502020204030204" pitchFamily="34" charset="0"/>
                <a:cs typeface="Calibri" panose="020F0502020204030204" pitchFamily="34" charset="0"/>
              </a:rPr>
              <a:t>Çarpışmak işi; müsademe, sadme </a:t>
            </a:r>
            <a:r>
              <a:rPr lang="tr-TR" altLang="en-US" sz="2000" dirty="0">
                <a:latin typeface="Calibri" panose="020F0502020204030204" pitchFamily="34" charset="0"/>
                <a:ea typeface="Calibri" panose="020F0502020204030204" pitchFamily="34" charset="0"/>
                <a:cs typeface="Calibri" panose="020F0502020204030204" pitchFamily="34" charset="0"/>
              </a:rPr>
              <a:t>(</a:t>
            </a:r>
            <a:r>
              <a:rPr lang="tr-TR" altLang="en-US" sz="2000"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Türk Dil Kurumu</a:t>
            </a:r>
            <a:r>
              <a:rPr lang="tr-TR" altLang="en-US" sz="2000" dirty="0">
                <a:latin typeface="Calibri" panose="020F0502020204030204" pitchFamily="34" charset="0"/>
                <a:ea typeface="Calibri" panose="020F0502020204030204" pitchFamily="34" charset="0"/>
                <a:cs typeface="Calibri" panose="020F0502020204030204" pitchFamily="34" charset="0"/>
              </a:rPr>
              <a:t>).</a:t>
            </a:r>
          </a:p>
          <a:p>
            <a:pPr marL="0" indent="0" algn="just" eaLnBrk="1" hangingPunct="1">
              <a:spcBef>
                <a:spcPts val="400"/>
              </a:spcBef>
              <a:spcAft>
                <a:spcPts val="600"/>
              </a:spcAft>
              <a:buNone/>
            </a:pPr>
            <a:r>
              <a:rPr lang="en-US" altLang="en-US" sz="2000" dirty="0">
                <a:solidFill>
                  <a:srgbClr val="E67E22"/>
                </a:solidFill>
                <a:ea typeface="Open Sans Extrabold"/>
                <a:cs typeface="Open Sans Extrabold"/>
              </a:rPr>
              <a:t>Crash: </a:t>
            </a:r>
            <a:r>
              <a:rPr lang="en-US" sz="2000" dirty="0">
                <a:latin typeface="Calibri" panose="020F0502020204030204" pitchFamily="34" charset="0"/>
                <a:ea typeface="Calibri" panose="020F0502020204030204" pitchFamily="34" charset="0"/>
                <a:cs typeface="Calibri" panose="020F0502020204030204" pitchFamily="34" charset="0"/>
              </a:rPr>
              <a:t>To compress with violence, so as to break, bruise, destroy, squeeze out of natural shape or condition: said of the effect of pressure… </a:t>
            </a:r>
            <a:r>
              <a:rPr lang="tr-TR" sz="2000" dirty="0">
                <a:latin typeface="Calibri" panose="020F0502020204030204" pitchFamily="34" charset="0"/>
                <a:ea typeface="Calibri" panose="020F0502020204030204" pitchFamily="34" charset="0"/>
                <a:cs typeface="Calibri" panose="020F0502020204030204" pitchFamily="34" charset="0"/>
              </a:rPr>
              <a:t>(Şiddetle sıkarak, kırarak, morartarak, yok ederek, doğal şeklini veya durumunu bozarak sıkıştırmak: basınç etkisinin bir ifadesi olarak söylenir.) (</a:t>
            </a:r>
            <a:r>
              <a:rPr lang="tr-TR" sz="2000" dirty="0">
                <a:solidFill>
                  <a:schemeClr val="accent6">
                    <a:lumMod val="75000"/>
                  </a:schemeClr>
                </a:solidFill>
                <a:latin typeface="Calibri" panose="020F0502020204030204" pitchFamily="34" charset="0"/>
                <a:ea typeface="Calibri" panose="020F0502020204030204" pitchFamily="34" charset="0"/>
                <a:cs typeface="Calibri" panose="020F0502020204030204" pitchFamily="34" charset="0"/>
              </a:rPr>
              <a:t>Oxford English Dictionary</a:t>
            </a:r>
            <a:r>
              <a:rPr lang="tr-TR" sz="2000" dirty="0">
                <a:latin typeface="Calibri" panose="020F0502020204030204" pitchFamily="34" charset="0"/>
                <a:ea typeface="Calibri" panose="020F0502020204030204" pitchFamily="34" charset="0"/>
                <a:cs typeface="Calibri" panose="020F0502020204030204" pitchFamily="34" charset="0"/>
              </a:rPr>
              <a:t>). </a:t>
            </a:r>
            <a:endParaRPr lang="tr-TR" altLang="en-US" sz="20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776859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Belge" ma:contentTypeID="0x01010007AE9AADD9055F48A76998BB8EEE9D03" ma:contentTypeVersion="18" ma:contentTypeDescription="Yeni belge oluşturun." ma:contentTypeScope="" ma:versionID="c8855feb76832638f024c7af02b38e1e">
  <xsd:schema xmlns:xsd="http://www.w3.org/2001/XMLSchema" xmlns:xs="http://www.w3.org/2001/XMLSchema" xmlns:p="http://schemas.microsoft.com/office/2006/metadata/properties" xmlns:ns2="11876741-4e3d-41e4-924e-432c5fed92e0" xmlns:ns3="0fb846bb-49da-442d-ac44-1711760f675e" targetNamespace="http://schemas.microsoft.com/office/2006/metadata/properties" ma:root="true" ma:fieldsID="4180885b7ab1b7a09daeaad896a355fd" ns2:_="" ns3:_="">
    <xsd:import namespace="11876741-4e3d-41e4-924e-432c5fed92e0"/>
    <xsd:import namespace="0fb846bb-49da-442d-ac44-1711760f675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ObjectDetectorVersions" minOccurs="0"/>
                <xsd:element ref="ns2:Test"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876741-4e3d-41e4-924e-432c5fed92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Resim Etiketleri" ma:readOnly="false" ma:fieldId="{5cf76f15-5ced-4ddc-b409-7134ff3c332f}" ma:taxonomyMulti="true" ma:sspId="43e14187-b4d4-4fc9-8c4a-20dc3ccbfd5c"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Test" ma:index="21" nillable="true" ma:displayName="Test" ma:format="Dropdown" ma:internalName="Test">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fb846bb-49da-442d-ac44-1711760f675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95cadf01-7365-4aa7-ab17-dc142bd71c8a}" ma:internalName="TaxCatchAll" ma:showField="CatchAllData" ma:web="0fb846bb-49da-442d-ac44-1711760f675e">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Paylaşılanla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Ayrıntıları ile Paylaşıld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çerik Türü"/>
        <xsd:element ref="dc:title" minOccurs="0" maxOccurs="1" ma:index="4" ma:displayName="Başlı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0fb846bb-49da-442d-ac44-1711760f675e" xsi:nil="true"/>
    <Test xmlns="11876741-4e3d-41e4-924e-432c5fed92e0" xsi:nil="true"/>
    <lcf76f155ced4ddcb4097134ff3c332f xmlns="11876741-4e3d-41e4-924e-432c5fed92e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66CA165-0A25-4EAD-8E17-066E3FA26F25}">
  <ds:schemaRefs>
    <ds:schemaRef ds:uri="http://schemas.microsoft.com/sharepoint/v3/contenttype/forms"/>
  </ds:schemaRefs>
</ds:datastoreItem>
</file>

<file path=customXml/itemProps2.xml><?xml version="1.0" encoding="utf-8"?>
<ds:datastoreItem xmlns:ds="http://schemas.openxmlformats.org/officeDocument/2006/customXml" ds:itemID="{433A6D03-CEBF-4F2D-AE03-3B4942469C04}"/>
</file>

<file path=customXml/itemProps3.xml><?xml version="1.0" encoding="utf-8"?>
<ds:datastoreItem xmlns:ds="http://schemas.openxmlformats.org/officeDocument/2006/customXml" ds:itemID="{B3CECC42-3779-435B-BDFF-9DAA07AA7E39}"/>
</file>

<file path=docProps/app.xml><?xml version="1.0" encoding="utf-8"?>
<Properties xmlns="http://schemas.openxmlformats.org/officeDocument/2006/extended-properties" xmlns:vt="http://schemas.openxmlformats.org/officeDocument/2006/docPropsVTypes">
  <TotalTime>1397</TotalTime>
  <Words>1474</Words>
  <Application>Microsoft Office PowerPoint</Application>
  <PresentationFormat>Geniş ekran</PresentationFormat>
  <Paragraphs>273</Paragraphs>
  <Slides>38</Slides>
  <Notes>36</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38</vt:i4>
      </vt:variant>
    </vt:vector>
  </HeadingPairs>
  <TitlesOfParts>
    <vt:vector size="44" baseType="lpstr">
      <vt:lpstr>Arial</vt:lpstr>
      <vt:lpstr>Calibri</vt:lpstr>
      <vt:lpstr>Calibri Light</vt:lpstr>
      <vt:lpstr>Myriad Pro</vt:lpstr>
      <vt:lpstr>Wingdings</vt:lpstr>
      <vt:lpstr>Office Theme</vt:lpstr>
      <vt:lpstr>  Yol Güvenliği Planlaması Teknik Çalıştay 9 30 Nisan 2024, Ankara </vt:lpstr>
      <vt:lpstr>PowerPoint Sunusu</vt:lpstr>
      <vt:lpstr>PowerPoint Sunusu</vt:lpstr>
      <vt:lpstr>  Trafik Güvenliğini Anlamak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Göstermiş Olduğunuz İlgi için Teşekkür Ederiz!</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Birincil Veri Toplama Sonuçları</dc:title>
  <dc:creator>Ege Kacar</dc:creator>
  <cp:lastModifiedBy>Aleyna Yilmaz</cp:lastModifiedBy>
  <cp:revision>16</cp:revision>
  <dcterms:created xsi:type="dcterms:W3CDTF">2024-03-01T07:41:11Z</dcterms:created>
  <dcterms:modified xsi:type="dcterms:W3CDTF">2024-04-25T08:48:20Z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0x01010007AE9AADD9055F48A76998BB8EEE9D03</vt:lpwstr>
  </property>
</Properties>
</file>