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3"/>
    <p:sldMasterId id="2147483660" r:id="rId4"/>
  </p:sldMasterIdLst>
  <p:notesMasterIdLst>
    <p:notesMasterId r:id="rId134"/>
  </p:notesMasterIdLst>
  <p:handoutMasterIdLst>
    <p:handoutMasterId r:id="rId135"/>
  </p:handout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345" r:id="rId94"/>
    <p:sldId id="346" r:id="rId95"/>
    <p:sldId id="347" r:id="rId96"/>
    <p:sldId id="348" r:id="rId97"/>
    <p:sldId id="349" r:id="rId98"/>
    <p:sldId id="350" r:id="rId99"/>
    <p:sldId id="351" r:id="rId100"/>
    <p:sldId id="352" r:id="rId101"/>
    <p:sldId id="353" r:id="rId102"/>
    <p:sldId id="354" r:id="rId103"/>
    <p:sldId id="355" r:id="rId104"/>
    <p:sldId id="356" r:id="rId105"/>
    <p:sldId id="357" r:id="rId106"/>
    <p:sldId id="358" r:id="rId107"/>
    <p:sldId id="359" r:id="rId108"/>
    <p:sldId id="360" r:id="rId109"/>
    <p:sldId id="361" r:id="rId110"/>
    <p:sldId id="362" r:id="rId111"/>
    <p:sldId id="363" r:id="rId112"/>
    <p:sldId id="364" r:id="rId113"/>
    <p:sldId id="365" r:id="rId114"/>
    <p:sldId id="366" r:id="rId115"/>
    <p:sldId id="367" r:id="rId116"/>
    <p:sldId id="368" r:id="rId117"/>
    <p:sldId id="369" r:id="rId118"/>
    <p:sldId id="370" r:id="rId119"/>
    <p:sldId id="371" r:id="rId120"/>
    <p:sldId id="372" r:id="rId121"/>
    <p:sldId id="373" r:id="rId122"/>
    <p:sldId id="374" r:id="rId123"/>
    <p:sldId id="375" r:id="rId124"/>
    <p:sldId id="376" r:id="rId125"/>
    <p:sldId id="377" r:id="rId126"/>
    <p:sldId id="378" r:id="rId127"/>
    <p:sldId id="379" r:id="rId128"/>
    <p:sldId id="380" r:id="rId129"/>
    <p:sldId id="381" r:id="rId130"/>
    <p:sldId id="382" r:id="rId131"/>
    <p:sldId id="383" r:id="rId132"/>
    <p:sldId id="384" r:id="rId133"/>
  </p:sldIdLst>
  <p:sldSz cx="12192000" cy="6858000"/>
  <p:notesSz cx="6858000" cy="9144000"/>
  <p:embeddedFontLst>
    <p:embeddedFont>
      <p:font typeface="Barlow" panose="020B0604020202020204" charset="0"/>
      <p:regular r:id="rId136"/>
      <p:bold r:id="rId137"/>
      <p:italic r:id="rId138"/>
      <p:boldItalic r:id="rId139"/>
    </p:embeddedFont>
    <p:embeddedFont>
      <p:font typeface="Comfortaa" panose="020B0604020202020204" charset="0"/>
      <p:regular r:id="rId140"/>
      <p:bold r:id="rId141"/>
    </p:embeddedFont>
    <p:embeddedFont>
      <p:font typeface="Open Sans" panose="020B0604020202020204" charset="0"/>
      <p:regular r:id="rId142"/>
      <p:bold r:id="rId143"/>
      <p:italic r:id="rId144"/>
      <p:boldItalic r:id="rId145"/>
    </p:embeddedFont>
    <p:embeddedFont>
      <p:font typeface="Tahoma" panose="020B0604030504040204" pitchFamily="34" charset="0"/>
      <p:regular r:id="rId146"/>
      <p:bold r:id="rId147"/>
    </p:embeddedFont>
    <p:embeddedFont>
      <p:font typeface="Verdana" panose="020B0604030504040204" pitchFamily="34" charset="0"/>
      <p:regular r:id="rId148"/>
      <p:bold r:id="rId149"/>
      <p:italic r:id="rId150"/>
      <p:boldItalic r:id="rId1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56" roundtripDataSignature="AMtx7mgY/aXytVXWtpjUM05oHQx6Bn45D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518"/>
    <a:srgbClr val="C00000"/>
    <a:srgbClr val="006BA9"/>
    <a:srgbClr val="213B83"/>
    <a:srgbClr val="0E6A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D90CBF-167A-4675-9CF4-4E2B8C65A8AB}" v="3279" dt="2024-05-02T10:19:06.911"/>
    <p1510:client id="{641F68FD-E232-4E02-B971-9A88957AE3FC}" v="4" dt="2024-05-01T15:53:00.587"/>
    <p1510:client id="{7B3DE261-2CC3-26E1-6E10-4EA2AF31FFBC}" v="64" dt="2024-05-02T06:35:19.747"/>
    <p1510:client id="{886393C4-EFAD-A64A-9FE0-2746003DB739}" v="427" dt="2024-05-02T07:17:30.297"/>
    <p1510:client id="{DFF3FDC2-088E-44F3-A80B-2068928EAB47}" v="3" vWet="4" dt="2024-05-02T06:22:48.585"/>
  </p1510:revLst>
</p1510:revInfo>
</file>

<file path=ppt/tableStyles.xml><?xml version="1.0" encoding="utf-8"?>
<a:tblStyleLst xmlns:a="http://schemas.openxmlformats.org/drawingml/2006/main" def="{BDB82651-B75C-4368-B520-BB42AFBF677D}">
  <a:tblStyle styleId="{BDB82651-B75C-4368-B520-BB42AFBF677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18A54D3-F4BF-4CEC-A72D-D489AB804A83}" styleName="Table_1">
    <a:wholeTbl>
      <a:tcTxStyle b="off" i="off">
        <a:font>
          <a:latin typeface="Arial"/>
          <a:ea typeface="Arial"/>
          <a:cs typeface="Arial"/>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524FE1C-9D3F-49C7-86F0-BC720F825983}" styleName="Table_2">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font" Target="fonts/font3.fntdata"/><Relationship Id="rId159" Type="http://schemas.openxmlformats.org/officeDocument/2006/relationships/theme" Target="theme/theme1.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font" Target="fonts/font14.fntdata"/><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tableStyles" Target="tableStyles.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font" Target="fonts/font4.fntdata"/><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font" Target="fonts/font15.fntdata"/><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font" Target="fonts/font5.fntdata"/><Relationship Id="rId145" Type="http://schemas.openxmlformats.org/officeDocument/2006/relationships/font" Target="fonts/font10.fntdata"/><Relationship Id="rId16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handoutMaster" Target="handoutMasters/handoutMaster1.xml"/><Relationship Id="rId151" Type="http://schemas.openxmlformats.org/officeDocument/2006/relationships/font" Target="fonts/font16.fntdata"/><Relationship Id="rId156" Type="http://customschemas.google.com/relationships/presentationmetadata" Target="metadata"/><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font" Target="fonts/font6.fntdata"/><Relationship Id="rId146" Type="http://schemas.openxmlformats.org/officeDocument/2006/relationships/font" Target="fonts/font11.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microsoft.com/office/2015/10/relationships/revisionInfo" Target="revisionInfo.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font" Target="fonts/font1.fntdata"/><Relationship Id="rId15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font" Target="fonts/font12.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font" Target="fonts/font7.fntdata"/><Relationship Id="rId3" Type="http://schemas.openxmlformats.org/officeDocument/2006/relationships/slideMaster" Target="slideMasters/slideMaster1.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font" Target="fonts/font2.fntdata"/><Relationship Id="rId158"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font" Target="fonts/font8.fntdata"/><Relationship Id="rId148" Type="http://schemas.openxmlformats.org/officeDocument/2006/relationships/font" Target="fonts/font13.fntdata"/><Relationship Id="rId4" Type="http://schemas.openxmlformats.org/officeDocument/2006/relationships/slideMaster" Target="slideMasters/slideMaster2.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font" Target="fonts/font9.fntdata"/><Relationship Id="rId90" Type="http://schemas.openxmlformats.org/officeDocument/2006/relationships/slide" Target="slides/slide86.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ge Kacar" userId="3b608f1b-e610-420d-9dc0-63a8e798636a" providerId="ADAL" clId="{641F68FD-E232-4E02-B971-9A88957AE3FC}"/>
    <pc:docChg chg="custSel modSld">
      <pc:chgData name="Ege Kacar" userId="3b608f1b-e610-420d-9dc0-63a8e798636a" providerId="ADAL" clId="{641F68FD-E232-4E02-B971-9A88957AE3FC}" dt="2024-05-01T15:53:00.587" v="1" actId="27636"/>
      <pc:docMkLst>
        <pc:docMk/>
      </pc:docMkLst>
      <pc:sldChg chg="modSp mod">
        <pc:chgData name="Ege Kacar" userId="3b608f1b-e610-420d-9dc0-63a8e798636a" providerId="ADAL" clId="{641F68FD-E232-4E02-B971-9A88957AE3FC}" dt="2024-05-01T15:53:00.587" v="1" actId="27636"/>
        <pc:sldMkLst>
          <pc:docMk/>
          <pc:sldMk cId="0" sldId="365"/>
        </pc:sldMkLst>
        <pc:spChg chg="mod">
          <ac:chgData name="Ege Kacar" userId="3b608f1b-e610-420d-9dc0-63a8e798636a" providerId="ADAL" clId="{641F68FD-E232-4E02-B971-9A88957AE3FC}" dt="2024-05-01T15:53:00.585" v="0" actId="27636"/>
          <ac:spMkLst>
            <pc:docMk/>
            <pc:sldMk cId="0" sldId="365"/>
            <ac:spMk id="1549" creationId="{00000000-0000-0000-0000-000000000000}"/>
          </ac:spMkLst>
        </pc:spChg>
        <pc:spChg chg="mod">
          <ac:chgData name="Ege Kacar" userId="3b608f1b-e610-420d-9dc0-63a8e798636a" providerId="ADAL" clId="{641F68FD-E232-4E02-B971-9A88957AE3FC}" dt="2024-05-01T15:53:00.587" v="1" actId="27636"/>
          <ac:spMkLst>
            <pc:docMk/>
            <pc:sldMk cId="0" sldId="365"/>
            <ac:spMk id="1550" creationId="{00000000-0000-0000-0000-000000000000}"/>
          </ac:spMkLst>
        </pc:spChg>
      </pc:sldChg>
    </pc:docChg>
  </pc:docChgLst>
  <pc:docChgLst>
    <pc:chgData name="Aleyna Yilmaz" userId="S::aleyna_yilmaz@dai.com::39a25e69-548f-4692-acb3-70e2583bd061" providerId="AD" clId="Web-{886393C4-EFAD-A64A-9FE0-2746003DB739}"/>
    <pc:docChg chg="modSld">
      <pc:chgData name="Aleyna Yilmaz" userId="S::aleyna_yilmaz@dai.com::39a25e69-548f-4692-acb3-70e2583bd061" providerId="AD" clId="Web-{886393C4-EFAD-A64A-9FE0-2746003DB739}" dt="2024-05-02T07:17:30.297" v="411"/>
      <pc:docMkLst>
        <pc:docMk/>
      </pc:docMkLst>
      <pc:sldChg chg="addSp modSp">
        <pc:chgData name="Aleyna Yilmaz" userId="S::aleyna_yilmaz@dai.com::39a25e69-548f-4692-acb3-70e2583bd061" providerId="AD" clId="Web-{886393C4-EFAD-A64A-9FE0-2746003DB739}" dt="2024-05-02T07:03:14.731" v="77" actId="20577"/>
        <pc:sldMkLst>
          <pc:docMk/>
          <pc:sldMk cId="0" sldId="272"/>
        </pc:sldMkLst>
        <pc:spChg chg="add mod">
          <ac:chgData name="Aleyna Yilmaz" userId="S::aleyna_yilmaz@dai.com::39a25e69-548f-4692-acb3-70e2583bd061" providerId="AD" clId="Web-{886393C4-EFAD-A64A-9FE0-2746003DB739}" dt="2024-05-02T06:58:16.292" v="20" actId="1076"/>
          <ac:spMkLst>
            <pc:docMk/>
            <pc:sldMk cId="0" sldId="272"/>
            <ac:spMk id="2" creationId="{82200934-0C3F-B2E2-7D8D-3BCD5741AF29}"/>
          </ac:spMkLst>
        </pc:spChg>
        <pc:spChg chg="add mod">
          <ac:chgData name="Aleyna Yilmaz" userId="S::aleyna_yilmaz@dai.com::39a25e69-548f-4692-acb3-70e2583bd061" providerId="AD" clId="Web-{886393C4-EFAD-A64A-9FE0-2746003DB739}" dt="2024-05-02T06:59:29.593" v="42" actId="1076"/>
          <ac:spMkLst>
            <pc:docMk/>
            <pc:sldMk cId="0" sldId="272"/>
            <ac:spMk id="3" creationId="{E54425E7-6D0E-0296-17E7-DE9A0B4CB83F}"/>
          </ac:spMkLst>
        </pc:spChg>
        <pc:spChg chg="add mod">
          <ac:chgData name="Aleyna Yilmaz" userId="S::aleyna_yilmaz@dai.com::39a25e69-548f-4692-acb3-70e2583bd061" providerId="AD" clId="Web-{886393C4-EFAD-A64A-9FE0-2746003DB739}" dt="2024-05-02T07:03:14.731" v="77" actId="20577"/>
          <ac:spMkLst>
            <pc:docMk/>
            <pc:sldMk cId="0" sldId="272"/>
            <ac:spMk id="5" creationId="{5EB781DA-D279-CB75-478C-959C398F982F}"/>
          </ac:spMkLst>
        </pc:spChg>
        <pc:spChg chg="add mod">
          <ac:chgData name="Aleyna Yilmaz" userId="S::aleyna_yilmaz@dai.com::39a25e69-548f-4692-acb3-70e2583bd061" providerId="AD" clId="Web-{886393C4-EFAD-A64A-9FE0-2746003DB739}" dt="2024-05-02T07:03:02.684" v="65" actId="1076"/>
          <ac:spMkLst>
            <pc:docMk/>
            <pc:sldMk cId="0" sldId="272"/>
            <ac:spMk id="6" creationId="{6DB43CA0-A093-6CED-E979-4FF3310A24AF}"/>
          </ac:spMkLst>
        </pc:spChg>
      </pc:sldChg>
      <pc:sldChg chg="addSp delSp modSp">
        <pc:chgData name="Aleyna Yilmaz" userId="S::aleyna_yilmaz@dai.com::39a25e69-548f-4692-acb3-70e2583bd061" providerId="AD" clId="Web-{886393C4-EFAD-A64A-9FE0-2746003DB739}" dt="2024-05-02T07:08:37.090" v="167" actId="14100"/>
        <pc:sldMkLst>
          <pc:docMk/>
          <pc:sldMk cId="0" sldId="287"/>
        </pc:sldMkLst>
        <pc:spChg chg="add mod">
          <ac:chgData name="Aleyna Yilmaz" userId="S::aleyna_yilmaz@dai.com::39a25e69-548f-4692-acb3-70e2583bd061" providerId="AD" clId="Web-{886393C4-EFAD-A64A-9FE0-2746003DB739}" dt="2024-05-02T07:07:11.822" v="130" actId="1076"/>
          <ac:spMkLst>
            <pc:docMk/>
            <pc:sldMk cId="0" sldId="287"/>
            <ac:spMk id="2" creationId="{BA6FFB05-7EC1-D5AA-3B34-48122B722486}"/>
          </ac:spMkLst>
        </pc:spChg>
        <pc:spChg chg="add del mod">
          <ac:chgData name="Aleyna Yilmaz" userId="S::aleyna_yilmaz@dai.com::39a25e69-548f-4692-acb3-70e2583bd061" providerId="AD" clId="Web-{886393C4-EFAD-A64A-9FE0-2746003DB739}" dt="2024-05-02T07:07:20.713" v="133"/>
          <ac:spMkLst>
            <pc:docMk/>
            <pc:sldMk cId="0" sldId="287"/>
            <ac:spMk id="4" creationId="{388585D4-7336-D007-32BC-4524BF686A82}"/>
          </ac:spMkLst>
        </pc:spChg>
        <pc:spChg chg="add del">
          <ac:chgData name="Aleyna Yilmaz" userId="S::aleyna_yilmaz@dai.com::39a25e69-548f-4692-acb3-70e2583bd061" providerId="AD" clId="Web-{886393C4-EFAD-A64A-9FE0-2746003DB739}" dt="2024-05-02T07:07:33.198" v="139"/>
          <ac:spMkLst>
            <pc:docMk/>
            <pc:sldMk cId="0" sldId="287"/>
            <ac:spMk id="6" creationId="{52E19760-ED0E-63FC-6E4C-743885EE48FD}"/>
          </ac:spMkLst>
        </pc:spChg>
        <pc:spChg chg="add mod">
          <ac:chgData name="Aleyna Yilmaz" userId="S::aleyna_yilmaz@dai.com::39a25e69-548f-4692-acb3-70e2583bd061" providerId="AD" clId="Web-{886393C4-EFAD-A64A-9FE0-2746003DB739}" dt="2024-05-02T07:08:37.090" v="167" actId="14100"/>
          <ac:spMkLst>
            <pc:docMk/>
            <pc:sldMk cId="0" sldId="287"/>
            <ac:spMk id="7" creationId="{8F540D36-ACCE-C408-6325-A965CCB965E4}"/>
          </ac:spMkLst>
        </pc:spChg>
        <pc:picChg chg="add del mod">
          <ac:chgData name="Aleyna Yilmaz" userId="S::aleyna_yilmaz@dai.com::39a25e69-548f-4692-acb3-70e2583bd061" providerId="AD" clId="Web-{886393C4-EFAD-A64A-9FE0-2746003DB739}" dt="2024-05-02T07:07:30.463" v="138" actId="1076"/>
          <ac:picMkLst>
            <pc:docMk/>
            <pc:sldMk cId="0" sldId="287"/>
            <ac:picMk id="686" creationId="{00000000-0000-0000-0000-000000000000}"/>
          </ac:picMkLst>
        </pc:picChg>
      </pc:sldChg>
      <pc:sldChg chg="addSp modSp">
        <pc:chgData name="Aleyna Yilmaz" userId="S::aleyna_yilmaz@dai.com::39a25e69-548f-4692-acb3-70e2583bd061" providerId="AD" clId="Web-{886393C4-EFAD-A64A-9FE0-2746003DB739}" dt="2024-05-02T07:17:30.297" v="411"/>
        <pc:sldMkLst>
          <pc:docMk/>
          <pc:sldMk cId="0" sldId="288"/>
        </pc:sldMkLst>
        <pc:spChg chg="add mod">
          <ac:chgData name="Aleyna Yilmaz" userId="S::aleyna_yilmaz@dai.com::39a25e69-548f-4692-acb3-70e2583bd061" providerId="AD" clId="Web-{886393C4-EFAD-A64A-9FE0-2746003DB739}" dt="2024-05-02T07:10:22.424" v="185" actId="1076"/>
          <ac:spMkLst>
            <pc:docMk/>
            <pc:sldMk cId="0" sldId="288"/>
            <ac:spMk id="2" creationId="{37C6C5BE-EDDB-C126-C6DF-5F9374A79F8F}"/>
          </ac:spMkLst>
        </pc:spChg>
        <pc:spChg chg="add mod">
          <ac:chgData name="Aleyna Yilmaz" userId="S::aleyna_yilmaz@dai.com::39a25e69-548f-4692-acb3-70e2583bd061" providerId="AD" clId="Web-{886393C4-EFAD-A64A-9FE0-2746003DB739}" dt="2024-05-02T07:10:45.863" v="198" actId="1076"/>
          <ac:spMkLst>
            <pc:docMk/>
            <pc:sldMk cId="0" sldId="288"/>
            <ac:spMk id="3" creationId="{26A3F0FF-A33E-A6B1-3EEC-E408F608509D}"/>
          </ac:spMkLst>
        </pc:spChg>
        <pc:spChg chg="add mod">
          <ac:chgData name="Aleyna Yilmaz" userId="S::aleyna_yilmaz@dai.com::39a25e69-548f-4692-acb3-70e2583bd061" providerId="AD" clId="Web-{886393C4-EFAD-A64A-9FE0-2746003DB739}" dt="2024-05-02T07:11:20.458" v="216" actId="1076"/>
          <ac:spMkLst>
            <pc:docMk/>
            <pc:sldMk cId="0" sldId="288"/>
            <ac:spMk id="4" creationId="{644D1C3A-CDF9-18A2-CFE8-6B4E6AE6F4FC}"/>
          </ac:spMkLst>
        </pc:spChg>
        <pc:spChg chg="add mod">
          <ac:chgData name="Aleyna Yilmaz" userId="S::aleyna_yilmaz@dai.com::39a25e69-548f-4692-acb3-70e2583bd061" providerId="AD" clId="Web-{886393C4-EFAD-A64A-9FE0-2746003DB739}" dt="2024-05-02T07:13:35.712" v="258" actId="14100"/>
          <ac:spMkLst>
            <pc:docMk/>
            <pc:sldMk cId="0" sldId="288"/>
            <ac:spMk id="5" creationId="{CA9269B0-7125-E7C4-9405-839194DBCBE6}"/>
          </ac:spMkLst>
        </pc:spChg>
        <pc:spChg chg="add mod">
          <ac:chgData name="Aleyna Yilmaz" userId="S::aleyna_yilmaz@dai.com::39a25e69-548f-4692-acb3-70e2583bd061" providerId="AD" clId="Web-{886393C4-EFAD-A64A-9FE0-2746003DB739}" dt="2024-05-02T07:14:33.182" v="285" actId="1076"/>
          <ac:spMkLst>
            <pc:docMk/>
            <pc:sldMk cId="0" sldId="288"/>
            <ac:spMk id="6" creationId="{144F552E-AAB3-C2E5-0B8C-3250CCC6F1D6}"/>
          </ac:spMkLst>
        </pc:spChg>
        <pc:spChg chg="add mod">
          <ac:chgData name="Aleyna Yilmaz" userId="S::aleyna_yilmaz@dai.com::39a25e69-548f-4692-acb3-70e2583bd061" providerId="AD" clId="Web-{886393C4-EFAD-A64A-9FE0-2746003DB739}" dt="2024-05-02T07:15:24.262" v="321" actId="14100"/>
          <ac:spMkLst>
            <pc:docMk/>
            <pc:sldMk cId="0" sldId="288"/>
            <ac:spMk id="7" creationId="{4A8F67AD-E4A7-4F87-433F-6286BC319BE6}"/>
          </ac:spMkLst>
        </pc:spChg>
        <pc:spChg chg="add mod">
          <ac:chgData name="Aleyna Yilmaz" userId="S::aleyna_yilmaz@dai.com::39a25e69-548f-4692-acb3-70e2583bd061" providerId="AD" clId="Web-{886393C4-EFAD-A64A-9FE0-2746003DB739}" dt="2024-05-02T07:16:36.843" v="391" actId="20577"/>
          <ac:spMkLst>
            <pc:docMk/>
            <pc:sldMk cId="0" sldId="288"/>
            <ac:spMk id="8" creationId="{835124F9-FA45-E617-925C-E4E16297885D}"/>
          </ac:spMkLst>
        </pc:spChg>
        <pc:spChg chg="add mod">
          <ac:chgData name="Aleyna Yilmaz" userId="S::aleyna_yilmaz@dai.com::39a25e69-548f-4692-acb3-70e2583bd061" providerId="AD" clId="Web-{886393C4-EFAD-A64A-9FE0-2746003DB739}" dt="2024-05-02T07:17:30.297" v="411"/>
          <ac:spMkLst>
            <pc:docMk/>
            <pc:sldMk cId="0" sldId="288"/>
            <ac:spMk id="9" creationId="{E91B573B-7B3B-CB30-D24C-E1A163D2D22D}"/>
          </ac:spMkLst>
        </pc:spChg>
        <pc:picChg chg="mod">
          <ac:chgData name="Aleyna Yilmaz" userId="S::aleyna_yilmaz@dai.com::39a25e69-548f-4692-acb3-70e2583bd061" providerId="AD" clId="Web-{886393C4-EFAD-A64A-9FE0-2746003DB739}" dt="2024-05-02T07:17:03.437" v="402" actId="1076"/>
          <ac:picMkLst>
            <pc:docMk/>
            <pc:sldMk cId="0" sldId="288"/>
            <ac:picMk id="695" creationId="{00000000-0000-0000-0000-000000000000}"/>
          </ac:picMkLst>
        </pc:picChg>
      </pc:sldChg>
    </pc:docChg>
  </pc:docChgLst>
  <pc:docChgLst>
    <pc:chgData name="Aleyna Yilmaz" userId="S::aleyna_yilmaz@dai.com::39a25e69-548f-4692-acb3-70e2583bd061" providerId="AD" clId="Web-{7B3DE261-2CC3-26E1-6E10-4EA2AF31FFBC}"/>
    <pc:docChg chg="modSld">
      <pc:chgData name="Aleyna Yilmaz" userId="S::aleyna_yilmaz@dai.com::39a25e69-548f-4692-acb3-70e2583bd061" providerId="AD" clId="Web-{7B3DE261-2CC3-26E1-6E10-4EA2AF31FFBC}" dt="2024-05-02T06:35:19.747" v="34" actId="1076"/>
      <pc:docMkLst>
        <pc:docMk/>
      </pc:docMkLst>
      <pc:sldChg chg="modSp">
        <pc:chgData name="Aleyna Yilmaz" userId="S::aleyna_yilmaz@dai.com::39a25e69-548f-4692-acb3-70e2583bd061" providerId="AD" clId="Web-{7B3DE261-2CC3-26E1-6E10-4EA2AF31FFBC}" dt="2024-05-02T06:33:31.290" v="16"/>
        <pc:sldMkLst>
          <pc:docMk/>
          <pc:sldMk cId="0" sldId="257"/>
        </pc:sldMkLst>
        <pc:graphicFrameChg chg="mod modGraphic">
          <ac:chgData name="Aleyna Yilmaz" userId="S::aleyna_yilmaz@dai.com::39a25e69-548f-4692-acb3-70e2583bd061" providerId="AD" clId="Web-{7B3DE261-2CC3-26E1-6E10-4EA2AF31FFBC}" dt="2024-05-02T06:33:31.290" v="16"/>
          <ac:graphicFrameMkLst>
            <pc:docMk/>
            <pc:sldMk cId="0" sldId="257"/>
            <ac:graphicFrameMk id="170" creationId="{00000000-0000-0000-0000-000000000000}"/>
          </ac:graphicFrameMkLst>
        </pc:graphicFrameChg>
      </pc:sldChg>
      <pc:sldChg chg="addSp delSp modSp">
        <pc:chgData name="Aleyna Yilmaz" userId="S::aleyna_yilmaz@dai.com::39a25e69-548f-4692-acb3-70e2583bd061" providerId="AD" clId="Web-{7B3DE261-2CC3-26E1-6E10-4EA2AF31FFBC}" dt="2024-05-02T06:35:19.747" v="34" actId="1076"/>
        <pc:sldMkLst>
          <pc:docMk/>
          <pc:sldMk cId="0" sldId="272"/>
        </pc:sldMkLst>
        <pc:spChg chg="add del">
          <ac:chgData name="Aleyna Yilmaz" userId="S::aleyna_yilmaz@dai.com::39a25e69-548f-4692-acb3-70e2583bd061" providerId="AD" clId="Web-{7B3DE261-2CC3-26E1-6E10-4EA2AF31FFBC}" dt="2024-05-02T06:34:15.573" v="18"/>
          <ac:spMkLst>
            <pc:docMk/>
            <pc:sldMk cId="0" sldId="272"/>
            <ac:spMk id="2" creationId="{B1A65E1E-09F9-C842-0CD5-D6790E47A375}"/>
          </ac:spMkLst>
        </pc:spChg>
        <pc:spChg chg="add del">
          <ac:chgData name="Aleyna Yilmaz" userId="S::aleyna_yilmaz@dai.com::39a25e69-548f-4692-acb3-70e2583bd061" providerId="AD" clId="Web-{7B3DE261-2CC3-26E1-6E10-4EA2AF31FFBC}" dt="2024-05-02T06:34:22.370" v="20"/>
          <ac:spMkLst>
            <pc:docMk/>
            <pc:sldMk cId="0" sldId="272"/>
            <ac:spMk id="3" creationId="{A8C4359B-65BF-07E6-2964-614921DF7B4D}"/>
          </ac:spMkLst>
        </pc:spChg>
        <pc:spChg chg="add mod">
          <ac:chgData name="Aleyna Yilmaz" userId="S::aleyna_yilmaz@dai.com::39a25e69-548f-4692-acb3-70e2583bd061" providerId="AD" clId="Web-{7B3DE261-2CC3-26E1-6E10-4EA2AF31FFBC}" dt="2024-05-02T06:35:19.747" v="34" actId="1076"/>
          <ac:spMkLst>
            <pc:docMk/>
            <pc:sldMk cId="0" sldId="272"/>
            <ac:spMk id="4" creationId="{7BDCB9E0-C220-8B12-A1DC-9964AAB940D2}"/>
          </ac:spMkLst>
        </pc:spChg>
      </pc:sldChg>
    </pc:docChg>
  </pc:docChgLst>
  <pc:docChgLst>
    <pc:chgData name="Ege Kacar" userId="3b608f1b-e610-420d-9dc0-63a8e798636a" providerId="ADAL" clId="{2CD90CBF-167A-4675-9CF4-4E2B8C65A8AB}"/>
    <pc:docChg chg="undo redo custSel modSld">
      <pc:chgData name="Ege Kacar" userId="3b608f1b-e610-420d-9dc0-63a8e798636a" providerId="ADAL" clId="{2CD90CBF-167A-4675-9CF4-4E2B8C65A8AB}" dt="2024-05-02T10:19:06.911" v="4807" actId="113"/>
      <pc:docMkLst>
        <pc:docMk/>
      </pc:docMkLst>
      <pc:sldChg chg="modSp mod">
        <pc:chgData name="Ege Kacar" userId="3b608f1b-e610-420d-9dc0-63a8e798636a" providerId="ADAL" clId="{2CD90CBF-167A-4675-9CF4-4E2B8C65A8AB}" dt="2024-05-02T01:25:18.210" v="26" actId="20577"/>
        <pc:sldMkLst>
          <pc:docMk/>
          <pc:sldMk cId="0" sldId="256"/>
        </pc:sldMkLst>
        <pc:spChg chg="mod">
          <ac:chgData name="Ege Kacar" userId="3b608f1b-e610-420d-9dc0-63a8e798636a" providerId="ADAL" clId="{2CD90CBF-167A-4675-9CF4-4E2B8C65A8AB}" dt="2024-05-02T01:25:18.210" v="26" actId="20577"/>
          <ac:spMkLst>
            <pc:docMk/>
            <pc:sldMk cId="0" sldId="256"/>
            <ac:spMk id="163" creationId="{00000000-0000-0000-0000-000000000000}"/>
          </ac:spMkLst>
        </pc:spChg>
      </pc:sldChg>
      <pc:sldChg chg="modSp mod">
        <pc:chgData name="Ege Kacar" userId="3b608f1b-e610-420d-9dc0-63a8e798636a" providerId="ADAL" clId="{2CD90CBF-167A-4675-9CF4-4E2B8C65A8AB}" dt="2024-05-02T01:38:35.985" v="318" actId="20577"/>
        <pc:sldMkLst>
          <pc:docMk/>
          <pc:sldMk cId="0" sldId="257"/>
        </pc:sldMkLst>
        <pc:spChg chg="mod">
          <ac:chgData name="Ege Kacar" userId="3b608f1b-e610-420d-9dc0-63a8e798636a" providerId="ADAL" clId="{2CD90CBF-167A-4675-9CF4-4E2B8C65A8AB}" dt="2024-05-02T01:34:57.202" v="210" actId="1037"/>
          <ac:spMkLst>
            <pc:docMk/>
            <pc:sldMk cId="0" sldId="257"/>
            <ac:spMk id="169" creationId="{00000000-0000-0000-0000-000000000000}"/>
          </ac:spMkLst>
        </pc:spChg>
        <pc:spChg chg="mod">
          <ac:chgData name="Ege Kacar" userId="3b608f1b-e610-420d-9dc0-63a8e798636a" providerId="ADAL" clId="{2CD90CBF-167A-4675-9CF4-4E2B8C65A8AB}" dt="2024-05-02T01:34:57.202" v="210" actId="1037"/>
          <ac:spMkLst>
            <pc:docMk/>
            <pc:sldMk cId="0" sldId="257"/>
            <ac:spMk id="171" creationId="{00000000-0000-0000-0000-000000000000}"/>
          </ac:spMkLst>
        </pc:spChg>
        <pc:graphicFrameChg chg="mod modGraphic">
          <ac:chgData name="Ege Kacar" userId="3b608f1b-e610-420d-9dc0-63a8e798636a" providerId="ADAL" clId="{2CD90CBF-167A-4675-9CF4-4E2B8C65A8AB}" dt="2024-05-02T01:38:35.985" v="318" actId="20577"/>
          <ac:graphicFrameMkLst>
            <pc:docMk/>
            <pc:sldMk cId="0" sldId="257"/>
            <ac:graphicFrameMk id="170" creationId="{00000000-0000-0000-0000-000000000000}"/>
          </ac:graphicFrameMkLst>
        </pc:graphicFrameChg>
      </pc:sldChg>
      <pc:sldChg chg="modSp mod">
        <pc:chgData name="Ege Kacar" userId="3b608f1b-e610-420d-9dc0-63a8e798636a" providerId="ADAL" clId="{2CD90CBF-167A-4675-9CF4-4E2B8C65A8AB}" dt="2024-05-02T01:39:11.340" v="321"/>
        <pc:sldMkLst>
          <pc:docMk/>
          <pc:sldMk cId="0" sldId="258"/>
        </pc:sldMkLst>
        <pc:spChg chg="mod">
          <ac:chgData name="Ege Kacar" userId="3b608f1b-e610-420d-9dc0-63a8e798636a" providerId="ADAL" clId="{2CD90CBF-167A-4675-9CF4-4E2B8C65A8AB}" dt="2024-05-02T01:39:11.340" v="321"/>
          <ac:spMkLst>
            <pc:docMk/>
            <pc:sldMk cId="0" sldId="258"/>
            <ac:spMk id="178" creationId="{00000000-0000-0000-0000-000000000000}"/>
          </ac:spMkLst>
        </pc:spChg>
      </pc:sldChg>
      <pc:sldChg chg="modSp mod">
        <pc:chgData name="Ege Kacar" userId="3b608f1b-e610-420d-9dc0-63a8e798636a" providerId="ADAL" clId="{2CD90CBF-167A-4675-9CF4-4E2B8C65A8AB}" dt="2024-05-02T01:40:55.851" v="344" actId="20577"/>
        <pc:sldMkLst>
          <pc:docMk/>
          <pc:sldMk cId="0" sldId="259"/>
        </pc:sldMkLst>
        <pc:spChg chg="mod">
          <ac:chgData name="Ege Kacar" userId="3b608f1b-e610-420d-9dc0-63a8e798636a" providerId="ADAL" clId="{2CD90CBF-167A-4675-9CF4-4E2B8C65A8AB}" dt="2024-05-02T01:39:23.716" v="322"/>
          <ac:spMkLst>
            <pc:docMk/>
            <pc:sldMk cId="0" sldId="259"/>
            <ac:spMk id="184" creationId="{00000000-0000-0000-0000-000000000000}"/>
          </ac:spMkLst>
        </pc:spChg>
        <pc:spChg chg="mod">
          <ac:chgData name="Ege Kacar" userId="3b608f1b-e610-420d-9dc0-63a8e798636a" providerId="ADAL" clId="{2CD90CBF-167A-4675-9CF4-4E2B8C65A8AB}" dt="2024-05-02T01:40:39.167" v="341" actId="20577"/>
          <ac:spMkLst>
            <pc:docMk/>
            <pc:sldMk cId="0" sldId="259"/>
            <ac:spMk id="186" creationId="{00000000-0000-0000-0000-000000000000}"/>
          </ac:spMkLst>
        </pc:spChg>
        <pc:spChg chg="mod">
          <ac:chgData name="Ege Kacar" userId="3b608f1b-e610-420d-9dc0-63a8e798636a" providerId="ADAL" clId="{2CD90CBF-167A-4675-9CF4-4E2B8C65A8AB}" dt="2024-05-02T01:40:55.851" v="344" actId="20577"/>
          <ac:spMkLst>
            <pc:docMk/>
            <pc:sldMk cId="0" sldId="259"/>
            <ac:spMk id="187" creationId="{00000000-0000-0000-0000-000000000000}"/>
          </ac:spMkLst>
        </pc:spChg>
        <pc:spChg chg="mod">
          <ac:chgData name="Ege Kacar" userId="3b608f1b-e610-420d-9dc0-63a8e798636a" providerId="ADAL" clId="{2CD90CBF-167A-4675-9CF4-4E2B8C65A8AB}" dt="2024-05-02T01:40:07.976" v="334" actId="122"/>
          <ac:spMkLst>
            <pc:docMk/>
            <pc:sldMk cId="0" sldId="259"/>
            <ac:spMk id="188" creationId="{00000000-0000-0000-0000-000000000000}"/>
          </ac:spMkLst>
        </pc:spChg>
      </pc:sldChg>
      <pc:sldChg chg="addSp delSp modSp mod">
        <pc:chgData name="Ege Kacar" userId="3b608f1b-e610-420d-9dc0-63a8e798636a" providerId="ADAL" clId="{2CD90CBF-167A-4675-9CF4-4E2B8C65A8AB}" dt="2024-05-02T01:48:52.821" v="514" actId="1076"/>
        <pc:sldMkLst>
          <pc:docMk/>
          <pc:sldMk cId="0" sldId="260"/>
        </pc:sldMkLst>
        <pc:spChg chg="add del">
          <ac:chgData name="Ege Kacar" userId="3b608f1b-e610-420d-9dc0-63a8e798636a" providerId="ADAL" clId="{2CD90CBF-167A-4675-9CF4-4E2B8C65A8AB}" dt="2024-05-02T01:46:48.836" v="481" actId="22"/>
          <ac:spMkLst>
            <pc:docMk/>
            <pc:sldMk cId="0" sldId="260"/>
            <ac:spMk id="3" creationId="{E8B4C43D-E8A2-875B-C5A5-FADCF75C7474}"/>
          </ac:spMkLst>
        </pc:spChg>
        <pc:spChg chg="mod">
          <ac:chgData name="Ege Kacar" userId="3b608f1b-e610-420d-9dc0-63a8e798636a" providerId="ADAL" clId="{2CD90CBF-167A-4675-9CF4-4E2B8C65A8AB}" dt="2024-05-02T01:41:22.127" v="347"/>
          <ac:spMkLst>
            <pc:docMk/>
            <pc:sldMk cId="0" sldId="260"/>
            <ac:spMk id="194" creationId="{00000000-0000-0000-0000-000000000000}"/>
          </ac:spMkLst>
        </pc:spChg>
        <pc:spChg chg="mod">
          <ac:chgData name="Ege Kacar" userId="3b608f1b-e610-420d-9dc0-63a8e798636a" providerId="ADAL" clId="{2CD90CBF-167A-4675-9CF4-4E2B8C65A8AB}" dt="2024-05-02T01:47:02.289" v="506" actId="1076"/>
          <ac:spMkLst>
            <pc:docMk/>
            <pc:sldMk cId="0" sldId="260"/>
            <ac:spMk id="196" creationId="{00000000-0000-0000-0000-000000000000}"/>
          </ac:spMkLst>
        </pc:spChg>
        <pc:spChg chg="mod">
          <ac:chgData name="Ege Kacar" userId="3b608f1b-e610-420d-9dc0-63a8e798636a" providerId="ADAL" clId="{2CD90CBF-167A-4675-9CF4-4E2B8C65A8AB}" dt="2024-05-02T01:47:05.575" v="507" actId="1076"/>
          <ac:spMkLst>
            <pc:docMk/>
            <pc:sldMk cId="0" sldId="260"/>
            <ac:spMk id="197" creationId="{00000000-0000-0000-0000-000000000000}"/>
          </ac:spMkLst>
        </pc:spChg>
        <pc:spChg chg="mod">
          <ac:chgData name="Ege Kacar" userId="3b608f1b-e610-420d-9dc0-63a8e798636a" providerId="ADAL" clId="{2CD90CBF-167A-4675-9CF4-4E2B8C65A8AB}" dt="2024-05-02T01:47:10.427" v="508" actId="1076"/>
          <ac:spMkLst>
            <pc:docMk/>
            <pc:sldMk cId="0" sldId="260"/>
            <ac:spMk id="198" creationId="{00000000-0000-0000-0000-000000000000}"/>
          </ac:spMkLst>
        </pc:spChg>
        <pc:spChg chg="mod">
          <ac:chgData name="Ege Kacar" userId="3b608f1b-e610-420d-9dc0-63a8e798636a" providerId="ADAL" clId="{2CD90CBF-167A-4675-9CF4-4E2B8C65A8AB}" dt="2024-05-02T01:47:14.177" v="509" actId="1076"/>
          <ac:spMkLst>
            <pc:docMk/>
            <pc:sldMk cId="0" sldId="260"/>
            <ac:spMk id="199" creationId="{00000000-0000-0000-0000-000000000000}"/>
          </ac:spMkLst>
        </pc:spChg>
        <pc:spChg chg="mod">
          <ac:chgData name="Ege Kacar" userId="3b608f1b-e610-420d-9dc0-63a8e798636a" providerId="ADAL" clId="{2CD90CBF-167A-4675-9CF4-4E2B8C65A8AB}" dt="2024-05-02T01:42:00.265" v="358"/>
          <ac:spMkLst>
            <pc:docMk/>
            <pc:sldMk cId="0" sldId="260"/>
            <ac:spMk id="200" creationId="{00000000-0000-0000-0000-000000000000}"/>
          </ac:spMkLst>
        </pc:spChg>
        <pc:spChg chg="mod">
          <ac:chgData name="Ege Kacar" userId="3b608f1b-e610-420d-9dc0-63a8e798636a" providerId="ADAL" clId="{2CD90CBF-167A-4675-9CF4-4E2B8C65A8AB}" dt="2024-05-02T01:45:21.612" v="477" actId="20577"/>
          <ac:spMkLst>
            <pc:docMk/>
            <pc:sldMk cId="0" sldId="260"/>
            <ac:spMk id="202" creationId="{00000000-0000-0000-0000-000000000000}"/>
          </ac:spMkLst>
        </pc:spChg>
        <pc:spChg chg="mod">
          <ac:chgData name="Ege Kacar" userId="3b608f1b-e610-420d-9dc0-63a8e798636a" providerId="ADAL" clId="{2CD90CBF-167A-4675-9CF4-4E2B8C65A8AB}" dt="2024-05-02T01:46:59.613" v="505" actId="1076"/>
          <ac:spMkLst>
            <pc:docMk/>
            <pc:sldMk cId="0" sldId="260"/>
            <ac:spMk id="203" creationId="{00000000-0000-0000-0000-000000000000}"/>
          </ac:spMkLst>
        </pc:spChg>
        <pc:spChg chg="mod">
          <ac:chgData name="Ege Kacar" userId="3b608f1b-e610-420d-9dc0-63a8e798636a" providerId="ADAL" clId="{2CD90CBF-167A-4675-9CF4-4E2B8C65A8AB}" dt="2024-05-02T01:48:52.821" v="514" actId="1076"/>
          <ac:spMkLst>
            <pc:docMk/>
            <pc:sldMk cId="0" sldId="260"/>
            <ac:spMk id="204" creationId="{00000000-0000-0000-0000-000000000000}"/>
          </ac:spMkLst>
        </pc:spChg>
        <pc:spChg chg="mod">
          <ac:chgData name="Ege Kacar" userId="3b608f1b-e610-420d-9dc0-63a8e798636a" providerId="ADAL" clId="{2CD90CBF-167A-4675-9CF4-4E2B8C65A8AB}" dt="2024-05-02T01:42:33.028" v="365"/>
          <ac:spMkLst>
            <pc:docMk/>
            <pc:sldMk cId="0" sldId="260"/>
            <ac:spMk id="205" creationId="{00000000-0000-0000-0000-000000000000}"/>
          </ac:spMkLst>
        </pc:spChg>
        <pc:spChg chg="mod">
          <ac:chgData name="Ege Kacar" userId="3b608f1b-e610-420d-9dc0-63a8e798636a" providerId="ADAL" clId="{2CD90CBF-167A-4675-9CF4-4E2B8C65A8AB}" dt="2024-05-02T01:44:52.266" v="467" actId="404"/>
          <ac:spMkLst>
            <pc:docMk/>
            <pc:sldMk cId="0" sldId="260"/>
            <ac:spMk id="206" creationId="{00000000-0000-0000-0000-000000000000}"/>
          </ac:spMkLst>
        </pc:spChg>
      </pc:sldChg>
      <pc:sldChg chg="modSp mod">
        <pc:chgData name="Ege Kacar" userId="3b608f1b-e610-420d-9dc0-63a8e798636a" providerId="ADAL" clId="{2CD90CBF-167A-4675-9CF4-4E2B8C65A8AB}" dt="2024-05-02T01:56:16.006" v="546" actId="20577"/>
        <pc:sldMkLst>
          <pc:docMk/>
          <pc:sldMk cId="0" sldId="261"/>
        </pc:sldMkLst>
        <pc:spChg chg="mod">
          <ac:chgData name="Ege Kacar" userId="3b608f1b-e610-420d-9dc0-63a8e798636a" providerId="ADAL" clId="{2CD90CBF-167A-4675-9CF4-4E2B8C65A8AB}" dt="2024-05-02T01:52:32.034" v="536" actId="20577"/>
          <ac:spMkLst>
            <pc:docMk/>
            <pc:sldMk cId="0" sldId="261"/>
            <ac:spMk id="212" creationId="{00000000-0000-0000-0000-000000000000}"/>
          </ac:spMkLst>
        </pc:spChg>
        <pc:spChg chg="mod">
          <ac:chgData name="Ege Kacar" userId="3b608f1b-e610-420d-9dc0-63a8e798636a" providerId="ADAL" clId="{2CD90CBF-167A-4675-9CF4-4E2B8C65A8AB}" dt="2024-05-02T01:51:22.549" v="533" actId="20577"/>
          <ac:spMkLst>
            <pc:docMk/>
            <pc:sldMk cId="0" sldId="261"/>
            <ac:spMk id="213" creationId="{00000000-0000-0000-0000-000000000000}"/>
          </ac:spMkLst>
        </pc:spChg>
        <pc:spChg chg="mod">
          <ac:chgData name="Ege Kacar" userId="3b608f1b-e610-420d-9dc0-63a8e798636a" providerId="ADAL" clId="{2CD90CBF-167A-4675-9CF4-4E2B8C65A8AB}" dt="2024-05-02T01:54:14.212" v="541" actId="14100"/>
          <ac:spMkLst>
            <pc:docMk/>
            <pc:sldMk cId="0" sldId="261"/>
            <ac:spMk id="214" creationId="{00000000-0000-0000-0000-000000000000}"/>
          </ac:spMkLst>
        </pc:spChg>
        <pc:spChg chg="mod">
          <ac:chgData name="Ege Kacar" userId="3b608f1b-e610-420d-9dc0-63a8e798636a" providerId="ADAL" clId="{2CD90CBF-167A-4675-9CF4-4E2B8C65A8AB}" dt="2024-05-02T01:54:33.917" v="542"/>
          <ac:spMkLst>
            <pc:docMk/>
            <pc:sldMk cId="0" sldId="261"/>
            <ac:spMk id="215" creationId="{00000000-0000-0000-0000-000000000000}"/>
          </ac:spMkLst>
        </pc:spChg>
        <pc:spChg chg="mod">
          <ac:chgData name="Ege Kacar" userId="3b608f1b-e610-420d-9dc0-63a8e798636a" providerId="ADAL" clId="{2CD90CBF-167A-4675-9CF4-4E2B8C65A8AB}" dt="2024-05-02T01:56:16.006" v="546" actId="20577"/>
          <ac:spMkLst>
            <pc:docMk/>
            <pc:sldMk cId="0" sldId="261"/>
            <ac:spMk id="216" creationId="{00000000-0000-0000-0000-000000000000}"/>
          </ac:spMkLst>
        </pc:spChg>
        <pc:spChg chg="mod">
          <ac:chgData name="Ege Kacar" userId="3b608f1b-e610-420d-9dc0-63a8e798636a" providerId="ADAL" clId="{2CD90CBF-167A-4675-9CF4-4E2B8C65A8AB}" dt="2024-05-02T01:49:14.355" v="517"/>
          <ac:spMkLst>
            <pc:docMk/>
            <pc:sldMk cId="0" sldId="261"/>
            <ac:spMk id="217" creationId="{00000000-0000-0000-0000-000000000000}"/>
          </ac:spMkLst>
        </pc:spChg>
        <pc:spChg chg="mod">
          <ac:chgData name="Ege Kacar" userId="3b608f1b-e610-420d-9dc0-63a8e798636a" providerId="ADAL" clId="{2CD90CBF-167A-4675-9CF4-4E2B8C65A8AB}" dt="2024-05-02T01:49:32.761" v="519" actId="14100"/>
          <ac:spMkLst>
            <pc:docMk/>
            <pc:sldMk cId="0" sldId="261"/>
            <ac:spMk id="218" creationId="{00000000-0000-0000-0000-000000000000}"/>
          </ac:spMkLst>
        </pc:spChg>
        <pc:spChg chg="mod">
          <ac:chgData name="Ege Kacar" userId="3b608f1b-e610-420d-9dc0-63a8e798636a" providerId="ADAL" clId="{2CD90CBF-167A-4675-9CF4-4E2B8C65A8AB}" dt="2024-05-02T01:49:45.788" v="525" actId="14100"/>
          <ac:spMkLst>
            <pc:docMk/>
            <pc:sldMk cId="0" sldId="261"/>
            <ac:spMk id="219" creationId="{00000000-0000-0000-0000-000000000000}"/>
          </ac:spMkLst>
        </pc:spChg>
        <pc:spChg chg="mod">
          <ac:chgData name="Ege Kacar" userId="3b608f1b-e610-420d-9dc0-63a8e798636a" providerId="ADAL" clId="{2CD90CBF-167A-4675-9CF4-4E2B8C65A8AB}" dt="2024-05-02T01:50:03.258" v="527" actId="14100"/>
          <ac:spMkLst>
            <pc:docMk/>
            <pc:sldMk cId="0" sldId="261"/>
            <ac:spMk id="220" creationId="{00000000-0000-0000-0000-000000000000}"/>
          </ac:spMkLst>
        </pc:spChg>
        <pc:spChg chg="mod">
          <ac:chgData name="Ege Kacar" userId="3b608f1b-e610-420d-9dc0-63a8e798636a" providerId="ADAL" clId="{2CD90CBF-167A-4675-9CF4-4E2B8C65A8AB}" dt="2024-05-02T01:50:08.508" v="529" actId="14100"/>
          <ac:spMkLst>
            <pc:docMk/>
            <pc:sldMk cId="0" sldId="261"/>
            <ac:spMk id="221" creationId="{00000000-0000-0000-0000-000000000000}"/>
          </ac:spMkLst>
        </pc:spChg>
        <pc:spChg chg="mod">
          <ac:chgData name="Ege Kacar" userId="3b608f1b-e610-420d-9dc0-63a8e798636a" providerId="ADAL" clId="{2CD90CBF-167A-4675-9CF4-4E2B8C65A8AB}" dt="2024-05-02T01:50:15.438" v="531" actId="14100"/>
          <ac:spMkLst>
            <pc:docMk/>
            <pc:sldMk cId="0" sldId="261"/>
            <ac:spMk id="222" creationId="{00000000-0000-0000-0000-000000000000}"/>
          </ac:spMkLst>
        </pc:spChg>
      </pc:sldChg>
      <pc:sldChg chg="addSp delSp modSp mod">
        <pc:chgData name="Ege Kacar" userId="3b608f1b-e610-420d-9dc0-63a8e798636a" providerId="ADAL" clId="{2CD90CBF-167A-4675-9CF4-4E2B8C65A8AB}" dt="2024-05-02T02:09:25.680" v="611" actId="14100"/>
        <pc:sldMkLst>
          <pc:docMk/>
          <pc:sldMk cId="0" sldId="262"/>
        </pc:sldMkLst>
        <pc:spChg chg="add mod">
          <ac:chgData name="Ege Kacar" userId="3b608f1b-e610-420d-9dc0-63a8e798636a" providerId="ADAL" clId="{2CD90CBF-167A-4675-9CF4-4E2B8C65A8AB}" dt="2024-05-02T02:08:11.645" v="598" actId="20577"/>
          <ac:spMkLst>
            <pc:docMk/>
            <pc:sldMk cId="0" sldId="262"/>
            <ac:spMk id="2" creationId="{9FF34E3B-7A78-DDAC-5A1D-6036AD950BF6}"/>
          </ac:spMkLst>
        </pc:spChg>
        <pc:spChg chg="add mod">
          <ac:chgData name="Ege Kacar" userId="3b608f1b-e610-420d-9dc0-63a8e798636a" providerId="ADAL" clId="{2CD90CBF-167A-4675-9CF4-4E2B8C65A8AB}" dt="2024-05-02T02:08:38.391" v="607"/>
          <ac:spMkLst>
            <pc:docMk/>
            <pc:sldMk cId="0" sldId="262"/>
            <ac:spMk id="3" creationId="{9D138B9F-3B29-C6D5-5255-D8C134907B22}"/>
          </ac:spMkLst>
        </pc:spChg>
        <pc:spChg chg="add del">
          <ac:chgData name="Ege Kacar" userId="3b608f1b-e610-420d-9dc0-63a8e798636a" providerId="ADAL" clId="{2CD90CBF-167A-4675-9CF4-4E2B8C65A8AB}" dt="2024-05-02T02:08:37.692" v="606" actId="22"/>
          <ac:spMkLst>
            <pc:docMk/>
            <pc:sldMk cId="0" sldId="262"/>
            <ac:spMk id="5" creationId="{73468411-E00E-5DFF-49AB-8BEE3CA7BC6E}"/>
          </ac:spMkLst>
        </pc:spChg>
        <pc:spChg chg="mod">
          <ac:chgData name="Ege Kacar" userId="3b608f1b-e610-420d-9dc0-63a8e798636a" providerId="ADAL" clId="{2CD90CBF-167A-4675-9CF4-4E2B8C65A8AB}" dt="2024-05-02T01:56:29.107" v="547"/>
          <ac:spMkLst>
            <pc:docMk/>
            <pc:sldMk cId="0" sldId="262"/>
            <ac:spMk id="228" creationId="{00000000-0000-0000-0000-000000000000}"/>
          </ac:spMkLst>
        </pc:spChg>
        <pc:spChg chg="mod">
          <ac:chgData name="Ege Kacar" userId="3b608f1b-e610-420d-9dc0-63a8e798636a" providerId="ADAL" clId="{2CD90CBF-167A-4675-9CF4-4E2B8C65A8AB}" dt="2024-05-02T01:56:39.788" v="549" actId="14100"/>
          <ac:spMkLst>
            <pc:docMk/>
            <pc:sldMk cId="0" sldId="262"/>
            <ac:spMk id="229" creationId="{00000000-0000-0000-0000-000000000000}"/>
          </ac:spMkLst>
        </pc:spChg>
        <pc:spChg chg="mod">
          <ac:chgData name="Ege Kacar" userId="3b608f1b-e610-420d-9dc0-63a8e798636a" providerId="ADAL" clId="{2CD90CBF-167A-4675-9CF4-4E2B8C65A8AB}" dt="2024-05-02T02:03:51.932" v="554" actId="20577"/>
          <ac:spMkLst>
            <pc:docMk/>
            <pc:sldMk cId="0" sldId="262"/>
            <ac:spMk id="233" creationId="{00000000-0000-0000-0000-000000000000}"/>
          </ac:spMkLst>
        </pc:spChg>
        <pc:spChg chg="mod">
          <ac:chgData name="Ege Kacar" userId="3b608f1b-e610-420d-9dc0-63a8e798636a" providerId="ADAL" clId="{2CD90CBF-167A-4675-9CF4-4E2B8C65A8AB}" dt="2024-05-02T02:07:54.752" v="571" actId="14100"/>
          <ac:spMkLst>
            <pc:docMk/>
            <pc:sldMk cId="0" sldId="262"/>
            <ac:spMk id="236" creationId="{00000000-0000-0000-0000-000000000000}"/>
          </ac:spMkLst>
        </pc:spChg>
        <pc:spChg chg="mod">
          <ac:chgData name="Ege Kacar" userId="3b608f1b-e610-420d-9dc0-63a8e798636a" providerId="ADAL" clId="{2CD90CBF-167A-4675-9CF4-4E2B8C65A8AB}" dt="2024-05-02T02:07:04.296" v="561"/>
          <ac:spMkLst>
            <pc:docMk/>
            <pc:sldMk cId="0" sldId="262"/>
            <ac:spMk id="238" creationId="{00000000-0000-0000-0000-000000000000}"/>
          </ac:spMkLst>
        </pc:spChg>
        <pc:spChg chg="mod">
          <ac:chgData name="Ege Kacar" userId="3b608f1b-e610-420d-9dc0-63a8e798636a" providerId="ADAL" clId="{2CD90CBF-167A-4675-9CF4-4E2B8C65A8AB}" dt="2024-05-02T02:04:28.568" v="557" actId="20577"/>
          <ac:spMkLst>
            <pc:docMk/>
            <pc:sldMk cId="0" sldId="262"/>
            <ac:spMk id="242" creationId="{00000000-0000-0000-0000-000000000000}"/>
          </ac:spMkLst>
        </pc:spChg>
        <pc:spChg chg="del mod">
          <ac:chgData name="Ege Kacar" userId="3b608f1b-e610-420d-9dc0-63a8e798636a" providerId="ADAL" clId="{2CD90CBF-167A-4675-9CF4-4E2B8C65A8AB}" dt="2024-05-02T02:07:59.528" v="572" actId="478"/>
          <ac:spMkLst>
            <pc:docMk/>
            <pc:sldMk cId="0" sldId="262"/>
            <ac:spMk id="247" creationId="{00000000-0000-0000-0000-000000000000}"/>
          </ac:spMkLst>
        </pc:spChg>
        <pc:spChg chg="mod">
          <ac:chgData name="Ege Kacar" userId="3b608f1b-e610-420d-9dc0-63a8e798636a" providerId="ADAL" clId="{2CD90CBF-167A-4675-9CF4-4E2B8C65A8AB}" dt="2024-05-02T02:06:35.711" v="560" actId="20577"/>
          <ac:spMkLst>
            <pc:docMk/>
            <pc:sldMk cId="0" sldId="262"/>
            <ac:spMk id="251" creationId="{00000000-0000-0000-0000-000000000000}"/>
          </ac:spMkLst>
        </pc:spChg>
        <pc:spChg chg="del">
          <ac:chgData name="Ege Kacar" userId="3b608f1b-e610-420d-9dc0-63a8e798636a" providerId="ADAL" clId="{2CD90CBF-167A-4675-9CF4-4E2B8C65A8AB}" dt="2024-05-02T02:08:23.835" v="599" actId="478"/>
          <ac:spMkLst>
            <pc:docMk/>
            <pc:sldMk cId="0" sldId="262"/>
            <ac:spMk id="255" creationId="{00000000-0000-0000-0000-000000000000}"/>
          </ac:spMkLst>
        </pc:spChg>
        <pc:spChg chg="mod">
          <ac:chgData name="Ege Kacar" userId="3b608f1b-e610-420d-9dc0-63a8e798636a" providerId="ADAL" clId="{2CD90CBF-167A-4675-9CF4-4E2B8C65A8AB}" dt="2024-05-02T02:09:25.680" v="611" actId="14100"/>
          <ac:spMkLst>
            <pc:docMk/>
            <pc:sldMk cId="0" sldId="262"/>
            <ac:spMk id="256" creationId="{00000000-0000-0000-0000-000000000000}"/>
          </ac:spMkLst>
        </pc:spChg>
        <pc:grpChg chg="mod">
          <ac:chgData name="Ege Kacar" userId="3b608f1b-e610-420d-9dc0-63a8e798636a" providerId="ADAL" clId="{2CD90CBF-167A-4675-9CF4-4E2B8C65A8AB}" dt="2024-05-02T02:08:28.687" v="602" actId="1076"/>
          <ac:grpSpMkLst>
            <pc:docMk/>
            <pc:sldMk cId="0" sldId="262"/>
            <ac:grpSpMk id="239" creationId="{00000000-0000-0000-0000-000000000000}"/>
          </ac:grpSpMkLst>
        </pc:grpChg>
      </pc:sldChg>
      <pc:sldChg chg="modSp mod">
        <pc:chgData name="Ege Kacar" userId="3b608f1b-e610-420d-9dc0-63a8e798636a" providerId="ADAL" clId="{2CD90CBF-167A-4675-9CF4-4E2B8C65A8AB}" dt="2024-05-02T02:13:07.734" v="647"/>
        <pc:sldMkLst>
          <pc:docMk/>
          <pc:sldMk cId="0" sldId="263"/>
        </pc:sldMkLst>
        <pc:spChg chg="mod">
          <ac:chgData name="Ege Kacar" userId="3b608f1b-e610-420d-9dc0-63a8e798636a" providerId="ADAL" clId="{2CD90CBF-167A-4675-9CF4-4E2B8C65A8AB}" dt="2024-05-02T02:10:00.188" v="616" actId="14100"/>
          <ac:spMkLst>
            <pc:docMk/>
            <pc:sldMk cId="0" sldId="263"/>
            <ac:spMk id="262" creationId="{00000000-0000-0000-0000-000000000000}"/>
          </ac:spMkLst>
        </pc:spChg>
        <pc:spChg chg="mod">
          <ac:chgData name="Ege Kacar" userId="3b608f1b-e610-420d-9dc0-63a8e798636a" providerId="ADAL" clId="{2CD90CBF-167A-4675-9CF4-4E2B8C65A8AB}" dt="2024-05-02T02:10:21.098" v="622" actId="14100"/>
          <ac:spMkLst>
            <pc:docMk/>
            <pc:sldMk cId="0" sldId="263"/>
            <ac:spMk id="263" creationId="{00000000-0000-0000-0000-000000000000}"/>
          </ac:spMkLst>
        </pc:spChg>
        <pc:spChg chg="mod">
          <ac:chgData name="Ege Kacar" userId="3b608f1b-e610-420d-9dc0-63a8e798636a" providerId="ADAL" clId="{2CD90CBF-167A-4675-9CF4-4E2B8C65A8AB}" dt="2024-05-02T02:10:52.994" v="623"/>
          <ac:spMkLst>
            <pc:docMk/>
            <pc:sldMk cId="0" sldId="263"/>
            <ac:spMk id="264" creationId="{00000000-0000-0000-0000-000000000000}"/>
          </ac:spMkLst>
        </pc:spChg>
        <pc:spChg chg="mod">
          <ac:chgData name="Ege Kacar" userId="3b608f1b-e610-420d-9dc0-63a8e798636a" providerId="ADAL" clId="{2CD90CBF-167A-4675-9CF4-4E2B8C65A8AB}" dt="2024-05-02T02:11:07.784" v="625"/>
          <ac:spMkLst>
            <pc:docMk/>
            <pc:sldMk cId="0" sldId="263"/>
            <ac:spMk id="265" creationId="{00000000-0000-0000-0000-000000000000}"/>
          </ac:spMkLst>
        </pc:spChg>
        <pc:spChg chg="mod">
          <ac:chgData name="Ege Kacar" userId="3b608f1b-e610-420d-9dc0-63a8e798636a" providerId="ADAL" clId="{2CD90CBF-167A-4675-9CF4-4E2B8C65A8AB}" dt="2024-05-02T02:12:58.753" v="645" actId="6549"/>
          <ac:spMkLst>
            <pc:docMk/>
            <pc:sldMk cId="0" sldId="263"/>
            <ac:spMk id="266" creationId="{00000000-0000-0000-0000-000000000000}"/>
          </ac:spMkLst>
        </pc:spChg>
        <pc:spChg chg="mod">
          <ac:chgData name="Ege Kacar" userId="3b608f1b-e610-420d-9dc0-63a8e798636a" providerId="ADAL" clId="{2CD90CBF-167A-4675-9CF4-4E2B8C65A8AB}" dt="2024-05-02T02:11:57.995" v="633" actId="14100"/>
          <ac:spMkLst>
            <pc:docMk/>
            <pc:sldMk cId="0" sldId="263"/>
            <ac:spMk id="267" creationId="{00000000-0000-0000-0000-000000000000}"/>
          </ac:spMkLst>
        </pc:spChg>
        <pc:spChg chg="mod">
          <ac:chgData name="Ege Kacar" userId="3b608f1b-e610-420d-9dc0-63a8e798636a" providerId="ADAL" clId="{2CD90CBF-167A-4675-9CF4-4E2B8C65A8AB}" dt="2024-05-02T02:11:37.100" v="631" actId="1076"/>
          <ac:spMkLst>
            <pc:docMk/>
            <pc:sldMk cId="0" sldId="263"/>
            <ac:spMk id="268" creationId="{00000000-0000-0000-0000-000000000000}"/>
          </ac:spMkLst>
        </pc:spChg>
        <pc:spChg chg="mod">
          <ac:chgData name="Ege Kacar" userId="3b608f1b-e610-420d-9dc0-63a8e798636a" providerId="ADAL" clId="{2CD90CBF-167A-4675-9CF4-4E2B8C65A8AB}" dt="2024-05-02T02:13:04.233" v="646"/>
          <ac:spMkLst>
            <pc:docMk/>
            <pc:sldMk cId="0" sldId="263"/>
            <ac:spMk id="270" creationId="{00000000-0000-0000-0000-000000000000}"/>
          </ac:spMkLst>
        </pc:spChg>
        <pc:spChg chg="mod">
          <ac:chgData name="Ege Kacar" userId="3b608f1b-e610-420d-9dc0-63a8e798636a" providerId="ADAL" clId="{2CD90CBF-167A-4675-9CF4-4E2B8C65A8AB}" dt="2024-05-02T02:13:07.734" v="647"/>
          <ac:spMkLst>
            <pc:docMk/>
            <pc:sldMk cId="0" sldId="263"/>
            <ac:spMk id="271" creationId="{00000000-0000-0000-0000-000000000000}"/>
          </ac:spMkLst>
        </pc:spChg>
        <pc:spChg chg="mod">
          <ac:chgData name="Ege Kacar" userId="3b608f1b-e610-420d-9dc0-63a8e798636a" providerId="ADAL" clId="{2CD90CBF-167A-4675-9CF4-4E2B8C65A8AB}" dt="2024-05-02T02:11:03.706" v="624"/>
          <ac:spMkLst>
            <pc:docMk/>
            <pc:sldMk cId="0" sldId="263"/>
            <ac:spMk id="272" creationId="{00000000-0000-0000-0000-000000000000}"/>
          </ac:spMkLst>
        </pc:spChg>
        <pc:spChg chg="mod">
          <ac:chgData name="Ege Kacar" userId="3b608f1b-e610-420d-9dc0-63a8e798636a" providerId="ADAL" clId="{2CD90CBF-167A-4675-9CF4-4E2B8C65A8AB}" dt="2024-05-02T02:11:21.791" v="628"/>
          <ac:spMkLst>
            <pc:docMk/>
            <pc:sldMk cId="0" sldId="263"/>
            <ac:spMk id="273" creationId="{00000000-0000-0000-0000-000000000000}"/>
          </ac:spMkLst>
        </pc:spChg>
      </pc:sldChg>
      <pc:sldChg chg="modSp mod">
        <pc:chgData name="Ege Kacar" userId="3b608f1b-e610-420d-9dc0-63a8e798636a" providerId="ADAL" clId="{2CD90CBF-167A-4675-9CF4-4E2B8C65A8AB}" dt="2024-05-02T02:20:47.372" v="662"/>
        <pc:sldMkLst>
          <pc:docMk/>
          <pc:sldMk cId="0" sldId="264"/>
        </pc:sldMkLst>
        <pc:spChg chg="mod">
          <ac:chgData name="Ege Kacar" userId="3b608f1b-e610-420d-9dc0-63a8e798636a" providerId="ADAL" clId="{2CD90CBF-167A-4675-9CF4-4E2B8C65A8AB}" dt="2024-05-02T02:20:47.372" v="662"/>
          <ac:spMkLst>
            <pc:docMk/>
            <pc:sldMk cId="0" sldId="264"/>
            <ac:spMk id="280" creationId="{00000000-0000-0000-0000-000000000000}"/>
          </ac:spMkLst>
        </pc:spChg>
      </pc:sldChg>
      <pc:sldChg chg="addSp delSp modSp mod">
        <pc:chgData name="Ege Kacar" userId="3b608f1b-e610-420d-9dc0-63a8e798636a" providerId="ADAL" clId="{2CD90CBF-167A-4675-9CF4-4E2B8C65A8AB}" dt="2024-05-02T02:35:02.377" v="893" actId="20577"/>
        <pc:sldMkLst>
          <pc:docMk/>
          <pc:sldMk cId="0" sldId="265"/>
        </pc:sldMkLst>
        <pc:spChg chg="add mod">
          <ac:chgData name="Ege Kacar" userId="3b608f1b-e610-420d-9dc0-63a8e798636a" providerId="ADAL" clId="{2CD90CBF-167A-4675-9CF4-4E2B8C65A8AB}" dt="2024-05-02T02:33:35.504" v="864" actId="14100"/>
          <ac:spMkLst>
            <pc:docMk/>
            <pc:sldMk cId="0" sldId="265"/>
            <ac:spMk id="4" creationId="{B8E26FF0-5786-51A4-2BAC-4C8D355ABDC7}"/>
          </ac:spMkLst>
        </pc:spChg>
        <pc:spChg chg="mod">
          <ac:chgData name="Ege Kacar" userId="3b608f1b-e610-420d-9dc0-63a8e798636a" providerId="ADAL" clId="{2CD90CBF-167A-4675-9CF4-4E2B8C65A8AB}" dt="2024-05-02T02:34:50.253" v="888" actId="1076"/>
          <ac:spMkLst>
            <pc:docMk/>
            <pc:sldMk cId="0" sldId="265"/>
            <ac:spMk id="286" creationId="{00000000-0000-0000-0000-000000000000}"/>
          </ac:spMkLst>
        </pc:spChg>
        <pc:spChg chg="mod">
          <ac:chgData name="Ege Kacar" userId="3b608f1b-e610-420d-9dc0-63a8e798636a" providerId="ADAL" clId="{2CD90CBF-167A-4675-9CF4-4E2B8C65A8AB}" dt="2024-05-02T02:34:40.848" v="886" actId="1076"/>
          <ac:spMkLst>
            <pc:docMk/>
            <pc:sldMk cId="0" sldId="265"/>
            <ac:spMk id="288" creationId="{00000000-0000-0000-0000-000000000000}"/>
          </ac:spMkLst>
        </pc:spChg>
        <pc:spChg chg="mod">
          <ac:chgData name="Ege Kacar" userId="3b608f1b-e610-420d-9dc0-63a8e798636a" providerId="ADAL" clId="{2CD90CBF-167A-4675-9CF4-4E2B8C65A8AB}" dt="2024-05-02T02:35:02.377" v="893" actId="20577"/>
          <ac:spMkLst>
            <pc:docMk/>
            <pc:sldMk cId="0" sldId="265"/>
            <ac:spMk id="289" creationId="{00000000-0000-0000-0000-000000000000}"/>
          </ac:spMkLst>
        </pc:spChg>
        <pc:spChg chg="mod">
          <ac:chgData name="Ege Kacar" userId="3b608f1b-e610-420d-9dc0-63a8e798636a" providerId="ADAL" clId="{2CD90CBF-167A-4675-9CF4-4E2B8C65A8AB}" dt="2024-05-02T02:34:25.649" v="882" actId="20577"/>
          <ac:spMkLst>
            <pc:docMk/>
            <pc:sldMk cId="0" sldId="265"/>
            <ac:spMk id="290" creationId="{00000000-0000-0000-0000-000000000000}"/>
          </ac:spMkLst>
        </pc:spChg>
        <pc:spChg chg="mod">
          <ac:chgData name="Ege Kacar" userId="3b608f1b-e610-420d-9dc0-63a8e798636a" providerId="ADAL" clId="{2CD90CBF-167A-4675-9CF4-4E2B8C65A8AB}" dt="2024-05-02T02:20:57.918" v="663"/>
          <ac:spMkLst>
            <pc:docMk/>
            <pc:sldMk cId="0" sldId="265"/>
            <ac:spMk id="291" creationId="{00000000-0000-0000-0000-000000000000}"/>
          </ac:spMkLst>
        </pc:spChg>
        <pc:spChg chg="mod">
          <ac:chgData name="Ege Kacar" userId="3b608f1b-e610-420d-9dc0-63a8e798636a" providerId="ADAL" clId="{2CD90CBF-167A-4675-9CF4-4E2B8C65A8AB}" dt="2024-05-02T02:21:41.486" v="673" actId="1076"/>
          <ac:spMkLst>
            <pc:docMk/>
            <pc:sldMk cId="0" sldId="265"/>
            <ac:spMk id="292" creationId="{00000000-0000-0000-0000-000000000000}"/>
          </ac:spMkLst>
        </pc:spChg>
        <pc:spChg chg="mod">
          <ac:chgData name="Ege Kacar" userId="3b608f1b-e610-420d-9dc0-63a8e798636a" providerId="ADAL" clId="{2CD90CBF-167A-4675-9CF4-4E2B8C65A8AB}" dt="2024-05-02T02:21:29.066" v="669" actId="1076"/>
          <ac:spMkLst>
            <pc:docMk/>
            <pc:sldMk cId="0" sldId="265"/>
            <ac:spMk id="293" creationId="{00000000-0000-0000-0000-000000000000}"/>
          </ac:spMkLst>
        </pc:spChg>
        <pc:spChg chg="mod">
          <ac:chgData name="Ege Kacar" userId="3b608f1b-e610-420d-9dc0-63a8e798636a" providerId="ADAL" clId="{2CD90CBF-167A-4675-9CF4-4E2B8C65A8AB}" dt="2024-05-02T02:22:08.948" v="676" actId="122"/>
          <ac:spMkLst>
            <pc:docMk/>
            <pc:sldMk cId="0" sldId="265"/>
            <ac:spMk id="294" creationId="{00000000-0000-0000-0000-000000000000}"/>
          </ac:spMkLst>
        </pc:spChg>
        <pc:spChg chg="mod">
          <ac:chgData name="Ege Kacar" userId="3b608f1b-e610-420d-9dc0-63a8e798636a" providerId="ADAL" clId="{2CD90CBF-167A-4675-9CF4-4E2B8C65A8AB}" dt="2024-05-02T02:22:31.419" v="679" actId="122"/>
          <ac:spMkLst>
            <pc:docMk/>
            <pc:sldMk cId="0" sldId="265"/>
            <ac:spMk id="295" creationId="{00000000-0000-0000-0000-000000000000}"/>
          </ac:spMkLst>
        </pc:spChg>
        <pc:spChg chg="mod">
          <ac:chgData name="Ege Kacar" userId="3b608f1b-e610-420d-9dc0-63a8e798636a" providerId="ADAL" clId="{2CD90CBF-167A-4675-9CF4-4E2B8C65A8AB}" dt="2024-05-02T02:22:42.046" v="682" actId="14100"/>
          <ac:spMkLst>
            <pc:docMk/>
            <pc:sldMk cId="0" sldId="265"/>
            <ac:spMk id="296" creationId="{00000000-0000-0000-0000-000000000000}"/>
          </ac:spMkLst>
        </pc:spChg>
        <pc:spChg chg="mod">
          <ac:chgData name="Ege Kacar" userId="3b608f1b-e610-420d-9dc0-63a8e798636a" providerId="ADAL" clId="{2CD90CBF-167A-4675-9CF4-4E2B8C65A8AB}" dt="2024-05-02T02:22:54.983" v="685" actId="1076"/>
          <ac:spMkLst>
            <pc:docMk/>
            <pc:sldMk cId="0" sldId="265"/>
            <ac:spMk id="297" creationId="{00000000-0000-0000-0000-000000000000}"/>
          </ac:spMkLst>
        </pc:spChg>
        <pc:spChg chg="add del mod">
          <ac:chgData name="Ege Kacar" userId="3b608f1b-e610-420d-9dc0-63a8e798636a" providerId="ADAL" clId="{2CD90CBF-167A-4675-9CF4-4E2B8C65A8AB}" dt="2024-05-02T02:27:08.697" v="783" actId="478"/>
          <ac:spMkLst>
            <pc:docMk/>
            <pc:sldMk cId="0" sldId="265"/>
            <ac:spMk id="303" creationId="{00000000-0000-0000-0000-000000000000}"/>
          </ac:spMkLst>
        </pc:spChg>
        <pc:spChg chg="mod">
          <ac:chgData name="Ege Kacar" userId="3b608f1b-e610-420d-9dc0-63a8e798636a" providerId="ADAL" clId="{2CD90CBF-167A-4675-9CF4-4E2B8C65A8AB}" dt="2024-05-02T02:33:58.523" v="870" actId="14100"/>
          <ac:spMkLst>
            <pc:docMk/>
            <pc:sldMk cId="0" sldId="265"/>
            <ac:spMk id="304" creationId="{00000000-0000-0000-0000-000000000000}"/>
          </ac:spMkLst>
        </pc:spChg>
        <pc:spChg chg="mod ord">
          <ac:chgData name="Ege Kacar" userId="3b608f1b-e610-420d-9dc0-63a8e798636a" providerId="ADAL" clId="{2CD90CBF-167A-4675-9CF4-4E2B8C65A8AB}" dt="2024-05-02T02:34:13.007" v="875" actId="1076"/>
          <ac:spMkLst>
            <pc:docMk/>
            <pc:sldMk cId="0" sldId="265"/>
            <ac:spMk id="305" creationId="{00000000-0000-0000-0000-000000000000}"/>
          </ac:spMkLst>
        </pc:spChg>
        <pc:spChg chg="mod">
          <ac:chgData name="Ege Kacar" userId="3b608f1b-e610-420d-9dc0-63a8e798636a" providerId="ADAL" clId="{2CD90CBF-167A-4675-9CF4-4E2B8C65A8AB}" dt="2024-05-02T02:32:24.980" v="803" actId="122"/>
          <ac:spMkLst>
            <pc:docMk/>
            <pc:sldMk cId="0" sldId="265"/>
            <ac:spMk id="313" creationId="{00000000-0000-0000-0000-000000000000}"/>
          </ac:spMkLst>
        </pc:spChg>
        <pc:spChg chg="mod">
          <ac:chgData name="Ege Kacar" userId="3b608f1b-e610-420d-9dc0-63a8e798636a" providerId="ADAL" clId="{2CD90CBF-167A-4675-9CF4-4E2B8C65A8AB}" dt="2024-05-02T02:32:58.032" v="812" actId="122"/>
          <ac:spMkLst>
            <pc:docMk/>
            <pc:sldMk cId="0" sldId="265"/>
            <ac:spMk id="315" creationId="{00000000-0000-0000-0000-000000000000}"/>
          </ac:spMkLst>
        </pc:spChg>
        <pc:spChg chg="mod">
          <ac:chgData name="Ege Kacar" userId="3b608f1b-e610-420d-9dc0-63a8e798636a" providerId="ADAL" clId="{2CD90CBF-167A-4675-9CF4-4E2B8C65A8AB}" dt="2024-05-02T02:26:45.850" v="765" actId="1035"/>
          <ac:spMkLst>
            <pc:docMk/>
            <pc:sldMk cId="0" sldId="265"/>
            <ac:spMk id="316" creationId="{00000000-0000-0000-0000-000000000000}"/>
          </ac:spMkLst>
        </pc:spChg>
        <pc:spChg chg="mod">
          <ac:chgData name="Ege Kacar" userId="3b608f1b-e610-420d-9dc0-63a8e798636a" providerId="ADAL" clId="{2CD90CBF-167A-4675-9CF4-4E2B8C65A8AB}" dt="2024-05-02T02:26:45.850" v="765" actId="1035"/>
          <ac:spMkLst>
            <pc:docMk/>
            <pc:sldMk cId="0" sldId="265"/>
            <ac:spMk id="317" creationId="{00000000-0000-0000-0000-000000000000}"/>
          </ac:spMkLst>
        </pc:spChg>
        <pc:spChg chg="del mod">
          <ac:chgData name="Ege Kacar" userId="3b608f1b-e610-420d-9dc0-63a8e798636a" providerId="ADAL" clId="{2CD90CBF-167A-4675-9CF4-4E2B8C65A8AB}" dt="2024-05-02T02:33:15.058" v="821" actId="478"/>
          <ac:spMkLst>
            <pc:docMk/>
            <pc:sldMk cId="0" sldId="265"/>
            <ac:spMk id="319" creationId="{00000000-0000-0000-0000-000000000000}"/>
          </ac:spMkLst>
        </pc:spChg>
        <pc:spChg chg="mod">
          <ac:chgData name="Ege Kacar" userId="3b608f1b-e610-420d-9dc0-63a8e798636a" providerId="ADAL" clId="{2CD90CBF-167A-4675-9CF4-4E2B8C65A8AB}" dt="2024-05-02T02:23:48.650" v="689" actId="122"/>
          <ac:spMkLst>
            <pc:docMk/>
            <pc:sldMk cId="0" sldId="265"/>
            <ac:spMk id="323" creationId="{00000000-0000-0000-0000-000000000000}"/>
          </ac:spMkLst>
        </pc:spChg>
        <pc:spChg chg="mod">
          <ac:chgData name="Ege Kacar" userId="3b608f1b-e610-420d-9dc0-63a8e798636a" providerId="ADAL" clId="{2CD90CBF-167A-4675-9CF4-4E2B8C65A8AB}" dt="2024-05-02T02:26:45.907" v="767" actId="14100"/>
          <ac:spMkLst>
            <pc:docMk/>
            <pc:sldMk cId="0" sldId="265"/>
            <ac:spMk id="327" creationId="{00000000-0000-0000-0000-000000000000}"/>
          </ac:spMkLst>
        </pc:spChg>
        <pc:spChg chg="add del">
          <ac:chgData name="Ege Kacar" userId="3b608f1b-e610-420d-9dc0-63a8e798636a" providerId="ADAL" clId="{2CD90CBF-167A-4675-9CF4-4E2B8C65A8AB}" dt="2024-05-02T02:26:45.611" v="758" actId="478"/>
          <ac:spMkLst>
            <pc:docMk/>
            <pc:sldMk cId="0" sldId="265"/>
            <ac:spMk id="328" creationId="{00000000-0000-0000-0000-000000000000}"/>
          </ac:spMkLst>
        </pc:spChg>
        <pc:spChg chg="mod">
          <ac:chgData name="Ege Kacar" userId="3b608f1b-e610-420d-9dc0-63a8e798636a" providerId="ADAL" clId="{2CD90CBF-167A-4675-9CF4-4E2B8C65A8AB}" dt="2024-05-02T02:26:45.550" v="756" actId="1035"/>
          <ac:spMkLst>
            <pc:docMk/>
            <pc:sldMk cId="0" sldId="265"/>
            <ac:spMk id="331" creationId="{00000000-0000-0000-0000-000000000000}"/>
          </ac:spMkLst>
        </pc:spChg>
        <pc:spChg chg="mod">
          <ac:chgData name="Ege Kacar" userId="3b608f1b-e610-420d-9dc0-63a8e798636a" providerId="ADAL" clId="{2CD90CBF-167A-4675-9CF4-4E2B8C65A8AB}" dt="2024-05-02T02:26:45.580" v="757" actId="1076"/>
          <ac:spMkLst>
            <pc:docMk/>
            <pc:sldMk cId="0" sldId="265"/>
            <ac:spMk id="332" creationId="{00000000-0000-0000-0000-000000000000}"/>
          </ac:spMkLst>
        </pc:spChg>
        <pc:spChg chg="del">
          <ac:chgData name="Ege Kacar" userId="3b608f1b-e610-420d-9dc0-63a8e798636a" providerId="ADAL" clId="{2CD90CBF-167A-4675-9CF4-4E2B8C65A8AB}" dt="2024-05-02T02:24:45.053" v="703" actId="478"/>
          <ac:spMkLst>
            <pc:docMk/>
            <pc:sldMk cId="0" sldId="265"/>
            <ac:spMk id="333" creationId="{00000000-0000-0000-0000-000000000000}"/>
          </ac:spMkLst>
        </pc:spChg>
        <pc:spChg chg="mod">
          <ac:chgData name="Ege Kacar" userId="3b608f1b-e610-420d-9dc0-63a8e798636a" providerId="ADAL" clId="{2CD90CBF-167A-4675-9CF4-4E2B8C65A8AB}" dt="2024-05-02T02:32:51.603" v="810" actId="14100"/>
          <ac:spMkLst>
            <pc:docMk/>
            <pc:sldMk cId="0" sldId="265"/>
            <ac:spMk id="335" creationId="{00000000-0000-0000-0000-000000000000}"/>
          </ac:spMkLst>
        </pc:spChg>
        <pc:grpChg chg="mod ord">
          <ac:chgData name="Ege Kacar" userId="3b608f1b-e610-420d-9dc0-63a8e798636a" providerId="ADAL" clId="{2CD90CBF-167A-4675-9CF4-4E2B8C65A8AB}" dt="2024-05-02T02:27:16.242" v="784" actId="14100"/>
          <ac:grpSpMkLst>
            <pc:docMk/>
            <pc:sldMk cId="0" sldId="265"/>
            <ac:grpSpMk id="324" creationId="{00000000-0000-0000-0000-000000000000}"/>
          </ac:grpSpMkLst>
        </pc:grpChg>
        <pc:grpChg chg="mod">
          <ac:chgData name="Ege Kacar" userId="3b608f1b-e610-420d-9dc0-63a8e798636a" providerId="ADAL" clId="{2CD90CBF-167A-4675-9CF4-4E2B8C65A8AB}" dt="2024-05-02T02:26:45.501" v="755" actId="14100"/>
          <ac:grpSpMkLst>
            <pc:docMk/>
            <pc:sldMk cId="0" sldId="265"/>
            <ac:grpSpMk id="329" creationId="{00000000-0000-0000-0000-000000000000}"/>
          </ac:grpSpMkLst>
        </pc:grpChg>
        <pc:cxnChg chg="add mod">
          <ac:chgData name="Ege Kacar" userId="3b608f1b-e610-420d-9dc0-63a8e798636a" providerId="ADAL" clId="{2CD90CBF-167A-4675-9CF4-4E2B8C65A8AB}" dt="2024-05-02T02:31:53.524" v="798" actId="1582"/>
          <ac:cxnSpMkLst>
            <pc:docMk/>
            <pc:sldMk cId="0" sldId="265"/>
            <ac:cxnSpMk id="3" creationId="{12A79627-9F52-A3A6-13DE-047BD2A58061}"/>
          </ac:cxnSpMkLst>
        </pc:cxnChg>
      </pc:sldChg>
      <pc:sldChg chg="modSp mod">
        <pc:chgData name="Ege Kacar" userId="3b608f1b-e610-420d-9dc0-63a8e798636a" providerId="ADAL" clId="{2CD90CBF-167A-4675-9CF4-4E2B8C65A8AB}" dt="2024-05-02T02:37:13.054" v="929" actId="948"/>
        <pc:sldMkLst>
          <pc:docMk/>
          <pc:sldMk cId="0" sldId="266"/>
        </pc:sldMkLst>
        <pc:spChg chg="mod">
          <ac:chgData name="Ege Kacar" userId="3b608f1b-e610-420d-9dc0-63a8e798636a" providerId="ADAL" clId="{2CD90CBF-167A-4675-9CF4-4E2B8C65A8AB}" dt="2024-05-02T02:36:43.016" v="913" actId="14100"/>
          <ac:spMkLst>
            <pc:docMk/>
            <pc:sldMk cId="0" sldId="266"/>
            <ac:spMk id="341" creationId="{00000000-0000-0000-0000-000000000000}"/>
          </ac:spMkLst>
        </pc:spChg>
        <pc:spChg chg="mod">
          <ac:chgData name="Ege Kacar" userId="3b608f1b-e610-420d-9dc0-63a8e798636a" providerId="ADAL" clId="{2CD90CBF-167A-4675-9CF4-4E2B8C65A8AB}" dt="2024-05-02T02:37:13.054" v="929" actId="948"/>
          <ac:spMkLst>
            <pc:docMk/>
            <pc:sldMk cId="0" sldId="266"/>
            <ac:spMk id="344" creationId="{00000000-0000-0000-0000-000000000000}"/>
          </ac:spMkLst>
        </pc:spChg>
      </pc:sldChg>
      <pc:sldChg chg="addSp delSp modSp mod">
        <pc:chgData name="Ege Kacar" userId="3b608f1b-e610-420d-9dc0-63a8e798636a" providerId="ADAL" clId="{2CD90CBF-167A-4675-9CF4-4E2B8C65A8AB}" dt="2024-05-02T02:40:12.872" v="1025" actId="1076"/>
        <pc:sldMkLst>
          <pc:docMk/>
          <pc:sldMk cId="0" sldId="267"/>
        </pc:sldMkLst>
        <pc:spChg chg="add mod">
          <ac:chgData name="Ege Kacar" userId="3b608f1b-e610-420d-9dc0-63a8e798636a" providerId="ADAL" clId="{2CD90CBF-167A-4675-9CF4-4E2B8C65A8AB}" dt="2024-05-02T02:39:10.768" v="971" actId="20577"/>
          <ac:spMkLst>
            <pc:docMk/>
            <pc:sldMk cId="0" sldId="267"/>
            <ac:spMk id="2" creationId="{F8A34244-77FB-BFDD-80C6-DBDC8A5C21AC}"/>
          </ac:spMkLst>
        </pc:spChg>
        <pc:spChg chg="add mod">
          <ac:chgData name="Ege Kacar" userId="3b608f1b-e610-420d-9dc0-63a8e798636a" providerId="ADAL" clId="{2CD90CBF-167A-4675-9CF4-4E2B8C65A8AB}" dt="2024-05-02T02:40:12.872" v="1025" actId="1076"/>
          <ac:spMkLst>
            <pc:docMk/>
            <pc:sldMk cId="0" sldId="267"/>
            <ac:spMk id="3" creationId="{39775CF6-388A-AB01-F9ED-833DCC7829F1}"/>
          </ac:spMkLst>
        </pc:spChg>
        <pc:spChg chg="mod">
          <ac:chgData name="Ege Kacar" userId="3b608f1b-e610-420d-9dc0-63a8e798636a" providerId="ADAL" clId="{2CD90CBF-167A-4675-9CF4-4E2B8C65A8AB}" dt="2024-05-02T02:38:48.261" v="953" actId="1076"/>
          <ac:spMkLst>
            <pc:docMk/>
            <pc:sldMk cId="0" sldId="267"/>
            <ac:spMk id="358" creationId="{00000000-0000-0000-0000-000000000000}"/>
          </ac:spMkLst>
        </pc:spChg>
        <pc:spChg chg="del mod">
          <ac:chgData name="Ege Kacar" userId="3b608f1b-e610-420d-9dc0-63a8e798636a" providerId="ADAL" clId="{2CD90CBF-167A-4675-9CF4-4E2B8C65A8AB}" dt="2024-05-02T02:39:03.101" v="957" actId="478"/>
          <ac:spMkLst>
            <pc:docMk/>
            <pc:sldMk cId="0" sldId="267"/>
            <ac:spMk id="364" creationId="{00000000-0000-0000-0000-000000000000}"/>
          </ac:spMkLst>
        </pc:spChg>
        <pc:spChg chg="del mod">
          <ac:chgData name="Ege Kacar" userId="3b608f1b-e610-420d-9dc0-63a8e798636a" providerId="ADAL" clId="{2CD90CBF-167A-4675-9CF4-4E2B8C65A8AB}" dt="2024-05-02T02:39:56.478" v="980" actId="478"/>
          <ac:spMkLst>
            <pc:docMk/>
            <pc:sldMk cId="0" sldId="267"/>
            <ac:spMk id="370" creationId="{00000000-0000-0000-0000-000000000000}"/>
          </ac:spMkLst>
        </pc:spChg>
        <pc:spChg chg="mod">
          <ac:chgData name="Ege Kacar" userId="3b608f1b-e610-420d-9dc0-63a8e798636a" providerId="ADAL" clId="{2CD90CBF-167A-4675-9CF4-4E2B8C65A8AB}" dt="2024-05-02T02:39:40.447" v="977" actId="1076"/>
          <ac:spMkLst>
            <pc:docMk/>
            <pc:sldMk cId="0" sldId="267"/>
            <ac:spMk id="374" creationId="{00000000-0000-0000-0000-000000000000}"/>
          </ac:spMkLst>
        </pc:spChg>
        <pc:spChg chg="mod">
          <ac:chgData name="Ege Kacar" userId="3b608f1b-e610-420d-9dc0-63a8e798636a" providerId="ADAL" clId="{2CD90CBF-167A-4675-9CF4-4E2B8C65A8AB}" dt="2024-05-02T02:39:20.445" v="974" actId="122"/>
          <ac:spMkLst>
            <pc:docMk/>
            <pc:sldMk cId="0" sldId="267"/>
            <ac:spMk id="375" creationId="{00000000-0000-0000-0000-000000000000}"/>
          </ac:spMkLst>
        </pc:spChg>
        <pc:spChg chg="mod">
          <ac:chgData name="Ege Kacar" userId="3b608f1b-e610-420d-9dc0-63a8e798636a" providerId="ADAL" clId="{2CD90CBF-167A-4675-9CF4-4E2B8C65A8AB}" dt="2024-05-02T02:38:33.005" v="945" actId="1076"/>
          <ac:spMkLst>
            <pc:docMk/>
            <pc:sldMk cId="0" sldId="267"/>
            <ac:spMk id="376" creationId="{00000000-0000-0000-0000-000000000000}"/>
          </ac:spMkLst>
        </pc:spChg>
        <pc:spChg chg="mod">
          <ac:chgData name="Ege Kacar" userId="3b608f1b-e610-420d-9dc0-63a8e798636a" providerId="ADAL" clId="{2CD90CBF-167A-4675-9CF4-4E2B8C65A8AB}" dt="2024-05-02T02:37:38.091" v="931"/>
          <ac:spMkLst>
            <pc:docMk/>
            <pc:sldMk cId="0" sldId="267"/>
            <ac:spMk id="377" creationId="{00000000-0000-0000-0000-000000000000}"/>
          </ac:spMkLst>
        </pc:spChg>
        <pc:spChg chg="mod">
          <ac:chgData name="Ege Kacar" userId="3b608f1b-e610-420d-9dc0-63a8e798636a" providerId="ADAL" clId="{2CD90CBF-167A-4675-9CF4-4E2B8C65A8AB}" dt="2024-05-02T02:37:53.418" v="934" actId="1076"/>
          <ac:spMkLst>
            <pc:docMk/>
            <pc:sldMk cId="0" sldId="267"/>
            <ac:spMk id="378" creationId="{00000000-0000-0000-0000-000000000000}"/>
          </ac:spMkLst>
        </pc:spChg>
        <pc:spChg chg="mod">
          <ac:chgData name="Ege Kacar" userId="3b608f1b-e610-420d-9dc0-63a8e798636a" providerId="ADAL" clId="{2CD90CBF-167A-4675-9CF4-4E2B8C65A8AB}" dt="2024-05-02T02:38:03.445" v="937" actId="1076"/>
          <ac:spMkLst>
            <pc:docMk/>
            <pc:sldMk cId="0" sldId="267"/>
            <ac:spMk id="379" creationId="{00000000-0000-0000-0000-000000000000}"/>
          </ac:spMkLst>
        </pc:spChg>
        <pc:spChg chg="mod">
          <ac:chgData name="Ege Kacar" userId="3b608f1b-e610-420d-9dc0-63a8e798636a" providerId="ADAL" clId="{2CD90CBF-167A-4675-9CF4-4E2B8C65A8AB}" dt="2024-05-02T02:38:20.373" v="940" actId="1076"/>
          <ac:spMkLst>
            <pc:docMk/>
            <pc:sldMk cId="0" sldId="267"/>
            <ac:spMk id="380" creationId="{00000000-0000-0000-0000-000000000000}"/>
          </ac:spMkLst>
        </pc:spChg>
        <pc:spChg chg="mod">
          <ac:chgData name="Ege Kacar" userId="3b608f1b-e610-420d-9dc0-63a8e798636a" providerId="ADAL" clId="{2CD90CBF-167A-4675-9CF4-4E2B8C65A8AB}" dt="2024-05-02T02:37:20.691" v="930"/>
          <ac:spMkLst>
            <pc:docMk/>
            <pc:sldMk cId="0" sldId="267"/>
            <ac:spMk id="381" creationId="{00000000-0000-0000-0000-000000000000}"/>
          </ac:spMkLst>
        </pc:spChg>
        <pc:grpChg chg="mod">
          <ac:chgData name="Ege Kacar" userId="3b608f1b-e610-420d-9dc0-63a8e798636a" providerId="ADAL" clId="{2CD90CBF-167A-4675-9CF4-4E2B8C65A8AB}" dt="2024-05-02T02:38:44.104" v="952" actId="1076"/>
          <ac:grpSpMkLst>
            <pc:docMk/>
            <pc:sldMk cId="0" sldId="267"/>
            <ac:grpSpMk id="355" creationId="{00000000-0000-0000-0000-000000000000}"/>
          </ac:grpSpMkLst>
        </pc:grpChg>
      </pc:sldChg>
      <pc:sldChg chg="addSp delSp modSp mod">
        <pc:chgData name="Ege Kacar" userId="3b608f1b-e610-420d-9dc0-63a8e798636a" providerId="ADAL" clId="{2CD90CBF-167A-4675-9CF4-4E2B8C65A8AB}" dt="2024-05-02T02:44:18.540" v="1057"/>
        <pc:sldMkLst>
          <pc:docMk/>
          <pc:sldMk cId="0" sldId="268"/>
        </pc:sldMkLst>
        <pc:spChg chg="add mod">
          <ac:chgData name="Ege Kacar" userId="3b608f1b-e610-420d-9dc0-63a8e798636a" providerId="ADAL" clId="{2CD90CBF-167A-4675-9CF4-4E2B8C65A8AB}" dt="2024-05-02T02:41:06.206" v="1039" actId="1076"/>
          <ac:spMkLst>
            <pc:docMk/>
            <pc:sldMk cId="0" sldId="268"/>
            <ac:spMk id="2" creationId="{985CDCD1-2A9B-E0C7-E0E8-7B6AEDDCEAB5}"/>
          </ac:spMkLst>
        </pc:spChg>
        <pc:spChg chg="add mod">
          <ac:chgData name="Ege Kacar" userId="3b608f1b-e610-420d-9dc0-63a8e798636a" providerId="ADAL" clId="{2CD90CBF-167A-4675-9CF4-4E2B8C65A8AB}" dt="2024-05-02T02:41:16.279" v="1042" actId="1076"/>
          <ac:spMkLst>
            <pc:docMk/>
            <pc:sldMk cId="0" sldId="268"/>
            <ac:spMk id="3" creationId="{9A0C92CE-BFD1-227C-57C0-AE57F3BE28B7}"/>
          </ac:spMkLst>
        </pc:spChg>
        <pc:spChg chg="add mod">
          <ac:chgData name="Ege Kacar" userId="3b608f1b-e610-420d-9dc0-63a8e798636a" providerId="ADAL" clId="{2CD90CBF-167A-4675-9CF4-4E2B8C65A8AB}" dt="2024-05-02T02:41:25.655" v="1045" actId="1076"/>
          <ac:spMkLst>
            <pc:docMk/>
            <pc:sldMk cId="0" sldId="268"/>
            <ac:spMk id="4" creationId="{31632546-BB10-B0F0-2165-F13A4ADAA250}"/>
          </ac:spMkLst>
        </pc:spChg>
        <pc:spChg chg="mod">
          <ac:chgData name="Ege Kacar" userId="3b608f1b-e610-420d-9dc0-63a8e798636a" providerId="ADAL" clId="{2CD90CBF-167A-4675-9CF4-4E2B8C65A8AB}" dt="2024-05-02T02:40:20.446" v="1026"/>
          <ac:spMkLst>
            <pc:docMk/>
            <pc:sldMk cId="0" sldId="268"/>
            <ac:spMk id="391" creationId="{00000000-0000-0000-0000-000000000000}"/>
          </ac:spMkLst>
        </pc:spChg>
        <pc:spChg chg="mod">
          <ac:chgData name="Ege Kacar" userId="3b608f1b-e610-420d-9dc0-63a8e798636a" providerId="ADAL" clId="{2CD90CBF-167A-4675-9CF4-4E2B8C65A8AB}" dt="2024-05-02T02:40:29.063" v="1029" actId="1076"/>
          <ac:spMkLst>
            <pc:docMk/>
            <pc:sldMk cId="0" sldId="268"/>
            <ac:spMk id="395" creationId="{00000000-0000-0000-0000-000000000000}"/>
          </ac:spMkLst>
        </pc:spChg>
        <pc:spChg chg="del">
          <ac:chgData name="Ege Kacar" userId="3b608f1b-e610-420d-9dc0-63a8e798636a" providerId="ADAL" clId="{2CD90CBF-167A-4675-9CF4-4E2B8C65A8AB}" dt="2024-05-02T02:40:44.072" v="1036" actId="478"/>
          <ac:spMkLst>
            <pc:docMk/>
            <pc:sldMk cId="0" sldId="268"/>
            <ac:spMk id="400" creationId="{00000000-0000-0000-0000-000000000000}"/>
          </ac:spMkLst>
        </pc:spChg>
        <pc:spChg chg="del">
          <ac:chgData name="Ege Kacar" userId="3b608f1b-e610-420d-9dc0-63a8e798636a" providerId="ADAL" clId="{2CD90CBF-167A-4675-9CF4-4E2B8C65A8AB}" dt="2024-05-02T02:40:41.446" v="1035" actId="478"/>
          <ac:spMkLst>
            <pc:docMk/>
            <pc:sldMk cId="0" sldId="268"/>
            <ac:spMk id="401" creationId="{00000000-0000-0000-0000-000000000000}"/>
          </ac:spMkLst>
        </pc:spChg>
        <pc:spChg chg="del">
          <ac:chgData name="Ege Kacar" userId="3b608f1b-e610-420d-9dc0-63a8e798636a" providerId="ADAL" clId="{2CD90CBF-167A-4675-9CF4-4E2B8C65A8AB}" dt="2024-05-02T02:40:36.412" v="1032" actId="478"/>
          <ac:spMkLst>
            <pc:docMk/>
            <pc:sldMk cId="0" sldId="268"/>
            <ac:spMk id="402" creationId="{00000000-0000-0000-0000-000000000000}"/>
          </ac:spMkLst>
        </pc:spChg>
        <pc:spChg chg="del">
          <ac:chgData name="Ege Kacar" userId="3b608f1b-e610-420d-9dc0-63a8e798636a" providerId="ADAL" clId="{2CD90CBF-167A-4675-9CF4-4E2B8C65A8AB}" dt="2024-05-02T02:41:13.301" v="1040" actId="478"/>
          <ac:spMkLst>
            <pc:docMk/>
            <pc:sldMk cId="0" sldId="268"/>
            <ac:spMk id="406" creationId="{00000000-0000-0000-0000-000000000000}"/>
          </ac:spMkLst>
        </pc:spChg>
        <pc:spChg chg="del">
          <ac:chgData name="Ege Kacar" userId="3b608f1b-e610-420d-9dc0-63a8e798636a" providerId="ADAL" clId="{2CD90CBF-167A-4675-9CF4-4E2B8C65A8AB}" dt="2024-05-02T02:41:23.153" v="1043" actId="478"/>
          <ac:spMkLst>
            <pc:docMk/>
            <pc:sldMk cId="0" sldId="268"/>
            <ac:spMk id="410" creationId="{00000000-0000-0000-0000-000000000000}"/>
          </ac:spMkLst>
        </pc:spChg>
        <pc:spChg chg="mod">
          <ac:chgData name="Ege Kacar" userId="3b608f1b-e610-420d-9dc0-63a8e798636a" providerId="ADAL" clId="{2CD90CBF-167A-4675-9CF4-4E2B8C65A8AB}" dt="2024-05-02T02:42:12.269" v="1048" actId="1076"/>
          <ac:spMkLst>
            <pc:docMk/>
            <pc:sldMk cId="0" sldId="268"/>
            <ac:spMk id="417" creationId="{00000000-0000-0000-0000-000000000000}"/>
          </ac:spMkLst>
        </pc:spChg>
        <pc:spChg chg="mod">
          <ac:chgData name="Ege Kacar" userId="3b608f1b-e610-420d-9dc0-63a8e798636a" providerId="ADAL" clId="{2CD90CBF-167A-4675-9CF4-4E2B8C65A8AB}" dt="2024-05-02T02:44:18.540" v="1057"/>
          <ac:spMkLst>
            <pc:docMk/>
            <pc:sldMk cId="0" sldId="268"/>
            <ac:spMk id="419" creationId="{00000000-0000-0000-0000-000000000000}"/>
          </ac:spMkLst>
        </pc:spChg>
        <pc:spChg chg="mod">
          <ac:chgData name="Ege Kacar" userId="3b608f1b-e610-420d-9dc0-63a8e798636a" providerId="ADAL" clId="{2CD90CBF-167A-4675-9CF4-4E2B8C65A8AB}" dt="2024-05-02T02:44:18.378" v="1056"/>
          <ac:spMkLst>
            <pc:docMk/>
            <pc:sldMk cId="0" sldId="268"/>
            <ac:spMk id="421" creationId="{00000000-0000-0000-0000-000000000000}"/>
          </ac:spMkLst>
        </pc:spChg>
        <pc:spChg chg="mod">
          <ac:chgData name="Ege Kacar" userId="3b608f1b-e610-420d-9dc0-63a8e798636a" providerId="ADAL" clId="{2CD90CBF-167A-4675-9CF4-4E2B8C65A8AB}" dt="2024-05-02T02:41:31.681" v="1046"/>
          <ac:spMkLst>
            <pc:docMk/>
            <pc:sldMk cId="0" sldId="268"/>
            <ac:spMk id="422" creationId="{00000000-0000-0000-0000-000000000000}"/>
          </ac:spMkLst>
        </pc:spChg>
        <pc:spChg chg="mod">
          <ac:chgData name="Ege Kacar" userId="3b608f1b-e610-420d-9dc0-63a8e798636a" providerId="ADAL" clId="{2CD90CBF-167A-4675-9CF4-4E2B8C65A8AB}" dt="2024-05-02T02:44:18.196" v="1055"/>
          <ac:spMkLst>
            <pc:docMk/>
            <pc:sldMk cId="0" sldId="268"/>
            <ac:spMk id="427" creationId="{00000000-0000-0000-0000-000000000000}"/>
          </ac:spMkLst>
        </pc:spChg>
        <pc:grpChg chg="add del mod">
          <ac:chgData name="Ege Kacar" userId="3b608f1b-e610-420d-9dc0-63a8e798636a" providerId="ADAL" clId="{2CD90CBF-167A-4675-9CF4-4E2B8C65A8AB}" dt="2024-05-02T02:40:47.312" v="1037" actId="1076"/>
          <ac:grpSpMkLst>
            <pc:docMk/>
            <pc:sldMk cId="0" sldId="268"/>
            <ac:grpSpMk id="396" creationId="{00000000-0000-0000-0000-000000000000}"/>
          </ac:grpSpMkLst>
        </pc:grpChg>
      </pc:sldChg>
      <pc:sldChg chg="modSp mod">
        <pc:chgData name="Ege Kacar" userId="3b608f1b-e610-420d-9dc0-63a8e798636a" providerId="ADAL" clId="{2CD90CBF-167A-4675-9CF4-4E2B8C65A8AB}" dt="2024-05-02T02:45:04.039" v="1062"/>
        <pc:sldMkLst>
          <pc:docMk/>
          <pc:sldMk cId="0" sldId="269"/>
        </pc:sldMkLst>
        <pc:spChg chg="mod">
          <ac:chgData name="Ege Kacar" userId="3b608f1b-e610-420d-9dc0-63a8e798636a" providerId="ADAL" clId="{2CD90CBF-167A-4675-9CF4-4E2B8C65A8AB}" dt="2024-05-02T02:44:52.875" v="1061" actId="20577"/>
          <ac:spMkLst>
            <pc:docMk/>
            <pc:sldMk cId="0" sldId="269"/>
            <ac:spMk id="434" creationId="{00000000-0000-0000-0000-000000000000}"/>
          </ac:spMkLst>
        </pc:spChg>
        <pc:spChg chg="mod">
          <ac:chgData name="Ege Kacar" userId="3b608f1b-e610-420d-9dc0-63a8e798636a" providerId="ADAL" clId="{2CD90CBF-167A-4675-9CF4-4E2B8C65A8AB}" dt="2024-05-02T02:45:04.039" v="1062"/>
          <ac:spMkLst>
            <pc:docMk/>
            <pc:sldMk cId="0" sldId="269"/>
            <ac:spMk id="435" creationId="{00000000-0000-0000-0000-000000000000}"/>
          </ac:spMkLst>
        </pc:spChg>
      </pc:sldChg>
      <pc:sldChg chg="modSp mod">
        <pc:chgData name="Ege Kacar" userId="3b608f1b-e610-420d-9dc0-63a8e798636a" providerId="ADAL" clId="{2CD90CBF-167A-4675-9CF4-4E2B8C65A8AB}" dt="2024-05-02T02:45:16.584" v="1064"/>
        <pc:sldMkLst>
          <pc:docMk/>
          <pc:sldMk cId="0" sldId="270"/>
        </pc:sldMkLst>
        <pc:spChg chg="mod">
          <ac:chgData name="Ege Kacar" userId="3b608f1b-e610-420d-9dc0-63a8e798636a" providerId="ADAL" clId="{2CD90CBF-167A-4675-9CF4-4E2B8C65A8AB}" dt="2024-05-02T02:45:11.878" v="1063"/>
          <ac:spMkLst>
            <pc:docMk/>
            <pc:sldMk cId="0" sldId="270"/>
            <ac:spMk id="441" creationId="{00000000-0000-0000-0000-000000000000}"/>
          </ac:spMkLst>
        </pc:spChg>
        <pc:spChg chg="mod">
          <ac:chgData name="Ege Kacar" userId="3b608f1b-e610-420d-9dc0-63a8e798636a" providerId="ADAL" clId="{2CD90CBF-167A-4675-9CF4-4E2B8C65A8AB}" dt="2024-05-02T02:45:16.584" v="1064"/>
          <ac:spMkLst>
            <pc:docMk/>
            <pc:sldMk cId="0" sldId="270"/>
            <ac:spMk id="442" creationId="{00000000-0000-0000-0000-000000000000}"/>
          </ac:spMkLst>
        </pc:spChg>
      </pc:sldChg>
      <pc:sldChg chg="modSp mod">
        <pc:chgData name="Ege Kacar" userId="3b608f1b-e610-420d-9dc0-63a8e798636a" providerId="ADAL" clId="{2CD90CBF-167A-4675-9CF4-4E2B8C65A8AB}" dt="2024-05-02T02:48:31.918" v="1145" actId="14100"/>
        <pc:sldMkLst>
          <pc:docMk/>
          <pc:sldMk cId="0" sldId="271"/>
        </pc:sldMkLst>
        <pc:spChg chg="mod">
          <ac:chgData name="Ege Kacar" userId="3b608f1b-e610-420d-9dc0-63a8e798636a" providerId="ADAL" clId="{2CD90CBF-167A-4675-9CF4-4E2B8C65A8AB}" dt="2024-05-02T02:48:31.918" v="1145" actId="14100"/>
          <ac:spMkLst>
            <pc:docMk/>
            <pc:sldMk cId="0" sldId="271"/>
            <ac:spMk id="490" creationId="{00000000-0000-0000-0000-000000000000}"/>
          </ac:spMkLst>
        </pc:spChg>
        <pc:spChg chg="mod">
          <ac:chgData name="Ege Kacar" userId="3b608f1b-e610-420d-9dc0-63a8e798636a" providerId="ADAL" clId="{2CD90CBF-167A-4675-9CF4-4E2B8C65A8AB}" dt="2024-05-02T02:47:24.395" v="1075" actId="1076"/>
          <ac:spMkLst>
            <pc:docMk/>
            <pc:sldMk cId="0" sldId="271"/>
            <ac:spMk id="491" creationId="{00000000-0000-0000-0000-000000000000}"/>
          </ac:spMkLst>
        </pc:spChg>
        <pc:spChg chg="mod">
          <ac:chgData name="Ege Kacar" userId="3b608f1b-e610-420d-9dc0-63a8e798636a" providerId="ADAL" clId="{2CD90CBF-167A-4675-9CF4-4E2B8C65A8AB}" dt="2024-05-02T02:45:32.445" v="1066" actId="14100"/>
          <ac:spMkLst>
            <pc:docMk/>
            <pc:sldMk cId="0" sldId="271"/>
            <ac:spMk id="492" creationId="{00000000-0000-0000-0000-000000000000}"/>
          </ac:spMkLst>
        </pc:spChg>
        <pc:spChg chg="mod">
          <ac:chgData name="Ege Kacar" userId="3b608f1b-e610-420d-9dc0-63a8e798636a" providerId="ADAL" clId="{2CD90CBF-167A-4675-9CF4-4E2B8C65A8AB}" dt="2024-05-02T02:47:53.661" v="1106" actId="14100"/>
          <ac:spMkLst>
            <pc:docMk/>
            <pc:sldMk cId="0" sldId="271"/>
            <ac:spMk id="493" creationId="{00000000-0000-0000-0000-000000000000}"/>
          </ac:spMkLst>
        </pc:spChg>
        <pc:spChg chg="mod">
          <ac:chgData name="Ege Kacar" userId="3b608f1b-e610-420d-9dc0-63a8e798636a" providerId="ADAL" clId="{2CD90CBF-167A-4675-9CF4-4E2B8C65A8AB}" dt="2024-05-02T02:48:23.640" v="1143" actId="122"/>
          <ac:spMkLst>
            <pc:docMk/>
            <pc:sldMk cId="0" sldId="271"/>
            <ac:spMk id="494" creationId="{00000000-0000-0000-0000-000000000000}"/>
          </ac:spMkLst>
        </pc:spChg>
        <pc:spChg chg="mod">
          <ac:chgData name="Ege Kacar" userId="3b608f1b-e610-420d-9dc0-63a8e798636a" providerId="ADAL" clId="{2CD90CBF-167A-4675-9CF4-4E2B8C65A8AB}" dt="2024-05-02T02:45:53.168" v="1068" actId="14100"/>
          <ac:spMkLst>
            <pc:docMk/>
            <pc:sldMk cId="0" sldId="271"/>
            <ac:spMk id="501" creationId="{00000000-0000-0000-0000-000000000000}"/>
          </ac:spMkLst>
        </pc:spChg>
        <pc:spChg chg="mod">
          <ac:chgData name="Ege Kacar" userId="3b608f1b-e610-420d-9dc0-63a8e798636a" providerId="ADAL" clId="{2CD90CBF-167A-4675-9CF4-4E2B8C65A8AB}" dt="2024-05-02T02:46:04.367" v="1074" actId="14100"/>
          <ac:spMkLst>
            <pc:docMk/>
            <pc:sldMk cId="0" sldId="271"/>
            <ac:spMk id="502" creationId="{00000000-0000-0000-0000-000000000000}"/>
          </ac:spMkLst>
        </pc:spChg>
      </pc:sldChg>
      <pc:sldChg chg="modSp mod">
        <pc:chgData name="Ege Kacar" userId="3b608f1b-e610-420d-9dc0-63a8e798636a" providerId="ADAL" clId="{2CD90CBF-167A-4675-9CF4-4E2B8C65A8AB}" dt="2024-05-02T06:16:27.684" v="1583" actId="20577"/>
        <pc:sldMkLst>
          <pc:docMk/>
          <pc:sldMk cId="0" sldId="273"/>
        </pc:sldMkLst>
        <pc:spChg chg="mod">
          <ac:chgData name="Ege Kacar" userId="3b608f1b-e610-420d-9dc0-63a8e798636a" providerId="ADAL" clId="{2CD90CBF-167A-4675-9CF4-4E2B8C65A8AB}" dt="2024-05-02T06:16:27.684" v="1583" actId="20577"/>
          <ac:spMkLst>
            <pc:docMk/>
            <pc:sldMk cId="0" sldId="273"/>
            <ac:spMk id="516" creationId="{00000000-0000-0000-0000-000000000000}"/>
          </ac:spMkLst>
        </pc:spChg>
      </pc:sldChg>
      <pc:sldChg chg="modSp mod">
        <pc:chgData name="Ege Kacar" userId="3b608f1b-e610-420d-9dc0-63a8e798636a" providerId="ADAL" clId="{2CD90CBF-167A-4675-9CF4-4E2B8C65A8AB}" dt="2024-05-02T02:49:06.997" v="1148"/>
        <pc:sldMkLst>
          <pc:docMk/>
          <pc:sldMk cId="0" sldId="275"/>
        </pc:sldMkLst>
        <pc:spChg chg="mod">
          <ac:chgData name="Ege Kacar" userId="3b608f1b-e610-420d-9dc0-63a8e798636a" providerId="ADAL" clId="{2CD90CBF-167A-4675-9CF4-4E2B8C65A8AB}" dt="2024-05-02T02:48:58.734" v="1147"/>
          <ac:spMkLst>
            <pc:docMk/>
            <pc:sldMk cId="0" sldId="275"/>
            <ac:spMk id="535" creationId="{00000000-0000-0000-0000-000000000000}"/>
          </ac:spMkLst>
        </pc:spChg>
        <pc:spChg chg="mod">
          <ac:chgData name="Ege Kacar" userId="3b608f1b-e610-420d-9dc0-63a8e798636a" providerId="ADAL" clId="{2CD90CBF-167A-4675-9CF4-4E2B8C65A8AB}" dt="2024-05-02T02:49:06.997" v="1148"/>
          <ac:spMkLst>
            <pc:docMk/>
            <pc:sldMk cId="0" sldId="275"/>
            <ac:spMk id="536" creationId="{00000000-0000-0000-0000-000000000000}"/>
          </ac:spMkLst>
        </pc:spChg>
      </pc:sldChg>
      <pc:sldChg chg="modSp mod">
        <pc:chgData name="Ege Kacar" userId="3b608f1b-e610-420d-9dc0-63a8e798636a" providerId="ADAL" clId="{2CD90CBF-167A-4675-9CF4-4E2B8C65A8AB}" dt="2024-05-02T02:49:17.364" v="1149"/>
        <pc:sldMkLst>
          <pc:docMk/>
          <pc:sldMk cId="0" sldId="276"/>
        </pc:sldMkLst>
        <pc:spChg chg="mod">
          <ac:chgData name="Ege Kacar" userId="3b608f1b-e610-420d-9dc0-63a8e798636a" providerId="ADAL" clId="{2CD90CBF-167A-4675-9CF4-4E2B8C65A8AB}" dt="2024-05-02T02:49:17.364" v="1149"/>
          <ac:spMkLst>
            <pc:docMk/>
            <pc:sldMk cId="0" sldId="276"/>
            <ac:spMk id="547" creationId="{00000000-0000-0000-0000-000000000000}"/>
          </ac:spMkLst>
        </pc:spChg>
      </pc:sldChg>
      <pc:sldChg chg="modSp mod">
        <pc:chgData name="Ege Kacar" userId="3b608f1b-e610-420d-9dc0-63a8e798636a" providerId="ADAL" clId="{2CD90CBF-167A-4675-9CF4-4E2B8C65A8AB}" dt="2024-05-02T02:51:41.692" v="1185"/>
        <pc:sldMkLst>
          <pc:docMk/>
          <pc:sldMk cId="0" sldId="278"/>
        </pc:sldMkLst>
        <pc:spChg chg="mod">
          <ac:chgData name="Ege Kacar" userId="3b608f1b-e610-420d-9dc0-63a8e798636a" providerId="ADAL" clId="{2CD90CBF-167A-4675-9CF4-4E2B8C65A8AB}" dt="2024-05-02T02:49:24.137" v="1150"/>
          <ac:spMkLst>
            <pc:docMk/>
            <pc:sldMk cId="0" sldId="278"/>
            <ac:spMk id="561" creationId="{00000000-0000-0000-0000-000000000000}"/>
          </ac:spMkLst>
        </pc:spChg>
        <pc:spChg chg="mod">
          <ac:chgData name="Ege Kacar" userId="3b608f1b-e610-420d-9dc0-63a8e798636a" providerId="ADAL" clId="{2CD90CBF-167A-4675-9CF4-4E2B8C65A8AB}" dt="2024-05-02T02:50:17.496" v="1173"/>
          <ac:spMkLst>
            <pc:docMk/>
            <pc:sldMk cId="0" sldId="278"/>
            <ac:spMk id="566" creationId="{00000000-0000-0000-0000-000000000000}"/>
          </ac:spMkLst>
        </pc:spChg>
        <pc:spChg chg="mod">
          <ac:chgData name="Ege Kacar" userId="3b608f1b-e610-420d-9dc0-63a8e798636a" providerId="ADAL" clId="{2CD90CBF-167A-4675-9CF4-4E2B8C65A8AB}" dt="2024-05-02T02:50:06.525" v="1171"/>
          <ac:spMkLst>
            <pc:docMk/>
            <pc:sldMk cId="0" sldId="278"/>
            <ac:spMk id="567" creationId="{00000000-0000-0000-0000-000000000000}"/>
          </ac:spMkLst>
        </pc:spChg>
        <pc:spChg chg="mod">
          <ac:chgData name="Ege Kacar" userId="3b608f1b-e610-420d-9dc0-63a8e798636a" providerId="ADAL" clId="{2CD90CBF-167A-4675-9CF4-4E2B8C65A8AB}" dt="2024-05-02T02:50:10.068" v="1172"/>
          <ac:spMkLst>
            <pc:docMk/>
            <pc:sldMk cId="0" sldId="278"/>
            <ac:spMk id="570" creationId="{00000000-0000-0000-0000-000000000000}"/>
          </ac:spMkLst>
        </pc:spChg>
        <pc:spChg chg="mod">
          <ac:chgData name="Ege Kacar" userId="3b608f1b-e610-420d-9dc0-63a8e798636a" providerId="ADAL" clId="{2CD90CBF-167A-4675-9CF4-4E2B8C65A8AB}" dt="2024-05-02T02:50:56.662" v="1179" actId="14100"/>
          <ac:spMkLst>
            <pc:docMk/>
            <pc:sldMk cId="0" sldId="278"/>
            <ac:spMk id="572" creationId="{00000000-0000-0000-0000-000000000000}"/>
          </ac:spMkLst>
        </pc:spChg>
        <pc:spChg chg="mod">
          <ac:chgData name="Ege Kacar" userId="3b608f1b-e610-420d-9dc0-63a8e798636a" providerId="ADAL" clId="{2CD90CBF-167A-4675-9CF4-4E2B8C65A8AB}" dt="2024-05-02T02:50:22.867" v="1176"/>
          <ac:spMkLst>
            <pc:docMk/>
            <pc:sldMk cId="0" sldId="278"/>
            <ac:spMk id="573" creationId="{00000000-0000-0000-0000-000000000000}"/>
          </ac:spMkLst>
        </pc:spChg>
        <pc:spChg chg="mod">
          <ac:chgData name="Ege Kacar" userId="3b608f1b-e610-420d-9dc0-63a8e798636a" providerId="ADAL" clId="{2CD90CBF-167A-4675-9CF4-4E2B8C65A8AB}" dt="2024-05-02T02:51:27.592" v="1182" actId="1076"/>
          <ac:spMkLst>
            <pc:docMk/>
            <pc:sldMk cId="0" sldId="278"/>
            <ac:spMk id="575" creationId="{00000000-0000-0000-0000-000000000000}"/>
          </ac:spMkLst>
        </pc:spChg>
        <pc:spChg chg="mod">
          <ac:chgData name="Ege Kacar" userId="3b608f1b-e610-420d-9dc0-63a8e798636a" providerId="ADAL" clId="{2CD90CBF-167A-4675-9CF4-4E2B8C65A8AB}" dt="2024-05-02T02:51:41.692" v="1185"/>
          <ac:spMkLst>
            <pc:docMk/>
            <pc:sldMk cId="0" sldId="278"/>
            <ac:spMk id="576" creationId="{00000000-0000-0000-0000-000000000000}"/>
          </ac:spMkLst>
        </pc:spChg>
        <pc:spChg chg="mod">
          <ac:chgData name="Ege Kacar" userId="3b608f1b-e610-420d-9dc0-63a8e798636a" providerId="ADAL" clId="{2CD90CBF-167A-4675-9CF4-4E2B8C65A8AB}" dt="2024-05-02T02:50:33.894" v="1177"/>
          <ac:spMkLst>
            <pc:docMk/>
            <pc:sldMk cId="0" sldId="278"/>
            <ac:spMk id="577" creationId="{00000000-0000-0000-0000-000000000000}"/>
          </ac:spMkLst>
        </pc:spChg>
        <pc:spChg chg="mod">
          <ac:chgData name="Ege Kacar" userId="3b608f1b-e610-420d-9dc0-63a8e798636a" providerId="ADAL" clId="{2CD90CBF-167A-4675-9CF4-4E2B8C65A8AB}" dt="2024-05-02T02:50:01.502" v="1170"/>
          <ac:spMkLst>
            <pc:docMk/>
            <pc:sldMk cId="0" sldId="278"/>
            <ac:spMk id="578" creationId="{00000000-0000-0000-0000-000000000000}"/>
          </ac:spMkLst>
        </pc:spChg>
      </pc:sldChg>
      <pc:sldChg chg="modSp mod">
        <pc:chgData name="Ege Kacar" userId="3b608f1b-e610-420d-9dc0-63a8e798636a" providerId="ADAL" clId="{2CD90CBF-167A-4675-9CF4-4E2B8C65A8AB}" dt="2024-05-02T02:52:22.050" v="1191"/>
        <pc:sldMkLst>
          <pc:docMk/>
          <pc:sldMk cId="0" sldId="279"/>
        </pc:sldMkLst>
        <pc:spChg chg="mod">
          <ac:chgData name="Ege Kacar" userId="3b608f1b-e610-420d-9dc0-63a8e798636a" providerId="ADAL" clId="{2CD90CBF-167A-4675-9CF4-4E2B8C65A8AB}" dt="2024-05-02T02:51:51.647" v="1186"/>
          <ac:spMkLst>
            <pc:docMk/>
            <pc:sldMk cId="0" sldId="279"/>
            <ac:spMk id="584" creationId="{00000000-0000-0000-0000-000000000000}"/>
          </ac:spMkLst>
        </pc:spChg>
        <pc:spChg chg="mod">
          <ac:chgData name="Ege Kacar" userId="3b608f1b-e610-420d-9dc0-63a8e798636a" providerId="ADAL" clId="{2CD90CBF-167A-4675-9CF4-4E2B8C65A8AB}" dt="2024-05-02T02:52:22.050" v="1191"/>
          <ac:spMkLst>
            <pc:docMk/>
            <pc:sldMk cId="0" sldId="279"/>
            <ac:spMk id="585" creationId="{00000000-0000-0000-0000-000000000000}"/>
          </ac:spMkLst>
        </pc:spChg>
      </pc:sldChg>
      <pc:sldChg chg="modSp mod">
        <pc:chgData name="Ege Kacar" userId="3b608f1b-e610-420d-9dc0-63a8e798636a" providerId="ADAL" clId="{2CD90CBF-167A-4675-9CF4-4E2B8C65A8AB}" dt="2024-05-02T02:57:02.314" v="1227" actId="948"/>
        <pc:sldMkLst>
          <pc:docMk/>
          <pc:sldMk cId="0" sldId="280"/>
        </pc:sldMkLst>
        <pc:spChg chg="mod">
          <ac:chgData name="Ege Kacar" userId="3b608f1b-e610-420d-9dc0-63a8e798636a" providerId="ADAL" clId="{2CD90CBF-167A-4675-9CF4-4E2B8C65A8AB}" dt="2024-05-02T02:52:31.883" v="1192"/>
          <ac:spMkLst>
            <pc:docMk/>
            <pc:sldMk cId="0" sldId="280"/>
            <ac:spMk id="591" creationId="{00000000-0000-0000-0000-000000000000}"/>
          </ac:spMkLst>
        </pc:spChg>
        <pc:spChg chg="mod">
          <ac:chgData name="Ege Kacar" userId="3b608f1b-e610-420d-9dc0-63a8e798636a" providerId="ADAL" clId="{2CD90CBF-167A-4675-9CF4-4E2B8C65A8AB}" dt="2024-05-02T02:57:02.314" v="1227" actId="948"/>
          <ac:spMkLst>
            <pc:docMk/>
            <pc:sldMk cId="0" sldId="280"/>
            <ac:spMk id="592" creationId="{00000000-0000-0000-0000-000000000000}"/>
          </ac:spMkLst>
        </pc:spChg>
      </pc:sldChg>
      <pc:sldChg chg="modSp mod">
        <pc:chgData name="Ege Kacar" userId="3b608f1b-e610-420d-9dc0-63a8e798636a" providerId="ADAL" clId="{2CD90CBF-167A-4675-9CF4-4E2B8C65A8AB}" dt="2024-05-02T02:57:18.098" v="1229"/>
        <pc:sldMkLst>
          <pc:docMk/>
          <pc:sldMk cId="0" sldId="281"/>
        </pc:sldMkLst>
        <pc:spChg chg="mod">
          <ac:chgData name="Ege Kacar" userId="3b608f1b-e610-420d-9dc0-63a8e798636a" providerId="ADAL" clId="{2CD90CBF-167A-4675-9CF4-4E2B8C65A8AB}" dt="2024-05-02T02:57:18.098" v="1229"/>
          <ac:spMkLst>
            <pc:docMk/>
            <pc:sldMk cId="0" sldId="281"/>
            <ac:spMk id="598" creationId="{00000000-0000-0000-0000-000000000000}"/>
          </ac:spMkLst>
        </pc:spChg>
      </pc:sldChg>
      <pc:sldChg chg="modSp mod">
        <pc:chgData name="Ege Kacar" userId="3b608f1b-e610-420d-9dc0-63a8e798636a" providerId="ADAL" clId="{2CD90CBF-167A-4675-9CF4-4E2B8C65A8AB}" dt="2024-05-02T03:00:46.094" v="1245"/>
        <pc:sldMkLst>
          <pc:docMk/>
          <pc:sldMk cId="0" sldId="282"/>
        </pc:sldMkLst>
        <pc:spChg chg="mod">
          <ac:chgData name="Ege Kacar" userId="3b608f1b-e610-420d-9dc0-63a8e798636a" providerId="ADAL" clId="{2CD90CBF-167A-4675-9CF4-4E2B8C65A8AB}" dt="2024-05-02T02:57:59.832" v="1232"/>
          <ac:spMkLst>
            <pc:docMk/>
            <pc:sldMk cId="0" sldId="282"/>
            <ac:spMk id="604" creationId="{00000000-0000-0000-0000-000000000000}"/>
          </ac:spMkLst>
        </pc:spChg>
        <pc:spChg chg="mod">
          <ac:chgData name="Ege Kacar" userId="3b608f1b-e610-420d-9dc0-63a8e798636a" providerId="ADAL" clId="{2CD90CBF-167A-4675-9CF4-4E2B8C65A8AB}" dt="2024-05-02T03:00:46.094" v="1245"/>
          <ac:spMkLst>
            <pc:docMk/>
            <pc:sldMk cId="0" sldId="282"/>
            <ac:spMk id="605" creationId="{00000000-0000-0000-0000-000000000000}"/>
          </ac:spMkLst>
        </pc:spChg>
      </pc:sldChg>
      <pc:sldChg chg="modSp mod">
        <pc:chgData name="Ege Kacar" userId="3b608f1b-e610-420d-9dc0-63a8e798636a" providerId="ADAL" clId="{2CD90CBF-167A-4675-9CF4-4E2B8C65A8AB}" dt="2024-05-02T03:07:14.244" v="1291" actId="1076"/>
        <pc:sldMkLst>
          <pc:docMk/>
          <pc:sldMk cId="0" sldId="283"/>
        </pc:sldMkLst>
        <pc:spChg chg="mod">
          <ac:chgData name="Ege Kacar" userId="3b608f1b-e610-420d-9dc0-63a8e798636a" providerId="ADAL" clId="{2CD90CBF-167A-4675-9CF4-4E2B8C65A8AB}" dt="2024-05-02T03:01:19.068" v="1247" actId="14100"/>
          <ac:spMkLst>
            <pc:docMk/>
            <pc:sldMk cId="0" sldId="283"/>
            <ac:spMk id="612" creationId="{00000000-0000-0000-0000-000000000000}"/>
          </ac:spMkLst>
        </pc:spChg>
        <pc:spChg chg="mod">
          <ac:chgData name="Ege Kacar" userId="3b608f1b-e610-420d-9dc0-63a8e798636a" providerId="ADAL" clId="{2CD90CBF-167A-4675-9CF4-4E2B8C65A8AB}" dt="2024-05-02T03:01:22.444" v="1248"/>
          <ac:spMkLst>
            <pc:docMk/>
            <pc:sldMk cId="0" sldId="283"/>
            <ac:spMk id="614" creationId="{00000000-0000-0000-0000-000000000000}"/>
          </ac:spMkLst>
        </pc:spChg>
        <pc:spChg chg="mod">
          <ac:chgData name="Ege Kacar" userId="3b608f1b-e610-420d-9dc0-63a8e798636a" providerId="ADAL" clId="{2CD90CBF-167A-4675-9CF4-4E2B8C65A8AB}" dt="2024-05-02T03:01:26.723" v="1250"/>
          <ac:spMkLst>
            <pc:docMk/>
            <pc:sldMk cId="0" sldId="283"/>
            <ac:spMk id="615" creationId="{00000000-0000-0000-0000-000000000000}"/>
          </ac:spMkLst>
        </pc:spChg>
        <pc:spChg chg="mod">
          <ac:chgData name="Ege Kacar" userId="3b608f1b-e610-420d-9dc0-63a8e798636a" providerId="ADAL" clId="{2CD90CBF-167A-4675-9CF4-4E2B8C65A8AB}" dt="2024-05-02T03:02:03.200" v="1278" actId="14100"/>
          <ac:spMkLst>
            <pc:docMk/>
            <pc:sldMk cId="0" sldId="283"/>
            <ac:spMk id="616" creationId="{00000000-0000-0000-0000-000000000000}"/>
          </ac:spMkLst>
        </pc:spChg>
        <pc:spChg chg="mod">
          <ac:chgData name="Ege Kacar" userId="3b608f1b-e610-420d-9dc0-63a8e798636a" providerId="ADAL" clId="{2CD90CBF-167A-4675-9CF4-4E2B8C65A8AB}" dt="2024-05-02T03:02:06.631" v="1279"/>
          <ac:spMkLst>
            <pc:docMk/>
            <pc:sldMk cId="0" sldId="283"/>
            <ac:spMk id="617" creationId="{00000000-0000-0000-0000-000000000000}"/>
          </ac:spMkLst>
        </pc:spChg>
        <pc:spChg chg="mod">
          <ac:chgData name="Ege Kacar" userId="3b608f1b-e610-420d-9dc0-63a8e798636a" providerId="ADAL" clId="{2CD90CBF-167A-4675-9CF4-4E2B8C65A8AB}" dt="2024-05-02T03:02:10.409" v="1280"/>
          <ac:spMkLst>
            <pc:docMk/>
            <pc:sldMk cId="0" sldId="283"/>
            <ac:spMk id="618" creationId="{00000000-0000-0000-0000-000000000000}"/>
          </ac:spMkLst>
        </pc:spChg>
        <pc:spChg chg="mod">
          <ac:chgData name="Ege Kacar" userId="3b608f1b-e610-420d-9dc0-63a8e798636a" providerId="ADAL" clId="{2CD90CBF-167A-4675-9CF4-4E2B8C65A8AB}" dt="2024-05-02T03:07:14.244" v="1291" actId="1076"/>
          <ac:spMkLst>
            <pc:docMk/>
            <pc:sldMk cId="0" sldId="283"/>
            <ac:spMk id="619" creationId="{00000000-0000-0000-0000-000000000000}"/>
          </ac:spMkLst>
        </pc:spChg>
        <pc:spChg chg="mod">
          <ac:chgData name="Ege Kacar" userId="3b608f1b-e610-420d-9dc0-63a8e798636a" providerId="ADAL" clId="{2CD90CBF-167A-4675-9CF4-4E2B8C65A8AB}" dt="2024-05-02T03:02:22.880" v="1282"/>
          <ac:spMkLst>
            <pc:docMk/>
            <pc:sldMk cId="0" sldId="283"/>
            <ac:spMk id="621" creationId="{00000000-0000-0000-0000-000000000000}"/>
          </ac:spMkLst>
        </pc:spChg>
        <pc:spChg chg="mod">
          <ac:chgData name="Ege Kacar" userId="3b608f1b-e610-420d-9dc0-63a8e798636a" providerId="ADAL" clId="{2CD90CBF-167A-4675-9CF4-4E2B8C65A8AB}" dt="2024-05-02T03:05:41.281" v="1289"/>
          <ac:spMkLst>
            <pc:docMk/>
            <pc:sldMk cId="0" sldId="283"/>
            <ac:spMk id="633" creationId="{00000000-0000-0000-0000-000000000000}"/>
          </ac:spMkLst>
        </pc:spChg>
        <pc:spChg chg="mod">
          <ac:chgData name="Ege Kacar" userId="3b608f1b-e610-420d-9dc0-63a8e798636a" providerId="ADAL" clId="{2CD90CBF-167A-4675-9CF4-4E2B8C65A8AB}" dt="2024-05-02T03:04:02.104" v="1285"/>
          <ac:spMkLst>
            <pc:docMk/>
            <pc:sldMk cId="0" sldId="283"/>
            <ac:spMk id="634" creationId="{00000000-0000-0000-0000-000000000000}"/>
          </ac:spMkLst>
        </pc:spChg>
        <pc:spChg chg="mod">
          <ac:chgData name="Ege Kacar" userId="3b608f1b-e610-420d-9dc0-63a8e798636a" providerId="ADAL" clId="{2CD90CBF-167A-4675-9CF4-4E2B8C65A8AB}" dt="2024-05-02T03:02:57.716" v="1283"/>
          <ac:spMkLst>
            <pc:docMk/>
            <pc:sldMk cId="0" sldId="283"/>
            <ac:spMk id="635" creationId="{00000000-0000-0000-0000-000000000000}"/>
          </ac:spMkLst>
        </pc:spChg>
        <pc:spChg chg="mod">
          <ac:chgData name="Ege Kacar" userId="3b608f1b-e610-420d-9dc0-63a8e798636a" providerId="ADAL" clId="{2CD90CBF-167A-4675-9CF4-4E2B8C65A8AB}" dt="2024-05-02T03:03:28.789" v="1284"/>
          <ac:spMkLst>
            <pc:docMk/>
            <pc:sldMk cId="0" sldId="283"/>
            <ac:spMk id="636" creationId="{00000000-0000-0000-0000-000000000000}"/>
          </ac:spMkLst>
        </pc:spChg>
        <pc:spChg chg="mod">
          <ac:chgData name="Ege Kacar" userId="3b608f1b-e610-420d-9dc0-63a8e798636a" providerId="ADAL" clId="{2CD90CBF-167A-4675-9CF4-4E2B8C65A8AB}" dt="2024-05-02T03:07:08.771" v="1290"/>
          <ac:spMkLst>
            <pc:docMk/>
            <pc:sldMk cId="0" sldId="283"/>
            <ac:spMk id="637" creationId="{00000000-0000-0000-0000-000000000000}"/>
          </ac:spMkLst>
        </pc:spChg>
        <pc:spChg chg="mod">
          <ac:chgData name="Ege Kacar" userId="3b608f1b-e610-420d-9dc0-63a8e798636a" providerId="ADAL" clId="{2CD90CBF-167A-4675-9CF4-4E2B8C65A8AB}" dt="2024-05-02T03:05:06.298" v="1288"/>
          <ac:spMkLst>
            <pc:docMk/>
            <pc:sldMk cId="0" sldId="283"/>
            <ac:spMk id="638" creationId="{00000000-0000-0000-0000-000000000000}"/>
          </ac:spMkLst>
        </pc:spChg>
        <pc:spChg chg="mod">
          <ac:chgData name="Ege Kacar" userId="3b608f1b-e610-420d-9dc0-63a8e798636a" providerId="ADAL" clId="{2CD90CBF-167A-4675-9CF4-4E2B8C65A8AB}" dt="2024-05-02T03:04:52.510" v="1287" actId="14100"/>
          <ac:spMkLst>
            <pc:docMk/>
            <pc:sldMk cId="0" sldId="283"/>
            <ac:spMk id="639" creationId="{00000000-0000-0000-0000-000000000000}"/>
          </ac:spMkLst>
        </pc:spChg>
      </pc:sldChg>
      <pc:sldChg chg="modSp mod">
        <pc:chgData name="Ege Kacar" userId="3b608f1b-e610-420d-9dc0-63a8e798636a" providerId="ADAL" clId="{2CD90CBF-167A-4675-9CF4-4E2B8C65A8AB}" dt="2024-05-02T03:09:32.967" v="1339" actId="20577"/>
        <pc:sldMkLst>
          <pc:docMk/>
          <pc:sldMk cId="0" sldId="284"/>
        </pc:sldMkLst>
        <pc:spChg chg="mod">
          <ac:chgData name="Ege Kacar" userId="3b608f1b-e610-420d-9dc0-63a8e798636a" providerId="ADAL" clId="{2CD90CBF-167A-4675-9CF4-4E2B8C65A8AB}" dt="2024-05-02T03:07:25.890" v="1292"/>
          <ac:spMkLst>
            <pc:docMk/>
            <pc:sldMk cId="0" sldId="284"/>
            <ac:spMk id="645" creationId="{00000000-0000-0000-0000-000000000000}"/>
          </ac:spMkLst>
        </pc:spChg>
        <pc:spChg chg="mod">
          <ac:chgData name="Ege Kacar" userId="3b608f1b-e610-420d-9dc0-63a8e798636a" providerId="ADAL" clId="{2CD90CBF-167A-4675-9CF4-4E2B8C65A8AB}" dt="2024-05-02T03:08:46.929" v="1311" actId="255"/>
          <ac:spMkLst>
            <pc:docMk/>
            <pc:sldMk cId="0" sldId="284"/>
            <ac:spMk id="646" creationId="{00000000-0000-0000-0000-000000000000}"/>
          </ac:spMkLst>
        </pc:spChg>
        <pc:spChg chg="mod">
          <ac:chgData name="Ege Kacar" userId="3b608f1b-e610-420d-9dc0-63a8e798636a" providerId="ADAL" clId="{2CD90CBF-167A-4675-9CF4-4E2B8C65A8AB}" dt="2024-05-02T03:09:24.859" v="1329" actId="20577"/>
          <ac:spMkLst>
            <pc:docMk/>
            <pc:sldMk cId="0" sldId="284"/>
            <ac:spMk id="649" creationId="{00000000-0000-0000-0000-000000000000}"/>
          </ac:spMkLst>
        </pc:spChg>
        <pc:spChg chg="mod">
          <ac:chgData name="Ege Kacar" userId="3b608f1b-e610-420d-9dc0-63a8e798636a" providerId="ADAL" clId="{2CD90CBF-167A-4675-9CF4-4E2B8C65A8AB}" dt="2024-05-02T03:09:20.519" v="1323" actId="20577"/>
          <ac:spMkLst>
            <pc:docMk/>
            <pc:sldMk cId="0" sldId="284"/>
            <ac:spMk id="650" creationId="{00000000-0000-0000-0000-000000000000}"/>
          </ac:spMkLst>
        </pc:spChg>
        <pc:spChg chg="mod">
          <ac:chgData name="Ege Kacar" userId="3b608f1b-e610-420d-9dc0-63a8e798636a" providerId="ADAL" clId="{2CD90CBF-167A-4675-9CF4-4E2B8C65A8AB}" dt="2024-05-02T03:09:32.967" v="1339" actId="20577"/>
          <ac:spMkLst>
            <pc:docMk/>
            <pc:sldMk cId="0" sldId="284"/>
            <ac:spMk id="652" creationId="{00000000-0000-0000-0000-000000000000}"/>
          </ac:spMkLst>
        </pc:spChg>
        <pc:spChg chg="mod">
          <ac:chgData name="Ege Kacar" userId="3b608f1b-e610-420d-9dc0-63a8e798636a" providerId="ADAL" clId="{2CD90CBF-167A-4675-9CF4-4E2B8C65A8AB}" dt="2024-05-02T03:09:27.996" v="1333" actId="20577"/>
          <ac:spMkLst>
            <pc:docMk/>
            <pc:sldMk cId="0" sldId="284"/>
            <ac:spMk id="653" creationId="{00000000-0000-0000-0000-000000000000}"/>
          </ac:spMkLst>
        </pc:spChg>
        <pc:spChg chg="mod">
          <ac:chgData name="Ege Kacar" userId="3b608f1b-e610-420d-9dc0-63a8e798636a" providerId="ADAL" clId="{2CD90CBF-167A-4675-9CF4-4E2B8C65A8AB}" dt="2024-05-02T03:09:08.115" v="1319" actId="20577"/>
          <ac:spMkLst>
            <pc:docMk/>
            <pc:sldMk cId="0" sldId="284"/>
            <ac:spMk id="656" creationId="{00000000-0000-0000-0000-000000000000}"/>
          </ac:spMkLst>
        </pc:spChg>
      </pc:sldChg>
      <pc:sldChg chg="modSp mod">
        <pc:chgData name="Ege Kacar" userId="3b608f1b-e610-420d-9dc0-63a8e798636a" providerId="ADAL" clId="{2CD90CBF-167A-4675-9CF4-4E2B8C65A8AB}" dt="2024-05-02T03:11:11.257" v="1359" actId="20577"/>
        <pc:sldMkLst>
          <pc:docMk/>
          <pc:sldMk cId="0" sldId="285"/>
        </pc:sldMkLst>
        <pc:spChg chg="mod">
          <ac:chgData name="Ege Kacar" userId="3b608f1b-e610-420d-9dc0-63a8e798636a" providerId="ADAL" clId="{2CD90CBF-167A-4675-9CF4-4E2B8C65A8AB}" dt="2024-05-02T03:09:42.918" v="1340"/>
          <ac:spMkLst>
            <pc:docMk/>
            <pc:sldMk cId="0" sldId="285"/>
            <ac:spMk id="664" creationId="{00000000-0000-0000-0000-000000000000}"/>
          </ac:spMkLst>
        </pc:spChg>
        <pc:spChg chg="mod">
          <ac:chgData name="Ege Kacar" userId="3b608f1b-e610-420d-9dc0-63a8e798636a" providerId="ADAL" clId="{2CD90CBF-167A-4675-9CF4-4E2B8C65A8AB}" dt="2024-05-02T03:10:00.990" v="1344" actId="14100"/>
          <ac:spMkLst>
            <pc:docMk/>
            <pc:sldMk cId="0" sldId="285"/>
            <ac:spMk id="665" creationId="{00000000-0000-0000-0000-000000000000}"/>
          </ac:spMkLst>
        </pc:spChg>
        <pc:spChg chg="mod">
          <ac:chgData name="Ege Kacar" userId="3b608f1b-e610-420d-9dc0-63a8e798636a" providerId="ADAL" clId="{2CD90CBF-167A-4675-9CF4-4E2B8C65A8AB}" dt="2024-05-02T03:11:11.257" v="1359" actId="20577"/>
          <ac:spMkLst>
            <pc:docMk/>
            <pc:sldMk cId="0" sldId="285"/>
            <ac:spMk id="666" creationId="{00000000-0000-0000-0000-000000000000}"/>
          </ac:spMkLst>
        </pc:spChg>
        <pc:spChg chg="mod">
          <ac:chgData name="Ege Kacar" userId="3b608f1b-e610-420d-9dc0-63a8e798636a" providerId="ADAL" clId="{2CD90CBF-167A-4675-9CF4-4E2B8C65A8AB}" dt="2024-05-02T03:10:12.233" v="1345"/>
          <ac:spMkLst>
            <pc:docMk/>
            <pc:sldMk cId="0" sldId="285"/>
            <ac:spMk id="668" creationId="{00000000-0000-0000-0000-000000000000}"/>
          </ac:spMkLst>
        </pc:spChg>
        <pc:spChg chg="mod">
          <ac:chgData name="Ege Kacar" userId="3b608f1b-e610-420d-9dc0-63a8e798636a" providerId="ADAL" clId="{2CD90CBF-167A-4675-9CF4-4E2B8C65A8AB}" dt="2024-05-02T03:11:07.153" v="1353" actId="6549"/>
          <ac:spMkLst>
            <pc:docMk/>
            <pc:sldMk cId="0" sldId="285"/>
            <ac:spMk id="669" creationId="{00000000-0000-0000-0000-000000000000}"/>
          </ac:spMkLst>
        </pc:spChg>
      </pc:sldChg>
      <pc:sldChg chg="modSp mod">
        <pc:chgData name="Ege Kacar" userId="3b608f1b-e610-420d-9dc0-63a8e798636a" providerId="ADAL" clId="{2CD90CBF-167A-4675-9CF4-4E2B8C65A8AB}" dt="2024-05-02T03:11:50.338" v="1360"/>
        <pc:sldMkLst>
          <pc:docMk/>
          <pc:sldMk cId="0" sldId="286"/>
        </pc:sldMkLst>
        <pc:spChg chg="mod">
          <ac:chgData name="Ege Kacar" userId="3b608f1b-e610-420d-9dc0-63a8e798636a" providerId="ADAL" clId="{2CD90CBF-167A-4675-9CF4-4E2B8C65A8AB}" dt="2024-05-02T03:11:50.338" v="1360"/>
          <ac:spMkLst>
            <pc:docMk/>
            <pc:sldMk cId="0" sldId="286"/>
            <ac:spMk id="676" creationId="{00000000-0000-0000-0000-000000000000}"/>
          </ac:spMkLst>
        </pc:spChg>
      </pc:sldChg>
      <pc:sldChg chg="modSp mod">
        <pc:chgData name="Ege Kacar" userId="3b608f1b-e610-420d-9dc0-63a8e798636a" providerId="ADAL" clId="{2CD90CBF-167A-4675-9CF4-4E2B8C65A8AB}" dt="2024-05-02T03:13:15.870" v="1363" actId="114"/>
        <pc:sldMkLst>
          <pc:docMk/>
          <pc:sldMk cId="0" sldId="287"/>
        </pc:sldMkLst>
        <pc:spChg chg="mod">
          <ac:chgData name="Ege Kacar" userId="3b608f1b-e610-420d-9dc0-63a8e798636a" providerId="ADAL" clId="{2CD90CBF-167A-4675-9CF4-4E2B8C65A8AB}" dt="2024-05-02T03:12:07.255" v="1361"/>
          <ac:spMkLst>
            <pc:docMk/>
            <pc:sldMk cId="0" sldId="287"/>
            <ac:spMk id="682" creationId="{00000000-0000-0000-0000-000000000000}"/>
          </ac:spMkLst>
        </pc:spChg>
        <pc:spChg chg="mod">
          <ac:chgData name="Ege Kacar" userId="3b608f1b-e610-420d-9dc0-63a8e798636a" providerId="ADAL" clId="{2CD90CBF-167A-4675-9CF4-4E2B8C65A8AB}" dt="2024-05-02T03:13:15.870" v="1363" actId="114"/>
          <ac:spMkLst>
            <pc:docMk/>
            <pc:sldMk cId="0" sldId="287"/>
            <ac:spMk id="683" creationId="{00000000-0000-0000-0000-000000000000}"/>
          </ac:spMkLst>
        </pc:spChg>
      </pc:sldChg>
      <pc:sldChg chg="modSp mod">
        <pc:chgData name="Ege Kacar" userId="3b608f1b-e610-420d-9dc0-63a8e798636a" providerId="ADAL" clId="{2CD90CBF-167A-4675-9CF4-4E2B8C65A8AB}" dt="2024-05-02T03:15:00.414" v="1380"/>
        <pc:sldMkLst>
          <pc:docMk/>
          <pc:sldMk cId="0" sldId="288"/>
        </pc:sldMkLst>
        <pc:spChg chg="mod">
          <ac:chgData name="Ege Kacar" userId="3b608f1b-e610-420d-9dc0-63a8e798636a" providerId="ADAL" clId="{2CD90CBF-167A-4675-9CF4-4E2B8C65A8AB}" dt="2024-05-02T03:13:28.514" v="1364"/>
          <ac:spMkLst>
            <pc:docMk/>
            <pc:sldMk cId="0" sldId="288"/>
            <ac:spMk id="692" creationId="{00000000-0000-0000-0000-000000000000}"/>
          </ac:spMkLst>
        </pc:spChg>
        <pc:spChg chg="mod">
          <ac:chgData name="Ege Kacar" userId="3b608f1b-e610-420d-9dc0-63a8e798636a" providerId="ADAL" clId="{2CD90CBF-167A-4675-9CF4-4E2B8C65A8AB}" dt="2024-05-02T03:14:35.040" v="1373" actId="313"/>
          <ac:spMkLst>
            <pc:docMk/>
            <pc:sldMk cId="0" sldId="288"/>
            <ac:spMk id="693" creationId="{00000000-0000-0000-0000-000000000000}"/>
          </ac:spMkLst>
        </pc:spChg>
        <pc:spChg chg="mod">
          <ac:chgData name="Ege Kacar" userId="3b608f1b-e610-420d-9dc0-63a8e798636a" providerId="ADAL" clId="{2CD90CBF-167A-4675-9CF4-4E2B8C65A8AB}" dt="2024-05-02T03:15:00.414" v="1380"/>
          <ac:spMkLst>
            <pc:docMk/>
            <pc:sldMk cId="0" sldId="288"/>
            <ac:spMk id="694" creationId="{00000000-0000-0000-0000-000000000000}"/>
          </ac:spMkLst>
        </pc:spChg>
      </pc:sldChg>
      <pc:sldChg chg="modSp mod">
        <pc:chgData name="Ege Kacar" userId="3b608f1b-e610-420d-9dc0-63a8e798636a" providerId="ADAL" clId="{2CD90CBF-167A-4675-9CF4-4E2B8C65A8AB}" dt="2024-05-02T03:18:02.524" v="1456" actId="20577"/>
        <pc:sldMkLst>
          <pc:docMk/>
          <pc:sldMk cId="0" sldId="289"/>
        </pc:sldMkLst>
        <pc:spChg chg="mod">
          <ac:chgData name="Ege Kacar" userId="3b608f1b-e610-420d-9dc0-63a8e798636a" providerId="ADAL" clId="{2CD90CBF-167A-4675-9CF4-4E2B8C65A8AB}" dt="2024-05-02T03:18:02.524" v="1456" actId="20577"/>
          <ac:spMkLst>
            <pc:docMk/>
            <pc:sldMk cId="0" sldId="289"/>
            <ac:spMk id="703" creationId="{00000000-0000-0000-0000-000000000000}"/>
          </ac:spMkLst>
        </pc:spChg>
        <pc:spChg chg="mod">
          <ac:chgData name="Ege Kacar" userId="3b608f1b-e610-420d-9dc0-63a8e798636a" providerId="ADAL" clId="{2CD90CBF-167A-4675-9CF4-4E2B8C65A8AB}" dt="2024-05-02T03:15:31.894" v="1389" actId="14100"/>
          <ac:spMkLst>
            <pc:docMk/>
            <pc:sldMk cId="0" sldId="289"/>
            <ac:spMk id="704" creationId="{00000000-0000-0000-0000-000000000000}"/>
          </ac:spMkLst>
        </pc:spChg>
        <pc:spChg chg="mod">
          <ac:chgData name="Ege Kacar" userId="3b608f1b-e610-420d-9dc0-63a8e798636a" providerId="ADAL" clId="{2CD90CBF-167A-4675-9CF4-4E2B8C65A8AB}" dt="2024-05-02T03:15:12.880" v="1382"/>
          <ac:spMkLst>
            <pc:docMk/>
            <pc:sldMk cId="0" sldId="289"/>
            <ac:spMk id="705" creationId="{00000000-0000-0000-0000-000000000000}"/>
          </ac:spMkLst>
        </pc:spChg>
        <pc:spChg chg="mod">
          <ac:chgData name="Ege Kacar" userId="3b608f1b-e610-420d-9dc0-63a8e798636a" providerId="ADAL" clId="{2CD90CBF-167A-4675-9CF4-4E2B8C65A8AB}" dt="2024-05-02T03:15:22.107" v="1387" actId="20577"/>
          <ac:spMkLst>
            <pc:docMk/>
            <pc:sldMk cId="0" sldId="289"/>
            <ac:spMk id="706" creationId="{00000000-0000-0000-0000-000000000000}"/>
          </ac:spMkLst>
        </pc:spChg>
      </pc:sldChg>
      <pc:sldChg chg="modSp mod">
        <pc:chgData name="Ege Kacar" userId="3b608f1b-e610-420d-9dc0-63a8e798636a" providerId="ADAL" clId="{2CD90CBF-167A-4675-9CF4-4E2B8C65A8AB}" dt="2024-05-02T03:17:39.040" v="1436" actId="20577"/>
        <pc:sldMkLst>
          <pc:docMk/>
          <pc:sldMk cId="0" sldId="290"/>
        </pc:sldMkLst>
        <pc:spChg chg="mod">
          <ac:chgData name="Ege Kacar" userId="3b608f1b-e610-420d-9dc0-63a8e798636a" providerId="ADAL" clId="{2CD90CBF-167A-4675-9CF4-4E2B8C65A8AB}" dt="2024-05-02T03:16:10.805" v="1399" actId="20577"/>
          <ac:spMkLst>
            <pc:docMk/>
            <pc:sldMk cId="0" sldId="290"/>
            <ac:spMk id="717" creationId="{00000000-0000-0000-0000-000000000000}"/>
          </ac:spMkLst>
        </pc:spChg>
        <pc:spChg chg="mod">
          <ac:chgData name="Ege Kacar" userId="3b608f1b-e610-420d-9dc0-63a8e798636a" providerId="ADAL" clId="{2CD90CBF-167A-4675-9CF4-4E2B8C65A8AB}" dt="2024-05-02T03:16:13.809" v="1402" actId="20577"/>
          <ac:spMkLst>
            <pc:docMk/>
            <pc:sldMk cId="0" sldId="290"/>
            <ac:spMk id="718" creationId="{00000000-0000-0000-0000-000000000000}"/>
          </ac:spMkLst>
        </pc:spChg>
        <pc:spChg chg="mod">
          <ac:chgData name="Ege Kacar" userId="3b608f1b-e610-420d-9dc0-63a8e798636a" providerId="ADAL" clId="{2CD90CBF-167A-4675-9CF4-4E2B8C65A8AB}" dt="2024-05-02T03:16:35.011" v="1421"/>
          <ac:spMkLst>
            <pc:docMk/>
            <pc:sldMk cId="0" sldId="290"/>
            <ac:spMk id="719" creationId="{00000000-0000-0000-0000-000000000000}"/>
          </ac:spMkLst>
        </pc:spChg>
        <pc:spChg chg="mod">
          <ac:chgData name="Ege Kacar" userId="3b608f1b-e610-420d-9dc0-63a8e798636a" providerId="ADAL" clId="{2CD90CBF-167A-4675-9CF4-4E2B8C65A8AB}" dt="2024-05-02T03:17:35.657" v="1430" actId="1076"/>
          <ac:spMkLst>
            <pc:docMk/>
            <pc:sldMk cId="0" sldId="290"/>
            <ac:spMk id="720" creationId="{00000000-0000-0000-0000-000000000000}"/>
          </ac:spMkLst>
        </pc:spChg>
        <pc:spChg chg="mod">
          <ac:chgData name="Ege Kacar" userId="3b608f1b-e610-420d-9dc0-63a8e798636a" providerId="ADAL" clId="{2CD90CBF-167A-4675-9CF4-4E2B8C65A8AB}" dt="2024-05-02T03:16:19.096" v="1409" actId="20577"/>
          <ac:spMkLst>
            <pc:docMk/>
            <pc:sldMk cId="0" sldId="290"/>
            <ac:spMk id="721" creationId="{00000000-0000-0000-0000-000000000000}"/>
          </ac:spMkLst>
        </pc:spChg>
        <pc:spChg chg="mod">
          <ac:chgData name="Ege Kacar" userId="3b608f1b-e610-420d-9dc0-63a8e798636a" providerId="ADAL" clId="{2CD90CBF-167A-4675-9CF4-4E2B8C65A8AB}" dt="2024-05-02T03:17:33.812" v="1429" actId="1076"/>
          <ac:spMkLst>
            <pc:docMk/>
            <pc:sldMk cId="0" sldId="290"/>
            <ac:spMk id="722" creationId="{00000000-0000-0000-0000-000000000000}"/>
          </ac:spMkLst>
        </pc:spChg>
        <pc:spChg chg="mod">
          <ac:chgData name="Ege Kacar" userId="3b608f1b-e610-420d-9dc0-63a8e798636a" providerId="ADAL" clId="{2CD90CBF-167A-4675-9CF4-4E2B8C65A8AB}" dt="2024-05-02T03:16:23.887" v="1415" actId="14100"/>
          <ac:spMkLst>
            <pc:docMk/>
            <pc:sldMk cId="0" sldId="290"/>
            <ac:spMk id="723" creationId="{00000000-0000-0000-0000-000000000000}"/>
          </ac:spMkLst>
        </pc:spChg>
        <pc:spChg chg="mod">
          <ac:chgData name="Ege Kacar" userId="3b608f1b-e610-420d-9dc0-63a8e798636a" providerId="ADAL" clId="{2CD90CBF-167A-4675-9CF4-4E2B8C65A8AB}" dt="2024-05-02T03:16:26.482" v="1420" actId="20577"/>
          <ac:spMkLst>
            <pc:docMk/>
            <pc:sldMk cId="0" sldId="290"/>
            <ac:spMk id="724" creationId="{00000000-0000-0000-0000-000000000000}"/>
          </ac:spMkLst>
        </pc:spChg>
        <pc:spChg chg="mod">
          <ac:chgData name="Ege Kacar" userId="3b608f1b-e610-420d-9dc0-63a8e798636a" providerId="ADAL" clId="{2CD90CBF-167A-4675-9CF4-4E2B8C65A8AB}" dt="2024-05-02T03:17:00.821" v="1424"/>
          <ac:spMkLst>
            <pc:docMk/>
            <pc:sldMk cId="0" sldId="290"/>
            <ac:spMk id="725" creationId="{00000000-0000-0000-0000-000000000000}"/>
          </ac:spMkLst>
        </pc:spChg>
        <pc:spChg chg="mod">
          <ac:chgData name="Ege Kacar" userId="3b608f1b-e610-420d-9dc0-63a8e798636a" providerId="ADAL" clId="{2CD90CBF-167A-4675-9CF4-4E2B8C65A8AB}" dt="2024-05-02T03:17:29.673" v="1428" actId="1076"/>
          <ac:spMkLst>
            <pc:docMk/>
            <pc:sldMk cId="0" sldId="290"/>
            <ac:spMk id="726" creationId="{00000000-0000-0000-0000-000000000000}"/>
          </ac:spMkLst>
        </pc:spChg>
        <pc:spChg chg="mod">
          <ac:chgData name="Ege Kacar" userId="3b608f1b-e610-420d-9dc0-63a8e798636a" providerId="ADAL" clId="{2CD90CBF-167A-4675-9CF4-4E2B8C65A8AB}" dt="2024-05-02T03:16:02.101" v="1392" actId="20577"/>
          <ac:spMkLst>
            <pc:docMk/>
            <pc:sldMk cId="0" sldId="290"/>
            <ac:spMk id="727" creationId="{00000000-0000-0000-0000-000000000000}"/>
          </ac:spMkLst>
        </pc:spChg>
        <pc:spChg chg="mod">
          <ac:chgData name="Ege Kacar" userId="3b608f1b-e610-420d-9dc0-63a8e798636a" providerId="ADAL" clId="{2CD90CBF-167A-4675-9CF4-4E2B8C65A8AB}" dt="2024-05-02T03:17:39.040" v="1436" actId="20577"/>
          <ac:spMkLst>
            <pc:docMk/>
            <pc:sldMk cId="0" sldId="290"/>
            <ac:spMk id="728" creationId="{00000000-0000-0000-0000-000000000000}"/>
          </ac:spMkLst>
        </pc:spChg>
      </pc:sldChg>
      <pc:sldChg chg="modSp mod">
        <pc:chgData name="Ege Kacar" userId="3b608f1b-e610-420d-9dc0-63a8e798636a" providerId="ADAL" clId="{2CD90CBF-167A-4675-9CF4-4E2B8C65A8AB}" dt="2024-05-02T10:19:06.911" v="4807" actId="113"/>
        <pc:sldMkLst>
          <pc:docMk/>
          <pc:sldMk cId="0" sldId="291"/>
        </pc:sldMkLst>
        <pc:spChg chg="mod">
          <ac:chgData name="Ege Kacar" userId="3b608f1b-e610-420d-9dc0-63a8e798636a" providerId="ADAL" clId="{2CD90CBF-167A-4675-9CF4-4E2B8C65A8AB}" dt="2024-05-02T05:35:08.590" v="1483"/>
          <ac:spMkLst>
            <pc:docMk/>
            <pc:sldMk cId="0" sldId="291"/>
            <ac:spMk id="734" creationId="{00000000-0000-0000-0000-000000000000}"/>
          </ac:spMkLst>
        </pc:spChg>
        <pc:spChg chg="mod">
          <ac:chgData name="Ege Kacar" userId="3b608f1b-e610-420d-9dc0-63a8e798636a" providerId="ADAL" clId="{2CD90CBF-167A-4675-9CF4-4E2B8C65A8AB}" dt="2024-05-02T06:32:56.240" v="1726" actId="20577"/>
          <ac:spMkLst>
            <pc:docMk/>
            <pc:sldMk cId="0" sldId="291"/>
            <ac:spMk id="736" creationId="{00000000-0000-0000-0000-000000000000}"/>
          </ac:spMkLst>
        </pc:spChg>
        <pc:spChg chg="mod">
          <ac:chgData name="Ege Kacar" userId="3b608f1b-e610-420d-9dc0-63a8e798636a" providerId="ADAL" clId="{2CD90CBF-167A-4675-9CF4-4E2B8C65A8AB}" dt="2024-05-02T03:17:54.258" v="1448" actId="20577"/>
          <ac:spMkLst>
            <pc:docMk/>
            <pc:sldMk cId="0" sldId="291"/>
            <ac:spMk id="738" creationId="{00000000-0000-0000-0000-000000000000}"/>
          </ac:spMkLst>
        </pc:spChg>
        <pc:spChg chg="mod">
          <ac:chgData name="Ege Kacar" userId="3b608f1b-e610-420d-9dc0-63a8e798636a" providerId="ADAL" clId="{2CD90CBF-167A-4675-9CF4-4E2B8C65A8AB}" dt="2024-05-02T10:19:06.911" v="4807" actId="113"/>
          <ac:spMkLst>
            <pc:docMk/>
            <pc:sldMk cId="0" sldId="291"/>
            <ac:spMk id="739" creationId="{00000000-0000-0000-0000-000000000000}"/>
          </ac:spMkLst>
        </pc:spChg>
      </pc:sldChg>
      <pc:sldChg chg="modSp mod">
        <pc:chgData name="Ege Kacar" userId="3b608f1b-e610-420d-9dc0-63a8e798636a" providerId="ADAL" clId="{2CD90CBF-167A-4675-9CF4-4E2B8C65A8AB}" dt="2024-05-02T03:19:03.687" v="1468" actId="20577"/>
        <pc:sldMkLst>
          <pc:docMk/>
          <pc:sldMk cId="0" sldId="292"/>
        </pc:sldMkLst>
        <pc:spChg chg="mod">
          <ac:chgData name="Ege Kacar" userId="3b608f1b-e610-420d-9dc0-63a8e798636a" providerId="ADAL" clId="{2CD90CBF-167A-4675-9CF4-4E2B8C65A8AB}" dt="2024-05-02T03:18:17.475" v="1457"/>
          <ac:spMkLst>
            <pc:docMk/>
            <pc:sldMk cId="0" sldId="292"/>
            <ac:spMk id="745" creationId="{00000000-0000-0000-0000-000000000000}"/>
          </ac:spMkLst>
        </pc:spChg>
        <pc:spChg chg="mod">
          <ac:chgData name="Ege Kacar" userId="3b608f1b-e610-420d-9dc0-63a8e798636a" providerId="ADAL" clId="{2CD90CBF-167A-4675-9CF4-4E2B8C65A8AB}" dt="2024-05-02T03:18:23.183" v="1458"/>
          <ac:spMkLst>
            <pc:docMk/>
            <pc:sldMk cId="0" sldId="292"/>
            <ac:spMk id="754" creationId="{00000000-0000-0000-0000-000000000000}"/>
          </ac:spMkLst>
        </pc:spChg>
        <pc:spChg chg="mod">
          <ac:chgData name="Ege Kacar" userId="3b608f1b-e610-420d-9dc0-63a8e798636a" providerId="ADAL" clId="{2CD90CBF-167A-4675-9CF4-4E2B8C65A8AB}" dt="2024-05-02T03:18:40.300" v="1459"/>
          <ac:spMkLst>
            <pc:docMk/>
            <pc:sldMk cId="0" sldId="292"/>
            <ac:spMk id="756" creationId="{00000000-0000-0000-0000-000000000000}"/>
          </ac:spMkLst>
        </pc:spChg>
        <pc:spChg chg="mod">
          <ac:chgData name="Ege Kacar" userId="3b608f1b-e610-420d-9dc0-63a8e798636a" providerId="ADAL" clId="{2CD90CBF-167A-4675-9CF4-4E2B8C65A8AB}" dt="2024-05-02T03:18:46.712" v="1461" actId="20577"/>
          <ac:spMkLst>
            <pc:docMk/>
            <pc:sldMk cId="0" sldId="292"/>
            <ac:spMk id="758" creationId="{00000000-0000-0000-0000-000000000000}"/>
          </ac:spMkLst>
        </pc:spChg>
        <pc:spChg chg="mod">
          <ac:chgData name="Ege Kacar" userId="3b608f1b-e610-420d-9dc0-63a8e798636a" providerId="ADAL" clId="{2CD90CBF-167A-4675-9CF4-4E2B8C65A8AB}" dt="2024-05-02T03:19:03.687" v="1468" actId="20577"/>
          <ac:spMkLst>
            <pc:docMk/>
            <pc:sldMk cId="0" sldId="292"/>
            <ac:spMk id="759" creationId="{00000000-0000-0000-0000-000000000000}"/>
          </ac:spMkLst>
        </pc:spChg>
      </pc:sldChg>
      <pc:sldChg chg="modSp mod">
        <pc:chgData name="Ege Kacar" userId="3b608f1b-e610-420d-9dc0-63a8e798636a" providerId="ADAL" clId="{2CD90CBF-167A-4675-9CF4-4E2B8C65A8AB}" dt="2024-05-02T10:16:44.937" v="4779" actId="20577"/>
        <pc:sldMkLst>
          <pc:docMk/>
          <pc:sldMk cId="0" sldId="293"/>
        </pc:sldMkLst>
        <pc:spChg chg="mod ord">
          <ac:chgData name="Ege Kacar" userId="3b608f1b-e610-420d-9dc0-63a8e798636a" providerId="ADAL" clId="{2CD90CBF-167A-4675-9CF4-4E2B8C65A8AB}" dt="2024-05-02T03:19:43.081" v="1477" actId="166"/>
          <ac:spMkLst>
            <pc:docMk/>
            <pc:sldMk cId="0" sldId="293"/>
            <ac:spMk id="765" creationId="{00000000-0000-0000-0000-000000000000}"/>
          </ac:spMkLst>
        </pc:spChg>
        <pc:spChg chg="mod">
          <ac:chgData name="Ege Kacar" userId="3b608f1b-e610-420d-9dc0-63a8e798636a" providerId="ADAL" clId="{2CD90CBF-167A-4675-9CF4-4E2B8C65A8AB}" dt="2024-05-02T05:43:00.315" v="1497" actId="6549"/>
          <ac:spMkLst>
            <pc:docMk/>
            <pc:sldMk cId="0" sldId="293"/>
            <ac:spMk id="766" creationId="{00000000-0000-0000-0000-000000000000}"/>
          </ac:spMkLst>
        </pc:spChg>
        <pc:spChg chg="mod">
          <ac:chgData name="Ege Kacar" userId="3b608f1b-e610-420d-9dc0-63a8e798636a" providerId="ADAL" clId="{2CD90CBF-167A-4675-9CF4-4E2B8C65A8AB}" dt="2024-05-02T10:16:44.937" v="4779" actId="20577"/>
          <ac:spMkLst>
            <pc:docMk/>
            <pc:sldMk cId="0" sldId="293"/>
            <ac:spMk id="768" creationId="{00000000-0000-0000-0000-000000000000}"/>
          </ac:spMkLst>
        </pc:spChg>
      </pc:sldChg>
      <pc:sldChg chg="modSp mod">
        <pc:chgData name="Ege Kacar" userId="3b608f1b-e610-420d-9dc0-63a8e798636a" providerId="ADAL" clId="{2CD90CBF-167A-4675-9CF4-4E2B8C65A8AB}" dt="2024-05-02T05:47:04.984" v="1508"/>
        <pc:sldMkLst>
          <pc:docMk/>
          <pc:sldMk cId="0" sldId="297"/>
        </pc:sldMkLst>
        <pc:spChg chg="mod">
          <ac:chgData name="Ege Kacar" userId="3b608f1b-e610-420d-9dc0-63a8e798636a" providerId="ADAL" clId="{2CD90CBF-167A-4675-9CF4-4E2B8C65A8AB}" dt="2024-05-02T05:43:32.654" v="1498"/>
          <ac:spMkLst>
            <pc:docMk/>
            <pc:sldMk cId="0" sldId="297"/>
            <ac:spMk id="799" creationId="{00000000-0000-0000-0000-000000000000}"/>
          </ac:spMkLst>
        </pc:spChg>
        <pc:spChg chg="mod">
          <ac:chgData name="Ege Kacar" userId="3b608f1b-e610-420d-9dc0-63a8e798636a" providerId="ADAL" clId="{2CD90CBF-167A-4675-9CF4-4E2B8C65A8AB}" dt="2024-05-02T05:43:36.464" v="1499"/>
          <ac:spMkLst>
            <pc:docMk/>
            <pc:sldMk cId="0" sldId="297"/>
            <ac:spMk id="801" creationId="{00000000-0000-0000-0000-000000000000}"/>
          </ac:spMkLst>
        </pc:spChg>
        <pc:spChg chg="mod">
          <ac:chgData name="Ege Kacar" userId="3b608f1b-e610-420d-9dc0-63a8e798636a" providerId="ADAL" clId="{2CD90CBF-167A-4675-9CF4-4E2B8C65A8AB}" dt="2024-05-02T05:44:11.037" v="1504" actId="20577"/>
          <ac:spMkLst>
            <pc:docMk/>
            <pc:sldMk cId="0" sldId="297"/>
            <ac:spMk id="802" creationId="{00000000-0000-0000-0000-000000000000}"/>
          </ac:spMkLst>
        </pc:spChg>
        <pc:spChg chg="mod">
          <ac:chgData name="Ege Kacar" userId="3b608f1b-e610-420d-9dc0-63a8e798636a" providerId="ADAL" clId="{2CD90CBF-167A-4675-9CF4-4E2B8C65A8AB}" dt="2024-05-02T05:44:18.039" v="1505"/>
          <ac:spMkLst>
            <pc:docMk/>
            <pc:sldMk cId="0" sldId="297"/>
            <ac:spMk id="803" creationId="{00000000-0000-0000-0000-000000000000}"/>
          </ac:spMkLst>
        </pc:spChg>
        <pc:spChg chg="mod">
          <ac:chgData name="Ege Kacar" userId="3b608f1b-e610-420d-9dc0-63a8e798636a" providerId="ADAL" clId="{2CD90CBF-167A-4675-9CF4-4E2B8C65A8AB}" dt="2024-05-02T05:47:04.984" v="1508"/>
          <ac:spMkLst>
            <pc:docMk/>
            <pc:sldMk cId="0" sldId="297"/>
            <ac:spMk id="804" creationId="{00000000-0000-0000-0000-000000000000}"/>
          </ac:spMkLst>
        </pc:spChg>
      </pc:sldChg>
      <pc:sldChg chg="modSp mod">
        <pc:chgData name="Ege Kacar" userId="3b608f1b-e610-420d-9dc0-63a8e798636a" providerId="ADAL" clId="{2CD90CBF-167A-4675-9CF4-4E2B8C65A8AB}" dt="2024-05-02T05:52:05.040" v="1513"/>
        <pc:sldMkLst>
          <pc:docMk/>
          <pc:sldMk cId="0" sldId="298"/>
        </pc:sldMkLst>
        <pc:spChg chg="mod">
          <ac:chgData name="Ege Kacar" userId="3b608f1b-e610-420d-9dc0-63a8e798636a" providerId="ADAL" clId="{2CD90CBF-167A-4675-9CF4-4E2B8C65A8AB}" dt="2024-05-02T05:51:21.052" v="1510" actId="14100"/>
          <ac:spMkLst>
            <pc:docMk/>
            <pc:sldMk cId="0" sldId="298"/>
            <ac:spMk id="812" creationId="{00000000-0000-0000-0000-000000000000}"/>
          </ac:spMkLst>
        </pc:spChg>
        <pc:spChg chg="mod">
          <ac:chgData name="Ege Kacar" userId="3b608f1b-e610-420d-9dc0-63a8e798636a" providerId="ADAL" clId="{2CD90CBF-167A-4675-9CF4-4E2B8C65A8AB}" dt="2024-05-02T05:52:05.040" v="1513"/>
          <ac:spMkLst>
            <pc:docMk/>
            <pc:sldMk cId="0" sldId="298"/>
            <ac:spMk id="813" creationId="{00000000-0000-0000-0000-000000000000}"/>
          </ac:spMkLst>
        </pc:spChg>
      </pc:sldChg>
      <pc:sldChg chg="modSp mod">
        <pc:chgData name="Ege Kacar" userId="3b608f1b-e610-420d-9dc0-63a8e798636a" providerId="ADAL" clId="{2CD90CBF-167A-4675-9CF4-4E2B8C65A8AB}" dt="2024-05-02T06:16:55.975" v="1591" actId="20577"/>
        <pc:sldMkLst>
          <pc:docMk/>
          <pc:sldMk cId="0" sldId="299"/>
        </pc:sldMkLst>
        <pc:spChg chg="mod">
          <ac:chgData name="Ege Kacar" userId="3b608f1b-e610-420d-9dc0-63a8e798636a" providerId="ADAL" clId="{2CD90CBF-167A-4675-9CF4-4E2B8C65A8AB}" dt="2024-05-02T05:53:43.033" v="1514"/>
          <ac:spMkLst>
            <pc:docMk/>
            <pc:sldMk cId="0" sldId="299"/>
            <ac:spMk id="820" creationId="{00000000-0000-0000-0000-000000000000}"/>
          </ac:spMkLst>
        </pc:spChg>
        <pc:spChg chg="mod">
          <ac:chgData name="Ege Kacar" userId="3b608f1b-e610-420d-9dc0-63a8e798636a" providerId="ADAL" clId="{2CD90CBF-167A-4675-9CF4-4E2B8C65A8AB}" dt="2024-05-02T06:16:55.975" v="1591" actId="20577"/>
          <ac:spMkLst>
            <pc:docMk/>
            <pc:sldMk cId="0" sldId="299"/>
            <ac:spMk id="821" creationId="{00000000-0000-0000-0000-000000000000}"/>
          </ac:spMkLst>
        </pc:spChg>
        <pc:spChg chg="mod">
          <ac:chgData name="Ege Kacar" userId="3b608f1b-e610-420d-9dc0-63a8e798636a" providerId="ADAL" clId="{2CD90CBF-167A-4675-9CF4-4E2B8C65A8AB}" dt="2024-05-02T05:56:30.970" v="1540"/>
          <ac:spMkLst>
            <pc:docMk/>
            <pc:sldMk cId="0" sldId="299"/>
            <ac:spMk id="822" creationId="{00000000-0000-0000-0000-000000000000}"/>
          </ac:spMkLst>
        </pc:spChg>
        <pc:spChg chg="mod">
          <ac:chgData name="Ege Kacar" userId="3b608f1b-e610-420d-9dc0-63a8e798636a" providerId="ADAL" clId="{2CD90CBF-167A-4675-9CF4-4E2B8C65A8AB}" dt="2024-05-02T05:56:49.450" v="1545" actId="20577"/>
          <ac:spMkLst>
            <pc:docMk/>
            <pc:sldMk cId="0" sldId="299"/>
            <ac:spMk id="823" creationId="{00000000-0000-0000-0000-000000000000}"/>
          </ac:spMkLst>
        </pc:spChg>
      </pc:sldChg>
      <pc:sldChg chg="modSp mod">
        <pc:chgData name="Ege Kacar" userId="3b608f1b-e610-420d-9dc0-63a8e798636a" providerId="ADAL" clId="{2CD90CBF-167A-4675-9CF4-4E2B8C65A8AB}" dt="2024-05-02T06:14:02.107" v="1576" actId="20577"/>
        <pc:sldMkLst>
          <pc:docMk/>
          <pc:sldMk cId="0" sldId="300"/>
        </pc:sldMkLst>
        <pc:spChg chg="mod">
          <ac:chgData name="Ege Kacar" userId="3b608f1b-e610-420d-9dc0-63a8e798636a" providerId="ADAL" clId="{2CD90CBF-167A-4675-9CF4-4E2B8C65A8AB}" dt="2024-05-02T05:57:05.122" v="1547" actId="14100"/>
          <ac:spMkLst>
            <pc:docMk/>
            <pc:sldMk cId="0" sldId="300"/>
            <ac:spMk id="829" creationId="{00000000-0000-0000-0000-000000000000}"/>
          </ac:spMkLst>
        </pc:spChg>
        <pc:spChg chg="mod">
          <ac:chgData name="Ege Kacar" userId="3b608f1b-e610-420d-9dc0-63a8e798636a" providerId="ADAL" clId="{2CD90CBF-167A-4675-9CF4-4E2B8C65A8AB}" dt="2024-05-02T05:57:23.903" v="1548"/>
          <ac:spMkLst>
            <pc:docMk/>
            <pc:sldMk cId="0" sldId="300"/>
            <ac:spMk id="830" creationId="{00000000-0000-0000-0000-000000000000}"/>
          </ac:spMkLst>
        </pc:spChg>
        <pc:spChg chg="mod">
          <ac:chgData name="Ege Kacar" userId="3b608f1b-e610-420d-9dc0-63a8e798636a" providerId="ADAL" clId="{2CD90CBF-167A-4675-9CF4-4E2B8C65A8AB}" dt="2024-05-02T06:00:49.461" v="1549"/>
          <ac:spMkLst>
            <pc:docMk/>
            <pc:sldMk cId="0" sldId="300"/>
            <ac:spMk id="831" creationId="{00000000-0000-0000-0000-000000000000}"/>
          </ac:spMkLst>
        </pc:spChg>
        <pc:spChg chg="mod">
          <ac:chgData name="Ege Kacar" userId="3b608f1b-e610-420d-9dc0-63a8e798636a" providerId="ADAL" clId="{2CD90CBF-167A-4675-9CF4-4E2B8C65A8AB}" dt="2024-05-02T06:14:02.107" v="1576" actId="20577"/>
          <ac:spMkLst>
            <pc:docMk/>
            <pc:sldMk cId="0" sldId="300"/>
            <ac:spMk id="832" creationId="{00000000-0000-0000-0000-000000000000}"/>
          </ac:spMkLst>
        </pc:spChg>
        <pc:spChg chg="mod">
          <ac:chgData name="Ege Kacar" userId="3b608f1b-e610-420d-9dc0-63a8e798636a" providerId="ADAL" clId="{2CD90CBF-167A-4675-9CF4-4E2B8C65A8AB}" dt="2024-05-02T06:02:14.553" v="1550"/>
          <ac:spMkLst>
            <pc:docMk/>
            <pc:sldMk cId="0" sldId="300"/>
            <ac:spMk id="835" creationId="{00000000-0000-0000-0000-000000000000}"/>
          </ac:spMkLst>
        </pc:spChg>
      </pc:sldChg>
      <pc:sldChg chg="modSp mod">
        <pc:chgData name="Ege Kacar" userId="3b608f1b-e610-420d-9dc0-63a8e798636a" providerId="ADAL" clId="{2CD90CBF-167A-4675-9CF4-4E2B8C65A8AB}" dt="2024-05-02T06:21:36.127" v="1666"/>
        <pc:sldMkLst>
          <pc:docMk/>
          <pc:sldMk cId="0" sldId="301"/>
        </pc:sldMkLst>
        <pc:spChg chg="mod">
          <ac:chgData name="Ege Kacar" userId="3b608f1b-e610-420d-9dc0-63a8e798636a" providerId="ADAL" clId="{2CD90CBF-167A-4675-9CF4-4E2B8C65A8AB}" dt="2024-05-02T06:18:52.316" v="1592"/>
          <ac:spMkLst>
            <pc:docMk/>
            <pc:sldMk cId="0" sldId="301"/>
            <ac:spMk id="841" creationId="{00000000-0000-0000-0000-000000000000}"/>
          </ac:spMkLst>
        </pc:spChg>
        <pc:spChg chg="mod">
          <ac:chgData name="Ege Kacar" userId="3b608f1b-e610-420d-9dc0-63a8e798636a" providerId="ADAL" clId="{2CD90CBF-167A-4675-9CF4-4E2B8C65A8AB}" dt="2024-05-02T06:19:34.775" v="1604" actId="20577"/>
          <ac:spMkLst>
            <pc:docMk/>
            <pc:sldMk cId="0" sldId="301"/>
            <ac:spMk id="842" creationId="{00000000-0000-0000-0000-000000000000}"/>
          </ac:spMkLst>
        </pc:spChg>
        <pc:spChg chg="mod">
          <ac:chgData name="Ege Kacar" userId="3b608f1b-e610-420d-9dc0-63a8e798636a" providerId="ADAL" clId="{2CD90CBF-167A-4675-9CF4-4E2B8C65A8AB}" dt="2024-05-02T06:21:25.364" v="1664" actId="20577"/>
          <ac:spMkLst>
            <pc:docMk/>
            <pc:sldMk cId="0" sldId="301"/>
            <ac:spMk id="844" creationId="{00000000-0000-0000-0000-000000000000}"/>
          </ac:spMkLst>
        </pc:spChg>
        <pc:spChg chg="mod">
          <ac:chgData name="Ege Kacar" userId="3b608f1b-e610-420d-9dc0-63a8e798636a" providerId="ADAL" clId="{2CD90CBF-167A-4675-9CF4-4E2B8C65A8AB}" dt="2024-05-02T06:21:29.321" v="1665" actId="14100"/>
          <ac:spMkLst>
            <pc:docMk/>
            <pc:sldMk cId="0" sldId="301"/>
            <ac:spMk id="848" creationId="{00000000-0000-0000-0000-000000000000}"/>
          </ac:spMkLst>
        </pc:spChg>
        <pc:spChg chg="mod">
          <ac:chgData name="Ege Kacar" userId="3b608f1b-e610-420d-9dc0-63a8e798636a" providerId="ADAL" clId="{2CD90CBF-167A-4675-9CF4-4E2B8C65A8AB}" dt="2024-05-02T06:21:36.127" v="1666"/>
          <ac:spMkLst>
            <pc:docMk/>
            <pc:sldMk cId="0" sldId="301"/>
            <ac:spMk id="850" creationId="{00000000-0000-0000-0000-000000000000}"/>
          </ac:spMkLst>
        </pc:spChg>
      </pc:sldChg>
      <pc:sldChg chg="modSp mod">
        <pc:chgData name="Ege Kacar" userId="3b608f1b-e610-420d-9dc0-63a8e798636a" providerId="ADAL" clId="{2CD90CBF-167A-4675-9CF4-4E2B8C65A8AB}" dt="2024-05-02T06:31:43.560" v="1708"/>
        <pc:sldMkLst>
          <pc:docMk/>
          <pc:sldMk cId="0" sldId="302"/>
        </pc:sldMkLst>
        <pc:spChg chg="mod">
          <ac:chgData name="Ege Kacar" userId="3b608f1b-e610-420d-9dc0-63a8e798636a" providerId="ADAL" clId="{2CD90CBF-167A-4675-9CF4-4E2B8C65A8AB}" dt="2024-05-02T06:23:54.649" v="1683" actId="20577"/>
          <ac:spMkLst>
            <pc:docMk/>
            <pc:sldMk cId="0" sldId="302"/>
            <ac:spMk id="859" creationId="{00000000-0000-0000-0000-000000000000}"/>
          </ac:spMkLst>
        </pc:spChg>
        <pc:spChg chg="mod">
          <ac:chgData name="Ege Kacar" userId="3b608f1b-e610-420d-9dc0-63a8e798636a" providerId="ADAL" clId="{2CD90CBF-167A-4675-9CF4-4E2B8C65A8AB}" dt="2024-05-02T06:31:43.560" v="1708"/>
          <ac:spMkLst>
            <pc:docMk/>
            <pc:sldMk cId="0" sldId="302"/>
            <ac:spMk id="860" creationId="{00000000-0000-0000-0000-000000000000}"/>
          </ac:spMkLst>
        </pc:spChg>
      </pc:sldChg>
      <pc:sldChg chg="modSp mod">
        <pc:chgData name="Ege Kacar" userId="3b608f1b-e610-420d-9dc0-63a8e798636a" providerId="ADAL" clId="{2CD90CBF-167A-4675-9CF4-4E2B8C65A8AB}" dt="2024-05-02T06:15:12.670" v="1581" actId="20577"/>
        <pc:sldMkLst>
          <pc:docMk/>
          <pc:sldMk cId="0" sldId="303"/>
        </pc:sldMkLst>
        <pc:spChg chg="mod">
          <ac:chgData name="Ege Kacar" userId="3b608f1b-e610-420d-9dc0-63a8e798636a" providerId="ADAL" clId="{2CD90CBF-167A-4675-9CF4-4E2B8C65A8AB}" dt="2024-05-02T06:15:12.670" v="1581" actId="20577"/>
          <ac:spMkLst>
            <pc:docMk/>
            <pc:sldMk cId="0" sldId="303"/>
            <ac:spMk id="869" creationId="{00000000-0000-0000-0000-000000000000}"/>
          </ac:spMkLst>
        </pc:spChg>
      </pc:sldChg>
      <pc:sldChg chg="modSp mod">
        <pc:chgData name="Ege Kacar" userId="3b608f1b-e610-420d-9dc0-63a8e798636a" providerId="ADAL" clId="{2CD90CBF-167A-4675-9CF4-4E2B8C65A8AB}" dt="2024-05-02T06:15:18.631" v="1582"/>
        <pc:sldMkLst>
          <pc:docMk/>
          <pc:sldMk cId="0" sldId="304"/>
        </pc:sldMkLst>
        <pc:spChg chg="mod">
          <ac:chgData name="Ege Kacar" userId="3b608f1b-e610-420d-9dc0-63a8e798636a" providerId="ADAL" clId="{2CD90CBF-167A-4675-9CF4-4E2B8C65A8AB}" dt="2024-05-02T06:15:18.631" v="1582"/>
          <ac:spMkLst>
            <pc:docMk/>
            <pc:sldMk cId="0" sldId="304"/>
            <ac:spMk id="875" creationId="{00000000-0000-0000-0000-000000000000}"/>
          </ac:spMkLst>
        </pc:spChg>
      </pc:sldChg>
      <pc:sldChg chg="modSp mod">
        <pc:chgData name="Ege Kacar" userId="3b608f1b-e610-420d-9dc0-63a8e798636a" providerId="ADAL" clId="{2CD90CBF-167A-4675-9CF4-4E2B8C65A8AB}" dt="2024-05-02T08:24:29.879" v="3522" actId="20577"/>
        <pc:sldMkLst>
          <pc:docMk/>
          <pc:sldMk cId="0" sldId="305"/>
        </pc:sldMkLst>
        <pc:spChg chg="mod">
          <ac:chgData name="Ege Kacar" userId="3b608f1b-e610-420d-9dc0-63a8e798636a" providerId="ADAL" clId="{2CD90CBF-167A-4675-9CF4-4E2B8C65A8AB}" dt="2024-05-02T06:33:59.215" v="1728"/>
          <ac:spMkLst>
            <pc:docMk/>
            <pc:sldMk cId="0" sldId="305"/>
            <ac:spMk id="882" creationId="{00000000-0000-0000-0000-000000000000}"/>
          </ac:spMkLst>
        </pc:spChg>
        <pc:spChg chg="mod">
          <ac:chgData name="Ege Kacar" userId="3b608f1b-e610-420d-9dc0-63a8e798636a" providerId="ADAL" clId="{2CD90CBF-167A-4675-9CF4-4E2B8C65A8AB}" dt="2024-05-02T08:24:29.879" v="3522" actId="20577"/>
          <ac:spMkLst>
            <pc:docMk/>
            <pc:sldMk cId="0" sldId="305"/>
            <ac:spMk id="883" creationId="{00000000-0000-0000-0000-000000000000}"/>
          </ac:spMkLst>
        </pc:spChg>
      </pc:sldChg>
      <pc:sldChg chg="modSp mod">
        <pc:chgData name="Ege Kacar" userId="3b608f1b-e610-420d-9dc0-63a8e798636a" providerId="ADAL" clId="{2CD90CBF-167A-4675-9CF4-4E2B8C65A8AB}" dt="2024-05-02T08:24:35.320" v="3528" actId="20577"/>
        <pc:sldMkLst>
          <pc:docMk/>
          <pc:sldMk cId="0" sldId="306"/>
        </pc:sldMkLst>
        <pc:spChg chg="mod">
          <ac:chgData name="Ege Kacar" userId="3b608f1b-e610-420d-9dc0-63a8e798636a" providerId="ADAL" clId="{2CD90CBF-167A-4675-9CF4-4E2B8C65A8AB}" dt="2024-05-02T06:34:06.210" v="1729"/>
          <ac:spMkLst>
            <pc:docMk/>
            <pc:sldMk cId="0" sldId="306"/>
            <ac:spMk id="889" creationId="{00000000-0000-0000-0000-000000000000}"/>
          </ac:spMkLst>
        </pc:spChg>
        <pc:spChg chg="mod">
          <ac:chgData name="Ege Kacar" userId="3b608f1b-e610-420d-9dc0-63a8e798636a" providerId="ADAL" clId="{2CD90CBF-167A-4675-9CF4-4E2B8C65A8AB}" dt="2024-05-02T08:24:35.320" v="3528" actId="20577"/>
          <ac:spMkLst>
            <pc:docMk/>
            <pc:sldMk cId="0" sldId="306"/>
            <ac:spMk id="890" creationId="{00000000-0000-0000-0000-000000000000}"/>
          </ac:spMkLst>
        </pc:spChg>
      </pc:sldChg>
      <pc:sldChg chg="modSp mod">
        <pc:chgData name="Ege Kacar" userId="3b608f1b-e610-420d-9dc0-63a8e798636a" providerId="ADAL" clId="{2CD90CBF-167A-4675-9CF4-4E2B8C65A8AB}" dt="2024-05-02T08:24:41.486" v="3534" actId="20577"/>
        <pc:sldMkLst>
          <pc:docMk/>
          <pc:sldMk cId="0" sldId="307"/>
        </pc:sldMkLst>
        <pc:spChg chg="mod">
          <ac:chgData name="Ege Kacar" userId="3b608f1b-e610-420d-9dc0-63a8e798636a" providerId="ADAL" clId="{2CD90CBF-167A-4675-9CF4-4E2B8C65A8AB}" dt="2024-05-02T06:34:57.855" v="1737"/>
          <ac:spMkLst>
            <pc:docMk/>
            <pc:sldMk cId="0" sldId="307"/>
            <ac:spMk id="897" creationId="{00000000-0000-0000-0000-000000000000}"/>
          </ac:spMkLst>
        </pc:spChg>
        <pc:spChg chg="mod">
          <ac:chgData name="Ege Kacar" userId="3b608f1b-e610-420d-9dc0-63a8e798636a" providerId="ADAL" clId="{2CD90CBF-167A-4675-9CF4-4E2B8C65A8AB}" dt="2024-05-02T08:24:41.486" v="3534" actId="20577"/>
          <ac:spMkLst>
            <pc:docMk/>
            <pc:sldMk cId="0" sldId="307"/>
            <ac:spMk id="898" creationId="{00000000-0000-0000-0000-000000000000}"/>
          </ac:spMkLst>
        </pc:spChg>
      </pc:sldChg>
      <pc:sldChg chg="modSp mod">
        <pc:chgData name="Ege Kacar" userId="3b608f1b-e610-420d-9dc0-63a8e798636a" providerId="ADAL" clId="{2CD90CBF-167A-4675-9CF4-4E2B8C65A8AB}" dt="2024-05-02T06:35:20.250" v="1744" actId="20577"/>
        <pc:sldMkLst>
          <pc:docMk/>
          <pc:sldMk cId="0" sldId="308"/>
        </pc:sldMkLst>
        <pc:spChg chg="mod">
          <ac:chgData name="Ege Kacar" userId="3b608f1b-e610-420d-9dc0-63a8e798636a" providerId="ADAL" clId="{2CD90CBF-167A-4675-9CF4-4E2B8C65A8AB}" dt="2024-05-02T06:35:15.520" v="1738"/>
          <ac:spMkLst>
            <pc:docMk/>
            <pc:sldMk cId="0" sldId="308"/>
            <ac:spMk id="905" creationId="{00000000-0000-0000-0000-000000000000}"/>
          </ac:spMkLst>
        </pc:spChg>
        <pc:spChg chg="mod">
          <ac:chgData name="Ege Kacar" userId="3b608f1b-e610-420d-9dc0-63a8e798636a" providerId="ADAL" clId="{2CD90CBF-167A-4675-9CF4-4E2B8C65A8AB}" dt="2024-05-02T06:35:20.250" v="1744" actId="20577"/>
          <ac:spMkLst>
            <pc:docMk/>
            <pc:sldMk cId="0" sldId="308"/>
            <ac:spMk id="907" creationId="{00000000-0000-0000-0000-000000000000}"/>
          </ac:spMkLst>
        </pc:spChg>
      </pc:sldChg>
      <pc:sldChg chg="modSp mod">
        <pc:chgData name="Ege Kacar" userId="3b608f1b-e610-420d-9dc0-63a8e798636a" providerId="ADAL" clId="{2CD90CBF-167A-4675-9CF4-4E2B8C65A8AB}" dt="2024-05-02T06:37:19.374" v="1748" actId="20577"/>
        <pc:sldMkLst>
          <pc:docMk/>
          <pc:sldMk cId="0" sldId="309"/>
        </pc:sldMkLst>
        <pc:spChg chg="mod">
          <ac:chgData name="Ege Kacar" userId="3b608f1b-e610-420d-9dc0-63a8e798636a" providerId="ADAL" clId="{2CD90CBF-167A-4675-9CF4-4E2B8C65A8AB}" dt="2024-05-02T06:37:19.374" v="1748" actId="20577"/>
          <ac:spMkLst>
            <pc:docMk/>
            <pc:sldMk cId="0" sldId="309"/>
            <ac:spMk id="913" creationId="{00000000-0000-0000-0000-000000000000}"/>
          </ac:spMkLst>
        </pc:spChg>
      </pc:sldChg>
      <pc:sldChg chg="addSp modSp mod">
        <pc:chgData name="Ege Kacar" userId="3b608f1b-e610-420d-9dc0-63a8e798636a" providerId="ADAL" clId="{2CD90CBF-167A-4675-9CF4-4E2B8C65A8AB}" dt="2024-05-02T08:28:42.215" v="3592" actId="20577"/>
        <pc:sldMkLst>
          <pc:docMk/>
          <pc:sldMk cId="0" sldId="310"/>
        </pc:sldMkLst>
        <pc:spChg chg="add mod">
          <ac:chgData name="Ege Kacar" userId="3b608f1b-e610-420d-9dc0-63a8e798636a" providerId="ADAL" clId="{2CD90CBF-167A-4675-9CF4-4E2B8C65A8AB}" dt="2024-05-02T08:27:58.790" v="3557" actId="122"/>
          <ac:spMkLst>
            <pc:docMk/>
            <pc:sldMk cId="0" sldId="310"/>
            <ac:spMk id="2" creationId="{BFA2C59F-AA3B-7FA2-8F4F-DC834BC89764}"/>
          </ac:spMkLst>
        </pc:spChg>
        <pc:spChg chg="add mod">
          <ac:chgData name="Ege Kacar" userId="3b608f1b-e610-420d-9dc0-63a8e798636a" providerId="ADAL" clId="{2CD90CBF-167A-4675-9CF4-4E2B8C65A8AB}" dt="2024-05-02T08:28:32.799" v="3585" actId="20577"/>
          <ac:spMkLst>
            <pc:docMk/>
            <pc:sldMk cId="0" sldId="310"/>
            <ac:spMk id="3" creationId="{8D0D1A60-65ED-A156-689C-B56D4A1439B1}"/>
          </ac:spMkLst>
        </pc:spChg>
        <pc:spChg chg="mod">
          <ac:chgData name="Ege Kacar" userId="3b608f1b-e610-420d-9dc0-63a8e798636a" providerId="ADAL" clId="{2CD90CBF-167A-4675-9CF4-4E2B8C65A8AB}" dt="2024-05-02T08:28:42.215" v="3592" actId="20577"/>
          <ac:spMkLst>
            <pc:docMk/>
            <pc:sldMk cId="0" sldId="310"/>
            <ac:spMk id="919" creationId="{00000000-0000-0000-0000-000000000000}"/>
          </ac:spMkLst>
        </pc:spChg>
      </pc:sldChg>
      <pc:sldChg chg="modSp mod">
        <pc:chgData name="Ege Kacar" userId="3b608f1b-e610-420d-9dc0-63a8e798636a" providerId="ADAL" clId="{2CD90CBF-167A-4675-9CF4-4E2B8C65A8AB}" dt="2024-05-02T07:03:25.636" v="2015" actId="14100"/>
        <pc:sldMkLst>
          <pc:docMk/>
          <pc:sldMk cId="0" sldId="311"/>
        </pc:sldMkLst>
        <pc:spChg chg="mod">
          <ac:chgData name="Ege Kacar" userId="3b608f1b-e610-420d-9dc0-63a8e798636a" providerId="ADAL" clId="{2CD90CBF-167A-4675-9CF4-4E2B8C65A8AB}" dt="2024-05-02T06:39:38.751" v="1753" actId="14100"/>
          <ac:spMkLst>
            <pc:docMk/>
            <pc:sldMk cId="0" sldId="311"/>
            <ac:spMk id="926" creationId="{00000000-0000-0000-0000-000000000000}"/>
          </ac:spMkLst>
        </pc:spChg>
        <pc:spChg chg="mod">
          <ac:chgData name="Ege Kacar" userId="3b608f1b-e610-420d-9dc0-63a8e798636a" providerId="ADAL" clId="{2CD90CBF-167A-4675-9CF4-4E2B8C65A8AB}" dt="2024-05-02T06:39:52.605" v="1771" actId="14100"/>
          <ac:spMkLst>
            <pc:docMk/>
            <pc:sldMk cId="0" sldId="311"/>
            <ac:spMk id="928" creationId="{00000000-0000-0000-0000-000000000000}"/>
          </ac:spMkLst>
        </pc:spChg>
        <pc:spChg chg="mod">
          <ac:chgData name="Ege Kacar" userId="3b608f1b-e610-420d-9dc0-63a8e798636a" providerId="ADAL" clId="{2CD90CBF-167A-4675-9CF4-4E2B8C65A8AB}" dt="2024-05-02T06:40:17.709" v="1775" actId="14100"/>
          <ac:spMkLst>
            <pc:docMk/>
            <pc:sldMk cId="0" sldId="311"/>
            <ac:spMk id="929" creationId="{00000000-0000-0000-0000-000000000000}"/>
          </ac:spMkLst>
        </pc:spChg>
        <pc:spChg chg="mod">
          <ac:chgData name="Ege Kacar" userId="3b608f1b-e610-420d-9dc0-63a8e798636a" providerId="ADAL" clId="{2CD90CBF-167A-4675-9CF4-4E2B8C65A8AB}" dt="2024-05-02T06:40:21.287" v="1776" actId="14100"/>
          <ac:spMkLst>
            <pc:docMk/>
            <pc:sldMk cId="0" sldId="311"/>
            <ac:spMk id="930" creationId="{00000000-0000-0000-0000-000000000000}"/>
          </ac:spMkLst>
        </pc:spChg>
        <pc:spChg chg="mod">
          <ac:chgData name="Ege Kacar" userId="3b608f1b-e610-420d-9dc0-63a8e798636a" providerId="ADAL" clId="{2CD90CBF-167A-4675-9CF4-4E2B8C65A8AB}" dt="2024-05-02T07:03:25.636" v="2015" actId="14100"/>
          <ac:spMkLst>
            <pc:docMk/>
            <pc:sldMk cId="0" sldId="311"/>
            <ac:spMk id="931" creationId="{00000000-0000-0000-0000-000000000000}"/>
          </ac:spMkLst>
        </pc:spChg>
        <pc:spChg chg="mod">
          <ac:chgData name="Ege Kacar" userId="3b608f1b-e610-420d-9dc0-63a8e798636a" providerId="ADAL" clId="{2CD90CBF-167A-4675-9CF4-4E2B8C65A8AB}" dt="2024-05-02T06:58:06.411" v="1991" actId="113"/>
          <ac:spMkLst>
            <pc:docMk/>
            <pc:sldMk cId="0" sldId="311"/>
            <ac:spMk id="933" creationId="{00000000-0000-0000-0000-000000000000}"/>
          </ac:spMkLst>
        </pc:spChg>
        <pc:spChg chg="mod">
          <ac:chgData name="Ege Kacar" userId="3b608f1b-e610-420d-9dc0-63a8e798636a" providerId="ADAL" clId="{2CD90CBF-167A-4675-9CF4-4E2B8C65A8AB}" dt="2024-05-02T06:59:06.935" v="1994" actId="113"/>
          <ac:spMkLst>
            <pc:docMk/>
            <pc:sldMk cId="0" sldId="311"/>
            <ac:spMk id="935" creationId="{00000000-0000-0000-0000-000000000000}"/>
          </ac:spMkLst>
        </pc:spChg>
        <pc:spChg chg="mod">
          <ac:chgData name="Ege Kacar" userId="3b608f1b-e610-420d-9dc0-63a8e798636a" providerId="ADAL" clId="{2CD90CBF-167A-4675-9CF4-4E2B8C65A8AB}" dt="2024-05-02T07:01:37.646" v="2007" actId="113"/>
          <ac:spMkLst>
            <pc:docMk/>
            <pc:sldMk cId="0" sldId="311"/>
            <ac:spMk id="937" creationId="{00000000-0000-0000-0000-000000000000}"/>
          </ac:spMkLst>
        </pc:spChg>
        <pc:spChg chg="mod">
          <ac:chgData name="Ege Kacar" userId="3b608f1b-e610-420d-9dc0-63a8e798636a" providerId="ADAL" clId="{2CD90CBF-167A-4675-9CF4-4E2B8C65A8AB}" dt="2024-05-02T06:39:43.319" v="1759" actId="20577"/>
          <ac:spMkLst>
            <pc:docMk/>
            <pc:sldMk cId="0" sldId="311"/>
            <ac:spMk id="939" creationId="{00000000-0000-0000-0000-000000000000}"/>
          </ac:spMkLst>
        </pc:spChg>
        <pc:spChg chg="mod">
          <ac:chgData name="Ege Kacar" userId="3b608f1b-e610-420d-9dc0-63a8e798636a" providerId="ADAL" clId="{2CD90CBF-167A-4675-9CF4-4E2B8C65A8AB}" dt="2024-05-02T07:02:26.015" v="2011" actId="1076"/>
          <ac:spMkLst>
            <pc:docMk/>
            <pc:sldMk cId="0" sldId="311"/>
            <ac:spMk id="940" creationId="{00000000-0000-0000-0000-000000000000}"/>
          </ac:spMkLst>
        </pc:spChg>
        <pc:picChg chg="mod">
          <ac:chgData name="Ege Kacar" userId="3b608f1b-e610-420d-9dc0-63a8e798636a" providerId="ADAL" clId="{2CD90CBF-167A-4675-9CF4-4E2B8C65A8AB}" dt="2024-05-02T07:02:27.433" v="2012" actId="1076"/>
          <ac:picMkLst>
            <pc:docMk/>
            <pc:sldMk cId="0" sldId="311"/>
            <ac:picMk id="938" creationId="{00000000-0000-0000-0000-000000000000}"/>
          </ac:picMkLst>
        </pc:picChg>
      </pc:sldChg>
      <pc:sldChg chg="modSp mod">
        <pc:chgData name="Ege Kacar" userId="3b608f1b-e610-420d-9dc0-63a8e798636a" providerId="ADAL" clId="{2CD90CBF-167A-4675-9CF4-4E2B8C65A8AB}" dt="2024-05-02T06:49:00.175" v="1882" actId="20577"/>
        <pc:sldMkLst>
          <pc:docMk/>
          <pc:sldMk cId="0" sldId="312"/>
        </pc:sldMkLst>
        <pc:spChg chg="mod">
          <ac:chgData name="Ege Kacar" userId="3b608f1b-e610-420d-9dc0-63a8e798636a" providerId="ADAL" clId="{2CD90CBF-167A-4675-9CF4-4E2B8C65A8AB}" dt="2024-05-02T06:43:57.460" v="1789" actId="1076"/>
          <ac:spMkLst>
            <pc:docMk/>
            <pc:sldMk cId="0" sldId="312"/>
            <ac:spMk id="946" creationId="{00000000-0000-0000-0000-000000000000}"/>
          </ac:spMkLst>
        </pc:spChg>
        <pc:spChg chg="mod">
          <ac:chgData name="Ege Kacar" userId="3b608f1b-e610-420d-9dc0-63a8e798636a" providerId="ADAL" clId="{2CD90CBF-167A-4675-9CF4-4E2B8C65A8AB}" dt="2024-05-02T06:44:49.047" v="1821" actId="20577"/>
          <ac:spMkLst>
            <pc:docMk/>
            <pc:sldMk cId="0" sldId="312"/>
            <ac:spMk id="947" creationId="{00000000-0000-0000-0000-000000000000}"/>
          </ac:spMkLst>
        </pc:spChg>
        <pc:spChg chg="mod">
          <ac:chgData name="Ege Kacar" userId="3b608f1b-e610-420d-9dc0-63a8e798636a" providerId="ADAL" clId="{2CD90CBF-167A-4675-9CF4-4E2B8C65A8AB}" dt="2024-05-02T06:42:35.279" v="1785"/>
          <ac:spMkLst>
            <pc:docMk/>
            <pc:sldMk cId="0" sldId="312"/>
            <ac:spMk id="948" creationId="{00000000-0000-0000-0000-000000000000}"/>
          </ac:spMkLst>
        </pc:spChg>
        <pc:spChg chg="mod">
          <ac:chgData name="Ege Kacar" userId="3b608f1b-e610-420d-9dc0-63a8e798636a" providerId="ADAL" clId="{2CD90CBF-167A-4675-9CF4-4E2B8C65A8AB}" dt="2024-05-02T06:46:41.222" v="1824"/>
          <ac:spMkLst>
            <pc:docMk/>
            <pc:sldMk cId="0" sldId="312"/>
            <ac:spMk id="949" creationId="{00000000-0000-0000-0000-000000000000}"/>
          </ac:spMkLst>
        </pc:spChg>
        <pc:spChg chg="mod">
          <ac:chgData name="Ege Kacar" userId="3b608f1b-e610-420d-9dc0-63a8e798636a" providerId="ADAL" clId="{2CD90CBF-167A-4675-9CF4-4E2B8C65A8AB}" dt="2024-05-02T06:46:47.483" v="1837" actId="1036"/>
          <ac:spMkLst>
            <pc:docMk/>
            <pc:sldMk cId="0" sldId="312"/>
            <ac:spMk id="950" creationId="{00000000-0000-0000-0000-000000000000}"/>
          </ac:spMkLst>
        </pc:spChg>
        <pc:spChg chg="mod">
          <ac:chgData name="Ege Kacar" userId="3b608f1b-e610-420d-9dc0-63a8e798636a" providerId="ADAL" clId="{2CD90CBF-167A-4675-9CF4-4E2B8C65A8AB}" dt="2024-05-02T06:46:58.851" v="1839" actId="14100"/>
          <ac:spMkLst>
            <pc:docMk/>
            <pc:sldMk cId="0" sldId="312"/>
            <ac:spMk id="951" creationId="{00000000-0000-0000-0000-000000000000}"/>
          </ac:spMkLst>
        </pc:spChg>
        <pc:spChg chg="mod">
          <ac:chgData name="Ege Kacar" userId="3b608f1b-e610-420d-9dc0-63a8e798636a" providerId="ADAL" clId="{2CD90CBF-167A-4675-9CF4-4E2B8C65A8AB}" dt="2024-05-02T06:47:10.770" v="1842" actId="20577"/>
          <ac:spMkLst>
            <pc:docMk/>
            <pc:sldMk cId="0" sldId="312"/>
            <ac:spMk id="952" creationId="{00000000-0000-0000-0000-000000000000}"/>
          </ac:spMkLst>
        </pc:spChg>
        <pc:spChg chg="mod">
          <ac:chgData name="Ege Kacar" userId="3b608f1b-e610-420d-9dc0-63a8e798636a" providerId="ADAL" clId="{2CD90CBF-167A-4675-9CF4-4E2B8C65A8AB}" dt="2024-05-02T06:47:54.070" v="1843"/>
          <ac:spMkLst>
            <pc:docMk/>
            <pc:sldMk cId="0" sldId="312"/>
            <ac:spMk id="953" creationId="{00000000-0000-0000-0000-000000000000}"/>
          </ac:spMkLst>
        </pc:spChg>
        <pc:spChg chg="mod">
          <ac:chgData name="Ege Kacar" userId="3b608f1b-e610-420d-9dc0-63a8e798636a" providerId="ADAL" clId="{2CD90CBF-167A-4675-9CF4-4E2B8C65A8AB}" dt="2024-05-02T06:43:52.009" v="1788"/>
          <ac:spMkLst>
            <pc:docMk/>
            <pc:sldMk cId="0" sldId="312"/>
            <ac:spMk id="954" creationId="{00000000-0000-0000-0000-000000000000}"/>
          </ac:spMkLst>
        </pc:spChg>
        <pc:spChg chg="mod">
          <ac:chgData name="Ege Kacar" userId="3b608f1b-e610-420d-9dc0-63a8e798636a" providerId="ADAL" clId="{2CD90CBF-167A-4675-9CF4-4E2B8C65A8AB}" dt="2024-05-02T06:48:24.248" v="1846"/>
          <ac:spMkLst>
            <pc:docMk/>
            <pc:sldMk cId="0" sldId="312"/>
            <ac:spMk id="955" creationId="{00000000-0000-0000-0000-000000000000}"/>
          </ac:spMkLst>
        </pc:spChg>
        <pc:spChg chg="mod">
          <ac:chgData name="Ege Kacar" userId="3b608f1b-e610-420d-9dc0-63a8e798636a" providerId="ADAL" clId="{2CD90CBF-167A-4675-9CF4-4E2B8C65A8AB}" dt="2024-05-02T06:48:50.515" v="1851"/>
          <ac:spMkLst>
            <pc:docMk/>
            <pc:sldMk cId="0" sldId="312"/>
            <ac:spMk id="956" creationId="{00000000-0000-0000-0000-000000000000}"/>
          </ac:spMkLst>
        </pc:spChg>
        <pc:spChg chg="mod">
          <ac:chgData name="Ege Kacar" userId="3b608f1b-e610-420d-9dc0-63a8e798636a" providerId="ADAL" clId="{2CD90CBF-167A-4675-9CF4-4E2B8C65A8AB}" dt="2024-05-02T06:49:00.175" v="1882" actId="20577"/>
          <ac:spMkLst>
            <pc:docMk/>
            <pc:sldMk cId="0" sldId="312"/>
            <ac:spMk id="957" creationId="{00000000-0000-0000-0000-000000000000}"/>
          </ac:spMkLst>
        </pc:spChg>
        <pc:spChg chg="mod">
          <ac:chgData name="Ege Kacar" userId="3b608f1b-e610-420d-9dc0-63a8e798636a" providerId="ADAL" clId="{2CD90CBF-167A-4675-9CF4-4E2B8C65A8AB}" dt="2024-05-02T06:40:50.426" v="1784" actId="20577"/>
          <ac:spMkLst>
            <pc:docMk/>
            <pc:sldMk cId="0" sldId="312"/>
            <ac:spMk id="958" creationId="{00000000-0000-0000-0000-000000000000}"/>
          </ac:spMkLst>
        </pc:spChg>
      </pc:sldChg>
      <pc:sldChg chg="modSp mod">
        <pc:chgData name="Ege Kacar" userId="3b608f1b-e610-420d-9dc0-63a8e798636a" providerId="ADAL" clId="{2CD90CBF-167A-4675-9CF4-4E2B8C65A8AB}" dt="2024-05-02T06:49:07.420" v="1883"/>
        <pc:sldMkLst>
          <pc:docMk/>
          <pc:sldMk cId="0" sldId="313"/>
        </pc:sldMkLst>
        <pc:spChg chg="mod">
          <ac:chgData name="Ege Kacar" userId="3b608f1b-e610-420d-9dc0-63a8e798636a" providerId="ADAL" clId="{2CD90CBF-167A-4675-9CF4-4E2B8C65A8AB}" dt="2024-05-02T06:49:07.420" v="1883"/>
          <ac:spMkLst>
            <pc:docMk/>
            <pc:sldMk cId="0" sldId="313"/>
            <ac:spMk id="964" creationId="{00000000-0000-0000-0000-000000000000}"/>
          </ac:spMkLst>
        </pc:spChg>
      </pc:sldChg>
      <pc:sldChg chg="addSp delSp modSp mod">
        <pc:chgData name="Ege Kacar" userId="3b608f1b-e610-420d-9dc0-63a8e798636a" providerId="ADAL" clId="{2CD90CBF-167A-4675-9CF4-4E2B8C65A8AB}" dt="2024-05-02T08:47:22.596" v="3897" actId="1076"/>
        <pc:sldMkLst>
          <pc:docMk/>
          <pc:sldMk cId="0" sldId="314"/>
        </pc:sldMkLst>
        <pc:spChg chg="add mod">
          <ac:chgData name="Ege Kacar" userId="3b608f1b-e610-420d-9dc0-63a8e798636a" providerId="ADAL" clId="{2CD90CBF-167A-4675-9CF4-4E2B8C65A8AB}" dt="2024-05-02T08:30:40.753" v="3636" actId="122"/>
          <ac:spMkLst>
            <pc:docMk/>
            <pc:sldMk cId="0" sldId="314"/>
            <ac:spMk id="2" creationId="{61909CF4-E47D-3EB6-F1A2-9A1D503133B0}"/>
          </ac:spMkLst>
        </pc:spChg>
        <pc:spChg chg="add mod">
          <ac:chgData name="Ege Kacar" userId="3b608f1b-e610-420d-9dc0-63a8e798636a" providerId="ADAL" clId="{2CD90CBF-167A-4675-9CF4-4E2B8C65A8AB}" dt="2024-05-02T08:32:11.881" v="3677" actId="14100"/>
          <ac:spMkLst>
            <pc:docMk/>
            <pc:sldMk cId="0" sldId="314"/>
            <ac:spMk id="3" creationId="{8928C407-1331-173C-2D1A-D348532BE3F5}"/>
          </ac:spMkLst>
        </pc:spChg>
        <pc:spChg chg="add mod">
          <ac:chgData name="Ege Kacar" userId="3b608f1b-e610-420d-9dc0-63a8e798636a" providerId="ADAL" clId="{2CD90CBF-167A-4675-9CF4-4E2B8C65A8AB}" dt="2024-05-02T08:32:30.397" v="3682" actId="1076"/>
          <ac:spMkLst>
            <pc:docMk/>
            <pc:sldMk cId="0" sldId="314"/>
            <ac:spMk id="4" creationId="{28DCD1C5-9A0E-F182-DE21-9ADE4A31B035}"/>
          </ac:spMkLst>
        </pc:spChg>
        <pc:spChg chg="add mod">
          <ac:chgData name="Ege Kacar" userId="3b608f1b-e610-420d-9dc0-63a8e798636a" providerId="ADAL" clId="{2CD90CBF-167A-4675-9CF4-4E2B8C65A8AB}" dt="2024-05-02T08:32:36.024" v="3685" actId="20577"/>
          <ac:spMkLst>
            <pc:docMk/>
            <pc:sldMk cId="0" sldId="314"/>
            <ac:spMk id="5" creationId="{C574D3E8-397B-D709-F675-57E05AE23E6D}"/>
          </ac:spMkLst>
        </pc:spChg>
        <pc:spChg chg="add mod">
          <ac:chgData name="Ege Kacar" userId="3b608f1b-e610-420d-9dc0-63a8e798636a" providerId="ADAL" clId="{2CD90CBF-167A-4675-9CF4-4E2B8C65A8AB}" dt="2024-05-02T08:32:40.931" v="3688" actId="20577"/>
          <ac:spMkLst>
            <pc:docMk/>
            <pc:sldMk cId="0" sldId="314"/>
            <ac:spMk id="6" creationId="{EF9FCEDA-EB2E-A5AA-9FD7-520CB4CF1A4A}"/>
          </ac:spMkLst>
        </pc:spChg>
        <pc:spChg chg="add mod">
          <ac:chgData name="Ege Kacar" userId="3b608f1b-e610-420d-9dc0-63a8e798636a" providerId="ADAL" clId="{2CD90CBF-167A-4675-9CF4-4E2B8C65A8AB}" dt="2024-05-02T08:32:48.045" v="3691" actId="20577"/>
          <ac:spMkLst>
            <pc:docMk/>
            <pc:sldMk cId="0" sldId="314"/>
            <ac:spMk id="7" creationId="{A9BFEAAF-43A0-2612-5C91-60F2BC7D1AAA}"/>
          </ac:spMkLst>
        </pc:spChg>
        <pc:spChg chg="add mod">
          <ac:chgData name="Ege Kacar" userId="3b608f1b-e610-420d-9dc0-63a8e798636a" providerId="ADAL" clId="{2CD90CBF-167A-4675-9CF4-4E2B8C65A8AB}" dt="2024-05-02T08:32:53.914" v="3694" actId="20577"/>
          <ac:spMkLst>
            <pc:docMk/>
            <pc:sldMk cId="0" sldId="314"/>
            <ac:spMk id="8" creationId="{6302F78D-833B-44CE-0AA6-FF3E4B8FA8BA}"/>
          </ac:spMkLst>
        </pc:spChg>
        <pc:spChg chg="add mod">
          <ac:chgData name="Ege Kacar" userId="3b608f1b-e610-420d-9dc0-63a8e798636a" providerId="ADAL" clId="{2CD90CBF-167A-4675-9CF4-4E2B8C65A8AB}" dt="2024-05-02T08:38:30.027" v="3814" actId="403"/>
          <ac:spMkLst>
            <pc:docMk/>
            <pc:sldMk cId="0" sldId="314"/>
            <ac:spMk id="9" creationId="{9B821ACE-7F40-5C0B-BBE8-930B267A0A26}"/>
          </ac:spMkLst>
        </pc:spChg>
        <pc:spChg chg="add mod">
          <ac:chgData name="Ege Kacar" userId="3b608f1b-e610-420d-9dc0-63a8e798636a" providerId="ADAL" clId="{2CD90CBF-167A-4675-9CF4-4E2B8C65A8AB}" dt="2024-05-02T08:39:13" v="3826" actId="1076"/>
          <ac:spMkLst>
            <pc:docMk/>
            <pc:sldMk cId="0" sldId="314"/>
            <ac:spMk id="10" creationId="{4B5F123E-97A6-200C-1CAF-E8478B17CC0E}"/>
          </ac:spMkLst>
        </pc:spChg>
        <pc:spChg chg="add mod">
          <ac:chgData name="Ege Kacar" userId="3b608f1b-e610-420d-9dc0-63a8e798636a" providerId="ADAL" clId="{2CD90CBF-167A-4675-9CF4-4E2B8C65A8AB}" dt="2024-05-02T08:42:46.655" v="3848" actId="20577"/>
          <ac:spMkLst>
            <pc:docMk/>
            <pc:sldMk cId="0" sldId="314"/>
            <ac:spMk id="11" creationId="{222EABE2-9BE8-4BD4-A304-C6A010D4D155}"/>
          </ac:spMkLst>
        </pc:spChg>
        <pc:spChg chg="add mod">
          <ac:chgData name="Ege Kacar" userId="3b608f1b-e610-420d-9dc0-63a8e798636a" providerId="ADAL" clId="{2CD90CBF-167A-4675-9CF4-4E2B8C65A8AB}" dt="2024-05-02T08:42:57.404" v="3851" actId="1076"/>
          <ac:spMkLst>
            <pc:docMk/>
            <pc:sldMk cId="0" sldId="314"/>
            <ac:spMk id="12" creationId="{E004B664-7A0F-8EB8-BC26-1D74CDFB7C58}"/>
          </ac:spMkLst>
        </pc:spChg>
        <pc:spChg chg="add mod">
          <ac:chgData name="Ege Kacar" userId="3b608f1b-e610-420d-9dc0-63a8e798636a" providerId="ADAL" clId="{2CD90CBF-167A-4675-9CF4-4E2B8C65A8AB}" dt="2024-05-02T08:44:14.907" v="3858" actId="1076"/>
          <ac:spMkLst>
            <pc:docMk/>
            <pc:sldMk cId="0" sldId="314"/>
            <ac:spMk id="13" creationId="{2AC4C754-13C4-751D-3201-BCCF5DE55479}"/>
          </ac:spMkLst>
        </pc:spChg>
        <pc:spChg chg="add mod">
          <ac:chgData name="Ege Kacar" userId="3b608f1b-e610-420d-9dc0-63a8e798636a" providerId="ADAL" clId="{2CD90CBF-167A-4675-9CF4-4E2B8C65A8AB}" dt="2024-05-02T08:46:44.171" v="3875" actId="1076"/>
          <ac:spMkLst>
            <pc:docMk/>
            <pc:sldMk cId="0" sldId="314"/>
            <ac:spMk id="14" creationId="{865650AB-D8BE-7D81-8775-28D6323E82C2}"/>
          </ac:spMkLst>
        </pc:spChg>
        <pc:spChg chg="add mod">
          <ac:chgData name="Ege Kacar" userId="3b608f1b-e610-420d-9dc0-63a8e798636a" providerId="ADAL" clId="{2CD90CBF-167A-4675-9CF4-4E2B8C65A8AB}" dt="2024-05-02T08:40:46.413" v="3833" actId="403"/>
          <ac:spMkLst>
            <pc:docMk/>
            <pc:sldMk cId="0" sldId="314"/>
            <ac:spMk id="15" creationId="{9C282E2E-6D94-8D84-49DB-7055F220CAC3}"/>
          </ac:spMkLst>
        </pc:spChg>
        <pc:spChg chg="add mod">
          <ac:chgData name="Ege Kacar" userId="3b608f1b-e610-420d-9dc0-63a8e798636a" providerId="ADAL" clId="{2CD90CBF-167A-4675-9CF4-4E2B8C65A8AB}" dt="2024-05-02T08:41:01.519" v="3840" actId="403"/>
          <ac:spMkLst>
            <pc:docMk/>
            <pc:sldMk cId="0" sldId="314"/>
            <ac:spMk id="16" creationId="{3EE808B5-FB2A-D7F5-F7CC-CD616DDBFD03}"/>
          </ac:spMkLst>
        </pc:spChg>
        <pc:spChg chg="add del mod">
          <ac:chgData name="Ege Kacar" userId="3b608f1b-e610-420d-9dc0-63a8e798636a" providerId="ADAL" clId="{2CD90CBF-167A-4675-9CF4-4E2B8C65A8AB}" dt="2024-05-02T08:40:56.278" v="3838"/>
          <ac:spMkLst>
            <pc:docMk/>
            <pc:sldMk cId="0" sldId="314"/>
            <ac:spMk id="17" creationId="{4725C9C6-7527-9DE5-6456-626117D1D27F}"/>
          </ac:spMkLst>
        </pc:spChg>
        <pc:spChg chg="add mod">
          <ac:chgData name="Ege Kacar" userId="3b608f1b-e610-420d-9dc0-63a8e798636a" providerId="ADAL" clId="{2CD90CBF-167A-4675-9CF4-4E2B8C65A8AB}" dt="2024-05-02T08:40:55.635" v="3837" actId="571"/>
          <ac:spMkLst>
            <pc:docMk/>
            <pc:sldMk cId="0" sldId="314"/>
            <ac:spMk id="18" creationId="{64F4277F-71A4-7A28-0F2E-3E00DDC53DB7}"/>
          </ac:spMkLst>
        </pc:spChg>
        <pc:spChg chg="add mod">
          <ac:chgData name="Ege Kacar" userId="3b608f1b-e610-420d-9dc0-63a8e798636a" providerId="ADAL" clId="{2CD90CBF-167A-4675-9CF4-4E2B8C65A8AB}" dt="2024-05-02T08:42:53.116" v="3850" actId="20577"/>
          <ac:spMkLst>
            <pc:docMk/>
            <pc:sldMk cId="0" sldId="314"/>
            <ac:spMk id="19" creationId="{9D5E02D9-98B2-28CB-C2C5-EF6265C5BE43}"/>
          </ac:spMkLst>
        </pc:spChg>
        <pc:spChg chg="add mod">
          <ac:chgData name="Ege Kacar" userId="3b608f1b-e610-420d-9dc0-63a8e798636a" providerId="ADAL" clId="{2CD90CBF-167A-4675-9CF4-4E2B8C65A8AB}" dt="2024-05-02T08:44:05.710" v="3855" actId="113"/>
          <ac:spMkLst>
            <pc:docMk/>
            <pc:sldMk cId="0" sldId="314"/>
            <ac:spMk id="20" creationId="{5FDBB117-DDB7-97BE-6DE3-BCD093A43801}"/>
          </ac:spMkLst>
        </pc:spChg>
        <pc:spChg chg="add del mod">
          <ac:chgData name="Ege Kacar" userId="3b608f1b-e610-420d-9dc0-63a8e798636a" providerId="ADAL" clId="{2CD90CBF-167A-4675-9CF4-4E2B8C65A8AB}" dt="2024-05-02T08:44:19.103" v="3860" actId="478"/>
          <ac:spMkLst>
            <pc:docMk/>
            <pc:sldMk cId="0" sldId="314"/>
            <ac:spMk id="21" creationId="{C82AF3E5-39EA-72B8-D557-3CB24C23CA79}"/>
          </ac:spMkLst>
        </pc:spChg>
        <pc:spChg chg="add mod">
          <ac:chgData name="Ege Kacar" userId="3b608f1b-e610-420d-9dc0-63a8e798636a" providerId="ADAL" clId="{2CD90CBF-167A-4675-9CF4-4E2B8C65A8AB}" dt="2024-05-02T08:46:08.613" v="3870" actId="14100"/>
          <ac:spMkLst>
            <pc:docMk/>
            <pc:sldMk cId="0" sldId="314"/>
            <ac:spMk id="22" creationId="{83F27C70-F840-3721-EA4B-373CDC279E52}"/>
          </ac:spMkLst>
        </pc:spChg>
        <pc:spChg chg="add mod">
          <ac:chgData name="Ege Kacar" userId="3b608f1b-e610-420d-9dc0-63a8e798636a" providerId="ADAL" clId="{2CD90CBF-167A-4675-9CF4-4E2B8C65A8AB}" dt="2024-05-02T08:46:58.883" v="3885" actId="20577"/>
          <ac:spMkLst>
            <pc:docMk/>
            <pc:sldMk cId="0" sldId="314"/>
            <ac:spMk id="23" creationId="{65A22969-044A-6DEF-F165-E631FE8993D0}"/>
          </ac:spMkLst>
        </pc:spChg>
        <pc:spChg chg="add del mod">
          <ac:chgData name="Ege Kacar" userId="3b608f1b-e610-420d-9dc0-63a8e798636a" providerId="ADAL" clId="{2CD90CBF-167A-4675-9CF4-4E2B8C65A8AB}" dt="2024-05-02T08:46:46.171" v="3877"/>
          <ac:spMkLst>
            <pc:docMk/>
            <pc:sldMk cId="0" sldId="314"/>
            <ac:spMk id="24" creationId="{F96C2975-7F73-DD8F-1EEE-29DD441ED161}"/>
          </ac:spMkLst>
        </pc:spChg>
        <pc:spChg chg="add mod">
          <ac:chgData name="Ege Kacar" userId="3b608f1b-e610-420d-9dc0-63a8e798636a" providerId="ADAL" clId="{2CD90CBF-167A-4675-9CF4-4E2B8C65A8AB}" dt="2024-05-02T08:47:22.596" v="3897" actId="1076"/>
          <ac:spMkLst>
            <pc:docMk/>
            <pc:sldMk cId="0" sldId="314"/>
            <ac:spMk id="25" creationId="{04B6DC7D-6E00-3770-9F3C-13467FA44BE4}"/>
          </ac:spMkLst>
        </pc:spChg>
        <pc:spChg chg="mod">
          <ac:chgData name="Ege Kacar" userId="3b608f1b-e610-420d-9dc0-63a8e798636a" providerId="ADAL" clId="{2CD90CBF-167A-4675-9CF4-4E2B8C65A8AB}" dt="2024-05-02T06:49:38.719" v="1884"/>
          <ac:spMkLst>
            <pc:docMk/>
            <pc:sldMk cId="0" sldId="314"/>
            <ac:spMk id="971" creationId="{00000000-0000-0000-0000-000000000000}"/>
          </ac:spMkLst>
        </pc:spChg>
        <pc:spChg chg="mod">
          <ac:chgData name="Ege Kacar" userId="3b608f1b-e610-420d-9dc0-63a8e798636a" providerId="ADAL" clId="{2CD90CBF-167A-4675-9CF4-4E2B8C65A8AB}" dt="2024-05-02T06:49:43.821" v="1885"/>
          <ac:spMkLst>
            <pc:docMk/>
            <pc:sldMk cId="0" sldId="314"/>
            <ac:spMk id="973" creationId="{00000000-0000-0000-0000-000000000000}"/>
          </ac:spMkLst>
        </pc:spChg>
        <pc:spChg chg="mod">
          <ac:chgData name="Ege Kacar" userId="3b608f1b-e610-420d-9dc0-63a8e798636a" providerId="ADAL" clId="{2CD90CBF-167A-4675-9CF4-4E2B8C65A8AB}" dt="2024-05-02T06:49:52.849" v="1886"/>
          <ac:spMkLst>
            <pc:docMk/>
            <pc:sldMk cId="0" sldId="314"/>
            <ac:spMk id="974" creationId="{00000000-0000-0000-0000-000000000000}"/>
          </ac:spMkLst>
        </pc:spChg>
        <pc:spChg chg="mod">
          <ac:chgData name="Ege Kacar" userId="3b608f1b-e610-420d-9dc0-63a8e798636a" providerId="ADAL" clId="{2CD90CBF-167A-4675-9CF4-4E2B8C65A8AB}" dt="2024-05-02T06:50:26.820" v="1887"/>
          <ac:spMkLst>
            <pc:docMk/>
            <pc:sldMk cId="0" sldId="314"/>
            <ac:spMk id="975" creationId="{00000000-0000-0000-0000-000000000000}"/>
          </ac:spMkLst>
        </pc:spChg>
        <pc:spChg chg="mod">
          <ac:chgData name="Ege Kacar" userId="3b608f1b-e610-420d-9dc0-63a8e798636a" providerId="ADAL" clId="{2CD90CBF-167A-4675-9CF4-4E2B8C65A8AB}" dt="2024-05-02T06:50:45.097" v="1889" actId="14100"/>
          <ac:spMkLst>
            <pc:docMk/>
            <pc:sldMk cId="0" sldId="314"/>
            <ac:spMk id="976" creationId="{00000000-0000-0000-0000-000000000000}"/>
          </ac:spMkLst>
        </pc:spChg>
        <pc:picChg chg="mod">
          <ac:chgData name="Ege Kacar" userId="3b608f1b-e610-420d-9dc0-63a8e798636a" providerId="ADAL" clId="{2CD90CBF-167A-4675-9CF4-4E2B8C65A8AB}" dt="2024-05-02T08:46:40.674" v="3874" actId="1076"/>
          <ac:picMkLst>
            <pc:docMk/>
            <pc:sldMk cId="0" sldId="314"/>
            <ac:picMk id="970" creationId="{00000000-0000-0000-0000-000000000000}"/>
          </ac:picMkLst>
        </pc:picChg>
      </pc:sldChg>
      <pc:sldChg chg="modSp mod">
        <pc:chgData name="Ege Kacar" userId="3b608f1b-e610-420d-9dc0-63a8e798636a" providerId="ADAL" clId="{2CD90CBF-167A-4675-9CF4-4E2B8C65A8AB}" dt="2024-05-02T06:53:03.835" v="1930" actId="20577"/>
        <pc:sldMkLst>
          <pc:docMk/>
          <pc:sldMk cId="0" sldId="315"/>
        </pc:sldMkLst>
        <pc:spChg chg="mod">
          <ac:chgData name="Ege Kacar" userId="3b608f1b-e610-420d-9dc0-63a8e798636a" providerId="ADAL" clId="{2CD90CBF-167A-4675-9CF4-4E2B8C65A8AB}" dt="2024-05-02T06:52:41.127" v="1919"/>
          <ac:spMkLst>
            <pc:docMk/>
            <pc:sldMk cId="0" sldId="315"/>
            <ac:spMk id="983" creationId="{00000000-0000-0000-0000-000000000000}"/>
          </ac:spMkLst>
        </pc:spChg>
        <pc:spChg chg="mod">
          <ac:chgData name="Ege Kacar" userId="3b608f1b-e610-420d-9dc0-63a8e798636a" providerId="ADAL" clId="{2CD90CBF-167A-4675-9CF4-4E2B8C65A8AB}" dt="2024-05-02T06:53:03.835" v="1930" actId="20577"/>
          <ac:spMkLst>
            <pc:docMk/>
            <pc:sldMk cId="0" sldId="315"/>
            <ac:spMk id="984" creationId="{00000000-0000-0000-0000-000000000000}"/>
          </ac:spMkLst>
        </pc:spChg>
        <pc:spChg chg="mod">
          <ac:chgData name="Ege Kacar" userId="3b608f1b-e610-420d-9dc0-63a8e798636a" providerId="ADAL" clId="{2CD90CBF-167A-4675-9CF4-4E2B8C65A8AB}" dt="2024-05-02T06:52:52.006" v="1924" actId="113"/>
          <ac:spMkLst>
            <pc:docMk/>
            <pc:sldMk cId="0" sldId="315"/>
            <ac:spMk id="985" creationId="{00000000-0000-0000-0000-000000000000}"/>
          </ac:spMkLst>
        </pc:spChg>
      </pc:sldChg>
      <pc:sldChg chg="modSp mod">
        <pc:chgData name="Ege Kacar" userId="3b608f1b-e610-420d-9dc0-63a8e798636a" providerId="ADAL" clId="{2CD90CBF-167A-4675-9CF4-4E2B8C65A8AB}" dt="2024-05-02T06:54:11.038" v="1962" actId="1036"/>
        <pc:sldMkLst>
          <pc:docMk/>
          <pc:sldMk cId="0" sldId="316"/>
        </pc:sldMkLst>
        <pc:spChg chg="mod">
          <ac:chgData name="Ege Kacar" userId="3b608f1b-e610-420d-9dc0-63a8e798636a" providerId="ADAL" clId="{2CD90CBF-167A-4675-9CF4-4E2B8C65A8AB}" dt="2024-05-02T06:54:11.038" v="1962" actId="1036"/>
          <ac:spMkLst>
            <pc:docMk/>
            <pc:sldMk cId="0" sldId="316"/>
            <ac:spMk id="991" creationId="{00000000-0000-0000-0000-000000000000}"/>
          </ac:spMkLst>
        </pc:spChg>
        <pc:spChg chg="mod">
          <ac:chgData name="Ege Kacar" userId="3b608f1b-e610-420d-9dc0-63a8e798636a" providerId="ADAL" clId="{2CD90CBF-167A-4675-9CF4-4E2B8C65A8AB}" dt="2024-05-02T06:54:11.038" v="1962" actId="1036"/>
          <ac:spMkLst>
            <pc:docMk/>
            <pc:sldMk cId="0" sldId="316"/>
            <ac:spMk id="993" creationId="{00000000-0000-0000-0000-000000000000}"/>
          </ac:spMkLst>
        </pc:spChg>
      </pc:sldChg>
      <pc:sldChg chg="addSp delSp modSp mod">
        <pc:chgData name="Ege Kacar" userId="3b608f1b-e610-420d-9dc0-63a8e798636a" providerId="ADAL" clId="{2CD90CBF-167A-4675-9CF4-4E2B8C65A8AB}" dt="2024-05-02T06:56:11.649" v="1981" actId="20577"/>
        <pc:sldMkLst>
          <pc:docMk/>
          <pc:sldMk cId="0" sldId="317"/>
        </pc:sldMkLst>
        <pc:spChg chg="add mod">
          <ac:chgData name="Ege Kacar" userId="3b608f1b-e610-420d-9dc0-63a8e798636a" providerId="ADAL" clId="{2CD90CBF-167A-4675-9CF4-4E2B8C65A8AB}" dt="2024-05-02T06:54:05.006" v="1957" actId="1036"/>
          <ac:spMkLst>
            <pc:docMk/>
            <pc:sldMk cId="0" sldId="317"/>
            <ac:spMk id="2" creationId="{434E7559-95AA-BF23-9F1A-124F17C0032E}"/>
          </ac:spMkLst>
        </pc:spChg>
        <pc:spChg chg="add mod">
          <ac:chgData name="Ege Kacar" userId="3b608f1b-e610-420d-9dc0-63a8e798636a" providerId="ADAL" clId="{2CD90CBF-167A-4675-9CF4-4E2B8C65A8AB}" dt="2024-05-02T06:54:05.006" v="1957" actId="1036"/>
          <ac:spMkLst>
            <pc:docMk/>
            <pc:sldMk cId="0" sldId="317"/>
            <ac:spMk id="3" creationId="{4EF3E630-D465-7B69-37D3-2C122F96CF28}"/>
          </ac:spMkLst>
        </pc:spChg>
        <pc:spChg chg="del mod">
          <ac:chgData name="Ege Kacar" userId="3b608f1b-e610-420d-9dc0-63a8e798636a" providerId="ADAL" clId="{2CD90CBF-167A-4675-9CF4-4E2B8C65A8AB}" dt="2024-05-02T06:53:55.348" v="1940" actId="478"/>
          <ac:spMkLst>
            <pc:docMk/>
            <pc:sldMk cId="0" sldId="317"/>
            <ac:spMk id="1000" creationId="{00000000-0000-0000-0000-000000000000}"/>
          </ac:spMkLst>
        </pc:spChg>
        <pc:spChg chg="del">
          <ac:chgData name="Ege Kacar" userId="3b608f1b-e610-420d-9dc0-63a8e798636a" providerId="ADAL" clId="{2CD90CBF-167A-4675-9CF4-4E2B8C65A8AB}" dt="2024-05-02T06:53:56.693" v="1941" actId="478"/>
          <ac:spMkLst>
            <pc:docMk/>
            <pc:sldMk cId="0" sldId="317"/>
            <ac:spMk id="1001" creationId="{00000000-0000-0000-0000-000000000000}"/>
          </ac:spMkLst>
        </pc:spChg>
        <pc:spChg chg="mod ord">
          <ac:chgData name="Ege Kacar" userId="3b608f1b-e610-420d-9dc0-63a8e798636a" providerId="ADAL" clId="{2CD90CBF-167A-4675-9CF4-4E2B8C65A8AB}" dt="2024-05-02T06:56:11.649" v="1981" actId="20577"/>
          <ac:spMkLst>
            <pc:docMk/>
            <pc:sldMk cId="0" sldId="317"/>
            <ac:spMk id="1002" creationId="{00000000-0000-0000-0000-000000000000}"/>
          </ac:spMkLst>
        </pc:spChg>
        <pc:picChg chg="mod">
          <ac:chgData name="Ege Kacar" userId="3b608f1b-e610-420d-9dc0-63a8e798636a" providerId="ADAL" clId="{2CD90CBF-167A-4675-9CF4-4E2B8C65A8AB}" dt="2024-05-02T06:55:35.350" v="1971" actId="1076"/>
          <ac:picMkLst>
            <pc:docMk/>
            <pc:sldMk cId="0" sldId="317"/>
            <ac:picMk id="1003" creationId="{00000000-0000-0000-0000-000000000000}"/>
          </ac:picMkLst>
        </pc:picChg>
      </pc:sldChg>
      <pc:sldChg chg="modSp mod">
        <pc:chgData name="Ege Kacar" userId="3b608f1b-e610-420d-9dc0-63a8e798636a" providerId="ADAL" clId="{2CD90CBF-167A-4675-9CF4-4E2B8C65A8AB}" dt="2024-05-02T07:06:18.299" v="2073"/>
        <pc:sldMkLst>
          <pc:docMk/>
          <pc:sldMk cId="0" sldId="318"/>
        </pc:sldMkLst>
        <pc:spChg chg="mod">
          <ac:chgData name="Ege Kacar" userId="3b608f1b-e610-420d-9dc0-63a8e798636a" providerId="ADAL" clId="{2CD90CBF-167A-4675-9CF4-4E2B8C65A8AB}" dt="2024-05-02T07:04:40.748" v="2066" actId="1035"/>
          <ac:spMkLst>
            <pc:docMk/>
            <pc:sldMk cId="0" sldId="318"/>
            <ac:spMk id="1010" creationId="{00000000-0000-0000-0000-000000000000}"/>
          </ac:spMkLst>
        </pc:spChg>
        <pc:spChg chg="mod">
          <ac:chgData name="Ege Kacar" userId="3b608f1b-e610-420d-9dc0-63a8e798636a" providerId="ADAL" clId="{2CD90CBF-167A-4675-9CF4-4E2B8C65A8AB}" dt="2024-05-02T07:04:40.748" v="2066" actId="1035"/>
          <ac:spMkLst>
            <pc:docMk/>
            <pc:sldMk cId="0" sldId="318"/>
            <ac:spMk id="1011" creationId="{00000000-0000-0000-0000-000000000000}"/>
          </ac:spMkLst>
        </pc:spChg>
        <pc:spChg chg="mod">
          <ac:chgData name="Ege Kacar" userId="3b608f1b-e610-420d-9dc0-63a8e798636a" providerId="ADAL" clId="{2CD90CBF-167A-4675-9CF4-4E2B8C65A8AB}" dt="2024-05-02T07:04:40.748" v="2066" actId="1035"/>
          <ac:spMkLst>
            <pc:docMk/>
            <pc:sldMk cId="0" sldId="318"/>
            <ac:spMk id="1012" creationId="{00000000-0000-0000-0000-000000000000}"/>
          </ac:spMkLst>
        </pc:spChg>
        <pc:spChg chg="mod">
          <ac:chgData name="Ege Kacar" userId="3b608f1b-e610-420d-9dc0-63a8e798636a" providerId="ADAL" clId="{2CD90CBF-167A-4675-9CF4-4E2B8C65A8AB}" dt="2024-05-02T07:04:47.921" v="2067"/>
          <ac:spMkLst>
            <pc:docMk/>
            <pc:sldMk cId="0" sldId="318"/>
            <ac:spMk id="1013" creationId="{00000000-0000-0000-0000-000000000000}"/>
          </ac:spMkLst>
        </pc:spChg>
        <pc:spChg chg="mod">
          <ac:chgData name="Ege Kacar" userId="3b608f1b-e610-420d-9dc0-63a8e798636a" providerId="ADAL" clId="{2CD90CBF-167A-4675-9CF4-4E2B8C65A8AB}" dt="2024-05-02T07:05:07.047" v="2069" actId="14100"/>
          <ac:spMkLst>
            <pc:docMk/>
            <pc:sldMk cId="0" sldId="318"/>
            <ac:spMk id="1014" creationId="{00000000-0000-0000-0000-000000000000}"/>
          </ac:spMkLst>
        </pc:spChg>
        <pc:spChg chg="mod">
          <ac:chgData name="Ege Kacar" userId="3b608f1b-e610-420d-9dc0-63a8e798636a" providerId="ADAL" clId="{2CD90CBF-167A-4675-9CF4-4E2B8C65A8AB}" dt="2024-05-02T07:05:11.618" v="2070"/>
          <ac:spMkLst>
            <pc:docMk/>
            <pc:sldMk cId="0" sldId="318"/>
            <ac:spMk id="1015" creationId="{00000000-0000-0000-0000-000000000000}"/>
          </ac:spMkLst>
        </pc:spChg>
        <pc:spChg chg="mod">
          <ac:chgData name="Ege Kacar" userId="3b608f1b-e610-420d-9dc0-63a8e798636a" providerId="ADAL" clId="{2CD90CBF-167A-4675-9CF4-4E2B8C65A8AB}" dt="2024-05-02T07:05:19.588" v="2072" actId="14100"/>
          <ac:spMkLst>
            <pc:docMk/>
            <pc:sldMk cId="0" sldId="318"/>
            <ac:spMk id="1016" creationId="{00000000-0000-0000-0000-000000000000}"/>
          </ac:spMkLst>
        </pc:spChg>
        <pc:spChg chg="mod">
          <ac:chgData name="Ege Kacar" userId="3b608f1b-e610-420d-9dc0-63a8e798636a" providerId="ADAL" clId="{2CD90CBF-167A-4675-9CF4-4E2B8C65A8AB}" dt="2024-05-02T07:06:18.299" v="2073"/>
          <ac:spMkLst>
            <pc:docMk/>
            <pc:sldMk cId="0" sldId="318"/>
            <ac:spMk id="1017" creationId="{00000000-0000-0000-0000-000000000000}"/>
          </ac:spMkLst>
        </pc:spChg>
      </pc:sldChg>
      <pc:sldChg chg="modSp mod">
        <pc:chgData name="Ege Kacar" userId="3b608f1b-e610-420d-9dc0-63a8e798636a" providerId="ADAL" clId="{2CD90CBF-167A-4675-9CF4-4E2B8C65A8AB}" dt="2024-05-02T07:06:27.110" v="2074"/>
        <pc:sldMkLst>
          <pc:docMk/>
          <pc:sldMk cId="0" sldId="319"/>
        </pc:sldMkLst>
        <pc:spChg chg="mod">
          <ac:chgData name="Ege Kacar" userId="3b608f1b-e610-420d-9dc0-63a8e798636a" providerId="ADAL" clId="{2CD90CBF-167A-4675-9CF4-4E2B8C65A8AB}" dt="2024-05-02T07:06:27.110" v="2074"/>
          <ac:spMkLst>
            <pc:docMk/>
            <pc:sldMk cId="0" sldId="319"/>
            <ac:spMk id="1023" creationId="{00000000-0000-0000-0000-000000000000}"/>
          </ac:spMkLst>
        </pc:spChg>
      </pc:sldChg>
      <pc:sldChg chg="modSp mod">
        <pc:chgData name="Ege Kacar" userId="3b608f1b-e610-420d-9dc0-63a8e798636a" providerId="ADAL" clId="{2CD90CBF-167A-4675-9CF4-4E2B8C65A8AB}" dt="2024-05-02T07:06:52.818" v="2077"/>
        <pc:sldMkLst>
          <pc:docMk/>
          <pc:sldMk cId="0" sldId="320"/>
        </pc:sldMkLst>
        <pc:spChg chg="mod">
          <ac:chgData name="Ege Kacar" userId="3b608f1b-e610-420d-9dc0-63a8e798636a" providerId="ADAL" clId="{2CD90CBF-167A-4675-9CF4-4E2B8C65A8AB}" dt="2024-05-02T07:06:52.818" v="2077"/>
          <ac:spMkLst>
            <pc:docMk/>
            <pc:sldMk cId="0" sldId="320"/>
            <ac:spMk id="1032" creationId="{00000000-0000-0000-0000-000000000000}"/>
          </ac:spMkLst>
        </pc:spChg>
      </pc:sldChg>
      <pc:sldChg chg="modSp mod">
        <pc:chgData name="Ege Kacar" userId="3b608f1b-e610-420d-9dc0-63a8e798636a" providerId="ADAL" clId="{2CD90CBF-167A-4675-9CF4-4E2B8C65A8AB}" dt="2024-05-02T07:09:11.801" v="2091"/>
        <pc:sldMkLst>
          <pc:docMk/>
          <pc:sldMk cId="0" sldId="321"/>
        </pc:sldMkLst>
        <pc:spChg chg="mod">
          <ac:chgData name="Ege Kacar" userId="3b608f1b-e610-420d-9dc0-63a8e798636a" providerId="ADAL" clId="{2CD90CBF-167A-4675-9CF4-4E2B8C65A8AB}" dt="2024-05-02T07:07:32.222" v="2087" actId="20577"/>
          <ac:spMkLst>
            <pc:docMk/>
            <pc:sldMk cId="0" sldId="321"/>
            <ac:spMk id="1039" creationId="{00000000-0000-0000-0000-000000000000}"/>
          </ac:spMkLst>
        </pc:spChg>
        <pc:spChg chg="mod">
          <ac:chgData name="Ege Kacar" userId="3b608f1b-e610-420d-9dc0-63a8e798636a" providerId="ADAL" clId="{2CD90CBF-167A-4675-9CF4-4E2B8C65A8AB}" dt="2024-05-02T07:09:11.801" v="2091"/>
          <ac:spMkLst>
            <pc:docMk/>
            <pc:sldMk cId="0" sldId="321"/>
            <ac:spMk id="1040" creationId="{00000000-0000-0000-0000-000000000000}"/>
          </ac:spMkLst>
        </pc:spChg>
      </pc:sldChg>
      <pc:sldChg chg="modSp mod">
        <pc:chgData name="Ege Kacar" userId="3b608f1b-e610-420d-9dc0-63a8e798636a" providerId="ADAL" clId="{2CD90CBF-167A-4675-9CF4-4E2B8C65A8AB}" dt="2024-05-02T07:13:54.280" v="2141" actId="20577"/>
        <pc:sldMkLst>
          <pc:docMk/>
          <pc:sldMk cId="0" sldId="322"/>
        </pc:sldMkLst>
        <pc:spChg chg="mod">
          <ac:chgData name="Ege Kacar" userId="3b608f1b-e610-420d-9dc0-63a8e798636a" providerId="ADAL" clId="{2CD90CBF-167A-4675-9CF4-4E2B8C65A8AB}" dt="2024-05-02T07:10:32.241" v="2095" actId="1076"/>
          <ac:spMkLst>
            <pc:docMk/>
            <pc:sldMk cId="0" sldId="322"/>
            <ac:spMk id="1047" creationId="{00000000-0000-0000-0000-000000000000}"/>
          </ac:spMkLst>
        </pc:spChg>
        <pc:spChg chg="mod">
          <ac:chgData name="Ege Kacar" userId="3b608f1b-e610-420d-9dc0-63a8e798636a" providerId="ADAL" clId="{2CD90CBF-167A-4675-9CF4-4E2B8C65A8AB}" dt="2024-05-02T07:10:35.821" v="2101" actId="20577"/>
          <ac:spMkLst>
            <pc:docMk/>
            <pc:sldMk cId="0" sldId="322"/>
            <ac:spMk id="1049" creationId="{00000000-0000-0000-0000-000000000000}"/>
          </ac:spMkLst>
        </pc:spChg>
        <pc:spChg chg="mod">
          <ac:chgData name="Ege Kacar" userId="3b608f1b-e610-420d-9dc0-63a8e798636a" providerId="ADAL" clId="{2CD90CBF-167A-4675-9CF4-4E2B8C65A8AB}" dt="2024-05-02T07:13:54.280" v="2141" actId="20577"/>
          <ac:spMkLst>
            <pc:docMk/>
            <pc:sldMk cId="0" sldId="322"/>
            <ac:spMk id="1050" creationId="{00000000-0000-0000-0000-000000000000}"/>
          </ac:spMkLst>
        </pc:spChg>
      </pc:sldChg>
      <pc:sldChg chg="modSp mod">
        <pc:chgData name="Ege Kacar" userId="3b608f1b-e610-420d-9dc0-63a8e798636a" providerId="ADAL" clId="{2CD90CBF-167A-4675-9CF4-4E2B8C65A8AB}" dt="2024-05-02T07:15:04.747" v="2171" actId="20577"/>
        <pc:sldMkLst>
          <pc:docMk/>
          <pc:sldMk cId="0" sldId="323"/>
        </pc:sldMkLst>
        <pc:spChg chg="mod">
          <ac:chgData name="Ege Kacar" userId="3b608f1b-e610-420d-9dc0-63a8e798636a" providerId="ADAL" clId="{2CD90CBF-167A-4675-9CF4-4E2B8C65A8AB}" dt="2024-05-02T07:14:26.201" v="2153"/>
          <ac:spMkLst>
            <pc:docMk/>
            <pc:sldMk cId="0" sldId="323"/>
            <ac:spMk id="1056" creationId="{00000000-0000-0000-0000-000000000000}"/>
          </ac:spMkLst>
        </pc:spChg>
        <pc:spChg chg="mod">
          <ac:chgData name="Ege Kacar" userId="3b608f1b-e610-420d-9dc0-63a8e798636a" providerId="ADAL" clId="{2CD90CBF-167A-4675-9CF4-4E2B8C65A8AB}" dt="2024-05-02T07:15:04.747" v="2171" actId="20577"/>
          <ac:spMkLst>
            <pc:docMk/>
            <pc:sldMk cId="0" sldId="323"/>
            <ac:spMk id="1057" creationId="{00000000-0000-0000-0000-000000000000}"/>
          </ac:spMkLst>
        </pc:spChg>
        <pc:spChg chg="mod">
          <ac:chgData name="Ege Kacar" userId="3b608f1b-e610-420d-9dc0-63a8e798636a" providerId="ADAL" clId="{2CD90CBF-167A-4675-9CF4-4E2B8C65A8AB}" dt="2024-05-02T07:15:00.551" v="2165" actId="20577"/>
          <ac:spMkLst>
            <pc:docMk/>
            <pc:sldMk cId="0" sldId="323"/>
            <ac:spMk id="1058" creationId="{00000000-0000-0000-0000-000000000000}"/>
          </ac:spMkLst>
        </pc:spChg>
      </pc:sldChg>
      <pc:sldChg chg="modSp mod">
        <pc:chgData name="Ege Kacar" userId="3b608f1b-e610-420d-9dc0-63a8e798636a" providerId="ADAL" clId="{2CD90CBF-167A-4675-9CF4-4E2B8C65A8AB}" dt="2024-05-02T07:15:44.496" v="2180" actId="20577"/>
        <pc:sldMkLst>
          <pc:docMk/>
          <pc:sldMk cId="0" sldId="324"/>
        </pc:sldMkLst>
        <pc:spChg chg="mod">
          <ac:chgData name="Ege Kacar" userId="3b608f1b-e610-420d-9dc0-63a8e798636a" providerId="ADAL" clId="{2CD90CBF-167A-4675-9CF4-4E2B8C65A8AB}" dt="2024-05-02T07:15:39.592" v="2174"/>
          <ac:spMkLst>
            <pc:docMk/>
            <pc:sldMk cId="0" sldId="324"/>
            <ac:spMk id="1065" creationId="{00000000-0000-0000-0000-000000000000}"/>
          </ac:spMkLst>
        </pc:spChg>
        <pc:spChg chg="mod">
          <ac:chgData name="Ege Kacar" userId="3b608f1b-e610-420d-9dc0-63a8e798636a" providerId="ADAL" clId="{2CD90CBF-167A-4675-9CF4-4E2B8C65A8AB}" dt="2024-05-02T07:15:44.496" v="2180" actId="20577"/>
          <ac:spMkLst>
            <pc:docMk/>
            <pc:sldMk cId="0" sldId="324"/>
            <ac:spMk id="1066" creationId="{00000000-0000-0000-0000-000000000000}"/>
          </ac:spMkLst>
        </pc:spChg>
      </pc:sldChg>
      <pc:sldChg chg="modSp mod">
        <pc:chgData name="Ege Kacar" userId="3b608f1b-e610-420d-9dc0-63a8e798636a" providerId="ADAL" clId="{2CD90CBF-167A-4675-9CF4-4E2B8C65A8AB}" dt="2024-05-02T07:27:56.762" v="2266" actId="20577"/>
        <pc:sldMkLst>
          <pc:docMk/>
          <pc:sldMk cId="0" sldId="325"/>
        </pc:sldMkLst>
        <pc:spChg chg="mod">
          <ac:chgData name="Ege Kacar" userId="3b608f1b-e610-420d-9dc0-63a8e798636a" providerId="ADAL" clId="{2CD90CBF-167A-4675-9CF4-4E2B8C65A8AB}" dt="2024-05-02T07:27:56.762" v="2266" actId="20577"/>
          <ac:spMkLst>
            <pc:docMk/>
            <pc:sldMk cId="0" sldId="325"/>
            <ac:spMk id="1075" creationId="{00000000-0000-0000-0000-000000000000}"/>
          </ac:spMkLst>
        </pc:spChg>
        <pc:spChg chg="mod">
          <ac:chgData name="Ege Kacar" userId="3b608f1b-e610-420d-9dc0-63a8e798636a" providerId="ADAL" clId="{2CD90CBF-167A-4675-9CF4-4E2B8C65A8AB}" dt="2024-05-02T07:18:18.190" v="2199" actId="20577"/>
          <ac:spMkLst>
            <pc:docMk/>
            <pc:sldMk cId="0" sldId="325"/>
            <ac:spMk id="1077" creationId="{00000000-0000-0000-0000-000000000000}"/>
          </ac:spMkLst>
        </pc:spChg>
        <pc:spChg chg="mod">
          <ac:chgData name="Ege Kacar" userId="3b608f1b-e610-420d-9dc0-63a8e798636a" providerId="ADAL" clId="{2CD90CBF-167A-4675-9CF4-4E2B8C65A8AB}" dt="2024-05-02T07:18:13.682" v="2193"/>
          <ac:spMkLst>
            <pc:docMk/>
            <pc:sldMk cId="0" sldId="325"/>
            <ac:spMk id="1078" creationId="{00000000-0000-0000-0000-000000000000}"/>
          </ac:spMkLst>
        </pc:spChg>
      </pc:sldChg>
      <pc:sldChg chg="modSp mod">
        <pc:chgData name="Ege Kacar" userId="3b608f1b-e610-420d-9dc0-63a8e798636a" providerId="ADAL" clId="{2CD90CBF-167A-4675-9CF4-4E2B8C65A8AB}" dt="2024-05-02T07:18:24.359" v="2210" actId="20577"/>
        <pc:sldMkLst>
          <pc:docMk/>
          <pc:sldMk cId="0" sldId="326"/>
        </pc:sldMkLst>
        <pc:spChg chg="mod">
          <ac:chgData name="Ege Kacar" userId="3b608f1b-e610-420d-9dc0-63a8e798636a" providerId="ADAL" clId="{2CD90CBF-167A-4675-9CF4-4E2B8C65A8AB}" dt="2024-05-02T07:18:24.359" v="2210" actId="20577"/>
          <ac:spMkLst>
            <pc:docMk/>
            <pc:sldMk cId="0" sldId="326"/>
            <ac:spMk id="1084" creationId="{00000000-0000-0000-0000-000000000000}"/>
          </ac:spMkLst>
        </pc:spChg>
      </pc:sldChg>
      <pc:sldChg chg="modSp mod">
        <pc:chgData name="Ege Kacar" userId="3b608f1b-e610-420d-9dc0-63a8e798636a" providerId="ADAL" clId="{2CD90CBF-167A-4675-9CF4-4E2B8C65A8AB}" dt="2024-05-02T07:27:46.615" v="2264" actId="20577"/>
        <pc:sldMkLst>
          <pc:docMk/>
          <pc:sldMk cId="0" sldId="327"/>
        </pc:sldMkLst>
        <pc:spChg chg="mod">
          <ac:chgData name="Ege Kacar" userId="3b608f1b-e610-420d-9dc0-63a8e798636a" providerId="ADAL" clId="{2CD90CBF-167A-4675-9CF4-4E2B8C65A8AB}" dt="2024-05-02T07:27:46.615" v="2264" actId="20577"/>
          <ac:spMkLst>
            <pc:docMk/>
            <pc:sldMk cId="0" sldId="327"/>
            <ac:spMk id="1091" creationId="{00000000-0000-0000-0000-000000000000}"/>
          </ac:spMkLst>
        </pc:spChg>
      </pc:sldChg>
      <pc:sldChg chg="modSp mod">
        <pc:chgData name="Ege Kacar" userId="3b608f1b-e610-420d-9dc0-63a8e798636a" providerId="ADAL" clId="{2CD90CBF-167A-4675-9CF4-4E2B8C65A8AB}" dt="2024-05-02T07:28:10.528" v="2295" actId="1035"/>
        <pc:sldMkLst>
          <pc:docMk/>
          <pc:sldMk cId="0" sldId="329"/>
        </pc:sldMkLst>
        <pc:spChg chg="mod">
          <ac:chgData name="Ege Kacar" userId="3b608f1b-e610-420d-9dc0-63a8e798636a" providerId="ADAL" clId="{2CD90CBF-167A-4675-9CF4-4E2B8C65A8AB}" dt="2024-05-02T07:28:10.528" v="2295" actId="1035"/>
          <ac:spMkLst>
            <pc:docMk/>
            <pc:sldMk cId="0" sldId="329"/>
            <ac:spMk id="1103" creationId="{00000000-0000-0000-0000-000000000000}"/>
          </ac:spMkLst>
        </pc:spChg>
      </pc:sldChg>
      <pc:sldChg chg="modSp mod">
        <pc:chgData name="Ege Kacar" userId="3b608f1b-e610-420d-9dc0-63a8e798636a" providerId="ADAL" clId="{2CD90CBF-167A-4675-9CF4-4E2B8C65A8AB}" dt="2024-05-02T07:28:30.761" v="2330" actId="20577"/>
        <pc:sldMkLst>
          <pc:docMk/>
          <pc:sldMk cId="0" sldId="330"/>
        </pc:sldMkLst>
        <pc:spChg chg="mod">
          <ac:chgData name="Ege Kacar" userId="3b608f1b-e610-420d-9dc0-63a8e798636a" providerId="ADAL" clId="{2CD90CBF-167A-4675-9CF4-4E2B8C65A8AB}" dt="2024-05-02T07:28:30.761" v="2330" actId="20577"/>
          <ac:spMkLst>
            <pc:docMk/>
            <pc:sldMk cId="0" sldId="330"/>
            <ac:spMk id="1109" creationId="{00000000-0000-0000-0000-000000000000}"/>
          </ac:spMkLst>
        </pc:spChg>
      </pc:sldChg>
      <pc:sldChg chg="modSp mod">
        <pc:chgData name="Ege Kacar" userId="3b608f1b-e610-420d-9dc0-63a8e798636a" providerId="ADAL" clId="{2CD90CBF-167A-4675-9CF4-4E2B8C65A8AB}" dt="2024-05-02T07:29:29.653" v="2393" actId="20577"/>
        <pc:sldMkLst>
          <pc:docMk/>
          <pc:sldMk cId="0" sldId="331"/>
        </pc:sldMkLst>
        <pc:spChg chg="mod">
          <ac:chgData name="Ege Kacar" userId="3b608f1b-e610-420d-9dc0-63a8e798636a" providerId="ADAL" clId="{2CD90CBF-167A-4675-9CF4-4E2B8C65A8AB}" dt="2024-05-02T07:28:53.542" v="2370" actId="20577"/>
          <ac:spMkLst>
            <pc:docMk/>
            <pc:sldMk cId="0" sldId="331"/>
            <ac:spMk id="1116" creationId="{00000000-0000-0000-0000-000000000000}"/>
          </ac:spMkLst>
        </pc:spChg>
        <pc:spChg chg="mod">
          <ac:chgData name="Ege Kacar" userId="3b608f1b-e610-420d-9dc0-63a8e798636a" providerId="ADAL" clId="{2CD90CBF-167A-4675-9CF4-4E2B8C65A8AB}" dt="2024-05-02T07:29:24.149" v="2385" actId="20577"/>
          <ac:spMkLst>
            <pc:docMk/>
            <pc:sldMk cId="0" sldId="331"/>
            <ac:spMk id="1118" creationId="{00000000-0000-0000-0000-000000000000}"/>
          </ac:spMkLst>
        </pc:spChg>
        <pc:spChg chg="mod">
          <ac:chgData name="Ege Kacar" userId="3b608f1b-e610-420d-9dc0-63a8e798636a" providerId="ADAL" clId="{2CD90CBF-167A-4675-9CF4-4E2B8C65A8AB}" dt="2024-05-02T07:29:29.653" v="2393" actId="20577"/>
          <ac:spMkLst>
            <pc:docMk/>
            <pc:sldMk cId="0" sldId="331"/>
            <ac:spMk id="1119" creationId="{00000000-0000-0000-0000-000000000000}"/>
          </ac:spMkLst>
        </pc:spChg>
        <pc:spChg chg="mod">
          <ac:chgData name="Ege Kacar" userId="3b608f1b-e610-420d-9dc0-63a8e798636a" providerId="ADAL" clId="{2CD90CBF-167A-4675-9CF4-4E2B8C65A8AB}" dt="2024-05-02T07:28:48.248" v="2363" actId="1076"/>
          <ac:spMkLst>
            <pc:docMk/>
            <pc:sldMk cId="0" sldId="331"/>
            <ac:spMk id="1120" creationId="{00000000-0000-0000-0000-000000000000}"/>
          </ac:spMkLst>
        </pc:spChg>
      </pc:sldChg>
      <pc:sldChg chg="modSp mod">
        <pc:chgData name="Ege Kacar" userId="3b608f1b-e610-420d-9dc0-63a8e798636a" providerId="ADAL" clId="{2CD90CBF-167A-4675-9CF4-4E2B8C65A8AB}" dt="2024-05-02T07:31:01.164" v="2455" actId="20577"/>
        <pc:sldMkLst>
          <pc:docMk/>
          <pc:sldMk cId="0" sldId="332"/>
        </pc:sldMkLst>
        <pc:spChg chg="mod">
          <ac:chgData name="Ege Kacar" userId="3b608f1b-e610-420d-9dc0-63a8e798636a" providerId="ADAL" clId="{2CD90CBF-167A-4675-9CF4-4E2B8C65A8AB}" dt="2024-05-02T07:30:03.121" v="2398" actId="14100"/>
          <ac:spMkLst>
            <pc:docMk/>
            <pc:sldMk cId="0" sldId="332"/>
            <ac:spMk id="1126" creationId="{00000000-0000-0000-0000-000000000000}"/>
          </ac:spMkLst>
        </pc:spChg>
        <pc:spChg chg="mod">
          <ac:chgData name="Ege Kacar" userId="3b608f1b-e610-420d-9dc0-63a8e798636a" providerId="ADAL" clId="{2CD90CBF-167A-4675-9CF4-4E2B8C65A8AB}" dt="2024-05-02T07:30:56.982" v="2449" actId="20577"/>
          <ac:spMkLst>
            <pc:docMk/>
            <pc:sldMk cId="0" sldId="332"/>
            <ac:spMk id="1127" creationId="{00000000-0000-0000-0000-000000000000}"/>
          </ac:spMkLst>
        </pc:spChg>
        <pc:spChg chg="mod">
          <ac:chgData name="Ege Kacar" userId="3b608f1b-e610-420d-9dc0-63a8e798636a" providerId="ADAL" clId="{2CD90CBF-167A-4675-9CF4-4E2B8C65A8AB}" dt="2024-05-02T07:31:01.164" v="2455" actId="20577"/>
          <ac:spMkLst>
            <pc:docMk/>
            <pc:sldMk cId="0" sldId="332"/>
            <ac:spMk id="1128" creationId="{00000000-0000-0000-0000-000000000000}"/>
          </ac:spMkLst>
        </pc:spChg>
        <pc:spChg chg="mod">
          <ac:chgData name="Ege Kacar" userId="3b608f1b-e610-420d-9dc0-63a8e798636a" providerId="ADAL" clId="{2CD90CBF-167A-4675-9CF4-4E2B8C65A8AB}" dt="2024-05-02T07:29:36.623" v="2394"/>
          <ac:spMkLst>
            <pc:docMk/>
            <pc:sldMk cId="0" sldId="332"/>
            <ac:spMk id="1130" creationId="{00000000-0000-0000-0000-000000000000}"/>
          </ac:spMkLst>
        </pc:spChg>
        <pc:picChg chg="mod">
          <ac:chgData name="Ege Kacar" userId="3b608f1b-e610-420d-9dc0-63a8e798636a" providerId="ADAL" clId="{2CD90CBF-167A-4675-9CF4-4E2B8C65A8AB}" dt="2024-05-02T07:30:07.722" v="2413" actId="1038"/>
          <ac:picMkLst>
            <pc:docMk/>
            <pc:sldMk cId="0" sldId="332"/>
            <ac:picMk id="1129" creationId="{00000000-0000-0000-0000-000000000000}"/>
          </ac:picMkLst>
        </pc:picChg>
      </pc:sldChg>
      <pc:sldChg chg="modSp mod">
        <pc:chgData name="Ege Kacar" userId="3b608f1b-e610-420d-9dc0-63a8e798636a" providerId="ADAL" clId="{2CD90CBF-167A-4675-9CF4-4E2B8C65A8AB}" dt="2024-05-02T07:33:16.374" v="2516" actId="14100"/>
        <pc:sldMkLst>
          <pc:docMk/>
          <pc:sldMk cId="0" sldId="333"/>
        </pc:sldMkLst>
        <pc:spChg chg="mod">
          <ac:chgData name="Ege Kacar" userId="3b608f1b-e610-420d-9dc0-63a8e798636a" providerId="ADAL" clId="{2CD90CBF-167A-4675-9CF4-4E2B8C65A8AB}" dt="2024-05-02T07:31:28.384" v="2487" actId="14100"/>
          <ac:spMkLst>
            <pc:docMk/>
            <pc:sldMk cId="0" sldId="333"/>
            <ac:spMk id="1136" creationId="{00000000-0000-0000-0000-000000000000}"/>
          </ac:spMkLst>
        </pc:spChg>
        <pc:spChg chg="mod">
          <ac:chgData name="Ege Kacar" userId="3b608f1b-e610-420d-9dc0-63a8e798636a" providerId="ADAL" clId="{2CD90CBF-167A-4675-9CF4-4E2B8C65A8AB}" dt="2024-05-02T07:32:23.882" v="2505" actId="20577"/>
          <ac:spMkLst>
            <pc:docMk/>
            <pc:sldMk cId="0" sldId="333"/>
            <ac:spMk id="1137" creationId="{00000000-0000-0000-0000-000000000000}"/>
          </ac:spMkLst>
        </pc:spChg>
        <pc:spChg chg="mod">
          <ac:chgData name="Ege Kacar" userId="3b608f1b-e610-420d-9dc0-63a8e798636a" providerId="ADAL" clId="{2CD90CBF-167A-4675-9CF4-4E2B8C65A8AB}" dt="2024-05-02T07:32:29.014" v="2511" actId="20577"/>
          <ac:spMkLst>
            <pc:docMk/>
            <pc:sldMk cId="0" sldId="333"/>
            <ac:spMk id="1138" creationId="{00000000-0000-0000-0000-000000000000}"/>
          </ac:spMkLst>
        </pc:spChg>
        <pc:spChg chg="mod">
          <ac:chgData name="Ege Kacar" userId="3b608f1b-e610-420d-9dc0-63a8e798636a" providerId="ADAL" clId="{2CD90CBF-167A-4675-9CF4-4E2B8C65A8AB}" dt="2024-05-02T07:31:19.514" v="2485" actId="1035"/>
          <ac:spMkLst>
            <pc:docMk/>
            <pc:sldMk cId="0" sldId="333"/>
            <ac:spMk id="1140" creationId="{00000000-0000-0000-0000-000000000000}"/>
          </ac:spMkLst>
        </pc:spChg>
        <pc:spChg chg="mod">
          <ac:chgData name="Ege Kacar" userId="3b608f1b-e610-420d-9dc0-63a8e798636a" providerId="ADAL" clId="{2CD90CBF-167A-4675-9CF4-4E2B8C65A8AB}" dt="2024-05-02T07:32:40.698" v="2512"/>
          <ac:spMkLst>
            <pc:docMk/>
            <pc:sldMk cId="0" sldId="333"/>
            <ac:spMk id="1147" creationId="{00000000-0000-0000-0000-000000000000}"/>
          </ac:spMkLst>
        </pc:spChg>
        <pc:spChg chg="mod">
          <ac:chgData name="Ege Kacar" userId="3b608f1b-e610-420d-9dc0-63a8e798636a" providerId="ADAL" clId="{2CD90CBF-167A-4675-9CF4-4E2B8C65A8AB}" dt="2024-05-02T07:33:16.374" v="2516" actId="14100"/>
          <ac:spMkLst>
            <pc:docMk/>
            <pc:sldMk cId="0" sldId="333"/>
            <ac:spMk id="1151" creationId="{00000000-0000-0000-0000-000000000000}"/>
          </ac:spMkLst>
        </pc:spChg>
        <pc:picChg chg="mod">
          <ac:chgData name="Ege Kacar" userId="3b608f1b-e610-420d-9dc0-63a8e798636a" providerId="ADAL" clId="{2CD90CBF-167A-4675-9CF4-4E2B8C65A8AB}" dt="2024-05-02T07:31:33.692" v="2500" actId="1036"/>
          <ac:picMkLst>
            <pc:docMk/>
            <pc:sldMk cId="0" sldId="333"/>
            <ac:picMk id="1139" creationId="{00000000-0000-0000-0000-000000000000}"/>
          </ac:picMkLst>
        </pc:picChg>
      </pc:sldChg>
      <pc:sldChg chg="modSp mod">
        <pc:chgData name="Ege Kacar" userId="3b608f1b-e610-420d-9dc0-63a8e798636a" providerId="ADAL" clId="{2CD90CBF-167A-4675-9CF4-4E2B8C65A8AB}" dt="2024-05-02T07:34:02.158" v="2548" actId="20577"/>
        <pc:sldMkLst>
          <pc:docMk/>
          <pc:sldMk cId="0" sldId="334"/>
        </pc:sldMkLst>
        <pc:spChg chg="mod">
          <ac:chgData name="Ege Kacar" userId="3b608f1b-e610-420d-9dc0-63a8e798636a" providerId="ADAL" clId="{2CD90CBF-167A-4675-9CF4-4E2B8C65A8AB}" dt="2024-05-02T07:33:47.693" v="2541" actId="113"/>
          <ac:spMkLst>
            <pc:docMk/>
            <pc:sldMk cId="0" sldId="334"/>
            <ac:spMk id="1157" creationId="{00000000-0000-0000-0000-000000000000}"/>
          </ac:spMkLst>
        </pc:spChg>
        <pc:spChg chg="mod">
          <ac:chgData name="Ege Kacar" userId="3b608f1b-e610-420d-9dc0-63a8e798636a" providerId="ADAL" clId="{2CD90CBF-167A-4675-9CF4-4E2B8C65A8AB}" dt="2024-05-02T07:33:58.066" v="2542"/>
          <ac:spMkLst>
            <pc:docMk/>
            <pc:sldMk cId="0" sldId="334"/>
            <ac:spMk id="1158" creationId="{00000000-0000-0000-0000-000000000000}"/>
          </ac:spMkLst>
        </pc:spChg>
        <pc:spChg chg="mod">
          <ac:chgData name="Ege Kacar" userId="3b608f1b-e610-420d-9dc0-63a8e798636a" providerId="ADAL" clId="{2CD90CBF-167A-4675-9CF4-4E2B8C65A8AB}" dt="2024-05-02T07:34:02.158" v="2548" actId="20577"/>
          <ac:spMkLst>
            <pc:docMk/>
            <pc:sldMk cId="0" sldId="334"/>
            <ac:spMk id="1159" creationId="{00000000-0000-0000-0000-000000000000}"/>
          </ac:spMkLst>
        </pc:spChg>
        <pc:spChg chg="mod">
          <ac:chgData name="Ege Kacar" userId="3b608f1b-e610-420d-9dc0-63a8e798636a" providerId="ADAL" clId="{2CD90CBF-167A-4675-9CF4-4E2B8C65A8AB}" dt="2024-05-02T07:33:25.459" v="2517"/>
          <ac:spMkLst>
            <pc:docMk/>
            <pc:sldMk cId="0" sldId="334"/>
            <ac:spMk id="1161" creationId="{00000000-0000-0000-0000-000000000000}"/>
          </ac:spMkLst>
        </pc:spChg>
      </pc:sldChg>
      <pc:sldChg chg="modSp mod">
        <pc:chgData name="Ege Kacar" userId="3b608f1b-e610-420d-9dc0-63a8e798636a" providerId="ADAL" clId="{2CD90CBF-167A-4675-9CF4-4E2B8C65A8AB}" dt="2024-05-02T07:36:12.114" v="2562" actId="14100"/>
        <pc:sldMkLst>
          <pc:docMk/>
          <pc:sldMk cId="0" sldId="335"/>
        </pc:sldMkLst>
        <pc:spChg chg="mod">
          <ac:chgData name="Ege Kacar" userId="3b608f1b-e610-420d-9dc0-63a8e798636a" providerId="ADAL" clId="{2CD90CBF-167A-4675-9CF4-4E2B8C65A8AB}" dt="2024-05-02T07:35:00.660" v="2559" actId="20577"/>
          <ac:spMkLst>
            <pc:docMk/>
            <pc:sldMk cId="0" sldId="335"/>
            <ac:spMk id="1168" creationId="{00000000-0000-0000-0000-000000000000}"/>
          </ac:spMkLst>
        </pc:spChg>
        <pc:spChg chg="mod">
          <ac:chgData name="Ege Kacar" userId="3b608f1b-e610-420d-9dc0-63a8e798636a" providerId="ADAL" clId="{2CD90CBF-167A-4675-9CF4-4E2B8C65A8AB}" dt="2024-05-02T07:36:12.114" v="2562" actId="14100"/>
          <ac:spMkLst>
            <pc:docMk/>
            <pc:sldMk cId="0" sldId="335"/>
            <ac:spMk id="1169" creationId="{00000000-0000-0000-0000-000000000000}"/>
          </ac:spMkLst>
        </pc:spChg>
      </pc:sldChg>
      <pc:sldChg chg="modSp mod">
        <pc:chgData name="Ege Kacar" userId="3b608f1b-e610-420d-9dc0-63a8e798636a" providerId="ADAL" clId="{2CD90CBF-167A-4675-9CF4-4E2B8C65A8AB}" dt="2024-05-02T07:36:36.754" v="2567" actId="14100"/>
        <pc:sldMkLst>
          <pc:docMk/>
          <pc:sldMk cId="0" sldId="336"/>
        </pc:sldMkLst>
        <pc:spChg chg="mod">
          <ac:chgData name="Ege Kacar" userId="3b608f1b-e610-420d-9dc0-63a8e798636a" providerId="ADAL" clId="{2CD90CBF-167A-4675-9CF4-4E2B8C65A8AB}" dt="2024-05-02T07:36:36.754" v="2567" actId="14100"/>
          <ac:spMkLst>
            <pc:docMk/>
            <pc:sldMk cId="0" sldId="336"/>
            <ac:spMk id="1175" creationId="{00000000-0000-0000-0000-000000000000}"/>
          </ac:spMkLst>
        </pc:spChg>
      </pc:sldChg>
      <pc:sldChg chg="modSp mod">
        <pc:chgData name="Ege Kacar" userId="3b608f1b-e610-420d-9dc0-63a8e798636a" providerId="ADAL" clId="{2CD90CBF-167A-4675-9CF4-4E2B8C65A8AB}" dt="2024-05-02T10:16:57.427" v="4787" actId="20577"/>
        <pc:sldMkLst>
          <pc:docMk/>
          <pc:sldMk cId="0" sldId="337"/>
        </pc:sldMkLst>
        <pc:spChg chg="mod">
          <ac:chgData name="Ege Kacar" userId="3b608f1b-e610-420d-9dc0-63a8e798636a" providerId="ADAL" clId="{2CD90CBF-167A-4675-9CF4-4E2B8C65A8AB}" dt="2024-05-02T07:36:48.378" v="2568"/>
          <ac:spMkLst>
            <pc:docMk/>
            <pc:sldMk cId="0" sldId="337"/>
            <ac:spMk id="1181" creationId="{00000000-0000-0000-0000-000000000000}"/>
          </ac:spMkLst>
        </pc:spChg>
        <pc:spChg chg="mod">
          <ac:chgData name="Ege Kacar" userId="3b608f1b-e610-420d-9dc0-63a8e798636a" providerId="ADAL" clId="{2CD90CBF-167A-4675-9CF4-4E2B8C65A8AB}" dt="2024-05-02T07:40:26.268" v="2587" actId="20577"/>
          <ac:spMkLst>
            <pc:docMk/>
            <pc:sldMk cId="0" sldId="337"/>
            <ac:spMk id="1182" creationId="{00000000-0000-0000-0000-000000000000}"/>
          </ac:spMkLst>
        </pc:spChg>
        <pc:spChg chg="mod">
          <ac:chgData name="Ege Kacar" userId="3b608f1b-e610-420d-9dc0-63a8e798636a" providerId="ADAL" clId="{2CD90CBF-167A-4675-9CF4-4E2B8C65A8AB}" dt="2024-05-02T07:39:41.329" v="2583" actId="113"/>
          <ac:spMkLst>
            <pc:docMk/>
            <pc:sldMk cId="0" sldId="337"/>
            <ac:spMk id="1183" creationId="{00000000-0000-0000-0000-000000000000}"/>
          </ac:spMkLst>
        </pc:spChg>
        <pc:spChg chg="mod">
          <ac:chgData name="Ege Kacar" userId="3b608f1b-e610-420d-9dc0-63a8e798636a" providerId="ADAL" clId="{2CD90CBF-167A-4675-9CF4-4E2B8C65A8AB}" dt="2024-05-02T10:16:57.427" v="4787" actId="20577"/>
          <ac:spMkLst>
            <pc:docMk/>
            <pc:sldMk cId="0" sldId="337"/>
            <ac:spMk id="1184" creationId="{00000000-0000-0000-0000-000000000000}"/>
          </ac:spMkLst>
        </pc:spChg>
      </pc:sldChg>
      <pc:sldChg chg="modSp mod">
        <pc:chgData name="Ege Kacar" userId="3b608f1b-e610-420d-9dc0-63a8e798636a" providerId="ADAL" clId="{2CD90CBF-167A-4675-9CF4-4E2B8C65A8AB}" dt="2024-05-02T10:17:09.653" v="4793" actId="20577"/>
        <pc:sldMkLst>
          <pc:docMk/>
          <pc:sldMk cId="0" sldId="338"/>
        </pc:sldMkLst>
        <pc:spChg chg="mod">
          <ac:chgData name="Ege Kacar" userId="3b608f1b-e610-420d-9dc0-63a8e798636a" providerId="ADAL" clId="{2CD90CBF-167A-4675-9CF4-4E2B8C65A8AB}" dt="2024-05-02T07:40:01.156" v="2584"/>
          <ac:spMkLst>
            <pc:docMk/>
            <pc:sldMk cId="0" sldId="338"/>
            <ac:spMk id="1191" creationId="{00000000-0000-0000-0000-000000000000}"/>
          </ac:spMkLst>
        </pc:spChg>
        <pc:spChg chg="mod">
          <ac:chgData name="Ege Kacar" userId="3b608f1b-e610-420d-9dc0-63a8e798636a" providerId="ADAL" clId="{2CD90CBF-167A-4675-9CF4-4E2B8C65A8AB}" dt="2024-05-02T07:40:22.661" v="2586" actId="20577"/>
          <ac:spMkLst>
            <pc:docMk/>
            <pc:sldMk cId="0" sldId="338"/>
            <ac:spMk id="1193" creationId="{00000000-0000-0000-0000-000000000000}"/>
          </ac:spMkLst>
        </pc:spChg>
        <pc:spChg chg="mod">
          <ac:chgData name="Ege Kacar" userId="3b608f1b-e610-420d-9dc0-63a8e798636a" providerId="ADAL" clId="{2CD90CBF-167A-4675-9CF4-4E2B8C65A8AB}" dt="2024-05-02T07:42:24.571" v="2601" actId="20577"/>
          <ac:spMkLst>
            <pc:docMk/>
            <pc:sldMk cId="0" sldId="338"/>
            <ac:spMk id="1194" creationId="{00000000-0000-0000-0000-000000000000}"/>
          </ac:spMkLst>
        </pc:spChg>
        <pc:spChg chg="mod">
          <ac:chgData name="Ege Kacar" userId="3b608f1b-e610-420d-9dc0-63a8e798636a" providerId="ADAL" clId="{2CD90CBF-167A-4675-9CF4-4E2B8C65A8AB}" dt="2024-05-02T10:17:09.653" v="4793" actId="20577"/>
          <ac:spMkLst>
            <pc:docMk/>
            <pc:sldMk cId="0" sldId="338"/>
            <ac:spMk id="1195" creationId="{00000000-0000-0000-0000-000000000000}"/>
          </ac:spMkLst>
        </pc:spChg>
      </pc:sldChg>
      <pc:sldChg chg="modSp mod">
        <pc:chgData name="Ege Kacar" userId="3b608f1b-e610-420d-9dc0-63a8e798636a" providerId="ADAL" clId="{2CD90CBF-167A-4675-9CF4-4E2B8C65A8AB}" dt="2024-05-02T07:43:49.115" v="2604"/>
        <pc:sldMkLst>
          <pc:docMk/>
          <pc:sldMk cId="0" sldId="339"/>
        </pc:sldMkLst>
        <pc:spChg chg="mod">
          <ac:chgData name="Ege Kacar" userId="3b608f1b-e610-420d-9dc0-63a8e798636a" providerId="ADAL" clId="{2CD90CBF-167A-4675-9CF4-4E2B8C65A8AB}" dt="2024-05-02T07:42:30.704" v="2602"/>
          <ac:spMkLst>
            <pc:docMk/>
            <pc:sldMk cId="0" sldId="339"/>
            <ac:spMk id="1201" creationId="{00000000-0000-0000-0000-000000000000}"/>
          </ac:spMkLst>
        </pc:spChg>
        <pc:spChg chg="mod">
          <ac:chgData name="Ege Kacar" userId="3b608f1b-e610-420d-9dc0-63a8e798636a" providerId="ADAL" clId="{2CD90CBF-167A-4675-9CF4-4E2B8C65A8AB}" dt="2024-05-02T07:42:36.753" v="2603"/>
          <ac:spMkLst>
            <pc:docMk/>
            <pc:sldMk cId="0" sldId="339"/>
            <ac:spMk id="1202" creationId="{00000000-0000-0000-0000-000000000000}"/>
          </ac:spMkLst>
        </pc:spChg>
        <pc:spChg chg="mod">
          <ac:chgData name="Ege Kacar" userId="3b608f1b-e610-420d-9dc0-63a8e798636a" providerId="ADAL" clId="{2CD90CBF-167A-4675-9CF4-4E2B8C65A8AB}" dt="2024-05-02T07:43:49.115" v="2604"/>
          <ac:spMkLst>
            <pc:docMk/>
            <pc:sldMk cId="0" sldId="339"/>
            <ac:spMk id="1203" creationId="{00000000-0000-0000-0000-000000000000}"/>
          </ac:spMkLst>
        </pc:spChg>
      </pc:sldChg>
      <pc:sldChg chg="modSp mod">
        <pc:chgData name="Ege Kacar" userId="3b608f1b-e610-420d-9dc0-63a8e798636a" providerId="ADAL" clId="{2CD90CBF-167A-4675-9CF4-4E2B8C65A8AB}" dt="2024-05-02T08:54:29.045" v="3964" actId="1076"/>
        <pc:sldMkLst>
          <pc:docMk/>
          <pc:sldMk cId="0" sldId="340"/>
        </pc:sldMkLst>
        <pc:spChg chg="mod">
          <ac:chgData name="Ege Kacar" userId="3b608f1b-e610-420d-9dc0-63a8e798636a" providerId="ADAL" clId="{2CD90CBF-167A-4675-9CF4-4E2B8C65A8AB}" dt="2024-05-02T07:43:57.360" v="2605"/>
          <ac:spMkLst>
            <pc:docMk/>
            <pc:sldMk cId="0" sldId="340"/>
            <ac:spMk id="1210" creationId="{00000000-0000-0000-0000-000000000000}"/>
          </ac:spMkLst>
        </pc:spChg>
        <pc:spChg chg="mod">
          <ac:chgData name="Ege Kacar" userId="3b608f1b-e610-420d-9dc0-63a8e798636a" providerId="ADAL" clId="{2CD90CBF-167A-4675-9CF4-4E2B8C65A8AB}" dt="2024-05-02T07:44:01.402" v="2606"/>
          <ac:spMkLst>
            <pc:docMk/>
            <pc:sldMk cId="0" sldId="340"/>
            <ac:spMk id="1211" creationId="{00000000-0000-0000-0000-000000000000}"/>
          </ac:spMkLst>
        </pc:spChg>
        <pc:spChg chg="mod">
          <ac:chgData name="Ege Kacar" userId="3b608f1b-e610-420d-9dc0-63a8e798636a" providerId="ADAL" clId="{2CD90CBF-167A-4675-9CF4-4E2B8C65A8AB}" dt="2024-05-02T08:54:29.045" v="3964" actId="1076"/>
          <ac:spMkLst>
            <pc:docMk/>
            <pc:sldMk cId="0" sldId="340"/>
            <ac:spMk id="1212" creationId="{00000000-0000-0000-0000-000000000000}"/>
          </ac:spMkLst>
        </pc:spChg>
      </pc:sldChg>
      <pc:sldChg chg="modSp mod">
        <pc:chgData name="Ege Kacar" userId="3b608f1b-e610-420d-9dc0-63a8e798636a" providerId="ADAL" clId="{2CD90CBF-167A-4675-9CF4-4E2B8C65A8AB}" dt="2024-05-02T08:54:48.135" v="3971" actId="20577"/>
        <pc:sldMkLst>
          <pc:docMk/>
          <pc:sldMk cId="0" sldId="341"/>
        </pc:sldMkLst>
        <pc:spChg chg="mod">
          <ac:chgData name="Ege Kacar" userId="3b608f1b-e610-420d-9dc0-63a8e798636a" providerId="ADAL" clId="{2CD90CBF-167A-4675-9CF4-4E2B8C65A8AB}" dt="2024-05-02T07:44:45.123" v="2608"/>
          <ac:spMkLst>
            <pc:docMk/>
            <pc:sldMk cId="0" sldId="341"/>
            <ac:spMk id="1220" creationId="{00000000-0000-0000-0000-000000000000}"/>
          </ac:spMkLst>
        </pc:spChg>
        <pc:spChg chg="mod">
          <ac:chgData name="Ege Kacar" userId="3b608f1b-e610-420d-9dc0-63a8e798636a" providerId="ADAL" clId="{2CD90CBF-167A-4675-9CF4-4E2B8C65A8AB}" dt="2024-05-02T08:54:35.389" v="3965" actId="1076"/>
          <ac:spMkLst>
            <pc:docMk/>
            <pc:sldMk cId="0" sldId="341"/>
            <ac:spMk id="1221" creationId="{00000000-0000-0000-0000-000000000000}"/>
          </ac:spMkLst>
        </pc:spChg>
        <pc:spChg chg="mod">
          <ac:chgData name="Ege Kacar" userId="3b608f1b-e610-420d-9dc0-63a8e798636a" providerId="ADAL" clId="{2CD90CBF-167A-4675-9CF4-4E2B8C65A8AB}" dt="2024-05-02T08:54:48.135" v="3971" actId="20577"/>
          <ac:spMkLst>
            <pc:docMk/>
            <pc:sldMk cId="0" sldId="341"/>
            <ac:spMk id="1223" creationId="{00000000-0000-0000-0000-000000000000}"/>
          </ac:spMkLst>
        </pc:spChg>
      </pc:sldChg>
      <pc:sldChg chg="modSp mod">
        <pc:chgData name="Ege Kacar" userId="3b608f1b-e610-420d-9dc0-63a8e798636a" providerId="ADAL" clId="{2CD90CBF-167A-4675-9CF4-4E2B8C65A8AB}" dt="2024-05-02T07:46:10.794" v="2719" actId="20577"/>
        <pc:sldMkLst>
          <pc:docMk/>
          <pc:sldMk cId="0" sldId="342"/>
        </pc:sldMkLst>
        <pc:spChg chg="mod">
          <ac:chgData name="Ege Kacar" userId="3b608f1b-e610-420d-9dc0-63a8e798636a" providerId="ADAL" clId="{2CD90CBF-167A-4675-9CF4-4E2B8C65A8AB}" dt="2024-05-02T07:45:36.282" v="2611"/>
          <ac:spMkLst>
            <pc:docMk/>
            <pc:sldMk cId="0" sldId="342"/>
            <ac:spMk id="1229" creationId="{00000000-0000-0000-0000-000000000000}"/>
          </ac:spMkLst>
        </pc:spChg>
        <pc:spChg chg="mod">
          <ac:chgData name="Ege Kacar" userId="3b608f1b-e610-420d-9dc0-63a8e798636a" providerId="ADAL" clId="{2CD90CBF-167A-4675-9CF4-4E2B8C65A8AB}" dt="2024-05-02T07:46:10.794" v="2719" actId="20577"/>
          <ac:spMkLst>
            <pc:docMk/>
            <pc:sldMk cId="0" sldId="342"/>
            <ac:spMk id="1230" creationId="{00000000-0000-0000-0000-000000000000}"/>
          </ac:spMkLst>
        </pc:spChg>
        <pc:spChg chg="mod">
          <ac:chgData name="Ege Kacar" userId="3b608f1b-e610-420d-9dc0-63a8e798636a" providerId="ADAL" clId="{2CD90CBF-167A-4675-9CF4-4E2B8C65A8AB}" dt="2024-05-02T07:46:00.857" v="2706"/>
          <ac:spMkLst>
            <pc:docMk/>
            <pc:sldMk cId="0" sldId="342"/>
            <ac:spMk id="1232" creationId="{00000000-0000-0000-0000-000000000000}"/>
          </ac:spMkLst>
        </pc:spChg>
        <pc:picChg chg="mod">
          <ac:chgData name="Ege Kacar" userId="3b608f1b-e610-420d-9dc0-63a8e798636a" providerId="ADAL" clId="{2CD90CBF-167A-4675-9CF4-4E2B8C65A8AB}" dt="2024-05-02T07:46:03.721" v="2711" actId="1036"/>
          <ac:picMkLst>
            <pc:docMk/>
            <pc:sldMk cId="0" sldId="342"/>
            <ac:picMk id="1233" creationId="{00000000-0000-0000-0000-000000000000}"/>
          </ac:picMkLst>
        </pc:picChg>
      </pc:sldChg>
      <pc:sldChg chg="modSp mod">
        <pc:chgData name="Ege Kacar" userId="3b608f1b-e610-420d-9dc0-63a8e798636a" providerId="ADAL" clId="{2CD90CBF-167A-4675-9CF4-4E2B8C65A8AB}" dt="2024-05-02T07:47:42.904" v="2762" actId="20577"/>
        <pc:sldMkLst>
          <pc:docMk/>
          <pc:sldMk cId="0" sldId="343"/>
        </pc:sldMkLst>
        <pc:spChg chg="mod">
          <ac:chgData name="Ege Kacar" userId="3b608f1b-e610-420d-9dc0-63a8e798636a" providerId="ADAL" clId="{2CD90CBF-167A-4675-9CF4-4E2B8C65A8AB}" dt="2024-05-02T07:46:34.964" v="2724"/>
          <ac:spMkLst>
            <pc:docMk/>
            <pc:sldMk cId="0" sldId="343"/>
            <ac:spMk id="1239" creationId="{00000000-0000-0000-0000-000000000000}"/>
          </ac:spMkLst>
        </pc:spChg>
        <pc:spChg chg="mod">
          <ac:chgData name="Ege Kacar" userId="3b608f1b-e610-420d-9dc0-63a8e798636a" providerId="ADAL" clId="{2CD90CBF-167A-4675-9CF4-4E2B8C65A8AB}" dt="2024-05-02T07:47:42.904" v="2762" actId="20577"/>
          <ac:spMkLst>
            <pc:docMk/>
            <pc:sldMk cId="0" sldId="343"/>
            <ac:spMk id="1240" creationId="{00000000-0000-0000-0000-000000000000}"/>
          </ac:spMkLst>
        </pc:spChg>
        <pc:spChg chg="mod">
          <ac:chgData name="Ege Kacar" userId="3b608f1b-e610-420d-9dc0-63a8e798636a" providerId="ADAL" clId="{2CD90CBF-167A-4675-9CF4-4E2B8C65A8AB}" dt="2024-05-02T07:47:31.146" v="2754" actId="20577"/>
          <ac:spMkLst>
            <pc:docMk/>
            <pc:sldMk cId="0" sldId="343"/>
            <ac:spMk id="1241" creationId="{00000000-0000-0000-0000-000000000000}"/>
          </ac:spMkLst>
        </pc:spChg>
      </pc:sldChg>
      <pc:sldChg chg="modSp mod">
        <pc:chgData name="Ege Kacar" userId="3b608f1b-e610-420d-9dc0-63a8e798636a" providerId="ADAL" clId="{2CD90CBF-167A-4675-9CF4-4E2B8C65A8AB}" dt="2024-05-02T07:48:02.813" v="2772" actId="20577"/>
        <pc:sldMkLst>
          <pc:docMk/>
          <pc:sldMk cId="0" sldId="344"/>
        </pc:sldMkLst>
        <pc:spChg chg="mod">
          <ac:chgData name="Ege Kacar" userId="3b608f1b-e610-420d-9dc0-63a8e798636a" providerId="ADAL" clId="{2CD90CBF-167A-4675-9CF4-4E2B8C65A8AB}" dt="2024-05-02T07:47:48.625" v="2763"/>
          <ac:spMkLst>
            <pc:docMk/>
            <pc:sldMk cId="0" sldId="344"/>
            <ac:spMk id="1248" creationId="{00000000-0000-0000-0000-000000000000}"/>
          </ac:spMkLst>
        </pc:spChg>
        <pc:spChg chg="mod">
          <ac:chgData name="Ege Kacar" userId="3b608f1b-e610-420d-9dc0-63a8e798636a" providerId="ADAL" clId="{2CD90CBF-167A-4675-9CF4-4E2B8C65A8AB}" dt="2024-05-02T07:48:02.813" v="2772" actId="20577"/>
          <ac:spMkLst>
            <pc:docMk/>
            <pc:sldMk cId="0" sldId="344"/>
            <ac:spMk id="1249" creationId="{00000000-0000-0000-0000-000000000000}"/>
          </ac:spMkLst>
        </pc:spChg>
        <pc:spChg chg="mod">
          <ac:chgData name="Ege Kacar" userId="3b608f1b-e610-420d-9dc0-63a8e798636a" providerId="ADAL" clId="{2CD90CBF-167A-4675-9CF4-4E2B8C65A8AB}" dt="2024-05-02T07:47:56.592" v="2766" actId="20577"/>
          <ac:spMkLst>
            <pc:docMk/>
            <pc:sldMk cId="0" sldId="344"/>
            <ac:spMk id="1250" creationId="{00000000-0000-0000-0000-000000000000}"/>
          </ac:spMkLst>
        </pc:spChg>
      </pc:sldChg>
      <pc:sldChg chg="modSp mod">
        <pc:chgData name="Ege Kacar" userId="3b608f1b-e610-420d-9dc0-63a8e798636a" providerId="ADAL" clId="{2CD90CBF-167A-4675-9CF4-4E2B8C65A8AB}" dt="2024-05-02T07:50:04.584" v="2782"/>
        <pc:sldMkLst>
          <pc:docMk/>
          <pc:sldMk cId="0" sldId="345"/>
        </pc:sldMkLst>
        <pc:spChg chg="mod">
          <ac:chgData name="Ege Kacar" userId="3b608f1b-e610-420d-9dc0-63a8e798636a" providerId="ADAL" clId="{2CD90CBF-167A-4675-9CF4-4E2B8C65A8AB}" dt="2024-05-02T07:48:12.613" v="2773"/>
          <ac:spMkLst>
            <pc:docMk/>
            <pc:sldMk cId="0" sldId="345"/>
            <ac:spMk id="1257" creationId="{00000000-0000-0000-0000-000000000000}"/>
          </ac:spMkLst>
        </pc:spChg>
        <pc:spChg chg="mod">
          <ac:chgData name="Ege Kacar" userId="3b608f1b-e610-420d-9dc0-63a8e798636a" providerId="ADAL" clId="{2CD90CBF-167A-4675-9CF4-4E2B8C65A8AB}" dt="2024-05-02T07:48:50.090" v="2779" actId="948"/>
          <ac:spMkLst>
            <pc:docMk/>
            <pc:sldMk cId="0" sldId="345"/>
            <ac:spMk id="1258" creationId="{00000000-0000-0000-0000-000000000000}"/>
          </ac:spMkLst>
        </pc:spChg>
        <pc:spChg chg="mod">
          <ac:chgData name="Ege Kacar" userId="3b608f1b-e610-420d-9dc0-63a8e798636a" providerId="ADAL" clId="{2CD90CBF-167A-4675-9CF4-4E2B8C65A8AB}" dt="2024-05-02T07:50:04.584" v="2782"/>
          <ac:spMkLst>
            <pc:docMk/>
            <pc:sldMk cId="0" sldId="345"/>
            <ac:spMk id="1261" creationId="{00000000-0000-0000-0000-000000000000}"/>
          </ac:spMkLst>
        </pc:spChg>
        <pc:spChg chg="mod">
          <ac:chgData name="Ege Kacar" userId="3b608f1b-e610-420d-9dc0-63a8e798636a" providerId="ADAL" clId="{2CD90CBF-167A-4675-9CF4-4E2B8C65A8AB}" dt="2024-05-02T07:49:08.739" v="2781" actId="14100"/>
          <ac:spMkLst>
            <pc:docMk/>
            <pc:sldMk cId="0" sldId="345"/>
            <ac:spMk id="1263" creationId="{00000000-0000-0000-0000-000000000000}"/>
          </ac:spMkLst>
        </pc:spChg>
      </pc:sldChg>
      <pc:sldChg chg="modSp mod">
        <pc:chgData name="Ege Kacar" userId="3b608f1b-e610-420d-9dc0-63a8e798636a" providerId="ADAL" clId="{2CD90CBF-167A-4675-9CF4-4E2B8C65A8AB}" dt="2024-05-02T08:51:23.770" v="3950" actId="20577"/>
        <pc:sldMkLst>
          <pc:docMk/>
          <pc:sldMk cId="0" sldId="347"/>
        </pc:sldMkLst>
        <pc:spChg chg="mod">
          <ac:chgData name="Ege Kacar" userId="3b608f1b-e610-420d-9dc0-63a8e798636a" providerId="ADAL" clId="{2CD90CBF-167A-4675-9CF4-4E2B8C65A8AB}" dt="2024-05-02T08:50:11.541" v="3929"/>
          <ac:spMkLst>
            <pc:docMk/>
            <pc:sldMk cId="0" sldId="347"/>
            <ac:spMk id="1279" creationId="{00000000-0000-0000-0000-000000000000}"/>
          </ac:spMkLst>
        </pc:spChg>
        <pc:spChg chg="mod">
          <ac:chgData name="Ege Kacar" userId="3b608f1b-e610-420d-9dc0-63a8e798636a" providerId="ADAL" clId="{2CD90CBF-167A-4675-9CF4-4E2B8C65A8AB}" dt="2024-05-02T08:50:40.438" v="3930"/>
          <ac:spMkLst>
            <pc:docMk/>
            <pc:sldMk cId="0" sldId="347"/>
            <ac:spMk id="1280" creationId="{00000000-0000-0000-0000-000000000000}"/>
          </ac:spMkLst>
        </pc:spChg>
        <pc:spChg chg="mod">
          <ac:chgData name="Ege Kacar" userId="3b608f1b-e610-420d-9dc0-63a8e798636a" providerId="ADAL" clId="{2CD90CBF-167A-4675-9CF4-4E2B8C65A8AB}" dt="2024-05-02T08:50:46.194" v="3931"/>
          <ac:spMkLst>
            <pc:docMk/>
            <pc:sldMk cId="0" sldId="347"/>
            <ac:spMk id="1281" creationId="{00000000-0000-0000-0000-000000000000}"/>
          </ac:spMkLst>
        </pc:spChg>
        <pc:spChg chg="mod">
          <ac:chgData name="Ege Kacar" userId="3b608f1b-e610-420d-9dc0-63a8e798636a" providerId="ADAL" clId="{2CD90CBF-167A-4675-9CF4-4E2B8C65A8AB}" dt="2024-05-02T08:49:49.132" v="3928" actId="20577"/>
          <ac:spMkLst>
            <pc:docMk/>
            <pc:sldMk cId="0" sldId="347"/>
            <ac:spMk id="1282" creationId="{00000000-0000-0000-0000-000000000000}"/>
          </ac:spMkLst>
        </pc:spChg>
        <pc:spChg chg="mod">
          <ac:chgData name="Ege Kacar" userId="3b608f1b-e610-420d-9dc0-63a8e798636a" providerId="ADAL" clId="{2CD90CBF-167A-4675-9CF4-4E2B8C65A8AB}" dt="2024-05-02T08:51:23.770" v="3950" actId="20577"/>
          <ac:spMkLst>
            <pc:docMk/>
            <pc:sldMk cId="0" sldId="347"/>
            <ac:spMk id="1286" creationId="{00000000-0000-0000-0000-000000000000}"/>
          </ac:spMkLst>
        </pc:spChg>
        <pc:spChg chg="mod">
          <ac:chgData name="Ege Kacar" userId="3b608f1b-e610-420d-9dc0-63a8e798636a" providerId="ADAL" clId="{2CD90CBF-167A-4675-9CF4-4E2B8C65A8AB}" dt="2024-05-02T08:50:57.655" v="3934" actId="14100"/>
          <ac:spMkLst>
            <pc:docMk/>
            <pc:sldMk cId="0" sldId="347"/>
            <ac:spMk id="1288" creationId="{00000000-0000-0000-0000-000000000000}"/>
          </ac:spMkLst>
        </pc:spChg>
        <pc:spChg chg="mod">
          <ac:chgData name="Ege Kacar" userId="3b608f1b-e610-420d-9dc0-63a8e798636a" providerId="ADAL" clId="{2CD90CBF-167A-4675-9CF4-4E2B8C65A8AB}" dt="2024-05-02T08:51:04.694" v="3935"/>
          <ac:spMkLst>
            <pc:docMk/>
            <pc:sldMk cId="0" sldId="347"/>
            <ac:spMk id="1291" creationId="{00000000-0000-0000-0000-000000000000}"/>
          </ac:spMkLst>
        </pc:spChg>
        <pc:spChg chg="mod">
          <ac:chgData name="Ege Kacar" userId="3b608f1b-e610-420d-9dc0-63a8e798636a" providerId="ADAL" clId="{2CD90CBF-167A-4675-9CF4-4E2B8C65A8AB}" dt="2024-05-02T07:50:19.715" v="2786" actId="20577"/>
          <ac:spMkLst>
            <pc:docMk/>
            <pc:sldMk cId="0" sldId="347"/>
            <ac:spMk id="1292" creationId="{00000000-0000-0000-0000-000000000000}"/>
          </ac:spMkLst>
        </pc:spChg>
        <pc:graphicFrameChg chg="mod modGraphic">
          <ac:chgData name="Ege Kacar" userId="3b608f1b-e610-420d-9dc0-63a8e798636a" providerId="ADAL" clId="{2CD90CBF-167A-4675-9CF4-4E2B8C65A8AB}" dt="2024-05-02T08:49:15.852" v="3913"/>
          <ac:graphicFrameMkLst>
            <pc:docMk/>
            <pc:sldMk cId="0" sldId="347"/>
            <ac:graphicFrameMk id="1293" creationId="{00000000-0000-0000-0000-000000000000}"/>
          </ac:graphicFrameMkLst>
        </pc:graphicFrameChg>
        <pc:cxnChg chg="mod">
          <ac:chgData name="Ege Kacar" userId="3b608f1b-e610-420d-9dc0-63a8e798636a" providerId="ADAL" clId="{2CD90CBF-167A-4675-9CF4-4E2B8C65A8AB}" dt="2024-05-02T08:50:11.541" v="3929"/>
          <ac:cxnSpMkLst>
            <pc:docMk/>
            <pc:sldMk cId="0" sldId="347"/>
            <ac:cxnSpMk id="1278" creationId="{00000000-0000-0000-0000-000000000000}"/>
          </ac:cxnSpMkLst>
        </pc:cxnChg>
        <pc:cxnChg chg="mod">
          <ac:chgData name="Ege Kacar" userId="3b608f1b-e610-420d-9dc0-63a8e798636a" providerId="ADAL" clId="{2CD90CBF-167A-4675-9CF4-4E2B8C65A8AB}" dt="2024-05-02T08:50:57.655" v="3934" actId="14100"/>
          <ac:cxnSpMkLst>
            <pc:docMk/>
            <pc:sldMk cId="0" sldId="347"/>
            <ac:cxnSpMk id="1289" creationId="{00000000-0000-0000-0000-000000000000}"/>
          </ac:cxnSpMkLst>
        </pc:cxnChg>
      </pc:sldChg>
      <pc:sldChg chg="addSp modSp mod">
        <pc:chgData name="Ege Kacar" userId="3b608f1b-e610-420d-9dc0-63a8e798636a" providerId="ADAL" clId="{2CD90CBF-167A-4675-9CF4-4E2B8C65A8AB}" dt="2024-05-02T10:13:36.759" v="4767" actId="20577"/>
        <pc:sldMkLst>
          <pc:docMk/>
          <pc:sldMk cId="0" sldId="348"/>
        </pc:sldMkLst>
        <pc:spChg chg="add mod">
          <ac:chgData name="Ege Kacar" userId="3b608f1b-e610-420d-9dc0-63a8e798636a" providerId="ADAL" clId="{2CD90CBF-167A-4675-9CF4-4E2B8C65A8AB}" dt="2024-05-02T08:53:15.932" v="3961" actId="571"/>
          <ac:spMkLst>
            <pc:docMk/>
            <pc:sldMk cId="0" sldId="348"/>
            <ac:spMk id="2" creationId="{271336E8-1B59-0E19-DDDD-29A2385D670E}"/>
          </ac:spMkLst>
        </pc:spChg>
        <pc:spChg chg="mod">
          <ac:chgData name="Ege Kacar" userId="3b608f1b-e610-420d-9dc0-63a8e798636a" providerId="ADAL" clId="{2CD90CBF-167A-4675-9CF4-4E2B8C65A8AB}" dt="2024-05-02T08:53:15.932" v="3961" actId="571"/>
          <ac:spMkLst>
            <pc:docMk/>
            <pc:sldMk cId="0" sldId="348"/>
            <ac:spMk id="1300" creationId="{00000000-0000-0000-0000-000000000000}"/>
          </ac:spMkLst>
        </pc:spChg>
        <pc:spChg chg="mod">
          <ac:chgData name="Ege Kacar" userId="3b608f1b-e610-420d-9dc0-63a8e798636a" providerId="ADAL" clId="{2CD90CBF-167A-4675-9CF4-4E2B8C65A8AB}" dt="2024-05-02T08:53:15.932" v="3961" actId="571"/>
          <ac:spMkLst>
            <pc:docMk/>
            <pc:sldMk cId="0" sldId="348"/>
            <ac:spMk id="1301" creationId="{00000000-0000-0000-0000-000000000000}"/>
          </ac:spMkLst>
        </pc:spChg>
        <pc:spChg chg="mod">
          <ac:chgData name="Ege Kacar" userId="3b608f1b-e610-420d-9dc0-63a8e798636a" providerId="ADAL" clId="{2CD90CBF-167A-4675-9CF4-4E2B8C65A8AB}" dt="2024-05-02T08:53:15.932" v="3961" actId="571"/>
          <ac:spMkLst>
            <pc:docMk/>
            <pc:sldMk cId="0" sldId="348"/>
            <ac:spMk id="1303" creationId="{00000000-0000-0000-0000-000000000000}"/>
          </ac:spMkLst>
        </pc:spChg>
        <pc:spChg chg="mod">
          <ac:chgData name="Ege Kacar" userId="3b608f1b-e610-420d-9dc0-63a8e798636a" providerId="ADAL" clId="{2CD90CBF-167A-4675-9CF4-4E2B8C65A8AB}" dt="2024-05-02T08:53:15.932" v="3961" actId="571"/>
          <ac:spMkLst>
            <pc:docMk/>
            <pc:sldMk cId="0" sldId="348"/>
            <ac:spMk id="1304" creationId="{00000000-0000-0000-0000-000000000000}"/>
          </ac:spMkLst>
        </pc:spChg>
        <pc:spChg chg="mod">
          <ac:chgData name="Ege Kacar" userId="3b608f1b-e610-420d-9dc0-63a8e798636a" providerId="ADAL" clId="{2CD90CBF-167A-4675-9CF4-4E2B8C65A8AB}" dt="2024-05-02T08:53:15.932" v="3961" actId="571"/>
          <ac:spMkLst>
            <pc:docMk/>
            <pc:sldMk cId="0" sldId="348"/>
            <ac:spMk id="1305" creationId="{00000000-0000-0000-0000-000000000000}"/>
          </ac:spMkLst>
        </pc:spChg>
        <pc:spChg chg="mod">
          <ac:chgData name="Ege Kacar" userId="3b608f1b-e610-420d-9dc0-63a8e798636a" providerId="ADAL" clId="{2CD90CBF-167A-4675-9CF4-4E2B8C65A8AB}" dt="2024-05-02T08:53:15.932" v="3961" actId="571"/>
          <ac:spMkLst>
            <pc:docMk/>
            <pc:sldMk cId="0" sldId="348"/>
            <ac:spMk id="1306" creationId="{00000000-0000-0000-0000-000000000000}"/>
          </ac:spMkLst>
        </pc:spChg>
        <pc:spChg chg="mod">
          <ac:chgData name="Ege Kacar" userId="3b608f1b-e610-420d-9dc0-63a8e798636a" providerId="ADAL" clId="{2CD90CBF-167A-4675-9CF4-4E2B8C65A8AB}" dt="2024-05-02T08:53:15.932" v="3961" actId="571"/>
          <ac:spMkLst>
            <pc:docMk/>
            <pc:sldMk cId="0" sldId="348"/>
            <ac:spMk id="1310" creationId="{00000000-0000-0000-0000-000000000000}"/>
          </ac:spMkLst>
        </pc:spChg>
        <pc:spChg chg="mod">
          <ac:chgData name="Ege Kacar" userId="3b608f1b-e610-420d-9dc0-63a8e798636a" providerId="ADAL" clId="{2CD90CBF-167A-4675-9CF4-4E2B8C65A8AB}" dt="2024-05-02T08:56:28.198" v="3975" actId="14100"/>
          <ac:spMkLst>
            <pc:docMk/>
            <pc:sldMk cId="0" sldId="348"/>
            <ac:spMk id="1312" creationId="{00000000-0000-0000-0000-000000000000}"/>
          </ac:spMkLst>
        </pc:spChg>
        <pc:spChg chg="mod">
          <ac:chgData name="Ege Kacar" userId="3b608f1b-e610-420d-9dc0-63a8e798636a" providerId="ADAL" clId="{2CD90CBF-167A-4675-9CF4-4E2B8C65A8AB}" dt="2024-05-02T09:00:55.071" v="3999" actId="113"/>
          <ac:spMkLst>
            <pc:docMk/>
            <pc:sldMk cId="0" sldId="348"/>
            <ac:spMk id="1314" creationId="{00000000-0000-0000-0000-000000000000}"/>
          </ac:spMkLst>
        </pc:spChg>
        <pc:spChg chg="mod">
          <ac:chgData name="Ege Kacar" userId="3b608f1b-e610-420d-9dc0-63a8e798636a" providerId="ADAL" clId="{2CD90CBF-167A-4675-9CF4-4E2B8C65A8AB}" dt="2024-05-02T09:01:26.791" v="4009" actId="113"/>
          <ac:spMkLst>
            <pc:docMk/>
            <pc:sldMk cId="0" sldId="348"/>
            <ac:spMk id="1315" creationId="{00000000-0000-0000-0000-000000000000}"/>
          </ac:spMkLst>
        </pc:spChg>
        <pc:spChg chg="mod">
          <ac:chgData name="Ege Kacar" userId="3b608f1b-e610-420d-9dc0-63a8e798636a" providerId="ADAL" clId="{2CD90CBF-167A-4675-9CF4-4E2B8C65A8AB}" dt="2024-05-02T08:53:15.932" v="3961" actId="571"/>
          <ac:spMkLst>
            <pc:docMk/>
            <pc:sldMk cId="0" sldId="348"/>
            <ac:spMk id="1317" creationId="{00000000-0000-0000-0000-000000000000}"/>
          </ac:spMkLst>
        </pc:spChg>
        <pc:spChg chg="mod">
          <ac:chgData name="Ege Kacar" userId="3b608f1b-e610-420d-9dc0-63a8e798636a" providerId="ADAL" clId="{2CD90CBF-167A-4675-9CF4-4E2B8C65A8AB}" dt="2024-05-02T08:56:24.277" v="3973"/>
          <ac:spMkLst>
            <pc:docMk/>
            <pc:sldMk cId="0" sldId="348"/>
            <ac:spMk id="1318" creationId="{00000000-0000-0000-0000-000000000000}"/>
          </ac:spMkLst>
        </pc:spChg>
        <pc:spChg chg="mod">
          <ac:chgData name="Ege Kacar" userId="3b608f1b-e610-420d-9dc0-63a8e798636a" providerId="ADAL" clId="{2CD90CBF-167A-4675-9CF4-4E2B8C65A8AB}" dt="2024-05-02T09:09:11.609" v="4048" actId="1076"/>
          <ac:spMkLst>
            <pc:docMk/>
            <pc:sldMk cId="0" sldId="348"/>
            <ac:spMk id="1319" creationId="{00000000-0000-0000-0000-000000000000}"/>
          </ac:spMkLst>
        </pc:spChg>
        <pc:spChg chg="mod">
          <ac:chgData name="Ege Kacar" userId="3b608f1b-e610-420d-9dc0-63a8e798636a" providerId="ADAL" clId="{2CD90CBF-167A-4675-9CF4-4E2B8C65A8AB}" dt="2024-05-02T10:13:36.759" v="4767" actId="20577"/>
          <ac:spMkLst>
            <pc:docMk/>
            <pc:sldMk cId="0" sldId="348"/>
            <ac:spMk id="1320" creationId="{00000000-0000-0000-0000-000000000000}"/>
          </ac:spMkLst>
        </pc:spChg>
        <pc:spChg chg="mod">
          <ac:chgData name="Ege Kacar" userId="3b608f1b-e610-420d-9dc0-63a8e798636a" providerId="ADAL" clId="{2CD90CBF-167A-4675-9CF4-4E2B8C65A8AB}" dt="2024-05-02T08:55:52.992" v="3972"/>
          <ac:spMkLst>
            <pc:docMk/>
            <pc:sldMk cId="0" sldId="348"/>
            <ac:spMk id="1321" creationId="{00000000-0000-0000-0000-000000000000}"/>
          </ac:spMkLst>
        </pc:spChg>
        <pc:spChg chg="mod">
          <ac:chgData name="Ege Kacar" userId="3b608f1b-e610-420d-9dc0-63a8e798636a" providerId="ADAL" clId="{2CD90CBF-167A-4675-9CF4-4E2B8C65A8AB}" dt="2024-05-02T09:00:55.947" v="4004" actId="1076"/>
          <ac:spMkLst>
            <pc:docMk/>
            <pc:sldMk cId="0" sldId="348"/>
            <ac:spMk id="1322" creationId="{00000000-0000-0000-0000-000000000000}"/>
          </ac:spMkLst>
        </pc:spChg>
        <pc:grpChg chg="mod">
          <ac:chgData name="Ege Kacar" userId="3b608f1b-e610-420d-9dc0-63a8e798636a" providerId="ADAL" clId="{2CD90CBF-167A-4675-9CF4-4E2B8C65A8AB}" dt="2024-05-02T09:00:55.767" v="4003" actId="14100"/>
          <ac:grpSpMkLst>
            <pc:docMk/>
            <pc:sldMk cId="0" sldId="348"/>
            <ac:grpSpMk id="1299" creationId="{00000000-0000-0000-0000-000000000000}"/>
          </ac:grpSpMkLst>
        </pc:grpChg>
        <pc:cxnChg chg="mod">
          <ac:chgData name="Ege Kacar" userId="3b608f1b-e610-420d-9dc0-63a8e798636a" providerId="ADAL" clId="{2CD90CBF-167A-4675-9CF4-4E2B8C65A8AB}" dt="2024-05-02T08:53:15.932" v="3961" actId="571"/>
          <ac:cxnSpMkLst>
            <pc:docMk/>
            <pc:sldMk cId="0" sldId="348"/>
            <ac:cxnSpMk id="1302" creationId="{00000000-0000-0000-0000-000000000000}"/>
          </ac:cxnSpMkLst>
        </pc:cxnChg>
        <pc:cxnChg chg="mod">
          <ac:chgData name="Ege Kacar" userId="3b608f1b-e610-420d-9dc0-63a8e798636a" providerId="ADAL" clId="{2CD90CBF-167A-4675-9CF4-4E2B8C65A8AB}" dt="2024-05-02T08:53:15.932" v="3961" actId="571"/>
          <ac:cxnSpMkLst>
            <pc:docMk/>
            <pc:sldMk cId="0" sldId="348"/>
            <ac:cxnSpMk id="1307" creationId="{00000000-0000-0000-0000-000000000000}"/>
          </ac:cxnSpMkLst>
        </pc:cxnChg>
        <pc:cxnChg chg="mod">
          <ac:chgData name="Ege Kacar" userId="3b608f1b-e610-420d-9dc0-63a8e798636a" providerId="ADAL" clId="{2CD90CBF-167A-4675-9CF4-4E2B8C65A8AB}" dt="2024-05-02T08:53:15.932" v="3961" actId="571"/>
          <ac:cxnSpMkLst>
            <pc:docMk/>
            <pc:sldMk cId="0" sldId="348"/>
            <ac:cxnSpMk id="1308" creationId="{00000000-0000-0000-0000-000000000000}"/>
          </ac:cxnSpMkLst>
        </pc:cxnChg>
        <pc:cxnChg chg="mod">
          <ac:chgData name="Ege Kacar" userId="3b608f1b-e610-420d-9dc0-63a8e798636a" providerId="ADAL" clId="{2CD90CBF-167A-4675-9CF4-4E2B8C65A8AB}" dt="2024-05-02T08:53:15.932" v="3961" actId="571"/>
          <ac:cxnSpMkLst>
            <pc:docMk/>
            <pc:sldMk cId="0" sldId="348"/>
            <ac:cxnSpMk id="1309" creationId="{00000000-0000-0000-0000-000000000000}"/>
          </ac:cxnSpMkLst>
        </pc:cxnChg>
        <pc:cxnChg chg="mod">
          <ac:chgData name="Ege Kacar" userId="3b608f1b-e610-420d-9dc0-63a8e798636a" providerId="ADAL" clId="{2CD90CBF-167A-4675-9CF4-4E2B8C65A8AB}" dt="2024-05-02T08:53:15.932" v="3961" actId="571"/>
          <ac:cxnSpMkLst>
            <pc:docMk/>
            <pc:sldMk cId="0" sldId="348"/>
            <ac:cxnSpMk id="1311" creationId="{00000000-0000-0000-0000-000000000000}"/>
          </ac:cxnSpMkLst>
        </pc:cxnChg>
        <pc:cxnChg chg="mod">
          <ac:chgData name="Ege Kacar" userId="3b608f1b-e610-420d-9dc0-63a8e798636a" providerId="ADAL" clId="{2CD90CBF-167A-4675-9CF4-4E2B8C65A8AB}" dt="2024-05-02T08:56:28.198" v="3975" actId="14100"/>
          <ac:cxnSpMkLst>
            <pc:docMk/>
            <pc:sldMk cId="0" sldId="348"/>
            <ac:cxnSpMk id="1313" creationId="{00000000-0000-0000-0000-000000000000}"/>
          </ac:cxnSpMkLst>
        </pc:cxnChg>
        <pc:cxnChg chg="mod">
          <ac:chgData name="Ege Kacar" userId="3b608f1b-e610-420d-9dc0-63a8e798636a" providerId="ADAL" clId="{2CD90CBF-167A-4675-9CF4-4E2B8C65A8AB}" dt="2024-05-02T08:53:15.932" v="3961" actId="571"/>
          <ac:cxnSpMkLst>
            <pc:docMk/>
            <pc:sldMk cId="0" sldId="348"/>
            <ac:cxnSpMk id="1316" creationId="{00000000-0000-0000-0000-000000000000}"/>
          </ac:cxnSpMkLst>
        </pc:cxnChg>
      </pc:sldChg>
      <pc:sldChg chg="addSp modSp mod">
        <pc:chgData name="Ege Kacar" userId="3b608f1b-e610-420d-9dc0-63a8e798636a" providerId="ADAL" clId="{2CD90CBF-167A-4675-9CF4-4E2B8C65A8AB}" dt="2024-05-02T09:14:30.163" v="4287" actId="1076"/>
        <pc:sldMkLst>
          <pc:docMk/>
          <pc:sldMk cId="0" sldId="349"/>
        </pc:sldMkLst>
        <pc:spChg chg="add mod">
          <ac:chgData name="Ege Kacar" userId="3b608f1b-e610-420d-9dc0-63a8e798636a" providerId="ADAL" clId="{2CD90CBF-167A-4675-9CF4-4E2B8C65A8AB}" dt="2024-05-02T09:10:14.170" v="4075" actId="207"/>
          <ac:spMkLst>
            <pc:docMk/>
            <pc:sldMk cId="0" sldId="349"/>
            <ac:spMk id="2" creationId="{14E9C43B-28FF-4633-4183-123A177745F8}"/>
          </ac:spMkLst>
        </pc:spChg>
        <pc:spChg chg="add mod">
          <ac:chgData name="Ege Kacar" userId="3b608f1b-e610-420d-9dc0-63a8e798636a" providerId="ADAL" clId="{2CD90CBF-167A-4675-9CF4-4E2B8C65A8AB}" dt="2024-05-02T09:11:10.865" v="4099" actId="1076"/>
          <ac:spMkLst>
            <pc:docMk/>
            <pc:sldMk cId="0" sldId="349"/>
            <ac:spMk id="3" creationId="{BCE94E08-8AD5-0CA1-C229-611386B74283}"/>
          </ac:spMkLst>
        </pc:spChg>
        <pc:spChg chg="add mod">
          <ac:chgData name="Ege Kacar" userId="3b608f1b-e610-420d-9dc0-63a8e798636a" providerId="ADAL" clId="{2CD90CBF-167A-4675-9CF4-4E2B8C65A8AB}" dt="2024-05-02T09:11:08.632" v="4098" actId="122"/>
          <ac:spMkLst>
            <pc:docMk/>
            <pc:sldMk cId="0" sldId="349"/>
            <ac:spMk id="4" creationId="{56E4FA4D-1BF9-C8B7-3466-25C2662B4693}"/>
          </ac:spMkLst>
        </pc:spChg>
        <pc:spChg chg="add mod">
          <ac:chgData name="Ege Kacar" userId="3b608f1b-e610-420d-9dc0-63a8e798636a" providerId="ADAL" clId="{2CD90CBF-167A-4675-9CF4-4E2B8C65A8AB}" dt="2024-05-02T09:11:55.604" v="4129" actId="1076"/>
          <ac:spMkLst>
            <pc:docMk/>
            <pc:sldMk cId="0" sldId="349"/>
            <ac:spMk id="5" creationId="{7B16103E-7301-3620-32EB-BE947DAE9A02}"/>
          </ac:spMkLst>
        </pc:spChg>
        <pc:spChg chg="add mod">
          <ac:chgData name="Ege Kacar" userId="3b608f1b-e610-420d-9dc0-63a8e798636a" providerId="ADAL" clId="{2CD90CBF-167A-4675-9CF4-4E2B8C65A8AB}" dt="2024-05-02T09:12:07.693" v="4132" actId="20577"/>
          <ac:spMkLst>
            <pc:docMk/>
            <pc:sldMk cId="0" sldId="349"/>
            <ac:spMk id="6" creationId="{8B3B1624-03F5-A1AB-BCCE-2103120D788C}"/>
          </ac:spMkLst>
        </pc:spChg>
        <pc:spChg chg="add mod">
          <ac:chgData name="Ege Kacar" userId="3b608f1b-e610-420d-9dc0-63a8e798636a" providerId="ADAL" clId="{2CD90CBF-167A-4675-9CF4-4E2B8C65A8AB}" dt="2024-05-02T09:12:26.405" v="4149" actId="20577"/>
          <ac:spMkLst>
            <pc:docMk/>
            <pc:sldMk cId="0" sldId="349"/>
            <ac:spMk id="7" creationId="{3F451F50-71ED-2ECA-500F-52908AE3DEFB}"/>
          </ac:spMkLst>
        </pc:spChg>
        <pc:spChg chg="add mod">
          <ac:chgData name="Ege Kacar" userId="3b608f1b-e610-420d-9dc0-63a8e798636a" providerId="ADAL" clId="{2CD90CBF-167A-4675-9CF4-4E2B8C65A8AB}" dt="2024-05-02T09:12:34.736" v="4163" actId="20577"/>
          <ac:spMkLst>
            <pc:docMk/>
            <pc:sldMk cId="0" sldId="349"/>
            <ac:spMk id="8" creationId="{18DB065C-C346-E778-AB27-AA3B6914F074}"/>
          </ac:spMkLst>
        </pc:spChg>
        <pc:spChg chg="add mod">
          <ac:chgData name="Ege Kacar" userId="3b608f1b-e610-420d-9dc0-63a8e798636a" providerId="ADAL" clId="{2CD90CBF-167A-4675-9CF4-4E2B8C65A8AB}" dt="2024-05-02T09:12:50.724" v="4203" actId="20577"/>
          <ac:spMkLst>
            <pc:docMk/>
            <pc:sldMk cId="0" sldId="349"/>
            <ac:spMk id="9" creationId="{82151623-6ED9-3A54-678B-34B7DBB300CC}"/>
          </ac:spMkLst>
        </pc:spChg>
        <pc:spChg chg="add mod">
          <ac:chgData name="Ege Kacar" userId="3b608f1b-e610-420d-9dc0-63a8e798636a" providerId="ADAL" clId="{2CD90CBF-167A-4675-9CF4-4E2B8C65A8AB}" dt="2024-05-02T09:13:00.500" v="4217" actId="20577"/>
          <ac:spMkLst>
            <pc:docMk/>
            <pc:sldMk cId="0" sldId="349"/>
            <ac:spMk id="10" creationId="{A73CBCBE-8CD3-F1D3-9F4D-3CA2F20F6F55}"/>
          </ac:spMkLst>
        </pc:spChg>
        <pc:spChg chg="add mod">
          <ac:chgData name="Ege Kacar" userId="3b608f1b-e610-420d-9dc0-63a8e798636a" providerId="ADAL" clId="{2CD90CBF-167A-4675-9CF4-4E2B8C65A8AB}" dt="2024-05-02T09:13:16.511" v="4237" actId="20577"/>
          <ac:spMkLst>
            <pc:docMk/>
            <pc:sldMk cId="0" sldId="349"/>
            <ac:spMk id="11" creationId="{7681F92B-F1AF-E923-EFC8-88F99C7401ED}"/>
          </ac:spMkLst>
        </pc:spChg>
        <pc:spChg chg="add mod">
          <ac:chgData name="Ege Kacar" userId="3b608f1b-e610-420d-9dc0-63a8e798636a" providerId="ADAL" clId="{2CD90CBF-167A-4675-9CF4-4E2B8C65A8AB}" dt="2024-05-02T09:13:48.321" v="4277" actId="20577"/>
          <ac:spMkLst>
            <pc:docMk/>
            <pc:sldMk cId="0" sldId="349"/>
            <ac:spMk id="12" creationId="{C06B761E-6CF5-5B67-3493-8FAB1A8C22A6}"/>
          </ac:spMkLst>
        </pc:spChg>
        <pc:spChg chg="add mod">
          <ac:chgData name="Ege Kacar" userId="3b608f1b-e610-420d-9dc0-63a8e798636a" providerId="ADAL" clId="{2CD90CBF-167A-4675-9CF4-4E2B8C65A8AB}" dt="2024-05-02T09:14:04.250" v="4283" actId="20577"/>
          <ac:spMkLst>
            <pc:docMk/>
            <pc:sldMk cId="0" sldId="349"/>
            <ac:spMk id="13" creationId="{BCB2DE35-0E28-D421-D762-2CD456672566}"/>
          </ac:spMkLst>
        </pc:spChg>
        <pc:spChg chg="add mod">
          <ac:chgData name="Ege Kacar" userId="3b608f1b-e610-420d-9dc0-63a8e798636a" providerId="ADAL" clId="{2CD90CBF-167A-4675-9CF4-4E2B8C65A8AB}" dt="2024-05-02T09:14:30.163" v="4287" actId="1076"/>
          <ac:spMkLst>
            <pc:docMk/>
            <pc:sldMk cId="0" sldId="349"/>
            <ac:spMk id="14" creationId="{6355B34D-AA85-668F-2EBD-86E50E2800D2}"/>
          </ac:spMkLst>
        </pc:spChg>
        <pc:spChg chg="mod">
          <ac:chgData name="Ege Kacar" userId="3b608f1b-e610-420d-9dc0-63a8e798636a" providerId="ADAL" clId="{2CD90CBF-167A-4675-9CF4-4E2B8C65A8AB}" dt="2024-05-02T07:50:42.649" v="2787"/>
          <ac:spMkLst>
            <pc:docMk/>
            <pc:sldMk cId="0" sldId="349"/>
            <ac:spMk id="1329" creationId="{00000000-0000-0000-0000-000000000000}"/>
          </ac:spMkLst>
        </pc:spChg>
        <pc:picChg chg="mod">
          <ac:chgData name="Ege Kacar" userId="3b608f1b-e610-420d-9dc0-63a8e798636a" providerId="ADAL" clId="{2CD90CBF-167A-4675-9CF4-4E2B8C65A8AB}" dt="2024-05-02T09:13:22.876" v="4240" actId="1076"/>
          <ac:picMkLst>
            <pc:docMk/>
            <pc:sldMk cId="0" sldId="349"/>
            <ac:picMk id="1328" creationId="{00000000-0000-0000-0000-000000000000}"/>
          </ac:picMkLst>
        </pc:picChg>
      </pc:sldChg>
      <pc:sldChg chg="modSp mod">
        <pc:chgData name="Ege Kacar" userId="3b608f1b-e610-420d-9dc0-63a8e798636a" providerId="ADAL" clId="{2CD90CBF-167A-4675-9CF4-4E2B8C65A8AB}" dt="2024-05-02T09:20:14.094" v="4316" actId="1076"/>
        <pc:sldMkLst>
          <pc:docMk/>
          <pc:sldMk cId="0" sldId="350"/>
        </pc:sldMkLst>
        <pc:spChg chg="mod">
          <ac:chgData name="Ege Kacar" userId="3b608f1b-e610-420d-9dc0-63a8e798636a" providerId="ADAL" clId="{2CD90CBF-167A-4675-9CF4-4E2B8C65A8AB}" dt="2024-05-02T09:20:14.094" v="4316" actId="1076"/>
          <ac:spMkLst>
            <pc:docMk/>
            <pc:sldMk cId="0" sldId="350"/>
            <ac:spMk id="1335" creationId="{00000000-0000-0000-0000-000000000000}"/>
          </ac:spMkLst>
        </pc:spChg>
        <pc:spChg chg="mod">
          <ac:chgData name="Ege Kacar" userId="3b608f1b-e610-420d-9dc0-63a8e798636a" providerId="ADAL" clId="{2CD90CBF-167A-4675-9CF4-4E2B8C65A8AB}" dt="2024-05-02T09:17:33.962" v="4300" actId="948"/>
          <ac:spMkLst>
            <pc:docMk/>
            <pc:sldMk cId="0" sldId="350"/>
            <ac:spMk id="1337" creationId="{00000000-0000-0000-0000-000000000000}"/>
          </ac:spMkLst>
        </pc:spChg>
      </pc:sldChg>
      <pc:sldChg chg="addSp delSp modSp mod">
        <pc:chgData name="Ege Kacar" userId="3b608f1b-e610-420d-9dc0-63a8e798636a" providerId="ADAL" clId="{2CD90CBF-167A-4675-9CF4-4E2B8C65A8AB}" dt="2024-05-02T09:22:36.959" v="4370"/>
        <pc:sldMkLst>
          <pc:docMk/>
          <pc:sldMk cId="0" sldId="351"/>
        </pc:sldMkLst>
        <pc:spChg chg="mod">
          <ac:chgData name="Ege Kacar" userId="3b608f1b-e610-420d-9dc0-63a8e798636a" providerId="ADAL" clId="{2CD90CBF-167A-4675-9CF4-4E2B8C65A8AB}" dt="2024-05-02T07:50:56.024" v="2789"/>
          <ac:spMkLst>
            <pc:docMk/>
            <pc:sldMk cId="0" sldId="351"/>
            <ac:spMk id="1343" creationId="{00000000-0000-0000-0000-000000000000}"/>
          </ac:spMkLst>
        </pc:spChg>
        <pc:spChg chg="mod">
          <ac:chgData name="Ege Kacar" userId="3b608f1b-e610-420d-9dc0-63a8e798636a" providerId="ADAL" clId="{2CD90CBF-167A-4675-9CF4-4E2B8C65A8AB}" dt="2024-05-02T09:22:01.498" v="4368"/>
          <ac:spMkLst>
            <pc:docMk/>
            <pc:sldMk cId="0" sldId="351"/>
            <ac:spMk id="1344" creationId="{00000000-0000-0000-0000-000000000000}"/>
          </ac:spMkLst>
        </pc:spChg>
        <pc:graphicFrameChg chg="add mod">
          <ac:chgData name="Ege Kacar" userId="3b608f1b-e610-420d-9dc0-63a8e798636a" providerId="ADAL" clId="{2CD90CBF-167A-4675-9CF4-4E2B8C65A8AB}" dt="2024-05-02T09:22:36.959" v="4370"/>
          <ac:graphicFrameMkLst>
            <pc:docMk/>
            <pc:sldMk cId="0" sldId="351"/>
            <ac:graphicFrameMk id="2" creationId="{DB999EE8-4F84-B6D8-8A03-4668927D5BDB}"/>
          </ac:graphicFrameMkLst>
        </pc:graphicFrameChg>
        <pc:graphicFrameChg chg="del">
          <ac:chgData name="Ege Kacar" userId="3b608f1b-e610-420d-9dc0-63a8e798636a" providerId="ADAL" clId="{2CD90CBF-167A-4675-9CF4-4E2B8C65A8AB}" dt="2024-05-02T09:22:31.661" v="4369" actId="478"/>
          <ac:graphicFrameMkLst>
            <pc:docMk/>
            <pc:sldMk cId="0" sldId="351"/>
            <ac:graphicFrameMk id="1345" creationId="{00000000-0000-0000-0000-000000000000}"/>
          </ac:graphicFrameMkLst>
        </pc:graphicFrameChg>
      </pc:sldChg>
      <pc:sldChg chg="modSp mod">
        <pc:chgData name="Ege Kacar" userId="3b608f1b-e610-420d-9dc0-63a8e798636a" providerId="ADAL" clId="{2CD90CBF-167A-4675-9CF4-4E2B8C65A8AB}" dt="2024-05-02T09:26:05.155" v="4419" actId="113"/>
        <pc:sldMkLst>
          <pc:docMk/>
          <pc:sldMk cId="0" sldId="352"/>
        </pc:sldMkLst>
        <pc:spChg chg="mod">
          <ac:chgData name="Ege Kacar" userId="3b608f1b-e610-420d-9dc0-63a8e798636a" providerId="ADAL" clId="{2CD90CBF-167A-4675-9CF4-4E2B8C65A8AB}" dt="2024-05-02T09:26:05.155" v="4419" actId="113"/>
          <ac:spMkLst>
            <pc:docMk/>
            <pc:sldMk cId="0" sldId="352"/>
            <ac:spMk id="1351" creationId="{00000000-0000-0000-0000-000000000000}"/>
          </ac:spMkLst>
        </pc:spChg>
        <pc:spChg chg="mod">
          <ac:chgData name="Ege Kacar" userId="3b608f1b-e610-420d-9dc0-63a8e798636a" providerId="ADAL" clId="{2CD90CBF-167A-4675-9CF4-4E2B8C65A8AB}" dt="2024-05-02T09:24:05.079" v="4407" actId="20577"/>
          <ac:spMkLst>
            <pc:docMk/>
            <pc:sldMk cId="0" sldId="352"/>
            <ac:spMk id="1352" creationId="{00000000-0000-0000-0000-000000000000}"/>
          </ac:spMkLst>
        </pc:spChg>
        <pc:spChg chg="mod">
          <ac:chgData name="Ege Kacar" userId="3b608f1b-e610-420d-9dc0-63a8e798636a" providerId="ADAL" clId="{2CD90CBF-167A-4675-9CF4-4E2B8C65A8AB}" dt="2024-05-02T09:23:06.790" v="4373" actId="14100"/>
          <ac:spMkLst>
            <pc:docMk/>
            <pc:sldMk cId="0" sldId="352"/>
            <ac:spMk id="1355" creationId="{00000000-0000-0000-0000-000000000000}"/>
          </ac:spMkLst>
        </pc:spChg>
        <pc:spChg chg="mod">
          <ac:chgData name="Ege Kacar" userId="3b608f1b-e610-420d-9dc0-63a8e798636a" providerId="ADAL" clId="{2CD90CBF-167A-4675-9CF4-4E2B8C65A8AB}" dt="2024-05-02T07:51:12.121" v="2810"/>
          <ac:spMkLst>
            <pc:docMk/>
            <pc:sldMk cId="0" sldId="352"/>
            <ac:spMk id="1356" creationId="{00000000-0000-0000-0000-000000000000}"/>
          </ac:spMkLst>
        </pc:spChg>
        <pc:grpChg chg="mod">
          <ac:chgData name="Ege Kacar" userId="3b608f1b-e610-420d-9dc0-63a8e798636a" providerId="ADAL" clId="{2CD90CBF-167A-4675-9CF4-4E2B8C65A8AB}" dt="2024-05-02T07:51:03.648" v="2809" actId="1036"/>
          <ac:grpSpMkLst>
            <pc:docMk/>
            <pc:sldMk cId="0" sldId="352"/>
            <ac:grpSpMk id="1353" creationId="{00000000-0000-0000-0000-000000000000}"/>
          </ac:grpSpMkLst>
        </pc:grpChg>
      </pc:sldChg>
      <pc:sldChg chg="modSp mod">
        <pc:chgData name="Ege Kacar" userId="3b608f1b-e610-420d-9dc0-63a8e798636a" providerId="ADAL" clId="{2CD90CBF-167A-4675-9CF4-4E2B8C65A8AB}" dt="2024-05-02T07:57:07.073" v="2895"/>
        <pc:sldMkLst>
          <pc:docMk/>
          <pc:sldMk cId="0" sldId="353"/>
        </pc:sldMkLst>
        <pc:spChg chg="mod">
          <ac:chgData name="Ege Kacar" userId="3b608f1b-e610-420d-9dc0-63a8e798636a" providerId="ADAL" clId="{2CD90CBF-167A-4675-9CF4-4E2B8C65A8AB}" dt="2024-05-02T07:52:40.303" v="2830"/>
          <ac:spMkLst>
            <pc:docMk/>
            <pc:sldMk cId="0" sldId="353"/>
            <ac:spMk id="1362" creationId="{00000000-0000-0000-0000-000000000000}"/>
          </ac:spMkLst>
        </pc:spChg>
        <pc:spChg chg="mod">
          <ac:chgData name="Ege Kacar" userId="3b608f1b-e610-420d-9dc0-63a8e798636a" providerId="ADAL" clId="{2CD90CBF-167A-4675-9CF4-4E2B8C65A8AB}" dt="2024-05-02T07:56:27.755" v="2885" actId="20577"/>
          <ac:spMkLst>
            <pc:docMk/>
            <pc:sldMk cId="0" sldId="353"/>
            <ac:spMk id="1364" creationId="{00000000-0000-0000-0000-000000000000}"/>
          </ac:spMkLst>
        </pc:spChg>
        <pc:spChg chg="mod">
          <ac:chgData name="Ege Kacar" userId="3b608f1b-e610-420d-9dc0-63a8e798636a" providerId="ADAL" clId="{2CD90CBF-167A-4675-9CF4-4E2B8C65A8AB}" dt="2024-05-02T07:53:14.362" v="2849"/>
          <ac:spMkLst>
            <pc:docMk/>
            <pc:sldMk cId="0" sldId="353"/>
            <ac:spMk id="1365" creationId="{00000000-0000-0000-0000-000000000000}"/>
          </ac:spMkLst>
        </pc:spChg>
        <pc:spChg chg="mod">
          <ac:chgData name="Ege Kacar" userId="3b608f1b-e610-420d-9dc0-63a8e798636a" providerId="ADAL" clId="{2CD90CBF-167A-4675-9CF4-4E2B8C65A8AB}" dt="2024-05-02T07:53:09.013" v="2848"/>
          <ac:spMkLst>
            <pc:docMk/>
            <pc:sldMk cId="0" sldId="353"/>
            <ac:spMk id="1366" creationId="{00000000-0000-0000-0000-000000000000}"/>
          </ac:spMkLst>
        </pc:spChg>
        <pc:spChg chg="mod">
          <ac:chgData name="Ege Kacar" userId="3b608f1b-e610-420d-9dc0-63a8e798636a" providerId="ADAL" clId="{2CD90CBF-167A-4675-9CF4-4E2B8C65A8AB}" dt="2024-05-02T07:53:05.165" v="2847"/>
          <ac:spMkLst>
            <pc:docMk/>
            <pc:sldMk cId="0" sldId="353"/>
            <ac:spMk id="1367" creationId="{00000000-0000-0000-0000-000000000000}"/>
          </ac:spMkLst>
        </pc:spChg>
        <pc:spChg chg="mod">
          <ac:chgData name="Ege Kacar" userId="3b608f1b-e610-420d-9dc0-63a8e798636a" providerId="ADAL" clId="{2CD90CBF-167A-4675-9CF4-4E2B8C65A8AB}" dt="2024-05-02T07:54:44.391" v="2877"/>
          <ac:spMkLst>
            <pc:docMk/>
            <pc:sldMk cId="0" sldId="353"/>
            <ac:spMk id="1368" creationId="{00000000-0000-0000-0000-000000000000}"/>
          </ac:spMkLst>
        </pc:spChg>
        <pc:spChg chg="mod">
          <ac:chgData name="Ege Kacar" userId="3b608f1b-e610-420d-9dc0-63a8e798636a" providerId="ADAL" clId="{2CD90CBF-167A-4675-9CF4-4E2B8C65A8AB}" dt="2024-05-02T07:53:00.472" v="2846"/>
          <ac:spMkLst>
            <pc:docMk/>
            <pc:sldMk cId="0" sldId="353"/>
            <ac:spMk id="1369" creationId="{00000000-0000-0000-0000-000000000000}"/>
          </ac:spMkLst>
        </pc:spChg>
        <pc:spChg chg="mod">
          <ac:chgData name="Ege Kacar" userId="3b608f1b-e610-420d-9dc0-63a8e798636a" providerId="ADAL" clId="{2CD90CBF-167A-4675-9CF4-4E2B8C65A8AB}" dt="2024-05-02T07:56:54.401" v="2894" actId="20577"/>
          <ac:spMkLst>
            <pc:docMk/>
            <pc:sldMk cId="0" sldId="353"/>
            <ac:spMk id="1370" creationId="{00000000-0000-0000-0000-000000000000}"/>
          </ac:spMkLst>
        </pc:spChg>
        <pc:spChg chg="mod">
          <ac:chgData name="Ege Kacar" userId="3b608f1b-e610-420d-9dc0-63a8e798636a" providerId="ADAL" clId="{2CD90CBF-167A-4675-9CF4-4E2B8C65A8AB}" dt="2024-05-02T07:57:07.073" v="2895"/>
          <ac:spMkLst>
            <pc:docMk/>
            <pc:sldMk cId="0" sldId="353"/>
            <ac:spMk id="1371" creationId="{00000000-0000-0000-0000-000000000000}"/>
          </ac:spMkLst>
        </pc:spChg>
        <pc:spChg chg="mod">
          <ac:chgData name="Ege Kacar" userId="3b608f1b-e610-420d-9dc0-63a8e798636a" providerId="ADAL" clId="{2CD90CBF-167A-4675-9CF4-4E2B8C65A8AB}" dt="2024-05-02T07:54:50.451" v="2878"/>
          <ac:spMkLst>
            <pc:docMk/>
            <pc:sldMk cId="0" sldId="353"/>
            <ac:spMk id="1372" creationId="{00000000-0000-0000-0000-000000000000}"/>
          </ac:spMkLst>
        </pc:spChg>
        <pc:spChg chg="mod">
          <ac:chgData name="Ege Kacar" userId="3b608f1b-e610-420d-9dc0-63a8e798636a" providerId="ADAL" clId="{2CD90CBF-167A-4675-9CF4-4E2B8C65A8AB}" dt="2024-05-02T07:55:02.005" v="2879"/>
          <ac:spMkLst>
            <pc:docMk/>
            <pc:sldMk cId="0" sldId="353"/>
            <ac:spMk id="1373" creationId="{00000000-0000-0000-0000-000000000000}"/>
          </ac:spMkLst>
        </pc:spChg>
        <pc:spChg chg="mod">
          <ac:chgData name="Ege Kacar" userId="3b608f1b-e610-420d-9dc0-63a8e798636a" providerId="ADAL" clId="{2CD90CBF-167A-4675-9CF4-4E2B8C65A8AB}" dt="2024-05-02T07:55:05.389" v="2880"/>
          <ac:spMkLst>
            <pc:docMk/>
            <pc:sldMk cId="0" sldId="353"/>
            <ac:spMk id="1374" creationId="{00000000-0000-0000-0000-000000000000}"/>
          </ac:spMkLst>
        </pc:spChg>
        <pc:spChg chg="mod">
          <ac:chgData name="Ege Kacar" userId="3b608f1b-e610-420d-9dc0-63a8e798636a" providerId="ADAL" clId="{2CD90CBF-167A-4675-9CF4-4E2B8C65A8AB}" dt="2024-05-02T07:54:39.277" v="2876"/>
          <ac:spMkLst>
            <pc:docMk/>
            <pc:sldMk cId="0" sldId="353"/>
            <ac:spMk id="1375" creationId="{00000000-0000-0000-0000-000000000000}"/>
          </ac:spMkLst>
        </pc:spChg>
        <pc:spChg chg="mod">
          <ac:chgData name="Ege Kacar" userId="3b608f1b-e610-420d-9dc0-63a8e798636a" providerId="ADAL" clId="{2CD90CBF-167A-4675-9CF4-4E2B8C65A8AB}" dt="2024-05-02T07:53:23.701" v="2851" actId="20577"/>
          <ac:spMkLst>
            <pc:docMk/>
            <pc:sldMk cId="0" sldId="353"/>
            <ac:spMk id="1376" creationId="{00000000-0000-0000-0000-000000000000}"/>
          </ac:spMkLst>
        </pc:spChg>
        <pc:spChg chg="mod">
          <ac:chgData name="Ege Kacar" userId="3b608f1b-e610-420d-9dc0-63a8e798636a" providerId="ADAL" clId="{2CD90CBF-167A-4675-9CF4-4E2B8C65A8AB}" dt="2024-05-02T07:53:28.678" v="2852"/>
          <ac:spMkLst>
            <pc:docMk/>
            <pc:sldMk cId="0" sldId="353"/>
            <ac:spMk id="1377" creationId="{00000000-0000-0000-0000-000000000000}"/>
          </ac:spMkLst>
        </pc:spChg>
        <pc:spChg chg="mod">
          <ac:chgData name="Ege Kacar" userId="3b608f1b-e610-420d-9dc0-63a8e798636a" providerId="ADAL" clId="{2CD90CBF-167A-4675-9CF4-4E2B8C65A8AB}" dt="2024-05-02T07:54:27.460" v="2874"/>
          <ac:spMkLst>
            <pc:docMk/>
            <pc:sldMk cId="0" sldId="353"/>
            <ac:spMk id="1378" creationId="{00000000-0000-0000-0000-000000000000}"/>
          </ac:spMkLst>
        </pc:spChg>
        <pc:spChg chg="mod">
          <ac:chgData name="Ege Kacar" userId="3b608f1b-e610-420d-9dc0-63a8e798636a" providerId="ADAL" clId="{2CD90CBF-167A-4675-9CF4-4E2B8C65A8AB}" dt="2024-05-02T07:54:35.293" v="2875"/>
          <ac:spMkLst>
            <pc:docMk/>
            <pc:sldMk cId="0" sldId="353"/>
            <ac:spMk id="1379" creationId="{00000000-0000-0000-0000-000000000000}"/>
          </ac:spMkLst>
        </pc:spChg>
        <pc:spChg chg="mod">
          <ac:chgData name="Ege Kacar" userId="3b608f1b-e610-420d-9dc0-63a8e798636a" providerId="ADAL" clId="{2CD90CBF-167A-4675-9CF4-4E2B8C65A8AB}" dt="2024-05-02T07:54:20.795" v="2869" actId="14100"/>
          <ac:spMkLst>
            <pc:docMk/>
            <pc:sldMk cId="0" sldId="353"/>
            <ac:spMk id="1380" creationId="{00000000-0000-0000-0000-000000000000}"/>
          </ac:spMkLst>
        </pc:spChg>
        <pc:spChg chg="mod">
          <ac:chgData name="Ege Kacar" userId="3b608f1b-e610-420d-9dc0-63a8e798636a" providerId="ADAL" clId="{2CD90CBF-167A-4675-9CF4-4E2B8C65A8AB}" dt="2024-05-02T07:52:52.096" v="2845" actId="20577"/>
          <ac:spMkLst>
            <pc:docMk/>
            <pc:sldMk cId="0" sldId="353"/>
            <ac:spMk id="1381" creationId="{00000000-0000-0000-0000-000000000000}"/>
          </ac:spMkLst>
        </pc:spChg>
        <pc:spChg chg="mod">
          <ac:chgData name="Ege Kacar" userId="3b608f1b-e610-420d-9dc0-63a8e798636a" providerId="ADAL" clId="{2CD90CBF-167A-4675-9CF4-4E2B8C65A8AB}" dt="2024-05-02T07:52:11.824" v="2829" actId="14100"/>
          <ac:spMkLst>
            <pc:docMk/>
            <pc:sldMk cId="0" sldId="353"/>
            <ac:spMk id="1382" creationId="{00000000-0000-0000-0000-000000000000}"/>
          </ac:spMkLst>
        </pc:spChg>
      </pc:sldChg>
      <pc:sldChg chg="addSp modSp mod">
        <pc:chgData name="Ege Kacar" userId="3b608f1b-e610-420d-9dc0-63a8e798636a" providerId="ADAL" clId="{2CD90CBF-167A-4675-9CF4-4E2B8C65A8AB}" dt="2024-05-02T08:03:27.672" v="3048" actId="113"/>
        <pc:sldMkLst>
          <pc:docMk/>
          <pc:sldMk cId="0" sldId="354"/>
        </pc:sldMkLst>
        <pc:spChg chg="add mod">
          <ac:chgData name="Ege Kacar" userId="3b608f1b-e610-420d-9dc0-63a8e798636a" providerId="ADAL" clId="{2CD90CBF-167A-4675-9CF4-4E2B8C65A8AB}" dt="2024-05-02T07:59:13.177" v="2912" actId="948"/>
          <ac:spMkLst>
            <pc:docMk/>
            <pc:sldMk cId="0" sldId="354"/>
            <ac:spMk id="3" creationId="{8C9E9497-1E66-AB2B-56E6-8CA81F6C6EB9}"/>
          </ac:spMkLst>
        </pc:spChg>
        <pc:spChg chg="mod">
          <ac:chgData name="Ege Kacar" userId="3b608f1b-e610-420d-9dc0-63a8e798636a" providerId="ADAL" clId="{2CD90CBF-167A-4675-9CF4-4E2B8C65A8AB}" dt="2024-05-02T07:58:02.425" v="2899" actId="20577"/>
          <ac:spMkLst>
            <pc:docMk/>
            <pc:sldMk cId="0" sldId="354"/>
            <ac:spMk id="1388" creationId="{00000000-0000-0000-0000-000000000000}"/>
          </ac:spMkLst>
        </pc:spChg>
        <pc:spChg chg="mod">
          <ac:chgData name="Ege Kacar" userId="3b608f1b-e610-420d-9dc0-63a8e798636a" providerId="ADAL" clId="{2CD90CBF-167A-4675-9CF4-4E2B8C65A8AB}" dt="2024-05-02T07:58:11.915" v="2901" actId="14100"/>
          <ac:spMkLst>
            <pc:docMk/>
            <pc:sldMk cId="0" sldId="354"/>
            <ac:spMk id="1390" creationId="{00000000-0000-0000-0000-000000000000}"/>
          </ac:spMkLst>
        </pc:spChg>
        <pc:spChg chg="mod">
          <ac:chgData name="Ege Kacar" userId="3b608f1b-e610-420d-9dc0-63a8e798636a" providerId="ADAL" clId="{2CD90CBF-167A-4675-9CF4-4E2B8C65A8AB}" dt="2024-05-02T07:58:49.089" v="2906" actId="21"/>
          <ac:spMkLst>
            <pc:docMk/>
            <pc:sldMk cId="0" sldId="354"/>
            <ac:spMk id="1391" creationId="{00000000-0000-0000-0000-000000000000}"/>
          </ac:spMkLst>
        </pc:spChg>
        <pc:spChg chg="mod">
          <ac:chgData name="Ege Kacar" userId="3b608f1b-e610-420d-9dc0-63a8e798636a" providerId="ADAL" clId="{2CD90CBF-167A-4675-9CF4-4E2B8C65A8AB}" dt="2024-05-02T07:59:33.042" v="2914" actId="20577"/>
          <ac:spMkLst>
            <pc:docMk/>
            <pc:sldMk cId="0" sldId="354"/>
            <ac:spMk id="1395" creationId="{00000000-0000-0000-0000-000000000000}"/>
          </ac:spMkLst>
        </pc:spChg>
        <pc:spChg chg="mod">
          <ac:chgData name="Ege Kacar" userId="3b608f1b-e610-420d-9dc0-63a8e798636a" providerId="ADAL" clId="{2CD90CBF-167A-4675-9CF4-4E2B8C65A8AB}" dt="2024-05-02T08:03:27.672" v="3048" actId="113"/>
          <ac:spMkLst>
            <pc:docMk/>
            <pc:sldMk cId="0" sldId="354"/>
            <ac:spMk id="1396" creationId="{00000000-0000-0000-0000-000000000000}"/>
          </ac:spMkLst>
        </pc:spChg>
      </pc:sldChg>
      <pc:sldChg chg="modSp mod">
        <pc:chgData name="Ege Kacar" userId="3b608f1b-e610-420d-9dc0-63a8e798636a" providerId="ADAL" clId="{2CD90CBF-167A-4675-9CF4-4E2B8C65A8AB}" dt="2024-05-02T08:07:27.001" v="3125"/>
        <pc:sldMkLst>
          <pc:docMk/>
          <pc:sldMk cId="0" sldId="355"/>
        </pc:sldMkLst>
        <pc:spChg chg="mod">
          <ac:chgData name="Ege Kacar" userId="3b608f1b-e610-420d-9dc0-63a8e798636a" providerId="ADAL" clId="{2CD90CBF-167A-4675-9CF4-4E2B8C65A8AB}" dt="2024-05-02T08:05:10.226" v="3114" actId="404"/>
          <ac:spMkLst>
            <pc:docMk/>
            <pc:sldMk cId="0" sldId="355"/>
            <ac:spMk id="1414" creationId="{00000000-0000-0000-0000-000000000000}"/>
          </ac:spMkLst>
        </pc:spChg>
        <pc:spChg chg="mod">
          <ac:chgData name="Ege Kacar" userId="3b608f1b-e610-420d-9dc0-63a8e798636a" providerId="ADAL" clId="{2CD90CBF-167A-4675-9CF4-4E2B8C65A8AB}" dt="2024-05-02T08:07:27.001" v="3125"/>
          <ac:spMkLst>
            <pc:docMk/>
            <pc:sldMk cId="0" sldId="355"/>
            <ac:spMk id="1415" creationId="{00000000-0000-0000-0000-000000000000}"/>
          </ac:spMkLst>
        </pc:spChg>
        <pc:spChg chg="mod">
          <ac:chgData name="Ege Kacar" userId="3b608f1b-e610-420d-9dc0-63a8e798636a" providerId="ADAL" clId="{2CD90CBF-167A-4675-9CF4-4E2B8C65A8AB}" dt="2024-05-02T08:07:16.015" v="3124" actId="20577"/>
          <ac:spMkLst>
            <pc:docMk/>
            <pc:sldMk cId="0" sldId="355"/>
            <ac:spMk id="1416" creationId="{00000000-0000-0000-0000-000000000000}"/>
          </ac:spMkLst>
        </pc:spChg>
        <pc:spChg chg="mod">
          <ac:chgData name="Ege Kacar" userId="3b608f1b-e610-420d-9dc0-63a8e798636a" providerId="ADAL" clId="{2CD90CBF-167A-4675-9CF4-4E2B8C65A8AB}" dt="2024-05-02T08:05:22.037" v="3116" actId="14100"/>
          <ac:spMkLst>
            <pc:docMk/>
            <pc:sldMk cId="0" sldId="355"/>
            <ac:spMk id="1417" creationId="{00000000-0000-0000-0000-000000000000}"/>
          </ac:spMkLst>
        </pc:spChg>
        <pc:spChg chg="mod">
          <ac:chgData name="Ege Kacar" userId="3b608f1b-e610-420d-9dc0-63a8e798636a" providerId="ADAL" clId="{2CD90CBF-167A-4675-9CF4-4E2B8C65A8AB}" dt="2024-05-02T08:04:12.989" v="3053" actId="14100"/>
          <ac:spMkLst>
            <pc:docMk/>
            <pc:sldMk cId="0" sldId="355"/>
            <ac:spMk id="1418" creationId="{00000000-0000-0000-0000-000000000000}"/>
          </ac:spMkLst>
        </pc:spChg>
        <pc:spChg chg="mod">
          <ac:chgData name="Ege Kacar" userId="3b608f1b-e610-420d-9dc0-63a8e798636a" providerId="ADAL" clId="{2CD90CBF-167A-4675-9CF4-4E2B8C65A8AB}" dt="2024-05-02T08:04:27.760" v="3054"/>
          <ac:spMkLst>
            <pc:docMk/>
            <pc:sldMk cId="0" sldId="355"/>
            <ac:spMk id="1419" creationId="{00000000-0000-0000-0000-000000000000}"/>
          </ac:spMkLst>
        </pc:spChg>
        <pc:spChg chg="mod">
          <ac:chgData name="Ege Kacar" userId="3b608f1b-e610-420d-9dc0-63a8e798636a" providerId="ADAL" clId="{2CD90CBF-167A-4675-9CF4-4E2B8C65A8AB}" dt="2024-05-02T08:04:07.033" v="3051" actId="14100"/>
          <ac:spMkLst>
            <pc:docMk/>
            <pc:sldMk cId="0" sldId="355"/>
            <ac:spMk id="1420" creationId="{00000000-0000-0000-0000-000000000000}"/>
          </ac:spMkLst>
        </pc:spChg>
        <pc:spChg chg="mod">
          <ac:chgData name="Ege Kacar" userId="3b608f1b-e610-420d-9dc0-63a8e798636a" providerId="ADAL" clId="{2CD90CBF-167A-4675-9CF4-4E2B8C65A8AB}" dt="2024-05-02T08:03:38.289" v="3049"/>
          <ac:spMkLst>
            <pc:docMk/>
            <pc:sldMk cId="0" sldId="355"/>
            <ac:spMk id="1421" creationId="{00000000-0000-0000-0000-000000000000}"/>
          </ac:spMkLst>
        </pc:spChg>
        <pc:grpChg chg="mod">
          <ac:chgData name="Ege Kacar" userId="3b608f1b-e610-420d-9dc0-63a8e798636a" providerId="ADAL" clId="{2CD90CBF-167A-4675-9CF4-4E2B8C65A8AB}" dt="2024-05-02T08:04:51.435" v="3098" actId="1038"/>
          <ac:grpSpMkLst>
            <pc:docMk/>
            <pc:sldMk cId="0" sldId="355"/>
            <ac:grpSpMk id="1406" creationId="{00000000-0000-0000-0000-000000000000}"/>
          </ac:grpSpMkLst>
        </pc:grpChg>
        <pc:picChg chg="mod">
          <ac:chgData name="Ege Kacar" userId="3b608f1b-e610-420d-9dc0-63a8e798636a" providerId="ADAL" clId="{2CD90CBF-167A-4675-9CF4-4E2B8C65A8AB}" dt="2024-05-02T08:04:43.504" v="3076" actId="1038"/>
          <ac:picMkLst>
            <pc:docMk/>
            <pc:sldMk cId="0" sldId="355"/>
            <ac:picMk id="1408" creationId="{00000000-0000-0000-0000-000000000000}"/>
          </ac:picMkLst>
        </pc:picChg>
      </pc:sldChg>
      <pc:sldChg chg="modSp mod">
        <pc:chgData name="Ege Kacar" userId="3b608f1b-e610-420d-9dc0-63a8e798636a" providerId="ADAL" clId="{2CD90CBF-167A-4675-9CF4-4E2B8C65A8AB}" dt="2024-05-02T08:11:39.650" v="3369"/>
        <pc:sldMkLst>
          <pc:docMk/>
          <pc:sldMk cId="0" sldId="356"/>
        </pc:sldMkLst>
        <pc:spChg chg="mod">
          <ac:chgData name="Ege Kacar" userId="3b608f1b-e610-420d-9dc0-63a8e798636a" providerId="ADAL" clId="{2CD90CBF-167A-4675-9CF4-4E2B8C65A8AB}" dt="2024-05-02T08:07:58.525" v="3126"/>
          <ac:spMkLst>
            <pc:docMk/>
            <pc:sldMk cId="0" sldId="356"/>
            <ac:spMk id="1427" creationId="{00000000-0000-0000-0000-000000000000}"/>
          </ac:spMkLst>
        </pc:spChg>
        <pc:spChg chg="mod">
          <ac:chgData name="Ege Kacar" userId="3b608f1b-e610-420d-9dc0-63a8e798636a" providerId="ADAL" clId="{2CD90CBF-167A-4675-9CF4-4E2B8C65A8AB}" dt="2024-05-02T08:08:49.928" v="3270" actId="1037"/>
          <ac:spMkLst>
            <pc:docMk/>
            <pc:sldMk cId="0" sldId="356"/>
            <ac:spMk id="1429" creationId="{00000000-0000-0000-0000-000000000000}"/>
          </ac:spMkLst>
        </pc:spChg>
        <pc:spChg chg="mod">
          <ac:chgData name="Ege Kacar" userId="3b608f1b-e610-420d-9dc0-63a8e798636a" providerId="ADAL" clId="{2CD90CBF-167A-4675-9CF4-4E2B8C65A8AB}" dt="2024-05-02T08:08:05.812" v="3128"/>
          <ac:spMkLst>
            <pc:docMk/>
            <pc:sldMk cId="0" sldId="356"/>
            <ac:spMk id="1430" creationId="{00000000-0000-0000-0000-000000000000}"/>
          </ac:spMkLst>
        </pc:spChg>
        <pc:spChg chg="mod">
          <ac:chgData name="Ege Kacar" userId="3b608f1b-e610-420d-9dc0-63a8e798636a" providerId="ADAL" clId="{2CD90CBF-167A-4675-9CF4-4E2B8C65A8AB}" dt="2024-05-02T08:08:20.679" v="3180" actId="1037"/>
          <ac:spMkLst>
            <pc:docMk/>
            <pc:sldMk cId="0" sldId="356"/>
            <ac:spMk id="1431" creationId="{00000000-0000-0000-0000-000000000000}"/>
          </ac:spMkLst>
        </pc:spChg>
        <pc:spChg chg="mod">
          <ac:chgData name="Ege Kacar" userId="3b608f1b-e610-420d-9dc0-63a8e798636a" providerId="ADAL" clId="{2CD90CBF-167A-4675-9CF4-4E2B8C65A8AB}" dt="2024-05-02T08:08:42.991" v="3246"/>
          <ac:spMkLst>
            <pc:docMk/>
            <pc:sldMk cId="0" sldId="356"/>
            <ac:spMk id="1432" creationId="{00000000-0000-0000-0000-000000000000}"/>
          </ac:spMkLst>
        </pc:spChg>
        <pc:spChg chg="mod">
          <ac:chgData name="Ege Kacar" userId="3b608f1b-e610-420d-9dc0-63a8e798636a" providerId="ADAL" clId="{2CD90CBF-167A-4675-9CF4-4E2B8C65A8AB}" dt="2024-05-02T08:09:04.335" v="3308"/>
          <ac:spMkLst>
            <pc:docMk/>
            <pc:sldMk cId="0" sldId="356"/>
            <ac:spMk id="1433" creationId="{00000000-0000-0000-0000-000000000000}"/>
          </ac:spMkLst>
        </pc:spChg>
        <pc:spChg chg="mod">
          <ac:chgData name="Ege Kacar" userId="3b608f1b-e610-420d-9dc0-63a8e798636a" providerId="ADAL" clId="{2CD90CBF-167A-4675-9CF4-4E2B8C65A8AB}" dt="2024-05-02T08:09:11.797" v="3309"/>
          <ac:spMkLst>
            <pc:docMk/>
            <pc:sldMk cId="0" sldId="356"/>
            <ac:spMk id="1434" creationId="{00000000-0000-0000-0000-000000000000}"/>
          </ac:spMkLst>
        </pc:spChg>
        <pc:spChg chg="mod">
          <ac:chgData name="Ege Kacar" userId="3b608f1b-e610-420d-9dc0-63a8e798636a" providerId="ADAL" clId="{2CD90CBF-167A-4675-9CF4-4E2B8C65A8AB}" dt="2024-05-02T08:09:22.623" v="3321"/>
          <ac:spMkLst>
            <pc:docMk/>
            <pc:sldMk cId="0" sldId="356"/>
            <ac:spMk id="1436" creationId="{00000000-0000-0000-0000-000000000000}"/>
          </ac:spMkLst>
        </pc:spChg>
        <pc:spChg chg="mod">
          <ac:chgData name="Ege Kacar" userId="3b608f1b-e610-420d-9dc0-63a8e798636a" providerId="ADAL" clId="{2CD90CBF-167A-4675-9CF4-4E2B8C65A8AB}" dt="2024-05-02T08:11:39.650" v="3369"/>
          <ac:spMkLst>
            <pc:docMk/>
            <pc:sldMk cId="0" sldId="356"/>
            <ac:spMk id="1449" creationId="{00000000-0000-0000-0000-000000000000}"/>
          </ac:spMkLst>
        </pc:spChg>
        <pc:spChg chg="mod">
          <ac:chgData name="Ege Kacar" userId="3b608f1b-e610-420d-9dc0-63a8e798636a" providerId="ADAL" clId="{2CD90CBF-167A-4675-9CF4-4E2B8C65A8AB}" dt="2024-05-02T08:10:47.884" v="3363"/>
          <ac:spMkLst>
            <pc:docMk/>
            <pc:sldMk cId="0" sldId="356"/>
            <ac:spMk id="1450" creationId="{00000000-0000-0000-0000-000000000000}"/>
          </ac:spMkLst>
        </pc:spChg>
        <pc:spChg chg="mod">
          <ac:chgData name="Ege Kacar" userId="3b608f1b-e610-420d-9dc0-63a8e798636a" providerId="ADAL" clId="{2CD90CBF-167A-4675-9CF4-4E2B8C65A8AB}" dt="2024-05-02T08:10:01.647" v="3359"/>
          <ac:spMkLst>
            <pc:docMk/>
            <pc:sldMk cId="0" sldId="356"/>
            <ac:spMk id="1451" creationId="{00000000-0000-0000-0000-000000000000}"/>
          </ac:spMkLst>
        </pc:spChg>
        <pc:spChg chg="mod">
          <ac:chgData name="Ege Kacar" userId="3b608f1b-e610-420d-9dc0-63a8e798636a" providerId="ADAL" clId="{2CD90CBF-167A-4675-9CF4-4E2B8C65A8AB}" dt="2024-05-02T08:10:15.458" v="3360"/>
          <ac:spMkLst>
            <pc:docMk/>
            <pc:sldMk cId="0" sldId="356"/>
            <ac:spMk id="1452" creationId="{00000000-0000-0000-0000-000000000000}"/>
          </ac:spMkLst>
        </pc:spChg>
        <pc:spChg chg="mod">
          <ac:chgData name="Ege Kacar" userId="3b608f1b-e610-420d-9dc0-63a8e798636a" providerId="ADAL" clId="{2CD90CBF-167A-4675-9CF4-4E2B8C65A8AB}" dt="2024-05-02T08:10:22.656" v="3361"/>
          <ac:spMkLst>
            <pc:docMk/>
            <pc:sldMk cId="0" sldId="356"/>
            <ac:spMk id="1453" creationId="{00000000-0000-0000-0000-000000000000}"/>
          </ac:spMkLst>
        </pc:spChg>
        <pc:spChg chg="mod">
          <ac:chgData name="Ege Kacar" userId="3b608f1b-e610-420d-9dc0-63a8e798636a" providerId="ADAL" clId="{2CD90CBF-167A-4675-9CF4-4E2B8C65A8AB}" dt="2024-05-02T08:11:25.849" v="3368" actId="20577"/>
          <ac:spMkLst>
            <pc:docMk/>
            <pc:sldMk cId="0" sldId="356"/>
            <ac:spMk id="1454" creationId="{00000000-0000-0000-0000-000000000000}"/>
          </ac:spMkLst>
        </pc:spChg>
        <pc:spChg chg="mod">
          <ac:chgData name="Ege Kacar" userId="3b608f1b-e610-420d-9dc0-63a8e798636a" providerId="ADAL" clId="{2CD90CBF-167A-4675-9CF4-4E2B8C65A8AB}" dt="2024-05-02T08:11:15.029" v="3364"/>
          <ac:spMkLst>
            <pc:docMk/>
            <pc:sldMk cId="0" sldId="356"/>
            <ac:spMk id="1455" creationId="{00000000-0000-0000-0000-000000000000}"/>
          </ac:spMkLst>
        </pc:spChg>
        <pc:grpChg chg="mod">
          <ac:chgData name="Ege Kacar" userId="3b608f1b-e610-420d-9dc0-63a8e798636a" providerId="ADAL" clId="{2CD90CBF-167A-4675-9CF4-4E2B8C65A8AB}" dt="2024-05-02T08:08:34.983" v="3232" actId="1035"/>
          <ac:grpSpMkLst>
            <pc:docMk/>
            <pc:sldMk cId="0" sldId="356"/>
            <ac:grpSpMk id="1438" creationId="{00000000-0000-0000-0000-000000000000}"/>
          </ac:grpSpMkLst>
        </pc:grpChg>
        <pc:grpChg chg="mod">
          <ac:chgData name="Ege Kacar" userId="3b608f1b-e610-420d-9dc0-63a8e798636a" providerId="ADAL" clId="{2CD90CBF-167A-4675-9CF4-4E2B8C65A8AB}" dt="2024-05-02T08:08:54.684" v="3290" actId="1037"/>
          <ac:grpSpMkLst>
            <pc:docMk/>
            <pc:sldMk cId="0" sldId="356"/>
            <ac:grpSpMk id="1441" creationId="{00000000-0000-0000-0000-000000000000}"/>
          </ac:grpSpMkLst>
        </pc:grpChg>
        <pc:picChg chg="mod">
          <ac:chgData name="Ege Kacar" userId="3b608f1b-e610-420d-9dc0-63a8e798636a" providerId="ADAL" clId="{2CD90CBF-167A-4675-9CF4-4E2B8C65A8AB}" dt="2024-05-02T08:08:54.684" v="3290" actId="1037"/>
          <ac:picMkLst>
            <pc:docMk/>
            <pc:sldMk cId="0" sldId="356"/>
            <ac:picMk id="1428" creationId="{00000000-0000-0000-0000-000000000000}"/>
          </ac:picMkLst>
        </pc:picChg>
        <pc:picChg chg="mod">
          <ac:chgData name="Ege Kacar" userId="3b608f1b-e610-420d-9dc0-63a8e798636a" providerId="ADAL" clId="{2CD90CBF-167A-4675-9CF4-4E2B8C65A8AB}" dt="2024-05-02T08:09:15.161" v="3320" actId="1038"/>
          <ac:picMkLst>
            <pc:docMk/>
            <pc:sldMk cId="0" sldId="356"/>
            <ac:picMk id="1435" creationId="{00000000-0000-0000-0000-000000000000}"/>
          </ac:picMkLst>
        </pc:picChg>
        <pc:picChg chg="mod">
          <ac:chgData name="Ege Kacar" userId="3b608f1b-e610-420d-9dc0-63a8e798636a" providerId="ADAL" clId="{2CD90CBF-167A-4675-9CF4-4E2B8C65A8AB}" dt="2024-05-02T08:08:30.512" v="3212" actId="1036"/>
          <ac:picMkLst>
            <pc:docMk/>
            <pc:sldMk cId="0" sldId="356"/>
            <ac:picMk id="1437" creationId="{00000000-0000-0000-0000-000000000000}"/>
          </ac:picMkLst>
        </pc:picChg>
        <pc:picChg chg="mod">
          <ac:chgData name="Ege Kacar" userId="3b608f1b-e610-420d-9dc0-63a8e798636a" providerId="ADAL" clId="{2CD90CBF-167A-4675-9CF4-4E2B8C65A8AB}" dt="2024-05-02T08:08:47.043" v="3268" actId="1037"/>
          <ac:picMkLst>
            <pc:docMk/>
            <pc:sldMk cId="0" sldId="356"/>
            <ac:picMk id="1444" creationId="{00000000-0000-0000-0000-000000000000}"/>
          </ac:picMkLst>
        </pc:picChg>
        <pc:picChg chg="mod">
          <ac:chgData name="Ege Kacar" userId="3b608f1b-e610-420d-9dc0-63a8e798636a" providerId="ADAL" clId="{2CD90CBF-167A-4675-9CF4-4E2B8C65A8AB}" dt="2024-05-02T08:08:30.512" v="3212" actId="1036"/>
          <ac:picMkLst>
            <pc:docMk/>
            <pc:sldMk cId="0" sldId="356"/>
            <ac:picMk id="1445" creationId="{00000000-0000-0000-0000-000000000000}"/>
          </ac:picMkLst>
        </pc:picChg>
        <pc:picChg chg="mod">
          <ac:chgData name="Ege Kacar" userId="3b608f1b-e610-420d-9dc0-63a8e798636a" providerId="ADAL" clId="{2CD90CBF-167A-4675-9CF4-4E2B8C65A8AB}" dt="2024-05-02T08:09:00.685" v="3307" actId="1038"/>
          <ac:picMkLst>
            <pc:docMk/>
            <pc:sldMk cId="0" sldId="356"/>
            <ac:picMk id="1446" creationId="{00000000-0000-0000-0000-000000000000}"/>
          </ac:picMkLst>
        </pc:picChg>
        <pc:picChg chg="mod">
          <ac:chgData name="Ege Kacar" userId="3b608f1b-e610-420d-9dc0-63a8e798636a" providerId="ADAL" clId="{2CD90CBF-167A-4675-9CF4-4E2B8C65A8AB}" dt="2024-05-02T08:09:27.519" v="3340" actId="1037"/>
          <ac:picMkLst>
            <pc:docMk/>
            <pc:sldMk cId="0" sldId="356"/>
            <ac:picMk id="1447" creationId="{00000000-0000-0000-0000-000000000000}"/>
          </ac:picMkLst>
        </pc:picChg>
        <pc:picChg chg="mod">
          <ac:chgData name="Ege Kacar" userId="3b608f1b-e610-420d-9dc0-63a8e798636a" providerId="ADAL" clId="{2CD90CBF-167A-4675-9CF4-4E2B8C65A8AB}" dt="2024-05-02T08:09:30.839" v="3358" actId="1037"/>
          <ac:picMkLst>
            <pc:docMk/>
            <pc:sldMk cId="0" sldId="356"/>
            <ac:picMk id="1448" creationId="{00000000-0000-0000-0000-000000000000}"/>
          </ac:picMkLst>
        </pc:picChg>
      </pc:sldChg>
      <pc:sldChg chg="modSp mod">
        <pc:chgData name="Ege Kacar" userId="3b608f1b-e610-420d-9dc0-63a8e798636a" providerId="ADAL" clId="{2CD90CBF-167A-4675-9CF4-4E2B8C65A8AB}" dt="2024-05-02T10:13:57.794" v="4768" actId="20577"/>
        <pc:sldMkLst>
          <pc:docMk/>
          <pc:sldMk cId="0" sldId="357"/>
        </pc:sldMkLst>
        <pc:spChg chg="mod">
          <ac:chgData name="Ege Kacar" userId="3b608f1b-e610-420d-9dc0-63a8e798636a" providerId="ADAL" clId="{2CD90CBF-167A-4675-9CF4-4E2B8C65A8AB}" dt="2024-05-02T08:11:51.419" v="3372"/>
          <ac:spMkLst>
            <pc:docMk/>
            <pc:sldMk cId="0" sldId="357"/>
            <ac:spMk id="1461" creationId="{00000000-0000-0000-0000-000000000000}"/>
          </ac:spMkLst>
        </pc:spChg>
        <pc:spChg chg="mod">
          <ac:chgData name="Ege Kacar" userId="3b608f1b-e610-420d-9dc0-63a8e798636a" providerId="ADAL" clId="{2CD90CBF-167A-4675-9CF4-4E2B8C65A8AB}" dt="2024-05-02T08:12:02.117" v="3383" actId="20577"/>
          <ac:spMkLst>
            <pc:docMk/>
            <pc:sldMk cId="0" sldId="357"/>
            <ac:spMk id="1464" creationId="{00000000-0000-0000-0000-000000000000}"/>
          </ac:spMkLst>
        </pc:spChg>
        <pc:spChg chg="mod">
          <ac:chgData name="Ege Kacar" userId="3b608f1b-e610-420d-9dc0-63a8e798636a" providerId="ADAL" clId="{2CD90CBF-167A-4675-9CF4-4E2B8C65A8AB}" dt="2024-05-02T08:12:28" v="3384"/>
          <ac:spMkLst>
            <pc:docMk/>
            <pc:sldMk cId="0" sldId="357"/>
            <ac:spMk id="1466" creationId="{00000000-0000-0000-0000-000000000000}"/>
          </ac:spMkLst>
        </pc:spChg>
        <pc:spChg chg="mod">
          <ac:chgData name="Ege Kacar" userId="3b608f1b-e610-420d-9dc0-63a8e798636a" providerId="ADAL" clId="{2CD90CBF-167A-4675-9CF4-4E2B8C65A8AB}" dt="2024-05-02T08:12:33.698" v="3385"/>
          <ac:spMkLst>
            <pc:docMk/>
            <pc:sldMk cId="0" sldId="357"/>
            <ac:spMk id="1471" creationId="{00000000-0000-0000-0000-000000000000}"/>
          </ac:spMkLst>
        </pc:spChg>
        <pc:spChg chg="mod">
          <ac:chgData name="Ege Kacar" userId="3b608f1b-e610-420d-9dc0-63a8e798636a" providerId="ADAL" clId="{2CD90CBF-167A-4675-9CF4-4E2B8C65A8AB}" dt="2024-05-02T10:13:57.794" v="4768" actId="20577"/>
          <ac:spMkLst>
            <pc:docMk/>
            <pc:sldMk cId="0" sldId="357"/>
            <ac:spMk id="1473" creationId="{00000000-0000-0000-0000-000000000000}"/>
          </ac:spMkLst>
        </pc:spChg>
      </pc:sldChg>
      <pc:sldChg chg="modSp mod">
        <pc:chgData name="Ege Kacar" userId="3b608f1b-e610-420d-9dc0-63a8e798636a" providerId="ADAL" clId="{2CD90CBF-167A-4675-9CF4-4E2B8C65A8AB}" dt="2024-05-02T08:13:42.624" v="3387"/>
        <pc:sldMkLst>
          <pc:docMk/>
          <pc:sldMk cId="0" sldId="358"/>
        </pc:sldMkLst>
        <pc:spChg chg="mod">
          <ac:chgData name="Ege Kacar" userId="3b608f1b-e610-420d-9dc0-63a8e798636a" providerId="ADAL" clId="{2CD90CBF-167A-4675-9CF4-4E2B8C65A8AB}" dt="2024-05-02T08:13:42.624" v="3387"/>
          <ac:spMkLst>
            <pc:docMk/>
            <pc:sldMk cId="0" sldId="358"/>
            <ac:spMk id="1479" creationId="{00000000-0000-0000-0000-000000000000}"/>
          </ac:spMkLst>
        </pc:spChg>
      </pc:sldChg>
      <pc:sldChg chg="modSp mod">
        <pc:chgData name="Ege Kacar" userId="3b608f1b-e610-420d-9dc0-63a8e798636a" providerId="ADAL" clId="{2CD90CBF-167A-4675-9CF4-4E2B8C65A8AB}" dt="2024-05-02T08:14:29.155" v="3420" actId="14100"/>
        <pc:sldMkLst>
          <pc:docMk/>
          <pc:sldMk cId="0" sldId="359"/>
        </pc:sldMkLst>
        <pc:spChg chg="mod">
          <ac:chgData name="Ege Kacar" userId="3b608f1b-e610-420d-9dc0-63a8e798636a" providerId="ADAL" clId="{2CD90CBF-167A-4675-9CF4-4E2B8C65A8AB}" dt="2024-05-02T08:14:29.155" v="3420" actId="14100"/>
          <ac:spMkLst>
            <pc:docMk/>
            <pc:sldMk cId="0" sldId="359"/>
            <ac:spMk id="1487" creationId="{00000000-0000-0000-0000-000000000000}"/>
          </ac:spMkLst>
        </pc:spChg>
      </pc:sldChg>
      <pc:sldChg chg="modSp mod">
        <pc:chgData name="Ege Kacar" userId="3b608f1b-e610-420d-9dc0-63a8e798636a" providerId="ADAL" clId="{2CD90CBF-167A-4675-9CF4-4E2B8C65A8AB}" dt="2024-05-02T08:15:07.468" v="3452" actId="20577"/>
        <pc:sldMkLst>
          <pc:docMk/>
          <pc:sldMk cId="0" sldId="360"/>
        </pc:sldMkLst>
        <pc:spChg chg="mod">
          <ac:chgData name="Ege Kacar" userId="3b608f1b-e610-420d-9dc0-63a8e798636a" providerId="ADAL" clId="{2CD90CBF-167A-4675-9CF4-4E2B8C65A8AB}" dt="2024-05-02T08:15:07.468" v="3452" actId="20577"/>
          <ac:spMkLst>
            <pc:docMk/>
            <pc:sldMk cId="0" sldId="360"/>
            <ac:spMk id="1494" creationId="{00000000-0000-0000-0000-000000000000}"/>
          </ac:spMkLst>
        </pc:spChg>
      </pc:sldChg>
      <pc:sldChg chg="modSp mod">
        <pc:chgData name="Ege Kacar" userId="3b608f1b-e610-420d-9dc0-63a8e798636a" providerId="ADAL" clId="{2CD90CBF-167A-4675-9CF4-4E2B8C65A8AB}" dt="2024-05-02T08:15:16.219" v="3453"/>
        <pc:sldMkLst>
          <pc:docMk/>
          <pc:sldMk cId="0" sldId="361"/>
        </pc:sldMkLst>
        <pc:spChg chg="mod">
          <ac:chgData name="Ege Kacar" userId="3b608f1b-e610-420d-9dc0-63a8e798636a" providerId="ADAL" clId="{2CD90CBF-167A-4675-9CF4-4E2B8C65A8AB}" dt="2024-05-02T08:15:16.219" v="3453"/>
          <ac:spMkLst>
            <pc:docMk/>
            <pc:sldMk cId="0" sldId="361"/>
            <ac:spMk id="1500" creationId="{00000000-0000-0000-0000-000000000000}"/>
          </ac:spMkLst>
        </pc:spChg>
      </pc:sldChg>
      <pc:sldChg chg="modSp mod">
        <pc:chgData name="Ege Kacar" userId="3b608f1b-e610-420d-9dc0-63a8e798636a" providerId="ADAL" clId="{2CD90CBF-167A-4675-9CF4-4E2B8C65A8AB}" dt="2024-05-02T08:15:52.891" v="3461" actId="20577"/>
        <pc:sldMkLst>
          <pc:docMk/>
          <pc:sldMk cId="0" sldId="362"/>
        </pc:sldMkLst>
        <pc:spChg chg="mod">
          <ac:chgData name="Ege Kacar" userId="3b608f1b-e610-420d-9dc0-63a8e798636a" providerId="ADAL" clId="{2CD90CBF-167A-4675-9CF4-4E2B8C65A8AB}" dt="2024-05-02T08:15:52.891" v="3461" actId="20577"/>
          <ac:spMkLst>
            <pc:docMk/>
            <pc:sldMk cId="0" sldId="362"/>
            <ac:spMk id="1507" creationId="{00000000-0000-0000-0000-000000000000}"/>
          </ac:spMkLst>
        </pc:spChg>
      </pc:sldChg>
      <pc:sldChg chg="modSp mod">
        <pc:chgData name="Ege Kacar" userId="3b608f1b-e610-420d-9dc0-63a8e798636a" providerId="ADAL" clId="{2CD90CBF-167A-4675-9CF4-4E2B8C65A8AB}" dt="2024-05-02T08:17:14.830" v="3477"/>
        <pc:sldMkLst>
          <pc:docMk/>
          <pc:sldMk cId="0" sldId="363"/>
        </pc:sldMkLst>
        <pc:spChg chg="mod">
          <ac:chgData name="Ege Kacar" userId="3b608f1b-e610-420d-9dc0-63a8e798636a" providerId="ADAL" clId="{2CD90CBF-167A-4675-9CF4-4E2B8C65A8AB}" dt="2024-05-02T08:16:10.950" v="3466"/>
          <ac:spMkLst>
            <pc:docMk/>
            <pc:sldMk cId="0" sldId="363"/>
            <ac:spMk id="1514" creationId="{00000000-0000-0000-0000-000000000000}"/>
          </ac:spMkLst>
        </pc:spChg>
        <pc:spChg chg="mod">
          <ac:chgData name="Ege Kacar" userId="3b608f1b-e610-420d-9dc0-63a8e798636a" providerId="ADAL" clId="{2CD90CBF-167A-4675-9CF4-4E2B8C65A8AB}" dt="2024-05-02T08:16:36.669" v="3473" actId="1076"/>
          <ac:spMkLst>
            <pc:docMk/>
            <pc:sldMk cId="0" sldId="363"/>
            <ac:spMk id="1526" creationId="{00000000-0000-0000-0000-000000000000}"/>
          </ac:spMkLst>
        </pc:spChg>
        <pc:spChg chg="mod">
          <ac:chgData name="Ege Kacar" userId="3b608f1b-e610-420d-9dc0-63a8e798636a" providerId="ADAL" clId="{2CD90CBF-167A-4675-9CF4-4E2B8C65A8AB}" dt="2024-05-02T08:17:14.830" v="3477"/>
          <ac:spMkLst>
            <pc:docMk/>
            <pc:sldMk cId="0" sldId="363"/>
            <ac:spMk id="1528" creationId="{00000000-0000-0000-0000-000000000000}"/>
          </ac:spMkLst>
        </pc:spChg>
        <pc:spChg chg="mod">
          <ac:chgData name="Ege Kacar" userId="3b608f1b-e610-420d-9dc0-63a8e798636a" providerId="ADAL" clId="{2CD90CBF-167A-4675-9CF4-4E2B8C65A8AB}" dt="2024-05-02T08:16:57.395" v="3476"/>
          <ac:spMkLst>
            <pc:docMk/>
            <pc:sldMk cId="0" sldId="363"/>
            <ac:spMk id="1529" creationId="{00000000-0000-0000-0000-000000000000}"/>
          </ac:spMkLst>
        </pc:spChg>
        <pc:spChg chg="mod">
          <ac:chgData name="Ege Kacar" userId="3b608f1b-e610-420d-9dc0-63a8e798636a" providerId="ADAL" clId="{2CD90CBF-167A-4675-9CF4-4E2B8C65A8AB}" dt="2024-05-02T08:16:45.771" v="3474"/>
          <ac:spMkLst>
            <pc:docMk/>
            <pc:sldMk cId="0" sldId="363"/>
            <ac:spMk id="1531" creationId="{00000000-0000-0000-0000-000000000000}"/>
          </ac:spMkLst>
        </pc:spChg>
        <pc:spChg chg="mod">
          <ac:chgData name="Ege Kacar" userId="3b608f1b-e610-420d-9dc0-63a8e798636a" providerId="ADAL" clId="{2CD90CBF-167A-4675-9CF4-4E2B8C65A8AB}" dt="2024-05-02T08:16:31.516" v="3471" actId="1076"/>
          <ac:spMkLst>
            <pc:docMk/>
            <pc:sldMk cId="0" sldId="363"/>
            <ac:spMk id="1532" creationId="{00000000-0000-0000-0000-000000000000}"/>
          </ac:spMkLst>
        </pc:spChg>
      </pc:sldChg>
      <pc:sldChg chg="modSp mod">
        <pc:chgData name="Ege Kacar" userId="3b608f1b-e610-420d-9dc0-63a8e798636a" providerId="ADAL" clId="{2CD90CBF-167A-4675-9CF4-4E2B8C65A8AB}" dt="2024-05-02T08:17:35.599" v="3499" actId="14100"/>
        <pc:sldMkLst>
          <pc:docMk/>
          <pc:sldMk cId="0" sldId="365"/>
        </pc:sldMkLst>
        <pc:spChg chg="mod">
          <ac:chgData name="Ege Kacar" userId="3b608f1b-e610-420d-9dc0-63a8e798636a" providerId="ADAL" clId="{2CD90CBF-167A-4675-9CF4-4E2B8C65A8AB}" dt="2024-05-02T08:17:35.599" v="3499" actId="14100"/>
          <ac:spMkLst>
            <pc:docMk/>
            <pc:sldMk cId="0" sldId="365"/>
            <ac:spMk id="1546" creationId="{00000000-0000-0000-0000-000000000000}"/>
          </ac:spMkLst>
        </pc:spChg>
      </pc:sldChg>
      <pc:sldChg chg="modSp mod">
        <pc:chgData name="Ege Kacar" userId="3b608f1b-e610-420d-9dc0-63a8e798636a" providerId="ADAL" clId="{2CD90CBF-167A-4675-9CF4-4E2B8C65A8AB}" dt="2024-05-02T08:18:02.473" v="3502" actId="14100"/>
        <pc:sldMkLst>
          <pc:docMk/>
          <pc:sldMk cId="0" sldId="366"/>
        </pc:sldMkLst>
        <pc:spChg chg="mod">
          <ac:chgData name="Ege Kacar" userId="3b608f1b-e610-420d-9dc0-63a8e798636a" providerId="ADAL" clId="{2CD90CBF-167A-4675-9CF4-4E2B8C65A8AB}" dt="2024-05-02T08:18:02.473" v="3502" actId="14100"/>
          <ac:spMkLst>
            <pc:docMk/>
            <pc:sldMk cId="0" sldId="366"/>
            <ac:spMk id="1559" creationId="{00000000-0000-0000-0000-000000000000}"/>
          </ac:spMkLst>
        </pc:spChg>
      </pc:sldChg>
      <pc:sldChg chg="modSp mod">
        <pc:chgData name="Ege Kacar" userId="3b608f1b-e610-420d-9dc0-63a8e798636a" providerId="ADAL" clId="{2CD90CBF-167A-4675-9CF4-4E2B8C65A8AB}" dt="2024-05-02T10:18:05.471" v="4795"/>
        <pc:sldMkLst>
          <pc:docMk/>
          <pc:sldMk cId="0" sldId="367"/>
        </pc:sldMkLst>
        <pc:spChg chg="mod">
          <ac:chgData name="Ege Kacar" userId="3b608f1b-e610-420d-9dc0-63a8e798636a" providerId="ADAL" clId="{2CD90CBF-167A-4675-9CF4-4E2B8C65A8AB}" dt="2024-05-02T08:20:26.385" v="3505"/>
          <ac:spMkLst>
            <pc:docMk/>
            <pc:sldMk cId="0" sldId="367"/>
            <ac:spMk id="1565" creationId="{00000000-0000-0000-0000-000000000000}"/>
          </ac:spMkLst>
        </pc:spChg>
        <pc:spChg chg="mod">
          <ac:chgData name="Ege Kacar" userId="3b608f1b-e610-420d-9dc0-63a8e798636a" providerId="ADAL" clId="{2CD90CBF-167A-4675-9CF4-4E2B8C65A8AB}" dt="2024-05-02T08:22:31.852" v="3509" actId="20577"/>
          <ac:spMkLst>
            <pc:docMk/>
            <pc:sldMk cId="0" sldId="367"/>
            <ac:spMk id="1567" creationId="{00000000-0000-0000-0000-000000000000}"/>
          </ac:spMkLst>
        </pc:spChg>
        <pc:spChg chg="mod">
          <ac:chgData name="Ege Kacar" userId="3b608f1b-e610-420d-9dc0-63a8e798636a" providerId="ADAL" clId="{2CD90CBF-167A-4675-9CF4-4E2B8C65A8AB}" dt="2024-05-02T08:23:29.758" v="3510"/>
          <ac:spMkLst>
            <pc:docMk/>
            <pc:sldMk cId="0" sldId="367"/>
            <ac:spMk id="1568" creationId="{00000000-0000-0000-0000-000000000000}"/>
          </ac:spMkLst>
        </pc:spChg>
        <pc:spChg chg="mod">
          <ac:chgData name="Ege Kacar" userId="3b608f1b-e610-420d-9dc0-63a8e798636a" providerId="ADAL" clId="{2CD90CBF-167A-4675-9CF4-4E2B8C65A8AB}" dt="2024-05-02T08:23:40.365" v="3512" actId="1076"/>
          <ac:spMkLst>
            <pc:docMk/>
            <pc:sldMk cId="0" sldId="367"/>
            <ac:spMk id="1571" creationId="{00000000-0000-0000-0000-000000000000}"/>
          </ac:spMkLst>
        </pc:spChg>
        <pc:spChg chg="mod">
          <ac:chgData name="Ege Kacar" userId="3b608f1b-e610-420d-9dc0-63a8e798636a" providerId="ADAL" clId="{2CD90CBF-167A-4675-9CF4-4E2B8C65A8AB}" dt="2024-05-02T10:18:05.471" v="4795"/>
          <ac:spMkLst>
            <pc:docMk/>
            <pc:sldMk cId="0" sldId="367"/>
            <ac:spMk id="1572" creationId="{00000000-0000-0000-0000-000000000000}"/>
          </ac:spMkLst>
        </pc:spChg>
      </pc:sldChg>
      <pc:sldChg chg="addSp modSp mod">
        <pc:chgData name="Ege Kacar" userId="3b608f1b-e610-420d-9dc0-63a8e798636a" providerId="ADAL" clId="{2CD90CBF-167A-4675-9CF4-4E2B8C65A8AB}" dt="2024-05-02T10:15:56.031" v="4773"/>
        <pc:sldMkLst>
          <pc:docMk/>
          <pc:sldMk cId="0" sldId="368"/>
        </pc:sldMkLst>
        <pc:spChg chg="mod">
          <ac:chgData name="Ege Kacar" userId="3b608f1b-e610-420d-9dc0-63a8e798636a" providerId="ADAL" clId="{2CD90CBF-167A-4675-9CF4-4E2B8C65A8AB}" dt="2024-05-02T10:08:53.428" v="4746"/>
          <ac:spMkLst>
            <pc:docMk/>
            <pc:sldMk cId="0" sldId="368"/>
            <ac:spMk id="1578" creationId="{00000000-0000-0000-0000-000000000000}"/>
          </ac:spMkLst>
        </pc:spChg>
        <pc:spChg chg="mod">
          <ac:chgData name="Ege Kacar" userId="3b608f1b-e610-420d-9dc0-63a8e798636a" providerId="ADAL" clId="{2CD90CBF-167A-4675-9CF4-4E2B8C65A8AB}" dt="2024-05-02T10:15:56.031" v="4773"/>
          <ac:spMkLst>
            <pc:docMk/>
            <pc:sldMk cId="0" sldId="368"/>
            <ac:spMk id="1579" creationId="{00000000-0000-0000-0000-000000000000}"/>
          </ac:spMkLst>
        </pc:spChg>
        <pc:picChg chg="add mod">
          <ac:chgData name="Ege Kacar" userId="3b608f1b-e610-420d-9dc0-63a8e798636a" providerId="ADAL" clId="{2CD90CBF-167A-4675-9CF4-4E2B8C65A8AB}" dt="2024-05-02T10:08:39.852" v="4745" actId="1076"/>
          <ac:picMkLst>
            <pc:docMk/>
            <pc:sldMk cId="0" sldId="368"/>
            <ac:picMk id="3" creationId="{349CF842-C49A-CDFF-9BE9-ECAF6497D894}"/>
          </ac:picMkLst>
        </pc:picChg>
        <pc:picChg chg="mod ord">
          <ac:chgData name="Ege Kacar" userId="3b608f1b-e610-420d-9dc0-63a8e798636a" providerId="ADAL" clId="{2CD90CBF-167A-4675-9CF4-4E2B8C65A8AB}" dt="2024-05-02T10:07:55.755" v="4743" actId="171"/>
          <ac:picMkLst>
            <pc:docMk/>
            <pc:sldMk cId="0" sldId="368"/>
            <ac:picMk id="1580" creationId="{00000000-0000-0000-0000-000000000000}"/>
          </ac:picMkLst>
        </pc:picChg>
      </pc:sldChg>
      <pc:sldChg chg="modSp mod">
        <pc:chgData name="Ege Kacar" userId="3b608f1b-e610-420d-9dc0-63a8e798636a" providerId="ADAL" clId="{2CD90CBF-167A-4675-9CF4-4E2B8C65A8AB}" dt="2024-05-02T09:28:14.370" v="4433"/>
        <pc:sldMkLst>
          <pc:docMk/>
          <pc:sldMk cId="0" sldId="369"/>
        </pc:sldMkLst>
        <pc:spChg chg="mod">
          <ac:chgData name="Ege Kacar" userId="3b608f1b-e610-420d-9dc0-63a8e798636a" providerId="ADAL" clId="{2CD90CBF-167A-4675-9CF4-4E2B8C65A8AB}" dt="2024-05-02T09:26:49.169" v="4421"/>
          <ac:spMkLst>
            <pc:docMk/>
            <pc:sldMk cId="0" sldId="369"/>
            <ac:spMk id="1586" creationId="{00000000-0000-0000-0000-000000000000}"/>
          </ac:spMkLst>
        </pc:spChg>
        <pc:spChg chg="mod">
          <ac:chgData name="Ege Kacar" userId="3b608f1b-e610-420d-9dc0-63a8e798636a" providerId="ADAL" clId="{2CD90CBF-167A-4675-9CF4-4E2B8C65A8AB}" dt="2024-05-02T09:26:59.185" v="4424" actId="20577"/>
          <ac:spMkLst>
            <pc:docMk/>
            <pc:sldMk cId="0" sldId="369"/>
            <ac:spMk id="1588" creationId="{00000000-0000-0000-0000-000000000000}"/>
          </ac:spMkLst>
        </pc:spChg>
        <pc:spChg chg="mod">
          <ac:chgData name="Ege Kacar" userId="3b608f1b-e610-420d-9dc0-63a8e798636a" providerId="ADAL" clId="{2CD90CBF-167A-4675-9CF4-4E2B8C65A8AB}" dt="2024-05-02T09:28:14.370" v="4433"/>
          <ac:spMkLst>
            <pc:docMk/>
            <pc:sldMk cId="0" sldId="369"/>
            <ac:spMk id="1589" creationId="{00000000-0000-0000-0000-000000000000}"/>
          </ac:spMkLst>
        </pc:spChg>
      </pc:sldChg>
      <pc:sldChg chg="addSp delSp modSp mod">
        <pc:chgData name="Ege Kacar" userId="3b608f1b-e610-420d-9dc0-63a8e798636a" providerId="ADAL" clId="{2CD90CBF-167A-4675-9CF4-4E2B8C65A8AB}" dt="2024-05-02T09:48:46.473" v="4588" actId="1076"/>
        <pc:sldMkLst>
          <pc:docMk/>
          <pc:sldMk cId="0" sldId="370"/>
        </pc:sldMkLst>
        <pc:spChg chg="add mod">
          <ac:chgData name="Ege Kacar" userId="3b608f1b-e610-420d-9dc0-63a8e798636a" providerId="ADAL" clId="{2CD90CBF-167A-4675-9CF4-4E2B8C65A8AB}" dt="2024-05-02T09:45:09.198" v="4452" actId="1076"/>
          <ac:spMkLst>
            <pc:docMk/>
            <pc:sldMk cId="0" sldId="370"/>
            <ac:spMk id="2" creationId="{EE24F3E6-4DD0-432D-0E5B-BD4BBD28F743}"/>
          </ac:spMkLst>
        </pc:spChg>
        <pc:spChg chg="add del mod">
          <ac:chgData name="Ege Kacar" userId="3b608f1b-e610-420d-9dc0-63a8e798636a" providerId="ADAL" clId="{2CD90CBF-167A-4675-9CF4-4E2B8C65A8AB}" dt="2024-05-02T09:45:40.875" v="4454"/>
          <ac:spMkLst>
            <pc:docMk/>
            <pc:sldMk cId="0" sldId="370"/>
            <ac:spMk id="3" creationId="{5FADE852-59C1-C5DB-430A-F91DE6830421}"/>
          </ac:spMkLst>
        </pc:spChg>
        <pc:spChg chg="add mod">
          <ac:chgData name="Ege Kacar" userId="3b608f1b-e610-420d-9dc0-63a8e798636a" providerId="ADAL" clId="{2CD90CBF-167A-4675-9CF4-4E2B8C65A8AB}" dt="2024-05-02T09:46:01.763" v="4476" actId="207"/>
          <ac:spMkLst>
            <pc:docMk/>
            <pc:sldMk cId="0" sldId="370"/>
            <ac:spMk id="4" creationId="{B18FFD34-1649-67DB-5F62-F16D99F6CA80}"/>
          </ac:spMkLst>
        </pc:spChg>
        <pc:spChg chg="add mod">
          <ac:chgData name="Ege Kacar" userId="3b608f1b-e610-420d-9dc0-63a8e798636a" providerId="ADAL" clId="{2CD90CBF-167A-4675-9CF4-4E2B8C65A8AB}" dt="2024-05-02T09:46:17.617" v="4488" actId="207"/>
          <ac:spMkLst>
            <pc:docMk/>
            <pc:sldMk cId="0" sldId="370"/>
            <ac:spMk id="5" creationId="{1EAF7198-0294-3864-F3E4-BF30A7792D93}"/>
          </ac:spMkLst>
        </pc:spChg>
        <pc:spChg chg="add mod">
          <ac:chgData name="Ege Kacar" userId="3b608f1b-e610-420d-9dc0-63a8e798636a" providerId="ADAL" clId="{2CD90CBF-167A-4675-9CF4-4E2B8C65A8AB}" dt="2024-05-02T09:46:45.614" v="4527" actId="14100"/>
          <ac:spMkLst>
            <pc:docMk/>
            <pc:sldMk cId="0" sldId="370"/>
            <ac:spMk id="6" creationId="{FAAE7DD3-67E0-A645-8EBA-369CB60A8919}"/>
          </ac:spMkLst>
        </pc:spChg>
        <pc:spChg chg="add mod">
          <ac:chgData name="Ege Kacar" userId="3b608f1b-e610-420d-9dc0-63a8e798636a" providerId="ADAL" clId="{2CD90CBF-167A-4675-9CF4-4E2B8C65A8AB}" dt="2024-05-02T09:47:26.535" v="4538" actId="1076"/>
          <ac:spMkLst>
            <pc:docMk/>
            <pc:sldMk cId="0" sldId="370"/>
            <ac:spMk id="7" creationId="{A4FCF494-1810-B0CC-0E59-DB9D42EBC9E1}"/>
          </ac:spMkLst>
        </pc:spChg>
        <pc:spChg chg="add del">
          <ac:chgData name="Ege Kacar" userId="3b608f1b-e610-420d-9dc0-63a8e798636a" providerId="ADAL" clId="{2CD90CBF-167A-4675-9CF4-4E2B8C65A8AB}" dt="2024-05-02T09:47:23.810" v="4537" actId="22"/>
          <ac:spMkLst>
            <pc:docMk/>
            <pc:sldMk cId="0" sldId="370"/>
            <ac:spMk id="9" creationId="{78FFF13E-8125-6859-C348-46D3A97F4190}"/>
          </ac:spMkLst>
        </pc:spChg>
        <pc:spChg chg="add mod">
          <ac:chgData name="Ege Kacar" userId="3b608f1b-e610-420d-9dc0-63a8e798636a" providerId="ADAL" clId="{2CD90CBF-167A-4675-9CF4-4E2B8C65A8AB}" dt="2024-05-02T09:47:32.190" v="4542" actId="1076"/>
          <ac:spMkLst>
            <pc:docMk/>
            <pc:sldMk cId="0" sldId="370"/>
            <ac:spMk id="10" creationId="{43FE46DE-0AB8-C6C9-6615-6CA083BEA8BF}"/>
          </ac:spMkLst>
        </pc:spChg>
        <pc:spChg chg="add mod ord">
          <ac:chgData name="Ege Kacar" userId="3b608f1b-e610-420d-9dc0-63a8e798636a" providerId="ADAL" clId="{2CD90CBF-167A-4675-9CF4-4E2B8C65A8AB}" dt="2024-05-02T09:48:10.940" v="4572" actId="20577"/>
          <ac:spMkLst>
            <pc:docMk/>
            <pc:sldMk cId="0" sldId="370"/>
            <ac:spMk id="11" creationId="{A0067881-A5B0-0CDE-99B5-7FA0B0447D11}"/>
          </ac:spMkLst>
        </pc:spChg>
        <pc:spChg chg="add mod">
          <ac:chgData name="Ege Kacar" userId="3b608f1b-e610-420d-9dc0-63a8e798636a" providerId="ADAL" clId="{2CD90CBF-167A-4675-9CF4-4E2B8C65A8AB}" dt="2024-05-02T09:48:46.473" v="4588" actId="1076"/>
          <ac:spMkLst>
            <pc:docMk/>
            <pc:sldMk cId="0" sldId="370"/>
            <ac:spMk id="12" creationId="{5AD24C29-5FDF-8BF9-50B7-47698CDDA79B}"/>
          </ac:spMkLst>
        </pc:spChg>
        <pc:spChg chg="mod">
          <ac:chgData name="Ege Kacar" userId="3b608f1b-e610-420d-9dc0-63a8e798636a" providerId="ADAL" clId="{2CD90CBF-167A-4675-9CF4-4E2B8C65A8AB}" dt="2024-05-02T09:44:31.200" v="4445"/>
          <ac:spMkLst>
            <pc:docMk/>
            <pc:sldMk cId="0" sldId="370"/>
            <ac:spMk id="1596" creationId="{00000000-0000-0000-0000-000000000000}"/>
          </ac:spMkLst>
        </pc:spChg>
        <pc:spChg chg="mod">
          <ac:chgData name="Ege Kacar" userId="3b608f1b-e610-420d-9dc0-63a8e798636a" providerId="ADAL" clId="{2CD90CBF-167A-4675-9CF4-4E2B8C65A8AB}" dt="2024-05-02T09:29:26.027" v="4444" actId="14100"/>
          <ac:spMkLst>
            <pc:docMk/>
            <pc:sldMk cId="0" sldId="370"/>
            <ac:spMk id="1599" creationId="{00000000-0000-0000-0000-000000000000}"/>
          </ac:spMkLst>
        </pc:spChg>
        <pc:spChg chg="mod">
          <ac:chgData name="Ege Kacar" userId="3b608f1b-e610-420d-9dc0-63a8e798636a" providerId="ADAL" clId="{2CD90CBF-167A-4675-9CF4-4E2B8C65A8AB}" dt="2024-05-02T09:29:01.486" v="4435" actId="1076"/>
          <ac:spMkLst>
            <pc:docMk/>
            <pc:sldMk cId="0" sldId="370"/>
            <ac:spMk id="1600" creationId="{00000000-0000-0000-0000-000000000000}"/>
          </ac:spMkLst>
        </pc:spChg>
        <pc:grpChg chg="mod">
          <ac:chgData name="Ege Kacar" userId="3b608f1b-e610-420d-9dc0-63a8e798636a" providerId="ADAL" clId="{2CD90CBF-167A-4675-9CF4-4E2B8C65A8AB}" dt="2024-05-02T09:47:29.211" v="4541" actId="1076"/>
          <ac:grpSpMkLst>
            <pc:docMk/>
            <pc:sldMk cId="0" sldId="370"/>
            <ac:grpSpMk id="1597" creationId="{00000000-0000-0000-0000-000000000000}"/>
          </ac:grpSpMkLst>
        </pc:grpChg>
      </pc:sldChg>
      <pc:sldChg chg="modSp mod">
        <pc:chgData name="Ege Kacar" userId="3b608f1b-e610-420d-9dc0-63a8e798636a" providerId="ADAL" clId="{2CD90CBF-167A-4675-9CF4-4E2B8C65A8AB}" dt="2024-05-02T09:51:10.932" v="4592" actId="122"/>
        <pc:sldMkLst>
          <pc:docMk/>
          <pc:sldMk cId="0" sldId="371"/>
        </pc:sldMkLst>
        <pc:spChg chg="mod">
          <ac:chgData name="Ege Kacar" userId="3b608f1b-e610-420d-9dc0-63a8e798636a" providerId="ADAL" clId="{2CD90CBF-167A-4675-9CF4-4E2B8C65A8AB}" dt="2024-05-02T09:51:10.932" v="4592" actId="122"/>
          <ac:spMkLst>
            <pc:docMk/>
            <pc:sldMk cId="0" sldId="371"/>
            <ac:spMk id="1606" creationId="{00000000-0000-0000-0000-000000000000}"/>
          </ac:spMkLst>
        </pc:spChg>
      </pc:sldChg>
      <pc:sldChg chg="modSp mod">
        <pc:chgData name="Ege Kacar" userId="3b608f1b-e610-420d-9dc0-63a8e798636a" providerId="ADAL" clId="{2CD90CBF-167A-4675-9CF4-4E2B8C65A8AB}" dt="2024-05-02T09:51:47.308" v="4608" actId="122"/>
        <pc:sldMkLst>
          <pc:docMk/>
          <pc:sldMk cId="0" sldId="372"/>
        </pc:sldMkLst>
        <pc:spChg chg="mod">
          <ac:chgData name="Ege Kacar" userId="3b608f1b-e610-420d-9dc0-63a8e798636a" providerId="ADAL" clId="{2CD90CBF-167A-4675-9CF4-4E2B8C65A8AB}" dt="2024-05-02T09:51:47.308" v="4608" actId="122"/>
          <ac:spMkLst>
            <pc:docMk/>
            <pc:sldMk cId="0" sldId="372"/>
            <ac:spMk id="1613" creationId="{00000000-0000-0000-0000-000000000000}"/>
          </ac:spMkLst>
        </pc:spChg>
      </pc:sldChg>
      <pc:sldChg chg="modSp mod">
        <pc:chgData name="Ege Kacar" userId="3b608f1b-e610-420d-9dc0-63a8e798636a" providerId="ADAL" clId="{2CD90CBF-167A-4675-9CF4-4E2B8C65A8AB}" dt="2024-05-02T09:51:44.338" v="4607" actId="122"/>
        <pc:sldMkLst>
          <pc:docMk/>
          <pc:sldMk cId="0" sldId="373"/>
        </pc:sldMkLst>
        <pc:spChg chg="mod">
          <ac:chgData name="Ege Kacar" userId="3b608f1b-e610-420d-9dc0-63a8e798636a" providerId="ADAL" clId="{2CD90CBF-167A-4675-9CF4-4E2B8C65A8AB}" dt="2024-05-02T09:51:44.338" v="4607" actId="122"/>
          <ac:spMkLst>
            <pc:docMk/>
            <pc:sldMk cId="0" sldId="373"/>
            <ac:spMk id="1621" creationId="{00000000-0000-0000-0000-000000000000}"/>
          </ac:spMkLst>
        </pc:spChg>
      </pc:sldChg>
      <pc:sldChg chg="modSp mod">
        <pc:chgData name="Ege Kacar" userId="3b608f1b-e610-420d-9dc0-63a8e798636a" providerId="ADAL" clId="{2CD90CBF-167A-4675-9CF4-4E2B8C65A8AB}" dt="2024-05-02T09:52:01.752" v="4610" actId="14100"/>
        <pc:sldMkLst>
          <pc:docMk/>
          <pc:sldMk cId="0" sldId="374"/>
        </pc:sldMkLst>
        <pc:spChg chg="mod">
          <ac:chgData name="Ege Kacar" userId="3b608f1b-e610-420d-9dc0-63a8e798636a" providerId="ADAL" clId="{2CD90CBF-167A-4675-9CF4-4E2B8C65A8AB}" dt="2024-05-02T09:52:01.752" v="4610" actId="14100"/>
          <ac:spMkLst>
            <pc:docMk/>
            <pc:sldMk cId="0" sldId="374"/>
            <ac:spMk id="1629" creationId="{00000000-0000-0000-0000-000000000000}"/>
          </ac:spMkLst>
        </pc:spChg>
      </pc:sldChg>
      <pc:sldChg chg="modSp mod">
        <pc:chgData name="Ege Kacar" userId="3b608f1b-e610-420d-9dc0-63a8e798636a" providerId="ADAL" clId="{2CD90CBF-167A-4675-9CF4-4E2B8C65A8AB}" dt="2024-05-02T09:52:21.111" v="4611"/>
        <pc:sldMkLst>
          <pc:docMk/>
          <pc:sldMk cId="0" sldId="375"/>
        </pc:sldMkLst>
        <pc:spChg chg="mod">
          <ac:chgData name="Ege Kacar" userId="3b608f1b-e610-420d-9dc0-63a8e798636a" providerId="ADAL" clId="{2CD90CBF-167A-4675-9CF4-4E2B8C65A8AB}" dt="2024-05-02T09:52:21.111" v="4611"/>
          <ac:spMkLst>
            <pc:docMk/>
            <pc:sldMk cId="0" sldId="375"/>
            <ac:spMk id="1637" creationId="{00000000-0000-0000-0000-000000000000}"/>
          </ac:spMkLst>
        </pc:spChg>
      </pc:sldChg>
      <pc:sldChg chg="modSp mod">
        <pc:chgData name="Ege Kacar" userId="3b608f1b-e610-420d-9dc0-63a8e798636a" providerId="ADAL" clId="{2CD90CBF-167A-4675-9CF4-4E2B8C65A8AB}" dt="2024-05-02T09:54:27.667" v="4615"/>
        <pc:sldMkLst>
          <pc:docMk/>
          <pc:sldMk cId="0" sldId="376"/>
        </pc:sldMkLst>
        <pc:spChg chg="mod">
          <ac:chgData name="Ege Kacar" userId="3b608f1b-e610-420d-9dc0-63a8e798636a" providerId="ADAL" clId="{2CD90CBF-167A-4675-9CF4-4E2B8C65A8AB}" dt="2024-05-02T09:52:30.231" v="4613" actId="1076"/>
          <ac:spMkLst>
            <pc:docMk/>
            <pc:sldMk cId="0" sldId="376"/>
            <ac:spMk id="1643" creationId="{00000000-0000-0000-0000-000000000000}"/>
          </ac:spMkLst>
        </pc:spChg>
        <pc:spChg chg="mod">
          <ac:chgData name="Ege Kacar" userId="3b608f1b-e610-420d-9dc0-63a8e798636a" providerId="ADAL" clId="{2CD90CBF-167A-4675-9CF4-4E2B8C65A8AB}" dt="2024-05-02T09:54:27.667" v="4615"/>
          <ac:spMkLst>
            <pc:docMk/>
            <pc:sldMk cId="0" sldId="376"/>
            <ac:spMk id="1644" creationId="{00000000-0000-0000-0000-000000000000}"/>
          </ac:spMkLst>
        </pc:spChg>
      </pc:sldChg>
      <pc:sldChg chg="modSp mod">
        <pc:chgData name="Ege Kacar" userId="3b608f1b-e610-420d-9dc0-63a8e798636a" providerId="ADAL" clId="{2CD90CBF-167A-4675-9CF4-4E2B8C65A8AB}" dt="2024-05-02T09:57:45.578" v="4628" actId="20577"/>
        <pc:sldMkLst>
          <pc:docMk/>
          <pc:sldMk cId="0" sldId="377"/>
        </pc:sldMkLst>
        <pc:spChg chg="mod">
          <ac:chgData name="Ege Kacar" userId="3b608f1b-e610-420d-9dc0-63a8e798636a" providerId="ADAL" clId="{2CD90CBF-167A-4675-9CF4-4E2B8C65A8AB}" dt="2024-05-02T09:54:41.906" v="4617" actId="14100"/>
          <ac:spMkLst>
            <pc:docMk/>
            <pc:sldMk cId="0" sldId="377"/>
            <ac:spMk id="1650" creationId="{00000000-0000-0000-0000-000000000000}"/>
          </ac:spMkLst>
        </pc:spChg>
        <pc:spChg chg="mod">
          <ac:chgData name="Ege Kacar" userId="3b608f1b-e610-420d-9dc0-63a8e798636a" providerId="ADAL" clId="{2CD90CBF-167A-4675-9CF4-4E2B8C65A8AB}" dt="2024-05-02T09:57:45.578" v="4628" actId="20577"/>
          <ac:spMkLst>
            <pc:docMk/>
            <pc:sldMk cId="0" sldId="377"/>
            <ac:spMk id="1651" creationId="{00000000-0000-0000-0000-000000000000}"/>
          </ac:spMkLst>
        </pc:spChg>
      </pc:sldChg>
      <pc:sldChg chg="modSp mod">
        <pc:chgData name="Ege Kacar" userId="3b608f1b-e610-420d-9dc0-63a8e798636a" providerId="ADAL" clId="{2CD90CBF-167A-4675-9CF4-4E2B8C65A8AB}" dt="2024-05-02T10:00:50.160" v="4658" actId="1076"/>
        <pc:sldMkLst>
          <pc:docMk/>
          <pc:sldMk cId="0" sldId="378"/>
        </pc:sldMkLst>
        <pc:spChg chg="mod">
          <ac:chgData name="Ege Kacar" userId="3b608f1b-e610-420d-9dc0-63a8e798636a" providerId="ADAL" clId="{2CD90CBF-167A-4675-9CF4-4E2B8C65A8AB}" dt="2024-05-02T09:57:55.276" v="4632" actId="20577"/>
          <ac:spMkLst>
            <pc:docMk/>
            <pc:sldMk cId="0" sldId="378"/>
            <ac:spMk id="1657" creationId="{00000000-0000-0000-0000-000000000000}"/>
          </ac:spMkLst>
        </pc:spChg>
        <pc:spChg chg="mod">
          <ac:chgData name="Ege Kacar" userId="3b608f1b-e610-420d-9dc0-63a8e798636a" providerId="ADAL" clId="{2CD90CBF-167A-4675-9CF4-4E2B8C65A8AB}" dt="2024-05-02T09:58:20.311" v="4635"/>
          <ac:spMkLst>
            <pc:docMk/>
            <pc:sldMk cId="0" sldId="378"/>
            <ac:spMk id="1659" creationId="{00000000-0000-0000-0000-000000000000}"/>
          </ac:spMkLst>
        </pc:spChg>
        <pc:spChg chg="mod">
          <ac:chgData name="Ege Kacar" userId="3b608f1b-e610-420d-9dc0-63a8e798636a" providerId="ADAL" clId="{2CD90CBF-167A-4675-9CF4-4E2B8C65A8AB}" dt="2024-05-02T09:58:23.633" v="4636"/>
          <ac:spMkLst>
            <pc:docMk/>
            <pc:sldMk cId="0" sldId="378"/>
            <ac:spMk id="1660" creationId="{00000000-0000-0000-0000-000000000000}"/>
          </ac:spMkLst>
        </pc:spChg>
        <pc:spChg chg="mod">
          <ac:chgData name="Ege Kacar" userId="3b608f1b-e610-420d-9dc0-63a8e798636a" providerId="ADAL" clId="{2CD90CBF-167A-4675-9CF4-4E2B8C65A8AB}" dt="2024-05-02T09:58:28.580" v="4637"/>
          <ac:spMkLst>
            <pc:docMk/>
            <pc:sldMk cId="0" sldId="378"/>
            <ac:spMk id="1661" creationId="{00000000-0000-0000-0000-000000000000}"/>
          </ac:spMkLst>
        </pc:spChg>
        <pc:spChg chg="mod">
          <ac:chgData name="Ege Kacar" userId="3b608f1b-e610-420d-9dc0-63a8e798636a" providerId="ADAL" clId="{2CD90CBF-167A-4675-9CF4-4E2B8C65A8AB}" dt="2024-05-02T09:58:33.477" v="4638"/>
          <ac:spMkLst>
            <pc:docMk/>
            <pc:sldMk cId="0" sldId="378"/>
            <ac:spMk id="1662" creationId="{00000000-0000-0000-0000-000000000000}"/>
          </ac:spMkLst>
        </pc:spChg>
        <pc:spChg chg="mod">
          <ac:chgData name="Ege Kacar" userId="3b608f1b-e610-420d-9dc0-63a8e798636a" providerId="ADAL" clId="{2CD90CBF-167A-4675-9CF4-4E2B8C65A8AB}" dt="2024-05-02T09:58:49.497" v="4639"/>
          <ac:spMkLst>
            <pc:docMk/>
            <pc:sldMk cId="0" sldId="378"/>
            <ac:spMk id="1663" creationId="{00000000-0000-0000-0000-000000000000}"/>
          </ac:spMkLst>
        </pc:spChg>
        <pc:spChg chg="mod">
          <ac:chgData name="Ege Kacar" userId="3b608f1b-e610-420d-9dc0-63a8e798636a" providerId="ADAL" clId="{2CD90CBF-167A-4675-9CF4-4E2B8C65A8AB}" dt="2024-05-02T09:58:53.916" v="4640"/>
          <ac:spMkLst>
            <pc:docMk/>
            <pc:sldMk cId="0" sldId="378"/>
            <ac:spMk id="1664" creationId="{00000000-0000-0000-0000-000000000000}"/>
          </ac:spMkLst>
        </pc:spChg>
        <pc:spChg chg="mod">
          <ac:chgData name="Ege Kacar" userId="3b608f1b-e610-420d-9dc0-63a8e798636a" providerId="ADAL" clId="{2CD90CBF-167A-4675-9CF4-4E2B8C65A8AB}" dt="2024-05-02T09:59:02.214" v="4641"/>
          <ac:spMkLst>
            <pc:docMk/>
            <pc:sldMk cId="0" sldId="378"/>
            <ac:spMk id="1665" creationId="{00000000-0000-0000-0000-000000000000}"/>
          </ac:spMkLst>
        </pc:spChg>
        <pc:spChg chg="mod">
          <ac:chgData name="Ege Kacar" userId="3b608f1b-e610-420d-9dc0-63a8e798636a" providerId="ADAL" clId="{2CD90CBF-167A-4675-9CF4-4E2B8C65A8AB}" dt="2024-05-02T10:00:48.142" v="4657" actId="1076"/>
          <ac:spMkLst>
            <pc:docMk/>
            <pc:sldMk cId="0" sldId="378"/>
            <ac:spMk id="1666" creationId="{00000000-0000-0000-0000-000000000000}"/>
          </ac:spMkLst>
        </pc:spChg>
        <pc:spChg chg="mod">
          <ac:chgData name="Ege Kacar" userId="3b608f1b-e610-420d-9dc0-63a8e798636a" providerId="ADAL" clId="{2CD90CBF-167A-4675-9CF4-4E2B8C65A8AB}" dt="2024-05-02T09:58:15.449" v="4634" actId="14100"/>
          <ac:spMkLst>
            <pc:docMk/>
            <pc:sldMk cId="0" sldId="378"/>
            <ac:spMk id="1667" creationId="{00000000-0000-0000-0000-000000000000}"/>
          </ac:spMkLst>
        </pc:spChg>
        <pc:spChg chg="mod">
          <ac:chgData name="Ege Kacar" userId="3b608f1b-e610-420d-9dc0-63a8e798636a" providerId="ADAL" clId="{2CD90CBF-167A-4675-9CF4-4E2B8C65A8AB}" dt="2024-05-02T09:59:38.921" v="4649" actId="14100"/>
          <ac:spMkLst>
            <pc:docMk/>
            <pc:sldMk cId="0" sldId="378"/>
            <ac:spMk id="1670" creationId="{00000000-0000-0000-0000-000000000000}"/>
          </ac:spMkLst>
        </pc:spChg>
        <pc:spChg chg="mod">
          <ac:chgData name="Ege Kacar" userId="3b608f1b-e610-420d-9dc0-63a8e798636a" providerId="ADAL" clId="{2CD90CBF-167A-4675-9CF4-4E2B8C65A8AB}" dt="2024-05-02T09:59:47.191" v="4650"/>
          <ac:spMkLst>
            <pc:docMk/>
            <pc:sldMk cId="0" sldId="378"/>
            <ac:spMk id="1672" creationId="{00000000-0000-0000-0000-000000000000}"/>
          </ac:spMkLst>
        </pc:spChg>
        <pc:spChg chg="mod">
          <ac:chgData name="Ege Kacar" userId="3b608f1b-e610-420d-9dc0-63a8e798636a" providerId="ADAL" clId="{2CD90CBF-167A-4675-9CF4-4E2B8C65A8AB}" dt="2024-05-02T10:00:11.967" v="4652" actId="14100"/>
          <ac:spMkLst>
            <pc:docMk/>
            <pc:sldMk cId="0" sldId="378"/>
            <ac:spMk id="1674" creationId="{00000000-0000-0000-0000-000000000000}"/>
          </ac:spMkLst>
        </pc:spChg>
        <pc:spChg chg="mod">
          <ac:chgData name="Ege Kacar" userId="3b608f1b-e610-420d-9dc0-63a8e798636a" providerId="ADAL" clId="{2CD90CBF-167A-4675-9CF4-4E2B8C65A8AB}" dt="2024-05-02T10:00:17.479" v="4653"/>
          <ac:spMkLst>
            <pc:docMk/>
            <pc:sldMk cId="0" sldId="378"/>
            <ac:spMk id="1677" creationId="{00000000-0000-0000-0000-000000000000}"/>
          </ac:spMkLst>
        </pc:spChg>
        <pc:spChg chg="mod">
          <ac:chgData name="Ege Kacar" userId="3b608f1b-e610-420d-9dc0-63a8e798636a" providerId="ADAL" clId="{2CD90CBF-167A-4675-9CF4-4E2B8C65A8AB}" dt="2024-05-02T10:00:30.704" v="4654"/>
          <ac:spMkLst>
            <pc:docMk/>
            <pc:sldMk cId="0" sldId="378"/>
            <ac:spMk id="1678" creationId="{00000000-0000-0000-0000-000000000000}"/>
          </ac:spMkLst>
        </pc:spChg>
        <pc:spChg chg="mod">
          <ac:chgData name="Ege Kacar" userId="3b608f1b-e610-420d-9dc0-63a8e798636a" providerId="ADAL" clId="{2CD90CBF-167A-4675-9CF4-4E2B8C65A8AB}" dt="2024-05-02T10:00:50.160" v="4658" actId="1076"/>
          <ac:spMkLst>
            <pc:docMk/>
            <pc:sldMk cId="0" sldId="378"/>
            <ac:spMk id="1680" creationId="{00000000-0000-0000-0000-000000000000}"/>
          </ac:spMkLst>
        </pc:spChg>
        <pc:cxnChg chg="mod">
          <ac:chgData name="Ege Kacar" userId="3b608f1b-e610-420d-9dc0-63a8e798636a" providerId="ADAL" clId="{2CD90CBF-167A-4675-9CF4-4E2B8C65A8AB}" dt="2024-05-02T10:00:11.967" v="4652" actId="14100"/>
          <ac:cxnSpMkLst>
            <pc:docMk/>
            <pc:sldMk cId="0" sldId="378"/>
            <ac:cxnSpMk id="1673" creationId="{00000000-0000-0000-0000-000000000000}"/>
          </ac:cxnSpMkLst>
        </pc:cxnChg>
        <pc:cxnChg chg="mod">
          <ac:chgData name="Ege Kacar" userId="3b608f1b-e610-420d-9dc0-63a8e798636a" providerId="ADAL" clId="{2CD90CBF-167A-4675-9CF4-4E2B8C65A8AB}" dt="2024-05-02T10:00:34.760" v="4655" actId="14100"/>
          <ac:cxnSpMkLst>
            <pc:docMk/>
            <pc:sldMk cId="0" sldId="378"/>
            <ac:cxnSpMk id="1676" creationId="{00000000-0000-0000-0000-000000000000}"/>
          </ac:cxnSpMkLst>
        </pc:cxnChg>
      </pc:sldChg>
      <pc:sldChg chg="modSp mod">
        <pc:chgData name="Ege Kacar" userId="3b608f1b-e610-420d-9dc0-63a8e798636a" providerId="ADAL" clId="{2CD90CBF-167A-4675-9CF4-4E2B8C65A8AB}" dt="2024-05-02T10:03:49.066" v="4696" actId="20577"/>
        <pc:sldMkLst>
          <pc:docMk/>
          <pc:sldMk cId="0" sldId="379"/>
        </pc:sldMkLst>
        <pc:spChg chg="mod">
          <ac:chgData name="Ege Kacar" userId="3b608f1b-e610-420d-9dc0-63a8e798636a" providerId="ADAL" clId="{2CD90CBF-167A-4675-9CF4-4E2B8C65A8AB}" dt="2024-05-02T10:01:33.630" v="4659"/>
          <ac:spMkLst>
            <pc:docMk/>
            <pc:sldMk cId="0" sldId="379"/>
            <ac:spMk id="1686" creationId="{00000000-0000-0000-0000-000000000000}"/>
          </ac:spMkLst>
        </pc:spChg>
        <pc:spChg chg="mod">
          <ac:chgData name="Ege Kacar" userId="3b608f1b-e610-420d-9dc0-63a8e798636a" providerId="ADAL" clId="{2CD90CBF-167A-4675-9CF4-4E2B8C65A8AB}" dt="2024-05-02T10:03:49.066" v="4696" actId="20577"/>
          <ac:spMkLst>
            <pc:docMk/>
            <pc:sldMk cId="0" sldId="379"/>
            <ac:spMk id="1689" creationId="{00000000-0000-0000-0000-000000000000}"/>
          </ac:spMkLst>
        </pc:spChg>
      </pc:sldChg>
      <pc:sldChg chg="modSp mod">
        <pc:chgData name="Ege Kacar" userId="3b608f1b-e610-420d-9dc0-63a8e798636a" providerId="ADAL" clId="{2CD90CBF-167A-4675-9CF4-4E2B8C65A8AB}" dt="2024-05-02T10:05:33.582" v="4715" actId="1076"/>
        <pc:sldMkLst>
          <pc:docMk/>
          <pc:sldMk cId="0" sldId="380"/>
        </pc:sldMkLst>
        <pc:spChg chg="mod">
          <ac:chgData name="Ege Kacar" userId="3b608f1b-e610-420d-9dc0-63a8e798636a" providerId="ADAL" clId="{2CD90CBF-167A-4675-9CF4-4E2B8C65A8AB}" dt="2024-05-02T10:03:55.277" v="4697"/>
          <ac:spMkLst>
            <pc:docMk/>
            <pc:sldMk cId="0" sldId="380"/>
            <ac:spMk id="1695" creationId="{00000000-0000-0000-0000-000000000000}"/>
          </ac:spMkLst>
        </pc:spChg>
        <pc:spChg chg="mod">
          <ac:chgData name="Ege Kacar" userId="3b608f1b-e610-420d-9dc0-63a8e798636a" providerId="ADAL" clId="{2CD90CBF-167A-4675-9CF4-4E2B8C65A8AB}" dt="2024-05-02T10:05:33.582" v="4715" actId="1076"/>
          <ac:spMkLst>
            <pc:docMk/>
            <pc:sldMk cId="0" sldId="380"/>
            <ac:spMk id="1696" creationId="{00000000-0000-0000-0000-000000000000}"/>
          </ac:spMkLst>
        </pc:spChg>
      </pc:sldChg>
      <pc:sldChg chg="modSp mod">
        <pc:chgData name="Ege Kacar" userId="3b608f1b-e610-420d-9dc0-63a8e798636a" providerId="ADAL" clId="{2CD90CBF-167A-4675-9CF4-4E2B8C65A8AB}" dt="2024-05-02T10:05:41.601" v="4716"/>
        <pc:sldMkLst>
          <pc:docMk/>
          <pc:sldMk cId="0" sldId="381"/>
        </pc:sldMkLst>
        <pc:spChg chg="mod">
          <ac:chgData name="Ege Kacar" userId="3b608f1b-e610-420d-9dc0-63a8e798636a" providerId="ADAL" clId="{2CD90CBF-167A-4675-9CF4-4E2B8C65A8AB}" dt="2024-05-02T10:05:41.601" v="4716"/>
          <ac:spMkLst>
            <pc:docMk/>
            <pc:sldMk cId="0" sldId="381"/>
            <ac:spMk id="1726" creationId="{00000000-0000-0000-0000-000000000000}"/>
          </ac:spMkLst>
        </pc:spChg>
      </pc:sldChg>
      <pc:sldChg chg="modSp mod">
        <pc:chgData name="Ege Kacar" userId="3b608f1b-e610-420d-9dc0-63a8e798636a" providerId="ADAL" clId="{2CD90CBF-167A-4675-9CF4-4E2B8C65A8AB}" dt="2024-05-02T10:07:05.792" v="4738" actId="14100"/>
        <pc:sldMkLst>
          <pc:docMk/>
          <pc:sldMk cId="0" sldId="382"/>
        </pc:sldMkLst>
        <pc:spChg chg="mod">
          <ac:chgData name="Ege Kacar" userId="3b608f1b-e610-420d-9dc0-63a8e798636a" providerId="ADAL" clId="{2CD90CBF-167A-4675-9CF4-4E2B8C65A8AB}" dt="2024-05-02T10:07:05.792" v="4738" actId="14100"/>
          <ac:spMkLst>
            <pc:docMk/>
            <pc:sldMk cId="0" sldId="382"/>
            <ac:spMk id="1732" creationId="{00000000-0000-0000-0000-000000000000}"/>
          </ac:spMkLst>
        </pc:spChg>
        <pc:spChg chg="mod">
          <ac:chgData name="Ege Kacar" userId="3b608f1b-e610-420d-9dc0-63a8e798636a" providerId="ADAL" clId="{2CD90CBF-167A-4675-9CF4-4E2B8C65A8AB}" dt="2024-05-02T10:06:17.954" v="4723" actId="113"/>
          <ac:spMkLst>
            <pc:docMk/>
            <pc:sldMk cId="0" sldId="382"/>
            <ac:spMk id="1733" creationId="{00000000-0000-0000-0000-000000000000}"/>
          </ac:spMkLst>
        </pc:spChg>
        <pc:spChg chg="mod">
          <ac:chgData name="Ege Kacar" userId="3b608f1b-e610-420d-9dc0-63a8e798636a" providerId="ADAL" clId="{2CD90CBF-167A-4675-9CF4-4E2B8C65A8AB}" dt="2024-05-02T10:07:02.219" v="4737" actId="113"/>
          <ac:spMkLst>
            <pc:docMk/>
            <pc:sldMk cId="0" sldId="382"/>
            <ac:spMk id="1734" creationId="{00000000-0000-0000-0000-000000000000}"/>
          </ac:spMkLst>
        </pc:spChg>
        <pc:spChg chg="mod">
          <ac:chgData name="Ege Kacar" userId="3b608f1b-e610-420d-9dc0-63a8e798636a" providerId="ADAL" clId="{2CD90CBF-167A-4675-9CF4-4E2B8C65A8AB}" dt="2024-05-02T10:06:46.559" v="4733" actId="113"/>
          <ac:spMkLst>
            <pc:docMk/>
            <pc:sldMk cId="0" sldId="382"/>
            <ac:spMk id="1735" creationId="{00000000-0000-0000-0000-000000000000}"/>
          </ac:spMkLst>
        </pc:spChg>
      </pc:sldChg>
      <pc:sldChg chg="modSp mod">
        <pc:chgData name="Ege Kacar" userId="3b608f1b-e610-420d-9dc0-63a8e798636a" providerId="ADAL" clId="{2CD90CBF-167A-4675-9CF4-4E2B8C65A8AB}" dt="2024-05-02T10:07:13.107" v="4739"/>
        <pc:sldMkLst>
          <pc:docMk/>
          <pc:sldMk cId="0" sldId="383"/>
        </pc:sldMkLst>
        <pc:spChg chg="mod">
          <ac:chgData name="Ege Kacar" userId="3b608f1b-e610-420d-9dc0-63a8e798636a" providerId="ADAL" clId="{2CD90CBF-167A-4675-9CF4-4E2B8C65A8AB}" dt="2024-05-02T10:07:13.107" v="4739"/>
          <ac:spMkLst>
            <pc:docMk/>
            <pc:sldMk cId="0" sldId="383"/>
            <ac:spMk id="1742" creationId="{00000000-0000-0000-0000-000000000000}"/>
          </ac:spMkLst>
        </pc:spChg>
      </pc:sldChg>
      <pc:sldChg chg="modSp mod">
        <pc:chgData name="Ege Kacar" userId="3b608f1b-e610-420d-9dc0-63a8e798636a" providerId="ADAL" clId="{2CD90CBF-167A-4675-9CF4-4E2B8C65A8AB}" dt="2024-05-02T10:07:33.883" v="4740"/>
        <pc:sldMkLst>
          <pc:docMk/>
          <pc:sldMk cId="0" sldId="384"/>
        </pc:sldMkLst>
        <pc:spChg chg="mod">
          <ac:chgData name="Ege Kacar" userId="3b608f1b-e610-420d-9dc0-63a8e798636a" providerId="ADAL" clId="{2CD90CBF-167A-4675-9CF4-4E2B8C65A8AB}" dt="2024-05-02T10:07:33.883" v="4740"/>
          <ac:spMkLst>
            <pc:docMk/>
            <pc:sldMk cId="0" sldId="384"/>
            <ac:spMk id="1748" creationId="{00000000-0000-0000-0000-000000000000}"/>
          </ac:spMkLst>
        </pc:spChg>
      </pc:sldChg>
    </pc:docChg>
  </pc:docChgLst>
  <pc:docChgLst>
    <pc:chgData name="Aleyna Yilmaz" userId="39a25e69-548f-4692-acb3-70e2583bd061" providerId="ADAL" clId="{DFF3FDC2-088E-44F3-A80B-2068928EAB47}"/>
    <pc:docChg chg="modSld sldOrd modMainMaster">
      <pc:chgData name="Aleyna Yilmaz" userId="39a25e69-548f-4692-acb3-70e2583bd061" providerId="ADAL" clId="{DFF3FDC2-088E-44F3-A80B-2068928EAB47}" dt="2024-05-02T06:22:48.585" v="3" actId="20578"/>
      <pc:docMkLst>
        <pc:docMk/>
      </pc:docMkLst>
      <pc:sldChg chg="setBg">
        <pc:chgData name="Aleyna Yilmaz" userId="39a25e69-548f-4692-acb3-70e2583bd061" providerId="ADAL" clId="{DFF3FDC2-088E-44F3-A80B-2068928EAB47}" dt="2024-05-02T06:22:46.362" v="2"/>
        <pc:sldMkLst>
          <pc:docMk/>
          <pc:sldMk cId="0" sldId="256"/>
        </pc:sldMkLst>
      </pc:sldChg>
      <pc:sldChg chg="ord">
        <pc:chgData name="Aleyna Yilmaz" userId="39a25e69-548f-4692-acb3-70e2583bd061" providerId="ADAL" clId="{DFF3FDC2-088E-44F3-A80B-2068928EAB47}" dt="2024-05-02T06:22:48.585" v="3" actId="20578"/>
        <pc:sldMkLst>
          <pc:docMk/>
          <pc:sldMk cId="0" sldId="263"/>
        </pc:sldMkLst>
      </pc:sldChg>
      <pc:sldMasterChg chg="setBg modSldLayout">
        <pc:chgData name="Aleyna Yilmaz" userId="39a25e69-548f-4692-acb3-70e2583bd061" providerId="ADAL" clId="{DFF3FDC2-088E-44F3-A80B-2068928EAB47}" dt="2024-05-02T06:22:46.362" v="2"/>
        <pc:sldMasterMkLst>
          <pc:docMk/>
          <pc:sldMasterMk cId="0" sldId="2147483648"/>
        </pc:sldMasterMkLst>
        <pc:sldLayoutChg chg="setBg">
          <pc:chgData name="Aleyna Yilmaz" userId="39a25e69-548f-4692-acb3-70e2583bd061" providerId="ADAL" clId="{DFF3FDC2-088E-44F3-A80B-2068928EAB47}" dt="2024-05-02T06:22:46.362" v="2"/>
          <pc:sldLayoutMkLst>
            <pc:docMk/>
            <pc:sldMasterMk cId="0" sldId="2147483648"/>
            <pc:sldLayoutMk cId="0" sldId="2147483649"/>
          </pc:sldLayoutMkLst>
        </pc:sldLayoutChg>
        <pc:sldLayoutChg chg="setBg">
          <pc:chgData name="Aleyna Yilmaz" userId="39a25e69-548f-4692-acb3-70e2583bd061" providerId="ADAL" clId="{DFF3FDC2-088E-44F3-A80B-2068928EAB47}" dt="2024-05-02T06:22:46.362" v="2"/>
          <pc:sldLayoutMkLst>
            <pc:docMk/>
            <pc:sldMasterMk cId="0" sldId="2147483648"/>
            <pc:sldLayoutMk cId="0" sldId="2147483650"/>
          </pc:sldLayoutMkLst>
        </pc:sldLayoutChg>
        <pc:sldLayoutChg chg="setBg">
          <pc:chgData name="Aleyna Yilmaz" userId="39a25e69-548f-4692-acb3-70e2583bd061" providerId="ADAL" clId="{DFF3FDC2-088E-44F3-A80B-2068928EAB47}" dt="2024-05-02T06:22:46.362" v="2"/>
          <pc:sldLayoutMkLst>
            <pc:docMk/>
            <pc:sldMasterMk cId="0" sldId="2147483648"/>
            <pc:sldLayoutMk cId="0" sldId="2147483651"/>
          </pc:sldLayoutMkLst>
        </pc:sldLayoutChg>
        <pc:sldLayoutChg chg="setBg">
          <pc:chgData name="Aleyna Yilmaz" userId="39a25e69-548f-4692-acb3-70e2583bd061" providerId="ADAL" clId="{DFF3FDC2-088E-44F3-A80B-2068928EAB47}" dt="2024-05-02T06:22:46.362" v="2"/>
          <pc:sldLayoutMkLst>
            <pc:docMk/>
            <pc:sldMasterMk cId="0" sldId="2147483648"/>
            <pc:sldLayoutMk cId="0" sldId="2147483652"/>
          </pc:sldLayoutMkLst>
        </pc:sldLayoutChg>
        <pc:sldLayoutChg chg="setBg">
          <pc:chgData name="Aleyna Yilmaz" userId="39a25e69-548f-4692-acb3-70e2583bd061" providerId="ADAL" clId="{DFF3FDC2-088E-44F3-A80B-2068928EAB47}" dt="2024-05-02T06:22:46.362" v="2"/>
          <pc:sldLayoutMkLst>
            <pc:docMk/>
            <pc:sldMasterMk cId="0" sldId="2147483648"/>
            <pc:sldLayoutMk cId="0" sldId="2147483653"/>
          </pc:sldLayoutMkLst>
        </pc:sldLayoutChg>
        <pc:sldLayoutChg chg="setBg">
          <pc:chgData name="Aleyna Yilmaz" userId="39a25e69-548f-4692-acb3-70e2583bd061" providerId="ADAL" clId="{DFF3FDC2-088E-44F3-A80B-2068928EAB47}" dt="2024-05-02T06:22:46.362" v="2"/>
          <pc:sldLayoutMkLst>
            <pc:docMk/>
            <pc:sldMasterMk cId="0" sldId="2147483648"/>
            <pc:sldLayoutMk cId="0" sldId="2147483654"/>
          </pc:sldLayoutMkLst>
        </pc:sldLayoutChg>
        <pc:sldLayoutChg chg="setBg">
          <pc:chgData name="Aleyna Yilmaz" userId="39a25e69-548f-4692-acb3-70e2583bd061" providerId="ADAL" clId="{DFF3FDC2-088E-44F3-A80B-2068928EAB47}" dt="2024-05-02T06:22:46.362" v="2"/>
          <pc:sldLayoutMkLst>
            <pc:docMk/>
            <pc:sldMasterMk cId="0" sldId="2147483648"/>
            <pc:sldLayoutMk cId="0" sldId="2147483655"/>
          </pc:sldLayoutMkLst>
        </pc:sldLayoutChg>
        <pc:sldLayoutChg chg="setBg">
          <pc:chgData name="Aleyna Yilmaz" userId="39a25e69-548f-4692-acb3-70e2583bd061" providerId="ADAL" clId="{DFF3FDC2-088E-44F3-A80B-2068928EAB47}" dt="2024-05-02T06:22:46.362" v="2"/>
          <pc:sldLayoutMkLst>
            <pc:docMk/>
            <pc:sldMasterMk cId="0" sldId="2147483648"/>
            <pc:sldLayoutMk cId="0" sldId="2147483656"/>
          </pc:sldLayoutMkLst>
        </pc:sldLayoutChg>
        <pc:sldLayoutChg chg="setBg">
          <pc:chgData name="Aleyna Yilmaz" userId="39a25e69-548f-4692-acb3-70e2583bd061" providerId="ADAL" clId="{DFF3FDC2-088E-44F3-A80B-2068928EAB47}" dt="2024-05-02T06:22:46.362" v="2"/>
          <pc:sldLayoutMkLst>
            <pc:docMk/>
            <pc:sldMasterMk cId="0" sldId="2147483648"/>
            <pc:sldLayoutMk cId="0" sldId="2147483657"/>
          </pc:sldLayoutMkLst>
        </pc:sldLayoutChg>
        <pc:sldLayoutChg chg="setBg">
          <pc:chgData name="Aleyna Yilmaz" userId="39a25e69-548f-4692-acb3-70e2583bd061" providerId="ADAL" clId="{DFF3FDC2-088E-44F3-A80B-2068928EAB47}" dt="2024-05-02T06:22:46.362" v="2"/>
          <pc:sldLayoutMkLst>
            <pc:docMk/>
            <pc:sldMasterMk cId="0" sldId="2147483648"/>
            <pc:sldLayoutMk cId="0" sldId="2147483658"/>
          </pc:sldLayoutMkLst>
        </pc:sldLayoutChg>
        <pc:sldLayoutChg chg="setBg">
          <pc:chgData name="Aleyna Yilmaz" userId="39a25e69-548f-4692-acb3-70e2583bd061" providerId="ADAL" clId="{DFF3FDC2-088E-44F3-A80B-2068928EAB47}" dt="2024-05-02T06:22:46.362" v="2"/>
          <pc:sldLayoutMkLst>
            <pc:docMk/>
            <pc:sldMasterMk cId="0" sldId="2147483648"/>
            <pc:sldLayoutMk cId="0" sldId="2147483659"/>
          </pc:sldLayoutMkLst>
        </pc:sldLayoutChg>
      </pc:sldMasterChg>
      <pc:sldMasterChg chg="setBg modSldLayout">
        <pc:chgData name="Aleyna Yilmaz" userId="39a25e69-548f-4692-acb3-70e2583bd061" providerId="ADAL" clId="{DFF3FDC2-088E-44F3-A80B-2068928EAB47}" dt="2024-05-02T06:22:46.362" v="2"/>
        <pc:sldMasterMkLst>
          <pc:docMk/>
          <pc:sldMasterMk cId="0" sldId="2147483660"/>
        </pc:sldMasterMkLst>
        <pc:sldLayoutChg chg="setBg">
          <pc:chgData name="Aleyna Yilmaz" userId="39a25e69-548f-4692-acb3-70e2583bd061" providerId="ADAL" clId="{DFF3FDC2-088E-44F3-A80B-2068928EAB47}" dt="2024-05-02T06:22:46.362" v="2"/>
          <pc:sldLayoutMkLst>
            <pc:docMk/>
            <pc:sldMasterMk cId="0" sldId="2147483660"/>
            <pc:sldLayoutMk cId="0" sldId="2147483661"/>
          </pc:sldLayoutMkLst>
        </pc:sldLayoutChg>
        <pc:sldLayoutChg chg="setBg">
          <pc:chgData name="Aleyna Yilmaz" userId="39a25e69-548f-4692-acb3-70e2583bd061" providerId="ADAL" clId="{DFF3FDC2-088E-44F3-A80B-2068928EAB47}" dt="2024-05-02T06:22:46.362" v="2"/>
          <pc:sldLayoutMkLst>
            <pc:docMk/>
            <pc:sldMasterMk cId="0" sldId="2147483660"/>
            <pc:sldLayoutMk cId="0" sldId="2147483662"/>
          </pc:sldLayoutMkLst>
        </pc:sldLayoutChg>
        <pc:sldLayoutChg chg="setBg">
          <pc:chgData name="Aleyna Yilmaz" userId="39a25e69-548f-4692-acb3-70e2583bd061" providerId="ADAL" clId="{DFF3FDC2-088E-44F3-A80B-2068928EAB47}" dt="2024-05-02T06:22:46.362" v="2"/>
          <pc:sldLayoutMkLst>
            <pc:docMk/>
            <pc:sldMasterMk cId="0" sldId="2147483660"/>
            <pc:sldLayoutMk cId="0" sldId="2147483663"/>
          </pc:sldLayoutMkLst>
        </pc:sldLayoutChg>
        <pc:sldLayoutChg chg="setBg">
          <pc:chgData name="Aleyna Yilmaz" userId="39a25e69-548f-4692-acb3-70e2583bd061" providerId="ADAL" clId="{DFF3FDC2-088E-44F3-A80B-2068928EAB47}" dt="2024-05-02T06:22:46.362" v="2"/>
          <pc:sldLayoutMkLst>
            <pc:docMk/>
            <pc:sldMasterMk cId="0" sldId="2147483660"/>
            <pc:sldLayoutMk cId="0" sldId="2147483664"/>
          </pc:sldLayoutMkLst>
        </pc:sldLayoutChg>
        <pc:sldLayoutChg chg="setBg">
          <pc:chgData name="Aleyna Yilmaz" userId="39a25e69-548f-4692-acb3-70e2583bd061" providerId="ADAL" clId="{DFF3FDC2-088E-44F3-A80B-2068928EAB47}" dt="2024-05-02T06:22:46.362" v="2"/>
          <pc:sldLayoutMkLst>
            <pc:docMk/>
            <pc:sldMasterMk cId="0" sldId="2147483660"/>
            <pc:sldLayoutMk cId="0" sldId="2147483665"/>
          </pc:sldLayoutMkLst>
        </pc:sldLayoutChg>
        <pc:sldLayoutChg chg="setBg">
          <pc:chgData name="Aleyna Yilmaz" userId="39a25e69-548f-4692-acb3-70e2583bd061" providerId="ADAL" clId="{DFF3FDC2-088E-44F3-A80B-2068928EAB47}" dt="2024-05-02T06:22:46.362" v="2"/>
          <pc:sldLayoutMkLst>
            <pc:docMk/>
            <pc:sldMasterMk cId="0" sldId="2147483660"/>
            <pc:sldLayoutMk cId="0" sldId="2147483666"/>
          </pc:sldLayoutMkLst>
        </pc:sldLayoutChg>
        <pc:sldLayoutChg chg="setBg">
          <pc:chgData name="Aleyna Yilmaz" userId="39a25e69-548f-4692-acb3-70e2583bd061" providerId="ADAL" clId="{DFF3FDC2-088E-44F3-A80B-2068928EAB47}" dt="2024-05-02T06:22:46.362" v="2"/>
          <pc:sldLayoutMkLst>
            <pc:docMk/>
            <pc:sldMasterMk cId="0" sldId="2147483660"/>
            <pc:sldLayoutMk cId="0" sldId="2147483667"/>
          </pc:sldLayoutMkLst>
        </pc:sldLayoutChg>
        <pc:sldLayoutChg chg="setBg">
          <pc:chgData name="Aleyna Yilmaz" userId="39a25e69-548f-4692-acb3-70e2583bd061" providerId="ADAL" clId="{DFF3FDC2-088E-44F3-A80B-2068928EAB47}" dt="2024-05-02T06:22:46.362" v="2"/>
          <pc:sldLayoutMkLst>
            <pc:docMk/>
            <pc:sldMasterMk cId="0" sldId="2147483660"/>
            <pc:sldLayoutMk cId="0" sldId="2147483668"/>
          </pc:sldLayoutMkLst>
        </pc:sldLayoutChg>
        <pc:sldLayoutChg chg="setBg">
          <pc:chgData name="Aleyna Yilmaz" userId="39a25e69-548f-4692-acb3-70e2583bd061" providerId="ADAL" clId="{DFF3FDC2-088E-44F3-A80B-2068928EAB47}" dt="2024-05-02T06:22:46.362" v="2"/>
          <pc:sldLayoutMkLst>
            <pc:docMk/>
            <pc:sldMasterMk cId="0" sldId="2147483660"/>
            <pc:sldLayoutMk cId="0" sldId="2147483669"/>
          </pc:sldLayoutMkLst>
        </pc:sldLayoutChg>
        <pc:sldLayoutChg chg="setBg">
          <pc:chgData name="Aleyna Yilmaz" userId="39a25e69-548f-4692-acb3-70e2583bd061" providerId="ADAL" clId="{DFF3FDC2-088E-44F3-A80B-2068928EAB47}" dt="2024-05-02T06:22:46.362" v="2"/>
          <pc:sldLayoutMkLst>
            <pc:docMk/>
            <pc:sldMasterMk cId="0" sldId="2147483660"/>
            <pc:sldLayoutMk cId="0" sldId="2147483670"/>
          </pc:sldLayoutMkLst>
        </pc:sldLayoutChg>
        <pc:sldLayoutChg chg="setBg">
          <pc:chgData name="Aleyna Yilmaz" userId="39a25e69-548f-4692-acb3-70e2583bd061" providerId="ADAL" clId="{DFF3FDC2-088E-44F3-A80B-2068928EAB47}" dt="2024-05-02T06:22:46.362" v="2"/>
          <pc:sldLayoutMkLst>
            <pc:docMk/>
            <pc:sldMasterMk cId="0" sldId="2147483660"/>
            <pc:sldLayoutMk cId="0" sldId="2147483671"/>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873D879-7A63-668C-80DF-1A2A699530A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FF17498E-DE47-532E-1589-F3B85A94AF7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70478DA-C63F-47A6-BD8C-4F2E46CB236A}" type="datetimeFigureOut">
              <a:rPr lang="en-GB" smtClean="0"/>
              <a:t>02/05/2024</a:t>
            </a:fld>
            <a:endParaRPr lang="en-GB"/>
          </a:p>
        </p:txBody>
      </p:sp>
      <p:sp>
        <p:nvSpPr>
          <p:cNvPr id="4" name="Footer Placeholder 3">
            <a:extLst>
              <a:ext uri="{FF2B5EF4-FFF2-40B4-BE49-F238E27FC236}">
                <a16:creationId xmlns:a16="http://schemas.microsoft.com/office/drawing/2014/main" id="{1EE10844-4142-CE78-A5FB-DCE6EFB6224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D248BB4A-490C-6B87-6708-53D65E67755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6505027-C20C-4EB3-8310-4E70E4867189}" type="slidenum">
              <a:rPr lang="en-GB" smtClean="0"/>
              <a:t>‹#›</a:t>
            </a:fld>
            <a:endParaRPr lang="en-GB"/>
          </a:p>
        </p:txBody>
      </p:sp>
    </p:spTree>
    <p:extLst>
      <p:ext uri="{BB962C8B-B14F-4D97-AF65-F5344CB8AC3E}">
        <p14:creationId xmlns:p14="http://schemas.microsoft.com/office/powerpoint/2010/main" val="12630883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1" name="Google Shape;16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2cff6335890_4_1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g2cff6335890_4_17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4" name="Google Shape;284;g2cff6335890_4_17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10</a:t>
            </a:fld>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1"/>
        <p:cNvGrpSpPr/>
        <p:nvPr/>
      </p:nvGrpSpPr>
      <p:grpSpPr>
        <a:xfrm>
          <a:off x="0" y="0"/>
          <a:ext cx="0" cy="0"/>
          <a:chOff x="0" y="0"/>
          <a:chExt cx="0" cy="0"/>
        </a:xfrm>
      </p:grpSpPr>
      <p:sp>
        <p:nvSpPr>
          <p:cNvPr id="1402" name="Google Shape;1402;g2d003a22211_1_1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3" name="Google Shape;1403;g2d003a22211_1_1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04" name="Google Shape;1404;g2d003a22211_1_1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100</a:t>
            </a:fld>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2"/>
        <p:cNvGrpSpPr/>
        <p:nvPr/>
      </p:nvGrpSpPr>
      <p:grpSpPr>
        <a:xfrm>
          <a:off x="0" y="0"/>
          <a:ext cx="0" cy="0"/>
          <a:chOff x="0" y="0"/>
          <a:chExt cx="0" cy="0"/>
        </a:xfrm>
      </p:grpSpPr>
      <p:sp>
        <p:nvSpPr>
          <p:cNvPr id="1423" name="Google Shape;1423;g2d003a22211_1_1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4" name="Google Shape;1424;g2d003a22211_1_1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25" name="Google Shape;1425;g2d003a22211_1_14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101</a:t>
            </a:fld>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6"/>
        <p:cNvGrpSpPr/>
        <p:nvPr/>
      </p:nvGrpSpPr>
      <p:grpSpPr>
        <a:xfrm>
          <a:off x="0" y="0"/>
          <a:ext cx="0" cy="0"/>
          <a:chOff x="0" y="0"/>
          <a:chExt cx="0" cy="0"/>
        </a:xfrm>
      </p:grpSpPr>
      <p:sp>
        <p:nvSpPr>
          <p:cNvPr id="1457" name="Google Shape;1457;g2d003a22211_1_1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8" name="Google Shape;1458;g2d003a22211_1_17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9" name="Google Shape;1459;g2d003a22211_1_17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102</a:t>
            </a:fld>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4"/>
        <p:cNvGrpSpPr/>
        <p:nvPr/>
      </p:nvGrpSpPr>
      <p:grpSpPr>
        <a:xfrm>
          <a:off x="0" y="0"/>
          <a:ext cx="0" cy="0"/>
          <a:chOff x="0" y="0"/>
          <a:chExt cx="0" cy="0"/>
        </a:xfrm>
      </p:grpSpPr>
      <p:sp>
        <p:nvSpPr>
          <p:cNvPr id="1475" name="Google Shape;1475;g2d003a22211_1_1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6" name="Google Shape;1476;g2d003a22211_1_1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77" name="Google Shape;1477;g2d003a22211_1_19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103</a:t>
            </a:fld>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2"/>
        <p:cNvGrpSpPr/>
        <p:nvPr/>
      </p:nvGrpSpPr>
      <p:grpSpPr>
        <a:xfrm>
          <a:off x="0" y="0"/>
          <a:ext cx="0" cy="0"/>
          <a:chOff x="0" y="0"/>
          <a:chExt cx="0" cy="0"/>
        </a:xfrm>
      </p:grpSpPr>
      <p:sp>
        <p:nvSpPr>
          <p:cNvPr id="1483" name="Google Shape;1483;g2cff6335890_1_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4" name="Google Shape;1484;g2cff6335890_1_9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5" name="Google Shape;1485;g2cff6335890_1_9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104</a:t>
            </a:fld>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8"/>
        <p:cNvGrpSpPr/>
        <p:nvPr/>
      </p:nvGrpSpPr>
      <p:grpSpPr>
        <a:xfrm>
          <a:off x="0" y="0"/>
          <a:ext cx="0" cy="0"/>
          <a:chOff x="0" y="0"/>
          <a:chExt cx="0" cy="0"/>
        </a:xfrm>
      </p:grpSpPr>
      <p:sp>
        <p:nvSpPr>
          <p:cNvPr id="1489" name="Google Shape;1489;g2cdd9f3dff3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0" name="Google Shape;1490;g2cdd9f3dff3_0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91" name="Google Shape;1491;g2cdd9f3dff3_0_1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105</a:t>
            </a:fld>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5"/>
        <p:cNvGrpSpPr/>
        <p:nvPr/>
      </p:nvGrpSpPr>
      <p:grpSpPr>
        <a:xfrm>
          <a:off x="0" y="0"/>
          <a:ext cx="0" cy="0"/>
          <a:chOff x="0" y="0"/>
          <a:chExt cx="0" cy="0"/>
        </a:xfrm>
      </p:grpSpPr>
      <p:sp>
        <p:nvSpPr>
          <p:cNvPr id="1496" name="Google Shape;1496;g2cf9c745499_0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7" name="Google Shape;1497;g2cf9c745499_0_5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98" name="Google Shape;1498;g2cf9c745499_0_5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106</a:t>
            </a:fld>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2"/>
        <p:cNvGrpSpPr/>
        <p:nvPr/>
      </p:nvGrpSpPr>
      <p:grpSpPr>
        <a:xfrm>
          <a:off x="0" y="0"/>
          <a:ext cx="0" cy="0"/>
          <a:chOff x="0" y="0"/>
          <a:chExt cx="0" cy="0"/>
        </a:xfrm>
      </p:grpSpPr>
      <p:sp>
        <p:nvSpPr>
          <p:cNvPr id="1503" name="Google Shape;1503;g2cf9c745499_0_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4" name="Google Shape;1504;g2cf9c745499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5" name="Google Shape;1505;g2cf9c745499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107</a:t>
            </a:fld>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9"/>
        <p:cNvGrpSpPr/>
        <p:nvPr/>
      </p:nvGrpSpPr>
      <p:grpSpPr>
        <a:xfrm>
          <a:off x="0" y="0"/>
          <a:ext cx="0" cy="0"/>
          <a:chOff x="0" y="0"/>
          <a:chExt cx="0" cy="0"/>
        </a:xfrm>
      </p:grpSpPr>
      <p:sp>
        <p:nvSpPr>
          <p:cNvPr id="1510" name="Google Shape;1510;g2cad7629cd1_0_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1" name="Google Shape;1511;g2cad7629cd1_0_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12" name="Google Shape;1512;g2cad7629cd1_0_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108</a:t>
            </a:fld>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5"/>
        <p:cNvGrpSpPr/>
        <p:nvPr/>
      </p:nvGrpSpPr>
      <p:grpSpPr>
        <a:xfrm>
          <a:off x="0" y="0"/>
          <a:ext cx="0" cy="0"/>
          <a:chOff x="0" y="0"/>
          <a:chExt cx="0" cy="0"/>
        </a:xfrm>
      </p:grpSpPr>
      <p:sp>
        <p:nvSpPr>
          <p:cNvPr id="1536" name="Google Shape;1536;g28f2eeec4b5_0_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7" name="Google Shape;1537;g28f2eeec4b5_0_6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38" name="Google Shape;1538;g28f2eeec4b5_0_6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109</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2cff6335890_4_2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g2cff6335890_4_2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9" name="Google Shape;339;g2cff6335890_4_2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11</a:t>
            </a:fld>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1"/>
        <p:cNvGrpSpPr/>
        <p:nvPr/>
      </p:nvGrpSpPr>
      <p:grpSpPr>
        <a:xfrm>
          <a:off x="0" y="0"/>
          <a:ext cx="0" cy="0"/>
          <a:chOff x="0" y="0"/>
          <a:chExt cx="0" cy="0"/>
        </a:xfrm>
      </p:grpSpPr>
      <p:sp>
        <p:nvSpPr>
          <p:cNvPr id="1542" name="Google Shape;1542;g2cd7a936775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3" name="Google Shape;1543;g2cd7a936775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4" name="Google Shape;1544;g2cd7a936775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110</a:t>
            </a:fld>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3"/>
        <p:cNvGrpSpPr/>
        <p:nvPr/>
      </p:nvGrpSpPr>
      <p:grpSpPr>
        <a:xfrm>
          <a:off x="0" y="0"/>
          <a:ext cx="0" cy="0"/>
          <a:chOff x="0" y="0"/>
          <a:chExt cx="0" cy="0"/>
        </a:xfrm>
      </p:grpSpPr>
      <p:sp>
        <p:nvSpPr>
          <p:cNvPr id="1554" name="Google Shape;1554;g2d003a22211_1_20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5" name="Google Shape;1555;g2d003a22211_1_20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6" name="Google Shape;1556;g2d003a22211_1_20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111</a:t>
            </a:fld>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0"/>
        <p:cNvGrpSpPr/>
        <p:nvPr/>
      </p:nvGrpSpPr>
      <p:grpSpPr>
        <a:xfrm>
          <a:off x="0" y="0"/>
          <a:ext cx="0" cy="0"/>
          <a:chOff x="0" y="0"/>
          <a:chExt cx="0" cy="0"/>
        </a:xfrm>
      </p:grpSpPr>
      <p:sp>
        <p:nvSpPr>
          <p:cNvPr id="1561" name="Google Shape;1561;g2d003a22211_1_2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2" name="Google Shape;1562;g2d003a22211_1_20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63" name="Google Shape;1563;g2d003a22211_1_20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112</a:t>
            </a:fld>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3"/>
        <p:cNvGrpSpPr/>
        <p:nvPr/>
      </p:nvGrpSpPr>
      <p:grpSpPr>
        <a:xfrm>
          <a:off x="0" y="0"/>
          <a:ext cx="0" cy="0"/>
          <a:chOff x="0" y="0"/>
          <a:chExt cx="0" cy="0"/>
        </a:xfrm>
      </p:grpSpPr>
      <p:sp>
        <p:nvSpPr>
          <p:cNvPr id="1574" name="Google Shape;1574;g2d003a22211_1_2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5" name="Google Shape;1575;g2d003a22211_1_2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76" name="Google Shape;1576;g2d003a22211_1_2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113</a:t>
            </a:fld>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1"/>
        <p:cNvGrpSpPr/>
        <p:nvPr/>
      </p:nvGrpSpPr>
      <p:grpSpPr>
        <a:xfrm>
          <a:off x="0" y="0"/>
          <a:ext cx="0" cy="0"/>
          <a:chOff x="0" y="0"/>
          <a:chExt cx="0" cy="0"/>
        </a:xfrm>
      </p:grpSpPr>
      <p:sp>
        <p:nvSpPr>
          <p:cNvPr id="1582" name="Google Shape;1582;g2d003a22211_1_2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3" name="Google Shape;1583;g2d003a22211_1_2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84" name="Google Shape;1584;g2d003a22211_1_2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114</a:t>
            </a:fld>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0"/>
        <p:cNvGrpSpPr/>
        <p:nvPr/>
      </p:nvGrpSpPr>
      <p:grpSpPr>
        <a:xfrm>
          <a:off x="0" y="0"/>
          <a:ext cx="0" cy="0"/>
          <a:chOff x="0" y="0"/>
          <a:chExt cx="0" cy="0"/>
        </a:xfrm>
      </p:grpSpPr>
      <p:sp>
        <p:nvSpPr>
          <p:cNvPr id="1591" name="Google Shape;1591;g2d003a22211_1_2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2" name="Google Shape;1592;g2d003a22211_1_2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93" name="Google Shape;1593;g2d003a22211_1_23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115</a:t>
            </a:fld>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1"/>
        <p:cNvGrpSpPr/>
        <p:nvPr/>
      </p:nvGrpSpPr>
      <p:grpSpPr>
        <a:xfrm>
          <a:off x="0" y="0"/>
          <a:ext cx="0" cy="0"/>
          <a:chOff x="0" y="0"/>
          <a:chExt cx="0" cy="0"/>
        </a:xfrm>
      </p:grpSpPr>
      <p:sp>
        <p:nvSpPr>
          <p:cNvPr id="1602" name="Google Shape;1602;g2d003a22211_1_2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3" name="Google Shape;1603;g2d003a22211_1_2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04" name="Google Shape;1604;g2d003a22211_1_24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116</a:t>
            </a:fld>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8"/>
        <p:cNvGrpSpPr/>
        <p:nvPr/>
      </p:nvGrpSpPr>
      <p:grpSpPr>
        <a:xfrm>
          <a:off x="0" y="0"/>
          <a:ext cx="0" cy="0"/>
          <a:chOff x="0" y="0"/>
          <a:chExt cx="0" cy="0"/>
        </a:xfrm>
      </p:grpSpPr>
      <p:sp>
        <p:nvSpPr>
          <p:cNvPr id="1609" name="Google Shape;1609;g2d003a22211_1_2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0" name="Google Shape;1610;g2d003a22211_1_2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1" name="Google Shape;1611;g2d003a22211_1_2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117</a:t>
            </a:fld>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6"/>
        <p:cNvGrpSpPr/>
        <p:nvPr/>
      </p:nvGrpSpPr>
      <p:grpSpPr>
        <a:xfrm>
          <a:off x="0" y="0"/>
          <a:ext cx="0" cy="0"/>
          <a:chOff x="0" y="0"/>
          <a:chExt cx="0" cy="0"/>
        </a:xfrm>
      </p:grpSpPr>
      <p:sp>
        <p:nvSpPr>
          <p:cNvPr id="1617" name="Google Shape;1617;g2d003a22211_1_2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8" name="Google Shape;1618;g2d003a22211_1_25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9" name="Google Shape;1619;g2d003a22211_1_25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118</a:t>
            </a:fld>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4"/>
        <p:cNvGrpSpPr/>
        <p:nvPr/>
      </p:nvGrpSpPr>
      <p:grpSpPr>
        <a:xfrm>
          <a:off x="0" y="0"/>
          <a:ext cx="0" cy="0"/>
          <a:chOff x="0" y="0"/>
          <a:chExt cx="0" cy="0"/>
        </a:xfrm>
      </p:grpSpPr>
      <p:sp>
        <p:nvSpPr>
          <p:cNvPr id="1625" name="Google Shape;1625;g2d003a22211_1_2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6" name="Google Shape;1626;g2d003a22211_1_26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27" name="Google Shape;1627;g2d003a22211_1_26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119</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2cff6335890_4_2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0" name="Google Shape;350;g2cff6335890_4_2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1" name="Google Shape;351;g2cff6335890_4_2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12</a:t>
            </a:fld>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2"/>
        <p:cNvGrpSpPr/>
        <p:nvPr/>
      </p:nvGrpSpPr>
      <p:grpSpPr>
        <a:xfrm>
          <a:off x="0" y="0"/>
          <a:ext cx="0" cy="0"/>
          <a:chOff x="0" y="0"/>
          <a:chExt cx="0" cy="0"/>
        </a:xfrm>
      </p:grpSpPr>
      <p:sp>
        <p:nvSpPr>
          <p:cNvPr id="1633" name="Google Shape;1633;g2d003a22211_1_2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4" name="Google Shape;1634;g2d003a22211_1_2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35" name="Google Shape;1635;g2d003a22211_1_27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120</a:t>
            </a:fld>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8"/>
        <p:cNvGrpSpPr/>
        <p:nvPr/>
      </p:nvGrpSpPr>
      <p:grpSpPr>
        <a:xfrm>
          <a:off x="0" y="0"/>
          <a:ext cx="0" cy="0"/>
          <a:chOff x="0" y="0"/>
          <a:chExt cx="0" cy="0"/>
        </a:xfrm>
      </p:grpSpPr>
      <p:sp>
        <p:nvSpPr>
          <p:cNvPr id="1639" name="Google Shape;1639;g2d003a22211_1_2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0" name="Google Shape;1640;g2d003a22211_1_2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41" name="Google Shape;1641;g2d003a22211_1_27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121</a:t>
            </a:fld>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5"/>
        <p:cNvGrpSpPr/>
        <p:nvPr/>
      </p:nvGrpSpPr>
      <p:grpSpPr>
        <a:xfrm>
          <a:off x="0" y="0"/>
          <a:ext cx="0" cy="0"/>
          <a:chOff x="0" y="0"/>
          <a:chExt cx="0" cy="0"/>
        </a:xfrm>
      </p:grpSpPr>
      <p:sp>
        <p:nvSpPr>
          <p:cNvPr id="1646" name="Google Shape;1646;g2d003a22211_1_2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7" name="Google Shape;1647;g2d003a22211_1_2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48" name="Google Shape;1648;g2d003a22211_1_2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122</a:t>
            </a:fld>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2"/>
        <p:cNvGrpSpPr/>
        <p:nvPr/>
      </p:nvGrpSpPr>
      <p:grpSpPr>
        <a:xfrm>
          <a:off x="0" y="0"/>
          <a:ext cx="0" cy="0"/>
          <a:chOff x="0" y="0"/>
          <a:chExt cx="0" cy="0"/>
        </a:xfrm>
      </p:grpSpPr>
      <p:sp>
        <p:nvSpPr>
          <p:cNvPr id="1653" name="Google Shape;1653;g2d003a22211_1_2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4" name="Google Shape;1654;g2d003a22211_1_28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55" name="Google Shape;1655;g2d003a22211_1_28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123</a:t>
            </a:fld>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1"/>
        <p:cNvGrpSpPr/>
        <p:nvPr/>
      </p:nvGrpSpPr>
      <p:grpSpPr>
        <a:xfrm>
          <a:off x="0" y="0"/>
          <a:ext cx="0" cy="0"/>
          <a:chOff x="0" y="0"/>
          <a:chExt cx="0" cy="0"/>
        </a:xfrm>
      </p:grpSpPr>
      <p:sp>
        <p:nvSpPr>
          <p:cNvPr id="1682" name="Google Shape;1682;g2d003a22211_1_3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3" name="Google Shape;1683;g2d003a22211_1_3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84" name="Google Shape;1684;g2d003a22211_1_3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124</a:t>
            </a:fld>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0"/>
        <p:cNvGrpSpPr/>
        <p:nvPr/>
      </p:nvGrpSpPr>
      <p:grpSpPr>
        <a:xfrm>
          <a:off x="0" y="0"/>
          <a:ext cx="0" cy="0"/>
          <a:chOff x="0" y="0"/>
          <a:chExt cx="0" cy="0"/>
        </a:xfrm>
      </p:grpSpPr>
      <p:sp>
        <p:nvSpPr>
          <p:cNvPr id="1691" name="Google Shape;1691;g2d003a22211_1_3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2" name="Google Shape;1692;g2d003a22211_1_3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93" name="Google Shape;1693;g2d003a22211_1_3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125</a:t>
            </a:fld>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0"/>
        <p:cNvGrpSpPr/>
        <p:nvPr/>
      </p:nvGrpSpPr>
      <p:grpSpPr>
        <a:xfrm>
          <a:off x="0" y="0"/>
          <a:ext cx="0" cy="0"/>
          <a:chOff x="0" y="0"/>
          <a:chExt cx="0" cy="0"/>
        </a:xfrm>
      </p:grpSpPr>
      <p:sp>
        <p:nvSpPr>
          <p:cNvPr id="1721" name="Google Shape;1721;g2d003a22211_1_3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2" name="Google Shape;1722;g2d003a22211_1_3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
              <a:t>Pick some tech. Explain beforehand the use-cases of the potential 1st and 2nd order effects</a:t>
            </a:r>
            <a:endParaRPr/>
          </a:p>
        </p:txBody>
      </p:sp>
      <p:sp>
        <p:nvSpPr>
          <p:cNvPr id="1723" name="Google Shape;1723;g2d003a22211_1_35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126</a:t>
            </a:fld>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7"/>
        <p:cNvGrpSpPr/>
        <p:nvPr/>
      </p:nvGrpSpPr>
      <p:grpSpPr>
        <a:xfrm>
          <a:off x="0" y="0"/>
          <a:ext cx="0" cy="0"/>
          <a:chOff x="0" y="0"/>
          <a:chExt cx="0" cy="0"/>
        </a:xfrm>
      </p:grpSpPr>
      <p:sp>
        <p:nvSpPr>
          <p:cNvPr id="1728" name="Google Shape;1728;g2d06c9d4ea3_0_2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9" name="Google Shape;1729;g2d06c9d4ea3_0_26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
              <a:t>Pick some tech. Explain beforehand the use-cases of the potential 1st and 2nd order effects</a:t>
            </a:r>
            <a:endParaRPr/>
          </a:p>
        </p:txBody>
      </p:sp>
      <p:sp>
        <p:nvSpPr>
          <p:cNvPr id="1730" name="Google Shape;1730;g2d06c9d4ea3_0_26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127</a:t>
            </a:fld>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6"/>
        <p:cNvGrpSpPr/>
        <p:nvPr/>
      </p:nvGrpSpPr>
      <p:grpSpPr>
        <a:xfrm>
          <a:off x="0" y="0"/>
          <a:ext cx="0" cy="0"/>
          <a:chOff x="0" y="0"/>
          <a:chExt cx="0" cy="0"/>
        </a:xfrm>
      </p:grpSpPr>
      <p:sp>
        <p:nvSpPr>
          <p:cNvPr id="1737" name="Google Shape;1737;g2d06c9d4ea3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8" name="Google Shape;1738;g2d06c9d4ea3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
              <a:t>Pick some tech. Explain beforehand the use-cases of the potential 1st and 2nd order effects</a:t>
            </a:r>
            <a:endParaRPr/>
          </a:p>
        </p:txBody>
      </p:sp>
      <p:sp>
        <p:nvSpPr>
          <p:cNvPr id="1739" name="Google Shape;1739;g2d06c9d4ea3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
              <a:t>128</a:t>
            </a:fld>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3"/>
        <p:cNvGrpSpPr/>
        <p:nvPr/>
      </p:nvGrpSpPr>
      <p:grpSpPr>
        <a:xfrm>
          <a:off x="0" y="0"/>
          <a:ext cx="0" cy="0"/>
          <a:chOff x="0" y="0"/>
          <a:chExt cx="0" cy="0"/>
        </a:xfrm>
      </p:grpSpPr>
      <p:sp>
        <p:nvSpPr>
          <p:cNvPr id="1744" name="Google Shape;174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5" name="Google Shape;174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46" name="Google Shape;174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129</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2cff6335890_4_2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g2cff6335890_4_2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5" name="Google Shape;385;g2cff6335890_4_27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g2cff6335890_4_3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0" name="Google Shape;430;g2cff6335890_4_3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1" name="Google Shape;431;g2cff6335890_4_3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2cff6335890_4_3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8" name="Google Shape;438;g2cff6335890_4_3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9" name="Google Shape;439;g2cff6335890_4_3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2cff6335890_4_3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7" name="Google Shape;447;g2cff6335890_4_3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8" name="Google Shape;448;g2cff6335890_4_3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g2cff6335890_4_38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g2cff6335890_4_38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6" name="Google Shape;506;g2cff6335890_4_38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g2cff6335890_4_3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3" name="Google Shape;513;g2cff6335890_4_3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4" name="Google Shape;514;g2cff6335890_4_39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2cff6335890_4_39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 name="Google Shape;519;g2cff6335890_4_39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0" name="Google Shape;520;g2cff6335890_4_39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7" name="Google Shape;167;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g2cff6335890_4_4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7" name="Google Shape;527;g2cff6335890_4_40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8" name="Google Shape;528;g2cff6335890_4_40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g2cff6335890_4_4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0" name="Google Shape;540;g2cff6335890_4_4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1" name="Google Shape;541;g2cff6335890_4_4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g2cff6335890_4_4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0" name="Google Shape;550;g2cff6335890_4_4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1" name="Google Shape;551;g2cff6335890_4_4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g2cff6335890_4_4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8" name="Google Shape;558;g2cff6335890_4_43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9" name="Google Shape;559;g2cff6335890_4_43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g2cff6335890_4_4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1" name="Google Shape;581;g2cff6335890_4_45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2" name="Google Shape;582;g2cff6335890_4_45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g2cff6335890_4_4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8" name="Google Shape;588;g2cff6335890_4_4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9" name="Google Shape;589;g2cff6335890_4_46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g2cff6335890_1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5" name="Google Shape;595;g2cff6335890_1_1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6" name="Google Shape;596;g2cff6335890_1_1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g2cff6335890_1_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1" name="Google Shape;601;g2cff6335890_1_8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2" name="Google Shape;602;g2cff6335890_1_8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g2cadbc41123_2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9" name="Google Shape;609;g2cadbc41123_2_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0" name="Google Shape;610;g2cadbc41123_2_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Google Shape;641;g2cfa9059428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2" name="Google Shape;642;g2cfa9059428_0_2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
              <a:t>Smart City Investment</a:t>
            </a:r>
            <a:endParaRPr/>
          </a:p>
        </p:txBody>
      </p:sp>
      <p:sp>
        <p:nvSpPr>
          <p:cNvPr id="643" name="Google Shape;643;g2cfa9059428_0_2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2ca68a4170c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g2ca68a4170c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5" name="Google Shape;175;g2ca68a4170c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2cfa9059428_0_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1" name="Google Shape;661;g2cfa9059428_0_4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
              <a:t>Innovative Transport Investment</a:t>
            </a:r>
            <a:endParaRPr/>
          </a:p>
        </p:txBody>
      </p:sp>
      <p:sp>
        <p:nvSpPr>
          <p:cNvPr id="662" name="Google Shape;662;g2cfa9059428_0_4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g2cadbc41123_2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2" name="Google Shape;672;g2cadbc41123_2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
              <a:t>Global</a:t>
            </a:r>
            <a:endParaRPr/>
          </a:p>
        </p:txBody>
      </p:sp>
      <p:sp>
        <p:nvSpPr>
          <p:cNvPr id="673" name="Google Shape;673;g2cadbc41123_2_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7"/>
        <p:cNvGrpSpPr/>
        <p:nvPr/>
      </p:nvGrpSpPr>
      <p:grpSpPr>
        <a:xfrm>
          <a:off x="0" y="0"/>
          <a:ext cx="0" cy="0"/>
          <a:chOff x="0" y="0"/>
          <a:chExt cx="0" cy="0"/>
        </a:xfrm>
      </p:grpSpPr>
      <p:sp>
        <p:nvSpPr>
          <p:cNvPr id="678" name="Google Shape;678;g2cf9c745499_0_10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9" name="Google Shape;679;g2cf9c745499_0_10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
              <a:t>Europe</a:t>
            </a:r>
            <a:endParaRPr/>
          </a:p>
        </p:txBody>
      </p:sp>
      <p:sp>
        <p:nvSpPr>
          <p:cNvPr id="680" name="Google Shape;680;g2cf9c745499_0_10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7"/>
        <p:cNvGrpSpPr/>
        <p:nvPr/>
      </p:nvGrpSpPr>
      <p:grpSpPr>
        <a:xfrm>
          <a:off x="0" y="0"/>
          <a:ext cx="0" cy="0"/>
          <a:chOff x="0" y="0"/>
          <a:chExt cx="0" cy="0"/>
        </a:xfrm>
      </p:grpSpPr>
      <p:sp>
        <p:nvSpPr>
          <p:cNvPr id="688" name="Google Shape;688;g2cff6335890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9" name="Google Shape;689;g2cff6335890_0_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
              <a:t>Europe</a:t>
            </a:r>
            <a:endParaRPr/>
          </a:p>
        </p:txBody>
      </p:sp>
      <p:sp>
        <p:nvSpPr>
          <p:cNvPr id="690" name="Google Shape;690;g2cff6335890_0_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g2cff6335890_2_9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8" name="Google Shape;698;g2cff6335890_2_9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
              <a:t>North America</a:t>
            </a:r>
            <a:endParaRPr/>
          </a:p>
        </p:txBody>
      </p:sp>
      <p:sp>
        <p:nvSpPr>
          <p:cNvPr id="699" name="Google Shape;699;g2cff6335890_2_9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7"/>
        <p:cNvGrpSpPr/>
        <p:nvPr/>
      </p:nvGrpSpPr>
      <p:grpSpPr>
        <a:xfrm>
          <a:off x="0" y="0"/>
          <a:ext cx="0" cy="0"/>
          <a:chOff x="0" y="0"/>
          <a:chExt cx="0" cy="0"/>
        </a:xfrm>
      </p:grpSpPr>
      <p:sp>
        <p:nvSpPr>
          <p:cNvPr id="708" name="Google Shape;708;g28f2eeec4b5_0_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9" name="Google Shape;709;g28f2eeec4b5_0_9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
              <a:t>North America</a:t>
            </a:r>
            <a:endParaRPr/>
          </a:p>
        </p:txBody>
      </p:sp>
      <p:sp>
        <p:nvSpPr>
          <p:cNvPr id="710" name="Google Shape;710;g28f2eeec4b5_0_9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g2cff6335890_2_1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1" name="Google Shape;731;g2cff6335890_2_11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
              <a:t>North America</a:t>
            </a:r>
            <a:endParaRPr/>
          </a:p>
        </p:txBody>
      </p:sp>
      <p:sp>
        <p:nvSpPr>
          <p:cNvPr id="732" name="Google Shape;732;g2cff6335890_2_11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g2cf9c745499_0_1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2" name="Google Shape;742;g2cf9c745499_0_12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3" name="Google Shape;743;g2cf9c745499_0_12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0"/>
        <p:cNvGrpSpPr/>
        <p:nvPr/>
      </p:nvGrpSpPr>
      <p:grpSpPr>
        <a:xfrm>
          <a:off x="0" y="0"/>
          <a:ext cx="0" cy="0"/>
          <a:chOff x="0" y="0"/>
          <a:chExt cx="0" cy="0"/>
        </a:xfrm>
      </p:grpSpPr>
      <p:sp>
        <p:nvSpPr>
          <p:cNvPr id="761" name="Google Shape;761;g2d06c9d4ea3_0_20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2" name="Google Shape;762;g2d06c9d4ea3_0_20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63" name="Google Shape;763;g2d06c9d4ea3_0_20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9"/>
        <p:cNvGrpSpPr/>
        <p:nvPr/>
      </p:nvGrpSpPr>
      <p:grpSpPr>
        <a:xfrm>
          <a:off x="0" y="0"/>
          <a:ext cx="0" cy="0"/>
          <a:chOff x="0" y="0"/>
          <a:chExt cx="0" cy="0"/>
        </a:xfrm>
      </p:grpSpPr>
      <p:sp>
        <p:nvSpPr>
          <p:cNvPr id="770" name="Google Shape;770;g2cff6335890_2_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1" name="Google Shape;771;g2cff6335890_2_6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72" name="Google Shape;772;g2cff6335890_2_6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2cff6335890_4_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g2cff6335890_4_7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2" name="Google Shape;182;g2cff6335890_4_7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g2cff6335890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7" name="Google Shape;777;g2cff6335890_0_1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78" name="Google Shape;778;g2cff6335890_0_1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Google Shape;783;g2cff6335890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4" name="Google Shape;784;g2cff6335890_0_3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5" name="Google Shape;785;g2cff6335890_0_3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3"/>
        <p:cNvGrpSpPr/>
        <p:nvPr/>
      </p:nvGrpSpPr>
      <p:grpSpPr>
        <a:xfrm>
          <a:off x="0" y="0"/>
          <a:ext cx="0" cy="0"/>
          <a:chOff x="0" y="0"/>
          <a:chExt cx="0" cy="0"/>
        </a:xfrm>
      </p:grpSpPr>
      <p:sp>
        <p:nvSpPr>
          <p:cNvPr id="794" name="Google Shape;794;g2cff6335890_2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5" name="Google Shape;795;g2cff6335890_2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6" name="Google Shape;796;g2cff6335890_2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5"/>
        <p:cNvGrpSpPr/>
        <p:nvPr/>
      </p:nvGrpSpPr>
      <p:grpSpPr>
        <a:xfrm>
          <a:off x="0" y="0"/>
          <a:ext cx="0" cy="0"/>
          <a:chOff x="0" y="0"/>
          <a:chExt cx="0" cy="0"/>
        </a:xfrm>
      </p:grpSpPr>
      <p:sp>
        <p:nvSpPr>
          <p:cNvPr id="806" name="Google Shape;806;g2cff6335890_2_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7" name="Google Shape;807;g2cff6335890_2_4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8" name="Google Shape;808;g2cff6335890_2_4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g2cff6335890_0_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6" name="Google Shape;816;g2cff6335890_0_4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7" name="Google Shape;817;g2cff6335890_0_4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2d06c9d4ea3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2d06c9d4ea3_0_1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7" name="Google Shape;827;g2d06c9d4ea3_0_1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6"/>
        <p:cNvGrpSpPr/>
        <p:nvPr/>
      </p:nvGrpSpPr>
      <p:grpSpPr>
        <a:xfrm>
          <a:off x="0" y="0"/>
          <a:ext cx="0" cy="0"/>
          <a:chOff x="0" y="0"/>
          <a:chExt cx="0" cy="0"/>
        </a:xfrm>
      </p:grpSpPr>
      <p:sp>
        <p:nvSpPr>
          <p:cNvPr id="837" name="Google Shape;837;g2d06c9d4ea3_0_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8" name="Google Shape;838;g2d06c9d4ea3_0_4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9" name="Google Shape;839;g2d06c9d4ea3_0_4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4"/>
        <p:cNvGrpSpPr/>
        <p:nvPr/>
      </p:nvGrpSpPr>
      <p:grpSpPr>
        <a:xfrm>
          <a:off x="0" y="0"/>
          <a:ext cx="0" cy="0"/>
          <a:chOff x="0" y="0"/>
          <a:chExt cx="0" cy="0"/>
        </a:xfrm>
      </p:grpSpPr>
      <p:sp>
        <p:nvSpPr>
          <p:cNvPr id="855" name="Google Shape;855;g2d06c9d4ea3_0_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6" name="Google Shape;856;g2d06c9d4ea3_0_7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57" name="Google Shape;857;g2d06c9d4ea3_0_7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g2cd87e77cc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5" name="Google Shape;865;g2cd87e77cc7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6" name="Google Shape;866;g2cd87e77cc7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0"/>
        <p:cNvGrpSpPr/>
        <p:nvPr/>
      </p:nvGrpSpPr>
      <p:grpSpPr>
        <a:xfrm>
          <a:off x="0" y="0"/>
          <a:ext cx="0" cy="0"/>
          <a:chOff x="0" y="0"/>
          <a:chExt cx="0" cy="0"/>
        </a:xfrm>
      </p:grpSpPr>
      <p:sp>
        <p:nvSpPr>
          <p:cNvPr id="871" name="Google Shape;871;g2cf9c745499_0_1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2" name="Google Shape;872;g2cf9c745499_0_1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3" name="Google Shape;873;g2cf9c745499_0_1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2cff6335890_4_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g2cff6335890_4_8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2" name="Google Shape;192;g2cff6335890_4_8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6"/>
        <p:cNvGrpSpPr/>
        <p:nvPr/>
      </p:nvGrpSpPr>
      <p:grpSpPr>
        <a:xfrm>
          <a:off x="0" y="0"/>
          <a:ext cx="0" cy="0"/>
          <a:chOff x="0" y="0"/>
          <a:chExt cx="0" cy="0"/>
        </a:xfrm>
      </p:grpSpPr>
      <p:sp>
        <p:nvSpPr>
          <p:cNvPr id="877" name="Google Shape;877;g2cf9c745499_0_1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8" name="Google Shape;878;g2cf9c745499_0_15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9" name="Google Shape;879;g2cf9c745499_0_15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4"/>
        <p:cNvGrpSpPr/>
        <p:nvPr/>
      </p:nvGrpSpPr>
      <p:grpSpPr>
        <a:xfrm>
          <a:off x="0" y="0"/>
          <a:ext cx="0" cy="0"/>
          <a:chOff x="0" y="0"/>
          <a:chExt cx="0" cy="0"/>
        </a:xfrm>
      </p:grpSpPr>
      <p:sp>
        <p:nvSpPr>
          <p:cNvPr id="885" name="Google Shape;885;g2cf9c745499_0_1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6" name="Google Shape;886;g2cf9c745499_0_13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7" name="Google Shape;887;g2cf9c745499_0_13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2"/>
        <p:cNvGrpSpPr/>
        <p:nvPr/>
      </p:nvGrpSpPr>
      <p:grpSpPr>
        <a:xfrm>
          <a:off x="0" y="0"/>
          <a:ext cx="0" cy="0"/>
          <a:chOff x="0" y="0"/>
          <a:chExt cx="0" cy="0"/>
        </a:xfrm>
      </p:grpSpPr>
      <p:sp>
        <p:nvSpPr>
          <p:cNvPr id="893" name="Google Shape;893;g2cf9c745499_0_1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4" name="Google Shape;894;g2cf9c745499_0_14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5" name="Google Shape;895;g2cf9c745499_0_14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0"/>
        <p:cNvGrpSpPr/>
        <p:nvPr/>
      </p:nvGrpSpPr>
      <p:grpSpPr>
        <a:xfrm>
          <a:off x="0" y="0"/>
          <a:ext cx="0" cy="0"/>
          <a:chOff x="0" y="0"/>
          <a:chExt cx="0" cy="0"/>
        </a:xfrm>
      </p:grpSpPr>
      <p:sp>
        <p:nvSpPr>
          <p:cNvPr id="901" name="Google Shape;901;g2cd87e77cc7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2" name="Google Shape;902;g2cd87e77cc7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3" name="Google Shape;903;g2cd87e77cc7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8"/>
        <p:cNvGrpSpPr/>
        <p:nvPr/>
      </p:nvGrpSpPr>
      <p:grpSpPr>
        <a:xfrm>
          <a:off x="0" y="0"/>
          <a:ext cx="0" cy="0"/>
          <a:chOff x="0" y="0"/>
          <a:chExt cx="0" cy="0"/>
        </a:xfrm>
      </p:grpSpPr>
      <p:sp>
        <p:nvSpPr>
          <p:cNvPr id="909" name="Google Shape;909;g2cf9c745499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0" name="Google Shape;910;g2cf9c745499_0_1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1" name="Google Shape;911;g2cf9c745499_0_1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g2d06c9d4ea3_0_1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6" name="Google Shape;916;g2d06c9d4ea3_0_18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7" name="Google Shape;917;g2d06c9d4ea3_0_18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1"/>
        <p:cNvGrpSpPr/>
        <p:nvPr/>
      </p:nvGrpSpPr>
      <p:grpSpPr>
        <a:xfrm>
          <a:off x="0" y="0"/>
          <a:ext cx="0" cy="0"/>
          <a:chOff x="0" y="0"/>
          <a:chExt cx="0" cy="0"/>
        </a:xfrm>
      </p:grpSpPr>
      <p:sp>
        <p:nvSpPr>
          <p:cNvPr id="922" name="Google Shape;922;g2d06c9d4ea3_0_2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3" name="Google Shape;923;g2d06c9d4ea3_0_24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24" name="Google Shape;924;g2d06c9d4ea3_0_24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1"/>
        <p:cNvGrpSpPr/>
        <p:nvPr/>
      </p:nvGrpSpPr>
      <p:grpSpPr>
        <a:xfrm>
          <a:off x="0" y="0"/>
          <a:ext cx="0" cy="0"/>
          <a:chOff x="0" y="0"/>
          <a:chExt cx="0" cy="0"/>
        </a:xfrm>
      </p:grpSpPr>
      <p:sp>
        <p:nvSpPr>
          <p:cNvPr id="942" name="Google Shape;942;g2d06c9d4ea3_0_2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3" name="Google Shape;943;g2d06c9d4ea3_0_23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4" name="Google Shape;944;g2d06c9d4ea3_0_23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9"/>
        <p:cNvGrpSpPr/>
        <p:nvPr/>
      </p:nvGrpSpPr>
      <p:grpSpPr>
        <a:xfrm>
          <a:off x="0" y="0"/>
          <a:ext cx="0" cy="0"/>
          <a:chOff x="0" y="0"/>
          <a:chExt cx="0" cy="0"/>
        </a:xfrm>
      </p:grpSpPr>
      <p:sp>
        <p:nvSpPr>
          <p:cNvPr id="960" name="Google Shape;960;g2cf9c745499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1" name="Google Shape;961;g2cf9c745499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2" name="Google Shape;962;g2cf9c745499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5"/>
        <p:cNvGrpSpPr/>
        <p:nvPr/>
      </p:nvGrpSpPr>
      <p:grpSpPr>
        <a:xfrm>
          <a:off x="0" y="0"/>
          <a:ext cx="0" cy="0"/>
          <a:chOff x="0" y="0"/>
          <a:chExt cx="0" cy="0"/>
        </a:xfrm>
      </p:grpSpPr>
      <p:sp>
        <p:nvSpPr>
          <p:cNvPr id="966" name="Google Shape;966;g2cff6335890_2_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7" name="Google Shape;967;g2cff6335890_2_5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8" name="Google Shape;968;g2cff6335890_2_5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2cff6335890_4_10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g2cff6335890_4_10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0" name="Google Shape;210;g2cff6335890_4_10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7"/>
        <p:cNvGrpSpPr/>
        <p:nvPr/>
      </p:nvGrpSpPr>
      <p:grpSpPr>
        <a:xfrm>
          <a:off x="0" y="0"/>
          <a:ext cx="0" cy="0"/>
          <a:chOff x="0" y="0"/>
          <a:chExt cx="0" cy="0"/>
        </a:xfrm>
      </p:grpSpPr>
      <p:sp>
        <p:nvSpPr>
          <p:cNvPr id="978" name="Google Shape;978;g2cff6335890_0_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9" name="Google Shape;979;g2cff6335890_0_5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0" name="Google Shape;980;g2cff6335890_0_5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6"/>
        <p:cNvGrpSpPr/>
        <p:nvPr/>
      </p:nvGrpSpPr>
      <p:grpSpPr>
        <a:xfrm>
          <a:off x="0" y="0"/>
          <a:ext cx="0" cy="0"/>
          <a:chOff x="0" y="0"/>
          <a:chExt cx="0" cy="0"/>
        </a:xfrm>
      </p:grpSpPr>
      <p:sp>
        <p:nvSpPr>
          <p:cNvPr id="987" name="Google Shape;987;g2cf9c745499_0_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8" name="Google Shape;988;g2cf9c745499_0_3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9" name="Google Shape;989;g2cf9c745499_0_3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5"/>
        <p:cNvGrpSpPr/>
        <p:nvPr/>
      </p:nvGrpSpPr>
      <p:grpSpPr>
        <a:xfrm>
          <a:off x="0" y="0"/>
          <a:ext cx="0" cy="0"/>
          <a:chOff x="0" y="0"/>
          <a:chExt cx="0" cy="0"/>
        </a:xfrm>
      </p:grpSpPr>
      <p:sp>
        <p:nvSpPr>
          <p:cNvPr id="996" name="Google Shape;996;g2cff6335890_2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7" name="Google Shape;997;g2cff6335890_2_1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98" name="Google Shape;998;g2cff6335890_2_1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5"/>
        <p:cNvGrpSpPr/>
        <p:nvPr/>
      </p:nvGrpSpPr>
      <p:grpSpPr>
        <a:xfrm>
          <a:off x="0" y="0"/>
          <a:ext cx="0" cy="0"/>
          <a:chOff x="0" y="0"/>
          <a:chExt cx="0" cy="0"/>
        </a:xfrm>
      </p:grpSpPr>
      <p:sp>
        <p:nvSpPr>
          <p:cNvPr id="1006" name="Google Shape;1006;g2cf9c745499_0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7" name="Google Shape;1007;g2cf9c745499_0_2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08" name="Google Shape;1008;g2cf9c745499_0_2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8"/>
        <p:cNvGrpSpPr/>
        <p:nvPr/>
      </p:nvGrpSpPr>
      <p:grpSpPr>
        <a:xfrm>
          <a:off x="0" y="0"/>
          <a:ext cx="0" cy="0"/>
          <a:chOff x="0" y="0"/>
          <a:chExt cx="0" cy="0"/>
        </a:xfrm>
      </p:grpSpPr>
      <p:sp>
        <p:nvSpPr>
          <p:cNvPr id="1019" name="Google Shape;1019;g2cf9c745499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0" name="Google Shape;1020;g2cf9c745499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1" name="Google Shape;1021;g2cf9c745499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64</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4"/>
        <p:cNvGrpSpPr/>
        <p:nvPr/>
      </p:nvGrpSpPr>
      <p:grpSpPr>
        <a:xfrm>
          <a:off x="0" y="0"/>
          <a:ext cx="0" cy="0"/>
          <a:chOff x="0" y="0"/>
          <a:chExt cx="0" cy="0"/>
        </a:xfrm>
      </p:grpSpPr>
      <p:sp>
        <p:nvSpPr>
          <p:cNvPr id="1025" name="Google Shape;1025;g2cfa9059428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6" name="Google Shape;1026;g2cfa9059428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7" name="Google Shape;1027;g2cfa9059428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3"/>
        <p:cNvGrpSpPr/>
        <p:nvPr/>
      </p:nvGrpSpPr>
      <p:grpSpPr>
        <a:xfrm>
          <a:off x="0" y="0"/>
          <a:ext cx="0" cy="0"/>
          <a:chOff x="0" y="0"/>
          <a:chExt cx="0" cy="0"/>
        </a:xfrm>
      </p:grpSpPr>
      <p:sp>
        <p:nvSpPr>
          <p:cNvPr id="1034" name="Google Shape;1034;g2cf9c745499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5" name="Google Shape;1035;g2cf9c745499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6" name="Google Shape;1036;g2cf9c745499_0_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2"/>
        <p:cNvGrpSpPr/>
        <p:nvPr/>
      </p:nvGrpSpPr>
      <p:grpSpPr>
        <a:xfrm>
          <a:off x="0" y="0"/>
          <a:ext cx="0" cy="0"/>
          <a:chOff x="0" y="0"/>
          <a:chExt cx="0" cy="0"/>
        </a:xfrm>
      </p:grpSpPr>
      <p:sp>
        <p:nvSpPr>
          <p:cNvPr id="1043" name="Google Shape;1043;g2d06c9d4ea3_0_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4" name="Google Shape;1044;g2d06c9d4ea3_0_6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45" name="Google Shape;1045;g2d06c9d4ea3_0_6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67</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1"/>
        <p:cNvGrpSpPr/>
        <p:nvPr/>
      </p:nvGrpSpPr>
      <p:grpSpPr>
        <a:xfrm>
          <a:off x="0" y="0"/>
          <a:ext cx="0" cy="0"/>
          <a:chOff x="0" y="0"/>
          <a:chExt cx="0" cy="0"/>
        </a:xfrm>
      </p:grpSpPr>
      <p:sp>
        <p:nvSpPr>
          <p:cNvPr id="1052" name="Google Shape;1052;g2d06c9d4ea3_0_1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3" name="Google Shape;1053;g2d06c9d4ea3_0_10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g2d06c9d4ea3_0_10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68</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0"/>
        <p:cNvGrpSpPr/>
        <p:nvPr/>
      </p:nvGrpSpPr>
      <p:grpSpPr>
        <a:xfrm>
          <a:off x="0" y="0"/>
          <a:ext cx="0" cy="0"/>
          <a:chOff x="0" y="0"/>
          <a:chExt cx="0" cy="0"/>
        </a:xfrm>
      </p:grpSpPr>
      <p:sp>
        <p:nvSpPr>
          <p:cNvPr id="1061" name="Google Shape;1061;g2d06c9d4ea3_0_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2" name="Google Shape;1062;g2d06c9d4ea3_0_9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63" name="Google Shape;1063;g2d06c9d4ea3_0_9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69</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2cff6335890_4_1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g2cff6335890_4_1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6" name="Google Shape;226;g2cff6335890_4_1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0"/>
        <p:cNvGrpSpPr/>
        <p:nvPr/>
      </p:nvGrpSpPr>
      <p:grpSpPr>
        <a:xfrm>
          <a:off x="0" y="0"/>
          <a:ext cx="0" cy="0"/>
          <a:chOff x="0" y="0"/>
          <a:chExt cx="0" cy="0"/>
        </a:xfrm>
      </p:grpSpPr>
      <p:sp>
        <p:nvSpPr>
          <p:cNvPr id="1071" name="Google Shape;1071;g2cd87e77cc7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2" name="Google Shape;1072;g2cd87e77cc7_0_1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3" name="Google Shape;1073;g2cd87e77cc7_0_1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70</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g2cdd9f3dff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1" name="Google Shape;1081;g2cdd9f3dff3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82" name="Google Shape;1082;g2cdd9f3dff3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71</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5"/>
        <p:cNvGrpSpPr/>
        <p:nvPr/>
      </p:nvGrpSpPr>
      <p:grpSpPr>
        <a:xfrm>
          <a:off x="0" y="0"/>
          <a:ext cx="0" cy="0"/>
          <a:chOff x="0" y="0"/>
          <a:chExt cx="0" cy="0"/>
        </a:xfrm>
      </p:grpSpPr>
      <p:sp>
        <p:nvSpPr>
          <p:cNvPr id="1086" name="Google Shape;1086;g28f2eeec4b5_0_1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7" name="Google Shape;1087;g28f2eeec4b5_0_1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88" name="Google Shape;1088;g28f2eeec4b5_0_1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72</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2"/>
        <p:cNvGrpSpPr/>
        <p:nvPr/>
      </p:nvGrpSpPr>
      <p:grpSpPr>
        <a:xfrm>
          <a:off x="0" y="0"/>
          <a:ext cx="0" cy="0"/>
          <a:chOff x="0" y="0"/>
          <a:chExt cx="0" cy="0"/>
        </a:xfrm>
      </p:grpSpPr>
      <p:sp>
        <p:nvSpPr>
          <p:cNvPr id="1093" name="Google Shape;1093;g2cfa9059428_0_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4" name="Google Shape;1094;g2cfa9059428_0_8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5" name="Google Shape;1095;g2cfa9059428_0_8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73</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8"/>
        <p:cNvGrpSpPr/>
        <p:nvPr/>
      </p:nvGrpSpPr>
      <p:grpSpPr>
        <a:xfrm>
          <a:off x="0" y="0"/>
          <a:ext cx="0" cy="0"/>
          <a:chOff x="0" y="0"/>
          <a:chExt cx="0" cy="0"/>
        </a:xfrm>
      </p:grpSpPr>
      <p:sp>
        <p:nvSpPr>
          <p:cNvPr id="1099" name="Google Shape;1099;g2cdd9f3dff3_0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0" name="Google Shape;1100;g2cdd9f3dff3_0_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01" name="Google Shape;1101;g2cdd9f3dff3_0_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74</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4"/>
        <p:cNvGrpSpPr/>
        <p:nvPr/>
      </p:nvGrpSpPr>
      <p:grpSpPr>
        <a:xfrm>
          <a:off x="0" y="0"/>
          <a:ext cx="0" cy="0"/>
          <a:chOff x="0" y="0"/>
          <a:chExt cx="0" cy="0"/>
        </a:xfrm>
      </p:grpSpPr>
      <p:sp>
        <p:nvSpPr>
          <p:cNvPr id="1105" name="Google Shape;1105;g2cc44893e15_0_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6" name="Google Shape;1106;g2cc44893e15_0_1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07" name="Google Shape;1107;g2cc44893e15_0_1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
              <a:t>75</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1"/>
        <p:cNvGrpSpPr/>
        <p:nvPr/>
      </p:nvGrpSpPr>
      <p:grpSpPr>
        <a:xfrm>
          <a:off x="0" y="0"/>
          <a:ext cx="0" cy="0"/>
          <a:chOff x="0" y="0"/>
          <a:chExt cx="0" cy="0"/>
        </a:xfrm>
      </p:grpSpPr>
      <p:sp>
        <p:nvSpPr>
          <p:cNvPr id="1112" name="Google Shape;1112;g2cfa9059428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3" name="Google Shape;1113;g2cfa9059428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14" name="Google Shape;1114;g2cfa9059428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76</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1"/>
        <p:cNvGrpSpPr/>
        <p:nvPr/>
      </p:nvGrpSpPr>
      <p:grpSpPr>
        <a:xfrm>
          <a:off x="0" y="0"/>
          <a:ext cx="0" cy="0"/>
          <a:chOff x="0" y="0"/>
          <a:chExt cx="0" cy="0"/>
        </a:xfrm>
      </p:grpSpPr>
      <p:sp>
        <p:nvSpPr>
          <p:cNvPr id="1122" name="Google Shape;1122;g2cff6335890_2_1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3" name="Google Shape;1123;g2cff6335890_2_15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24" name="Google Shape;1124;g2cff6335890_2_15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77</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1"/>
        <p:cNvGrpSpPr/>
        <p:nvPr/>
      </p:nvGrpSpPr>
      <p:grpSpPr>
        <a:xfrm>
          <a:off x="0" y="0"/>
          <a:ext cx="0" cy="0"/>
          <a:chOff x="0" y="0"/>
          <a:chExt cx="0" cy="0"/>
        </a:xfrm>
      </p:grpSpPr>
      <p:sp>
        <p:nvSpPr>
          <p:cNvPr id="1132" name="Google Shape;1132;g2d06c9d4ea3_0_1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3" name="Google Shape;1133;g2d06c9d4ea3_0_1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34" name="Google Shape;1134;g2d06c9d4ea3_0_1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78</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g2d06c9d4ea3_0_1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4" name="Google Shape;1154;g2d06c9d4ea3_0_1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55" name="Google Shape;1155;g2d06c9d4ea3_0_13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79</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2cff6335890_4_1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g2cff6335890_4_1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0" name="Google Shape;260;g2cff6335890_4_1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8</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2"/>
        <p:cNvGrpSpPr/>
        <p:nvPr/>
      </p:nvGrpSpPr>
      <p:grpSpPr>
        <a:xfrm>
          <a:off x="0" y="0"/>
          <a:ext cx="0" cy="0"/>
          <a:chOff x="0" y="0"/>
          <a:chExt cx="0" cy="0"/>
        </a:xfrm>
      </p:grpSpPr>
      <p:sp>
        <p:nvSpPr>
          <p:cNvPr id="1163" name="Google Shape;1163;g2cfa9059428_0_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4" name="Google Shape;1164;g2cfa9059428_0_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65" name="Google Shape;1165;g2cfa9059428_0_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80</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0"/>
        <p:cNvGrpSpPr/>
        <p:nvPr/>
      </p:nvGrpSpPr>
      <p:grpSpPr>
        <a:xfrm>
          <a:off x="0" y="0"/>
          <a:ext cx="0" cy="0"/>
          <a:chOff x="0" y="0"/>
          <a:chExt cx="0" cy="0"/>
        </a:xfrm>
      </p:grpSpPr>
      <p:sp>
        <p:nvSpPr>
          <p:cNvPr id="1171" name="Google Shape;1171;g2cff6335890_1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2" name="Google Shape;1172;g2cff6335890_1_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73" name="Google Shape;1173;g2cff6335890_1_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81</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6"/>
        <p:cNvGrpSpPr/>
        <p:nvPr/>
      </p:nvGrpSpPr>
      <p:grpSpPr>
        <a:xfrm>
          <a:off x="0" y="0"/>
          <a:ext cx="0" cy="0"/>
          <a:chOff x="0" y="0"/>
          <a:chExt cx="0" cy="0"/>
        </a:xfrm>
      </p:grpSpPr>
      <p:sp>
        <p:nvSpPr>
          <p:cNvPr id="1177" name="Google Shape;1177;g2cff6335890_0_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8" name="Google Shape;1178;g2cff6335890_0_6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79" name="Google Shape;1179;g2cff6335890_0_6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82</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6"/>
        <p:cNvGrpSpPr/>
        <p:nvPr/>
      </p:nvGrpSpPr>
      <p:grpSpPr>
        <a:xfrm>
          <a:off x="0" y="0"/>
          <a:ext cx="0" cy="0"/>
          <a:chOff x="0" y="0"/>
          <a:chExt cx="0" cy="0"/>
        </a:xfrm>
      </p:grpSpPr>
      <p:sp>
        <p:nvSpPr>
          <p:cNvPr id="1187" name="Google Shape;1187;g2cff6335890_0_1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8" name="Google Shape;1188;g2cff6335890_0_13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9" name="Google Shape;1189;g2cff6335890_0_13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83</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6"/>
        <p:cNvGrpSpPr/>
        <p:nvPr/>
      </p:nvGrpSpPr>
      <p:grpSpPr>
        <a:xfrm>
          <a:off x="0" y="0"/>
          <a:ext cx="0" cy="0"/>
          <a:chOff x="0" y="0"/>
          <a:chExt cx="0" cy="0"/>
        </a:xfrm>
      </p:grpSpPr>
      <p:sp>
        <p:nvSpPr>
          <p:cNvPr id="1197" name="Google Shape;1197;g2cff6335890_0_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8" name="Google Shape;1198;g2cff6335890_0_7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99" name="Google Shape;1199;g2cff6335890_0_7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84</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5"/>
        <p:cNvGrpSpPr/>
        <p:nvPr/>
      </p:nvGrpSpPr>
      <p:grpSpPr>
        <a:xfrm>
          <a:off x="0" y="0"/>
          <a:ext cx="0" cy="0"/>
          <a:chOff x="0" y="0"/>
          <a:chExt cx="0" cy="0"/>
        </a:xfrm>
      </p:grpSpPr>
      <p:sp>
        <p:nvSpPr>
          <p:cNvPr id="1206" name="Google Shape;1206;g2cff6335890_0_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7" name="Google Shape;1207;g2cff6335890_0_8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8" name="Google Shape;1208;g2cff6335890_0_8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85</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5"/>
        <p:cNvGrpSpPr/>
        <p:nvPr/>
      </p:nvGrpSpPr>
      <p:grpSpPr>
        <a:xfrm>
          <a:off x="0" y="0"/>
          <a:ext cx="0" cy="0"/>
          <a:chOff x="0" y="0"/>
          <a:chExt cx="0" cy="0"/>
        </a:xfrm>
      </p:grpSpPr>
      <p:sp>
        <p:nvSpPr>
          <p:cNvPr id="1216" name="Google Shape;1216;g2cff6335890_0_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7" name="Google Shape;1217;g2cff6335890_0_9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8" name="Google Shape;1218;g2cff6335890_0_9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86</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
        <p:cNvGrpSpPr/>
        <p:nvPr/>
      </p:nvGrpSpPr>
      <p:grpSpPr>
        <a:xfrm>
          <a:off x="0" y="0"/>
          <a:ext cx="0" cy="0"/>
          <a:chOff x="0" y="0"/>
          <a:chExt cx="0" cy="0"/>
        </a:xfrm>
      </p:grpSpPr>
      <p:sp>
        <p:nvSpPr>
          <p:cNvPr id="1225" name="Google Shape;1225;g2cff6335890_0_1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6" name="Google Shape;1226;g2cff6335890_0_10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27" name="Google Shape;1227;g2cff6335890_0_10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87</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4"/>
        <p:cNvGrpSpPr/>
        <p:nvPr/>
      </p:nvGrpSpPr>
      <p:grpSpPr>
        <a:xfrm>
          <a:off x="0" y="0"/>
          <a:ext cx="0" cy="0"/>
          <a:chOff x="0" y="0"/>
          <a:chExt cx="0" cy="0"/>
        </a:xfrm>
      </p:grpSpPr>
      <p:sp>
        <p:nvSpPr>
          <p:cNvPr id="1235" name="Google Shape;1235;g2cff6335890_0_1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 name="Google Shape;1236;g2cff6335890_0_12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37" name="Google Shape;1237;g2cff6335890_0_12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88</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3"/>
        <p:cNvGrpSpPr/>
        <p:nvPr/>
      </p:nvGrpSpPr>
      <p:grpSpPr>
        <a:xfrm>
          <a:off x="0" y="0"/>
          <a:ext cx="0" cy="0"/>
          <a:chOff x="0" y="0"/>
          <a:chExt cx="0" cy="0"/>
        </a:xfrm>
      </p:grpSpPr>
      <p:sp>
        <p:nvSpPr>
          <p:cNvPr id="1244" name="Google Shape;1244;g2cff6335890_0_1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5" name="Google Shape;1245;g2cff6335890_0_11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46" name="Google Shape;1246;g2cff6335890_0_11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89</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2cff6335890_4_1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g2cff6335890_4_1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8" name="Google Shape;278;g2cff6335890_4_1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9</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2"/>
        <p:cNvGrpSpPr/>
        <p:nvPr/>
      </p:nvGrpSpPr>
      <p:grpSpPr>
        <a:xfrm>
          <a:off x="0" y="0"/>
          <a:ext cx="0" cy="0"/>
          <a:chOff x="0" y="0"/>
          <a:chExt cx="0" cy="0"/>
        </a:xfrm>
      </p:grpSpPr>
      <p:sp>
        <p:nvSpPr>
          <p:cNvPr id="1253" name="Google Shape;1253;g2cc44893e15_0_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4" name="Google Shape;1254;g2cc44893e15_0_3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55" name="Google Shape;1255;g2cc44893e15_0_3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90</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4"/>
        <p:cNvGrpSpPr/>
        <p:nvPr/>
      </p:nvGrpSpPr>
      <p:grpSpPr>
        <a:xfrm>
          <a:off x="0" y="0"/>
          <a:ext cx="0" cy="0"/>
          <a:chOff x="0" y="0"/>
          <a:chExt cx="0" cy="0"/>
        </a:xfrm>
      </p:grpSpPr>
      <p:sp>
        <p:nvSpPr>
          <p:cNvPr id="1265" name="Google Shape;1265;g28f2eeec4b5_0_1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6" name="Google Shape;1266;g28f2eeec4b5_0_1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7" name="Google Shape;1267;g28f2eeec4b5_0_1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91</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0"/>
        <p:cNvGrpSpPr/>
        <p:nvPr/>
      </p:nvGrpSpPr>
      <p:grpSpPr>
        <a:xfrm>
          <a:off x="0" y="0"/>
          <a:ext cx="0" cy="0"/>
          <a:chOff x="0" y="0"/>
          <a:chExt cx="0" cy="0"/>
        </a:xfrm>
      </p:grpSpPr>
      <p:sp>
        <p:nvSpPr>
          <p:cNvPr id="1271" name="Google Shape;1271;g2d003a22211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2" name="Google Shape;1272;g2d003a22211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73" name="Google Shape;1273;g2d003a22211_1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92</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4"/>
        <p:cNvGrpSpPr/>
        <p:nvPr/>
      </p:nvGrpSpPr>
      <p:grpSpPr>
        <a:xfrm>
          <a:off x="0" y="0"/>
          <a:ext cx="0" cy="0"/>
          <a:chOff x="0" y="0"/>
          <a:chExt cx="0" cy="0"/>
        </a:xfrm>
      </p:grpSpPr>
      <p:sp>
        <p:nvSpPr>
          <p:cNvPr id="1295" name="Google Shape;1295;g2d003a22211_1_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6" name="Google Shape;1296;g2d003a22211_1_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7" name="Google Shape;1297;g2d003a22211_1_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93</a:t>
            </a:fld>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3"/>
        <p:cNvGrpSpPr/>
        <p:nvPr/>
      </p:nvGrpSpPr>
      <p:grpSpPr>
        <a:xfrm>
          <a:off x="0" y="0"/>
          <a:ext cx="0" cy="0"/>
          <a:chOff x="0" y="0"/>
          <a:chExt cx="0" cy="0"/>
        </a:xfrm>
      </p:grpSpPr>
      <p:sp>
        <p:nvSpPr>
          <p:cNvPr id="1324" name="Google Shape;1324;g2d003a22211_1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5" name="Google Shape;1325;g2d003a22211_1_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26" name="Google Shape;1326;g2d003a22211_1_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94</a:t>
            </a:fld>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0"/>
        <p:cNvGrpSpPr/>
        <p:nvPr/>
      </p:nvGrpSpPr>
      <p:grpSpPr>
        <a:xfrm>
          <a:off x="0" y="0"/>
          <a:ext cx="0" cy="0"/>
          <a:chOff x="0" y="0"/>
          <a:chExt cx="0" cy="0"/>
        </a:xfrm>
      </p:grpSpPr>
      <p:sp>
        <p:nvSpPr>
          <p:cNvPr id="1331" name="Google Shape;1331;g2d003a22211_1_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2" name="Google Shape;1332;g2d003a22211_1_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33" name="Google Shape;1333;g2d003a22211_1_5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95</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8"/>
        <p:cNvGrpSpPr/>
        <p:nvPr/>
      </p:nvGrpSpPr>
      <p:grpSpPr>
        <a:xfrm>
          <a:off x="0" y="0"/>
          <a:ext cx="0" cy="0"/>
          <a:chOff x="0" y="0"/>
          <a:chExt cx="0" cy="0"/>
        </a:xfrm>
      </p:grpSpPr>
      <p:sp>
        <p:nvSpPr>
          <p:cNvPr id="1339" name="Google Shape;1339;g2d003a22211_1_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0" name="Google Shape;1340;g2d003a22211_1_6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1" name="Google Shape;1341;g2d003a22211_1_6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96</a:t>
            </a:fld>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6"/>
        <p:cNvGrpSpPr/>
        <p:nvPr/>
      </p:nvGrpSpPr>
      <p:grpSpPr>
        <a:xfrm>
          <a:off x="0" y="0"/>
          <a:ext cx="0" cy="0"/>
          <a:chOff x="0" y="0"/>
          <a:chExt cx="0" cy="0"/>
        </a:xfrm>
      </p:grpSpPr>
      <p:sp>
        <p:nvSpPr>
          <p:cNvPr id="1347" name="Google Shape;1347;g2d003a22211_1_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8" name="Google Shape;1348;g2d003a22211_1_7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49" name="Google Shape;1349;g2d003a22211_1_7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97</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7"/>
        <p:cNvGrpSpPr/>
        <p:nvPr/>
      </p:nvGrpSpPr>
      <p:grpSpPr>
        <a:xfrm>
          <a:off x="0" y="0"/>
          <a:ext cx="0" cy="0"/>
          <a:chOff x="0" y="0"/>
          <a:chExt cx="0" cy="0"/>
        </a:xfrm>
      </p:grpSpPr>
      <p:sp>
        <p:nvSpPr>
          <p:cNvPr id="1358" name="Google Shape;1358;g2d003a22211_1_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9" name="Google Shape;1359;g2d003a22211_1_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60" name="Google Shape;1360;g2d003a22211_1_8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98</a:t>
            </a:fld>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3"/>
        <p:cNvGrpSpPr/>
        <p:nvPr/>
      </p:nvGrpSpPr>
      <p:grpSpPr>
        <a:xfrm>
          <a:off x="0" y="0"/>
          <a:ext cx="0" cy="0"/>
          <a:chOff x="0" y="0"/>
          <a:chExt cx="0" cy="0"/>
        </a:xfrm>
      </p:grpSpPr>
      <p:sp>
        <p:nvSpPr>
          <p:cNvPr id="1384" name="Google Shape;1384;g2d003a22211_1_1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5" name="Google Shape;1385;g2d003a22211_1_10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86" name="Google Shape;1386;g2d003a22211_1_10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
              <a:t>99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Google Shape;16;p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72"/>
        <p:cNvGrpSpPr/>
        <p:nvPr/>
      </p:nvGrpSpPr>
      <p:grpSpPr>
        <a:xfrm>
          <a:off x="0" y="0"/>
          <a:ext cx="0" cy="0"/>
          <a:chOff x="0" y="0"/>
          <a:chExt cx="0" cy="0"/>
        </a:xfrm>
      </p:grpSpPr>
      <p:sp>
        <p:nvSpPr>
          <p:cNvPr id="73" name="Google Shape;73;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8"/>
        <p:cNvGrpSpPr/>
        <p:nvPr/>
      </p:nvGrpSpPr>
      <p:grpSpPr>
        <a:xfrm>
          <a:off x="0" y="0"/>
          <a:ext cx="0" cy="0"/>
          <a:chOff x="0" y="0"/>
          <a:chExt cx="0" cy="0"/>
        </a:xfrm>
      </p:grpSpPr>
      <p:sp>
        <p:nvSpPr>
          <p:cNvPr id="79" name="Google Shape;79;p1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0"/>
        <p:cNvGrpSpPr/>
        <p:nvPr/>
      </p:nvGrpSpPr>
      <p:grpSpPr>
        <a:xfrm>
          <a:off x="0" y="0"/>
          <a:ext cx="0" cy="0"/>
          <a:chOff x="0" y="0"/>
          <a:chExt cx="0" cy="0"/>
        </a:xfrm>
      </p:grpSpPr>
      <p:sp>
        <p:nvSpPr>
          <p:cNvPr id="91" name="Google Shape;91;g2cff6335890_4_6"/>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g2cff6335890_4_6"/>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93" name="Google Shape;93;g2cff6335890_4_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g2cff6335890_4_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g2cff6335890_4_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96"/>
        <p:cNvGrpSpPr/>
        <p:nvPr/>
      </p:nvGrpSpPr>
      <p:grpSpPr>
        <a:xfrm>
          <a:off x="0" y="0"/>
          <a:ext cx="0" cy="0"/>
          <a:chOff x="0" y="0"/>
          <a:chExt cx="0" cy="0"/>
        </a:xfrm>
      </p:grpSpPr>
      <p:sp>
        <p:nvSpPr>
          <p:cNvPr id="97" name="Google Shape;97;g2cff6335890_4_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g2cff6335890_4_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 name="Google Shape;99;g2cff6335890_4_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0" name="Google Shape;100;g2cff6335890_4_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g2cff6335890_4_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02"/>
        <p:cNvGrpSpPr/>
        <p:nvPr/>
      </p:nvGrpSpPr>
      <p:grpSpPr>
        <a:xfrm>
          <a:off x="0" y="0"/>
          <a:ext cx="0" cy="0"/>
          <a:chOff x="0" y="0"/>
          <a:chExt cx="0" cy="0"/>
        </a:xfrm>
      </p:grpSpPr>
      <p:sp>
        <p:nvSpPr>
          <p:cNvPr id="103" name="Google Shape;103;g2cff6335890_4_1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4" name="Google Shape;104;g2cff6335890_4_1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05" name="Google Shape;105;g2cff6335890_4_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g2cff6335890_4_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7" name="Google Shape;107;g2cff6335890_4_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08"/>
        <p:cNvGrpSpPr/>
        <p:nvPr/>
      </p:nvGrpSpPr>
      <p:grpSpPr>
        <a:xfrm>
          <a:off x="0" y="0"/>
          <a:ext cx="0" cy="0"/>
          <a:chOff x="0" y="0"/>
          <a:chExt cx="0" cy="0"/>
        </a:xfrm>
      </p:grpSpPr>
      <p:sp>
        <p:nvSpPr>
          <p:cNvPr id="109" name="Google Shape;109;g2cff6335890_4_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g2cff6335890_4_2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 name="Google Shape;111;g2cff6335890_4_2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g2cff6335890_4_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g2cff6335890_4_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g2cff6335890_4_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115"/>
        <p:cNvGrpSpPr/>
        <p:nvPr/>
      </p:nvGrpSpPr>
      <p:grpSpPr>
        <a:xfrm>
          <a:off x="0" y="0"/>
          <a:ext cx="0" cy="0"/>
          <a:chOff x="0" y="0"/>
          <a:chExt cx="0" cy="0"/>
        </a:xfrm>
      </p:grpSpPr>
      <p:sp>
        <p:nvSpPr>
          <p:cNvPr id="116" name="Google Shape;116;g2cff6335890_4_3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7" name="Google Shape;117;g2cff6335890_4_3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18" name="Google Shape;118;g2cff6335890_4_3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9" name="Google Shape;119;g2cff6335890_4_3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20" name="Google Shape;120;g2cff6335890_4_3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g2cff6335890_4_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 name="Google Shape;122;g2cff6335890_4_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3" name="Google Shape;123;g2cff6335890_4_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24"/>
        <p:cNvGrpSpPr/>
        <p:nvPr/>
      </p:nvGrpSpPr>
      <p:grpSpPr>
        <a:xfrm>
          <a:off x="0" y="0"/>
          <a:ext cx="0" cy="0"/>
          <a:chOff x="0" y="0"/>
          <a:chExt cx="0" cy="0"/>
        </a:xfrm>
      </p:grpSpPr>
      <p:sp>
        <p:nvSpPr>
          <p:cNvPr id="125" name="Google Shape;125;g2cff6335890_4_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6" name="Google Shape;126;g2cff6335890_4_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7" name="Google Shape;127;g2cff6335890_4_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8" name="Google Shape;128;g2cff6335890_4_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9"/>
        <p:cNvGrpSpPr/>
        <p:nvPr/>
      </p:nvGrpSpPr>
      <p:grpSpPr>
        <a:xfrm>
          <a:off x="0" y="0"/>
          <a:ext cx="0" cy="0"/>
          <a:chOff x="0" y="0"/>
          <a:chExt cx="0" cy="0"/>
        </a:xfrm>
      </p:grpSpPr>
      <p:sp>
        <p:nvSpPr>
          <p:cNvPr id="130" name="Google Shape;130;g2cff6335890_4_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 name="Google Shape;131;g2cff6335890_4_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g2cff6335890_4_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133"/>
        <p:cNvGrpSpPr/>
        <p:nvPr/>
      </p:nvGrpSpPr>
      <p:grpSpPr>
        <a:xfrm>
          <a:off x="0" y="0"/>
          <a:ext cx="0" cy="0"/>
          <a:chOff x="0" y="0"/>
          <a:chExt cx="0" cy="0"/>
        </a:xfrm>
      </p:grpSpPr>
      <p:sp>
        <p:nvSpPr>
          <p:cNvPr id="134" name="Google Shape;134;g2cff6335890_4_4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 name="Google Shape;135;g2cff6335890_4_4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36" name="Google Shape;136;g2cff6335890_4_4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37" name="Google Shape;137;g2cff6335890_4_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 name="Google Shape;138;g2cff6335890_4_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9" name="Google Shape;139;g2cff6335890_4_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1"/>
        <p:cNvGrpSpPr/>
        <p:nvPr/>
      </p:nvGrpSpPr>
      <p:grpSpPr>
        <a:xfrm>
          <a:off x="0" y="0"/>
          <a:ext cx="0" cy="0"/>
          <a:chOff x="0" y="0"/>
          <a:chExt cx="0" cy="0"/>
        </a:xfrm>
      </p:grpSpPr>
      <p:sp>
        <p:nvSpPr>
          <p:cNvPr id="22" name="Google Shape;22;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140"/>
        <p:cNvGrpSpPr/>
        <p:nvPr/>
      </p:nvGrpSpPr>
      <p:grpSpPr>
        <a:xfrm>
          <a:off x="0" y="0"/>
          <a:ext cx="0" cy="0"/>
          <a:chOff x="0" y="0"/>
          <a:chExt cx="0" cy="0"/>
        </a:xfrm>
      </p:grpSpPr>
      <p:sp>
        <p:nvSpPr>
          <p:cNvPr id="141" name="Google Shape;141;g2cff6335890_4_5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 name="Google Shape;142;g2cff6335890_4_56"/>
          <p:cNvSpPr>
            <a:spLocks noGrp="1"/>
          </p:cNvSpPr>
          <p:nvPr>
            <p:ph type="pic" idx="2"/>
          </p:nvPr>
        </p:nvSpPr>
        <p:spPr>
          <a:xfrm>
            <a:off x="5183188" y="987425"/>
            <a:ext cx="6172200" cy="4873625"/>
          </a:xfrm>
          <a:prstGeom prst="rect">
            <a:avLst/>
          </a:prstGeom>
          <a:noFill/>
          <a:ln>
            <a:noFill/>
          </a:ln>
        </p:spPr>
      </p:sp>
      <p:sp>
        <p:nvSpPr>
          <p:cNvPr id="143" name="Google Shape;143;g2cff6335890_4_56"/>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44" name="Google Shape;144;g2cff6335890_4_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5" name="Google Shape;145;g2cff6335890_4_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 name="Google Shape;146;g2cff6335890_4_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147"/>
        <p:cNvGrpSpPr/>
        <p:nvPr/>
      </p:nvGrpSpPr>
      <p:grpSpPr>
        <a:xfrm>
          <a:off x="0" y="0"/>
          <a:ext cx="0" cy="0"/>
          <a:chOff x="0" y="0"/>
          <a:chExt cx="0" cy="0"/>
        </a:xfrm>
      </p:grpSpPr>
      <p:sp>
        <p:nvSpPr>
          <p:cNvPr id="148" name="Google Shape;148;g2cff6335890_4_6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 name="Google Shape;149;g2cff6335890_4_6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g2cff6335890_4_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1" name="Google Shape;151;g2cff6335890_4_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2" name="Google Shape;152;g2cff6335890_4_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153"/>
        <p:cNvGrpSpPr/>
        <p:nvPr/>
      </p:nvGrpSpPr>
      <p:grpSpPr>
        <a:xfrm>
          <a:off x="0" y="0"/>
          <a:ext cx="0" cy="0"/>
          <a:chOff x="0" y="0"/>
          <a:chExt cx="0" cy="0"/>
        </a:xfrm>
      </p:grpSpPr>
      <p:sp>
        <p:nvSpPr>
          <p:cNvPr id="154" name="Google Shape;154;g2cff6335890_4_6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5" name="Google Shape;155;g2cff6335890_4_6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 name="Google Shape;156;g2cff6335890_4_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7" name="Google Shape;157;g2cff6335890_4_6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8" name="Google Shape;158;g2cff6335890_4_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7"/>
        <p:cNvGrpSpPr/>
        <p:nvPr/>
      </p:nvGrpSpPr>
      <p:grpSpPr>
        <a:xfrm>
          <a:off x="0" y="0"/>
          <a:ext cx="0" cy="0"/>
          <a:chOff x="0" y="0"/>
          <a:chExt cx="0" cy="0"/>
        </a:xfrm>
      </p:grpSpPr>
      <p:sp>
        <p:nvSpPr>
          <p:cNvPr id="28" name="Google Shape;28;p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33"/>
        <p:cNvGrpSpPr/>
        <p:nvPr/>
      </p:nvGrpSpPr>
      <p:grpSpPr>
        <a:xfrm>
          <a:off x="0" y="0"/>
          <a:ext cx="0" cy="0"/>
          <a:chOff x="0" y="0"/>
          <a:chExt cx="0" cy="0"/>
        </a:xfrm>
      </p:grpSpPr>
      <p:sp>
        <p:nvSpPr>
          <p:cNvPr id="34" name="Google Shape;34;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0"/>
        <p:cNvGrpSpPr/>
        <p:nvPr/>
      </p:nvGrpSpPr>
      <p:grpSpPr>
        <a:xfrm>
          <a:off x="0" y="0"/>
          <a:ext cx="0" cy="0"/>
          <a:chOff x="0" y="0"/>
          <a:chExt cx="0" cy="0"/>
        </a:xfrm>
      </p:grpSpPr>
      <p:sp>
        <p:nvSpPr>
          <p:cNvPr id="41" name="Google Shape;41;p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9"/>
        <p:cNvGrpSpPr/>
        <p:nvPr/>
      </p:nvGrpSpPr>
      <p:grpSpPr>
        <a:xfrm>
          <a:off x="0" y="0"/>
          <a:ext cx="0" cy="0"/>
          <a:chOff x="0" y="0"/>
          <a:chExt cx="0" cy="0"/>
        </a:xfrm>
      </p:grpSpPr>
      <p:sp>
        <p:nvSpPr>
          <p:cNvPr id="50" name="Google Shape;50;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8"/>
        <p:cNvGrpSpPr/>
        <p:nvPr/>
      </p:nvGrpSpPr>
      <p:grpSpPr>
        <a:xfrm>
          <a:off x="0" y="0"/>
          <a:ext cx="0" cy="0"/>
          <a:chOff x="0" y="0"/>
          <a:chExt cx="0" cy="0"/>
        </a:xfrm>
      </p:grpSpPr>
      <p:sp>
        <p:nvSpPr>
          <p:cNvPr id="59" name="Google Shape;59;p1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1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1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5"/>
        <p:cNvGrpSpPr/>
        <p:nvPr/>
      </p:nvGrpSpPr>
      <p:grpSpPr>
        <a:xfrm>
          <a:off x="0" y="0"/>
          <a:ext cx="0" cy="0"/>
          <a:chOff x="0" y="0"/>
          <a:chExt cx="0" cy="0"/>
        </a:xfrm>
      </p:grpSpPr>
      <p:sp>
        <p:nvSpPr>
          <p:cNvPr id="66" name="Google Shape;66;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3"/>
          <p:cNvSpPr>
            <a:spLocks noGrp="1"/>
          </p:cNvSpPr>
          <p:nvPr>
            <p:ph type="pic" idx="2"/>
          </p:nvPr>
        </p:nvSpPr>
        <p:spPr>
          <a:xfrm>
            <a:off x="5183188" y="987425"/>
            <a:ext cx="6172200" cy="4873625"/>
          </a:xfrm>
          <a:prstGeom prst="rect">
            <a:avLst/>
          </a:prstGeom>
          <a:noFill/>
          <a:ln>
            <a:noFill/>
          </a:ln>
        </p:spPr>
      </p:sp>
      <p:sp>
        <p:nvSpPr>
          <p:cNvPr id="68" name="Google Shape;68;p1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Shape 9"/>
        <p:cNvGrpSpPr/>
        <p:nvPr/>
      </p:nvGrpSpPr>
      <p:grpSpPr>
        <a:xfrm>
          <a:off x="0" y="0"/>
          <a:ext cx="0" cy="0"/>
          <a:chOff x="0" y="0"/>
          <a:chExt cx="0" cy="0"/>
        </a:xfrm>
      </p:grpSpPr>
      <p:sp>
        <p:nvSpPr>
          <p:cNvPr id="10" name="Google Shape;10;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Shape 84"/>
        <p:cNvGrpSpPr/>
        <p:nvPr/>
      </p:nvGrpSpPr>
      <p:grpSpPr>
        <a:xfrm>
          <a:off x="0" y="0"/>
          <a:ext cx="0" cy="0"/>
          <a:chOff x="0" y="0"/>
          <a:chExt cx="0" cy="0"/>
        </a:xfrm>
      </p:grpSpPr>
      <p:sp>
        <p:nvSpPr>
          <p:cNvPr id="85" name="Google Shape;85;g2cff6335890_4_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6" name="Google Shape;86;g2cff6335890_4_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7" name="Google Shape;87;g2cff6335890_4_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8" name="Google Shape;88;g2cff6335890_4_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9" name="Google Shape;89;g2cff6335890_4_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00.xml"/><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01.xml"/><Relationship Id="rId1" Type="http://schemas.openxmlformats.org/officeDocument/2006/relationships/slideLayout" Target="../slideLayouts/slideLayout12.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s>
</file>

<file path=ppt/slides/_rels/slide102.xml.rels><?xml version="1.0" encoding="UTF-8" standalone="yes"?>
<Relationships xmlns="http://schemas.openxmlformats.org/package/2006/relationships"><Relationship Id="rId8" Type="http://schemas.openxmlformats.org/officeDocument/2006/relationships/image" Target="../media/image121.jpeg"/><Relationship Id="rId3" Type="http://schemas.openxmlformats.org/officeDocument/2006/relationships/image" Target="../media/image116.jpeg"/><Relationship Id="rId7" Type="http://schemas.openxmlformats.org/officeDocument/2006/relationships/image" Target="../media/image120.png"/><Relationship Id="rId2" Type="http://schemas.openxmlformats.org/officeDocument/2006/relationships/notesSlide" Target="../notesSlides/notesSlide102.xml"/><Relationship Id="rId1" Type="http://schemas.openxmlformats.org/officeDocument/2006/relationships/slideLayout" Target="../slideLayouts/slideLayout12.xml"/><Relationship Id="rId6" Type="http://schemas.openxmlformats.org/officeDocument/2006/relationships/image" Target="../media/image119.png"/><Relationship Id="rId5" Type="http://schemas.openxmlformats.org/officeDocument/2006/relationships/image" Target="../media/image118.jpeg"/><Relationship Id="rId4" Type="http://schemas.openxmlformats.org/officeDocument/2006/relationships/image" Target="../media/image117.png"/></Relationships>
</file>

<file path=ppt/slides/_rels/slide103.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03.xml"/><Relationship Id="rId1" Type="http://schemas.openxmlformats.org/officeDocument/2006/relationships/slideLayout" Target="../slideLayouts/slideLayout12.xml"/><Relationship Id="rId4" Type="http://schemas.openxmlformats.org/officeDocument/2006/relationships/image" Target="../media/image123.pn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127.png"/><Relationship Id="rId7" Type="http://schemas.openxmlformats.org/officeDocument/2006/relationships/image" Target="../media/image131.png"/><Relationship Id="rId2" Type="http://schemas.openxmlformats.org/officeDocument/2006/relationships/notesSlide" Target="../notesSlides/notesSlide108.xml"/><Relationship Id="rId1" Type="http://schemas.openxmlformats.org/officeDocument/2006/relationships/slideLayout" Target="../slideLayouts/slideLayout1.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image" Target="../media/image128.png"/></Relationships>
</file>

<file path=ppt/slides/_rels/slide109.xml.rels><?xml version="1.0" encoding="UTF-8" standalone="yes"?>
<Relationships xmlns="http://schemas.openxmlformats.org/package/2006/relationships"><Relationship Id="rId3" Type="http://schemas.openxmlformats.org/officeDocument/2006/relationships/hyperlink" Target="http://www.youtube.com/watch?v=5n376ZYNzc8" TargetMode="External"/><Relationship Id="rId2" Type="http://schemas.openxmlformats.org/officeDocument/2006/relationships/notesSlide" Target="../notesSlides/notesSlide109.xml"/><Relationship Id="rId1" Type="http://schemas.openxmlformats.org/officeDocument/2006/relationships/slideLayout" Target="../slideLayouts/slideLayout1.xml"/><Relationship Id="rId4" Type="http://schemas.openxmlformats.org/officeDocument/2006/relationships/image" Target="../media/image132.jpe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8.jpeg"/><Relationship Id="rId4" Type="http://schemas.openxmlformats.org/officeDocument/2006/relationships/image" Target="../media/image7.jpeg"/></Relationships>
</file>

<file path=ppt/slides/_rels/slide11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10.xml"/><Relationship Id="rId1" Type="http://schemas.openxmlformats.org/officeDocument/2006/relationships/slideLayout" Target="../slideLayouts/slideLayout1.xml"/><Relationship Id="rId4" Type="http://schemas.openxmlformats.org/officeDocument/2006/relationships/image" Target="../media/image134.pn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12.xml"/><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13.xml"/><Relationship Id="rId1" Type="http://schemas.openxmlformats.org/officeDocument/2006/relationships/slideLayout" Target="../slideLayouts/slideLayout12.xml"/><Relationship Id="rId4" Type="http://schemas.openxmlformats.org/officeDocument/2006/relationships/image" Target="../media/image137.png"/></Relationships>
</file>

<file path=ppt/slides/_rels/slide114.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14.xml"/><Relationship Id="rId1" Type="http://schemas.openxmlformats.org/officeDocument/2006/relationships/slideLayout" Target="../slideLayouts/slideLayout12.xml"/></Relationships>
</file>

<file path=ppt/slides/_rels/slide115.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15.xml"/><Relationship Id="rId1" Type="http://schemas.openxmlformats.org/officeDocument/2006/relationships/slideLayout" Target="../slideLayouts/slideLayout12.xml"/><Relationship Id="rId4" Type="http://schemas.openxmlformats.org/officeDocument/2006/relationships/image" Target="../media/image140.png"/></Relationships>
</file>

<file path=ppt/slides/_rels/slide116.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16.xml"/><Relationship Id="rId1" Type="http://schemas.openxmlformats.org/officeDocument/2006/relationships/slideLayout" Target="../slideLayouts/slideLayout12.xml"/></Relationships>
</file>

<file path=ppt/slides/_rels/slide117.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117.xml"/><Relationship Id="rId1" Type="http://schemas.openxmlformats.org/officeDocument/2006/relationships/slideLayout" Target="../slideLayouts/slideLayout12.xml"/></Relationships>
</file>

<file path=ppt/slides/_rels/slide118.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18.xml"/><Relationship Id="rId1" Type="http://schemas.openxmlformats.org/officeDocument/2006/relationships/slideLayout" Target="../slideLayouts/slideLayout12.xml"/></Relationships>
</file>

<file path=ppt/slides/_rels/slide119.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1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2.xml"/></Relationships>
</file>

<file path=ppt/slides/_rels/slide123.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23.xml"/><Relationship Id="rId1" Type="http://schemas.openxmlformats.org/officeDocument/2006/relationships/slideLayout" Target="../slideLayouts/slideLayout12.xml"/><Relationship Id="rId4" Type="http://schemas.openxmlformats.org/officeDocument/2006/relationships/image" Target="../media/image146.png"/></Relationships>
</file>

<file path=ppt/slides/_rels/slide124.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124.xml"/><Relationship Id="rId1" Type="http://schemas.openxmlformats.org/officeDocument/2006/relationships/slideLayout" Target="../slideLayouts/slideLayout1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18.jpeg"/><Relationship Id="rId11" Type="http://schemas.openxmlformats.org/officeDocument/2006/relationships/image" Target="../media/image23.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png"/><Relationship Id="rId9"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openxmlformats.org/officeDocument/2006/relationships/image" Target="../media/image33.jpeg"/><Relationship Id="rId4" Type="http://schemas.openxmlformats.org/officeDocument/2006/relationships/image" Target="../media/image32.jpe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46.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hyperlink" Target="http://www.youtube.com/watch?v=bsORvM4mNk0" TargetMode="External"/><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61.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68.png"/></Relationships>
</file>

<file path=ppt/slides/_rels/slide4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4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1.xml"/><Relationship Id="rId1" Type="http://schemas.openxmlformats.org/officeDocument/2006/relationships/slideLayout" Target="../slideLayouts/slideLayout1.xml"/><Relationship Id="rId4" Type="http://schemas.openxmlformats.org/officeDocument/2006/relationships/image" Target="../media/image82.png"/></Relationships>
</file>

<file path=ppt/slides/_rels/slide6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2.xml"/><Relationship Id="rId1" Type="http://schemas.openxmlformats.org/officeDocument/2006/relationships/slideLayout" Target="../slideLayouts/slideLayout1.xml"/><Relationship Id="rId4" Type="http://schemas.openxmlformats.org/officeDocument/2006/relationships/image" Target="../media/image84.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5.xml"/><Relationship Id="rId1" Type="http://schemas.openxmlformats.org/officeDocument/2006/relationships/slideLayout" Target="../slideLayouts/slideLayout1.xml"/><Relationship Id="rId4" Type="http://schemas.openxmlformats.org/officeDocument/2006/relationships/image" Target="../media/image86.png"/></Relationships>
</file>

<file path=ppt/slides/_rels/slide6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69.xml"/><Relationship Id="rId1" Type="http://schemas.openxmlformats.org/officeDocument/2006/relationships/slideLayout" Target="../slideLayouts/slideLayout1.xml"/><Relationship Id="rId4" Type="http://schemas.openxmlformats.org/officeDocument/2006/relationships/image" Target="../media/image91.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hyperlink" Target="http://www.youtube.com/watch?v=1jxhFXj3F-k" TargetMode="External"/><Relationship Id="rId2" Type="http://schemas.openxmlformats.org/officeDocument/2006/relationships/notesSlide" Target="../notesSlides/notesSlide73.xml"/><Relationship Id="rId1" Type="http://schemas.openxmlformats.org/officeDocument/2006/relationships/slideLayout" Target="../slideLayouts/slideLayout1.xml"/><Relationship Id="rId4" Type="http://schemas.openxmlformats.org/officeDocument/2006/relationships/image" Target="../media/image93.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7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87.xml"/><Relationship Id="rId1" Type="http://schemas.openxmlformats.org/officeDocument/2006/relationships/slideLayout" Target="../slideLayouts/slideLayout1.xml"/><Relationship Id="rId4" Type="http://schemas.openxmlformats.org/officeDocument/2006/relationships/image" Target="../media/image106.png"/></Relationships>
</file>

<file path=ppt/slides/_rels/slide8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90.xml"/><Relationship Id="rId1" Type="http://schemas.openxmlformats.org/officeDocument/2006/relationships/slideLayout" Target="../slideLayouts/slideLayout1.xml"/><Relationship Id="rId5" Type="http://schemas.openxmlformats.org/officeDocument/2006/relationships/image" Target="../media/image111.png"/><Relationship Id="rId4" Type="http://schemas.openxmlformats.org/officeDocument/2006/relationships/image" Target="../media/image110.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94.xml"/><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95.xml"/><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97.xml"/><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1"/>
          <p:cNvSpPr txBox="1">
            <a:spLocks noGrp="1"/>
          </p:cNvSpPr>
          <p:nvPr>
            <p:ph type="ctrTitle"/>
          </p:nvPr>
        </p:nvSpPr>
        <p:spPr>
          <a:xfrm>
            <a:off x="-19346" y="1844824"/>
            <a:ext cx="12211346" cy="2160239"/>
          </a:xfrm>
          <a:prstGeom prst="rect">
            <a:avLst/>
          </a:prstGeom>
          <a:solidFill>
            <a:srgbClr val="00445C"/>
          </a:solid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F2F2F2"/>
              </a:buClr>
              <a:buSzPct val="100000"/>
              <a:buFont typeface="Open Sans"/>
              <a:buNone/>
            </a:pPr>
            <a:br>
              <a:rPr lang="en" sz="3600" b="1">
                <a:solidFill>
                  <a:srgbClr val="F2F2F2"/>
                </a:solidFill>
                <a:latin typeface="Open Sans"/>
                <a:ea typeface="Open Sans"/>
                <a:cs typeface="Open Sans"/>
                <a:sym typeface="Open Sans"/>
              </a:rPr>
            </a:br>
            <a:br>
              <a:rPr lang="en" sz="3600" b="1">
                <a:solidFill>
                  <a:srgbClr val="F2F2F2"/>
                </a:solidFill>
                <a:latin typeface="Open Sans"/>
                <a:ea typeface="Open Sans"/>
                <a:cs typeface="Open Sans"/>
                <a:sym typeface="Open Sans"/>
              </a:rPr>
            </a:br>
            <a:r>
              <a:rPr lang="en-GB" sz="3100" b="1" err="1">
                <a:solidFill>
                  <a:srgbClr val="F2F2F2"/>
                </a:solidFill>
                <a:latin typeface="Comfortaa"/>
                <a:ea typeface="Comfortaa"/>
                <a:cs typeface="Comfortaa"/>
                <a:sym typeface="Comfortaa"/>
              </a:rPr>
              <a:t>Akıllı</a:t>
            </a:r>
            <a:r>
              <a:rPr lang="en-GB" sz="3100" b="1">
                <a:solidFill>
                  <a:srgbClr val="F2F2F2"/>
                </a:solidFill>
                <a:latin typeface="Comfortaa"/>
                <a:ea typeface="Comfortaa"/>
                <a:cs typeface="Comfortaa"/>
                <a:sym typeface="Comfortaa"/>
              </a:rPr>
              <a:t> </a:t>
            </a:r>
            <a:r>
              <a:rPr lang="en-GB" sz="3100" b="1" err="1">
                <a:solidFill>
                  <a:srgbClr val="F2F2F2"/>
                </a:solidFill>
                <a:latin typeface="Comfortaa"/>
                <a:ea typeface="Comfortaa"/>
                <a:cs typeface="Comfortaa"/>
                <a:sym typeface="Comfortaa"/>
              </a:rPr>
              <a:t>Şehirler</a:t>
            </a:r>
            <a:r>
              <a:rPr lang="en-GB" sz="3100" b="1">
                <a:solidFill>
                  <a:srgbClr val="F2F2F2"/>
                </a:solidFill>
                <a:latin typeface="Comfortaa"/>
                <a:ea typeface="Comfortaa"/>
                <a:cs typeface="Comfortaa"/>
                <a:sym typeface="Comfortaa"/>
              </a:rPr>
              <a:t> </a:t>
            </a:r>
            <a:r>
              <a:rPr lang="en-GB" sz="3100" b="1" err="1">
                <a:solidFill>
                  <a:srgbClr val="F2F2F2"/>
                </a:solidFill>
                <a:latin typeface="Comfortaa"/>
                <a:ea typeface="Comfortaa"/>
                <a:cs typeface="Comfortaa"/>
                <a:sym typeface="Comfortaa"/>
              </a:rPr>
              <a:t>ve</a:t>
            </a:r>
            <a:r>
              <a:rPr lang="en-GB" sz="3100" b="1">
                <a:solidFill>
                  <a:srgbClr val="F2F2F2"/>
                </a:solidFill>
                <a:latin typeface="Comfortaa"/>
                <a:ea typeface="Comfortaa"/>
                <a:cs typeface="Comfortaa"/>
                <a:sym typeface="Comfortaa"/>
              </a:rPr>
              <a:t> </a:t>
            </a:r>
            <a:r>
              <a:rPr lang="en-GB" sz="3100" b="1" err="1">
                <a:solidFill>
                  <a:srgbClr val="F2F2F2"/>
                </a:solidFill>
                <a:latin typeface="Comfortaa"/>
                <a:ea typeface="Comfortaa"/>
                <a:cs typeface="Comfortaa"/>
                <a:sym typeface="Comfortaa"/>
              </a:rPr>
              <a:t>Yenilikçi</a:t>
            </a:r>
            <a:r>
              <a:rPr lang="en-GB" sz="3100" b="1">
                <a:solidFill>
                  <a:srgbClr val="F2F2F2"/>
                </a:solidFill>
                <a:latin typeface="Comfortaa"/>
                <a:ea typeface="Comfortaa"/>
                <a:cs typeface="Comfortaa"/>
                <a:sym typeface="Comfortaa"/>
              </a:rPr>
              <a:t> &amp; </a:t>
            </a:r>
            <a:r>
              <a:rPr lang="en-GB" sz="3100" b="1" err="1">
                <a:solidFill>
                  <a:srgbClr val="F2F2F2"/>
                </a:solidFill>
                <a:latin typeface="Comfortaa"/>
                <a:ea typeface="Comfortaa"/>
                <a:cs typeface="Comfortaa"/>
                <a:sym typeface="Comfortaa"/>
              </a:rPr>
              <a:t>Akıllı</a:t>
            </a:r>
            <a:r>
              <a:rPr lang="en-GB" sz="3100" b="1">
                <a:solidFill>
                  <a:srgbClr val="F2F2F2"/>
                </a:solidFill>
                <a:latin typeface="Comfortaa"/>
                <a:ea typeface="Comfortaa"/>
                <a:cs typeface="Comfortaa"/>
                <a:sym typeface="Comfortaa"/>
              </a:rPr>
              <a:t> </a:t>
            </a:r>
            <a:r>
              <a:rPr lang="en-GB" sz="3100" b="1" err="1">
                <a:solidFill>
                  <a:srgbClr val="F2F2F2"/>
                </a:solidFill>
                <a:latin typeface="Comfortaa"/>
                <a:ea typeface="Comfortaa"/>
                <a:cs typeface="Comfortaa"/>
                <a:sym typeface="Comfortaa"/>
              </a:rPr>
              <a:t>Ulaşım</a:t>
            </a:r>
            <a:r>
              <a:rPr lang="en-GB" sz="3100" b="1">
                <a:solidFill>
                  <a:srgbClr val="F2F2F2"/>
                </a:solidFill>
                <a:latin typeface="Comfortaa"/>
                <a:ea typeface="Comfortaa"/>
                <a:cs typeface="Comfortaa"/>
                <a:sym typeface="Comfortaa"/>
              </a:rPr>
              <a:t> </a:t>
            </a:r>
            <a:r>
              <a:rPr lang="en-GB" sz="3100" b="1" err="1">
                <a:solidFill>
                  <a:srgbClr val="F2F2F2"/>
                </a:solidFill>
                <a:latin typeface="Comfortaa"/>
                <a:ea typeface="Comfortaa"/>
                <a:cs typeface="Comfortaa"/>
                <a:sym typeface="Comfortaa"/>
              </a:rPr>
              <a:t>Teknolojileri</a:t>
            </a:r>
            <a:r>
              <a:rPr lang="en-GB" sz="3100" b="1">
                <a:solidFill>
                  <a:srgbClr val="F2F2F2"/>
                </a:solidFill>
                <a:latin typeface="Comfortaa"/>
                <a:ea typeface="Comfortaa"/>
                <a:cs typeface="Comfortaa"/>
                <a:sym typeface="Comfortaa"/>
              </a:rPr>
              <a:t> - </a:t>
            </a:r>
            <a:r>
              <a:rPr lang="en-GB" sz="3100" b="1" err="1">
                <a:solidFill>
                  <a:srgbClr val="F2F2F2"/>
                </a:solidFill>
                <a:latin typeface="Comfortaa"/>
                <a:ea typeface="Comfortaa"/>
                <a:cs typeface="Comfortaa"/>
                <a:sym typeface="Comfortaa"/>
              </a:rPr>
              <a:t>Otonom</a:t>
            </a:r>
            <a:r>
              <a:rPr lang="en-GB" sz="3100" b="1">
                <a:solidFill>
                  <a:srgbClr val="F2F2F2"/>
                </a:solidFill>
                <a:latin typeface="Comfortaa"/>
                <a:ea typeface="Comfortaa"/>
                <a:cs typeface="Comfortaa"/>
                <a:sym typeface="Comfortaa"/>
              </a:rPr>
              <a:t> </a:t>
            </a:r>
            <a:r>
              <a:rPr lang="en-GB" sz="3100" b="1" err="1">
                <a:solidFill>
                  <a:srgbClr val="F2F2F2"/>
                </a:solidFill>
                <a:latin typeface="Comfortaa"/>
                <a:ea typeface="Comfortaa"/>
                <a:cs typeface="Comfortaa"/>
                <a:sym typeface="Comfortaa"/>
              </a:rPr>
              <a:t>Araçlar</a:t>
            </a:r>
            <a:r>
              <a:rPr lang="en-GB" sz="3100" b="1">
                <a:solidFill>
                  <a:srgbClr val="F2F2F2"/>
                </a:solidFill>
                <a:latin typeface="Comfortaa"/>
                <a:ea typeface="Comfortaa"/>
                <a:cs typeface="Comfortaa"/>
                <a:sym typeface="Comfortaa"/>
              </a:rPr>
              <a:t> </a:t>
            </a:r>
            <a:r>
              <a:rPr lang="en-GB" sz="3100" b="1" err="1">
                <a:solidFill>
                  <a:srgbClr val="F2F2F2"/>
                </a:solidFill>
                <a:latin typeface="Comfortaa"/>
                <a:ea typeface="Comfortaa"/>
                <a:cs typeface="Comfortaa"/>
                <a:sym typeface="Comfortaa"/>
              </a:rPr>
              <a:t>ve</a:t>
            </a:r>
            <a:r>
              <a:rPr lang="en-GB" sz="3100" b="1">
                <a:solidFill>
                  <a:srgbClr val="F2F2F2"/>
                </a:solidFill>
                <a:latin typeface="Comfortaa"/>
                <a:ea typeface="Comfortaa"/>
                <a:cs typeface="Comfortaa"/>
                <a:sym typeface="Comfortaa"/>
              </a:rPr>
              <a:t> </a:t>
            </a:r>
            <a:r>
              <a:rPr lang="en-GB" sz="3100" b="1" err="1">
                <a:solidFill>
                  <a:srgbClr val="F2F2F2"/>
                </a:solidFill>
                <a:latin typeface="Comfortaa"/>
                <a:ea typeface="Comfortaa"/>
                <a:cs typeface="Comfortaa"/>
                <a:sym typeface="Comfortaa"/>
              </a:rPr>
              <a:t>Kentsel</a:t>
            </a:r>
            <a:r>
              <a:rPr lang="en-GB" sz="3100" b="1">
                <a:solidFill>
                  <a:srgbClr val="F2F2F2"/>
                </a:solidFill>
                <a:latin typeface="Comfortaa"/>
                <a:ea typeface="Comfortaa"/>
                <a:cs typeface="Comfortaa"/>
                <a:sym typeface="Comfortaa"/>
              </a:rPr>
              <a:t> </a:t>
            </a:r>
            <a:r>
              <a:rPr lang="en-GB" sz="3100" b="1" err="1">
                <a:solidFill>
                  <a:srgbClr val="F2F2F2"/>
                </a:solidFill>
                <a:latin typeface="Comfortaa"/>
                <a:ea typeface="Comfortaa"/>
                <a:cs typeface="Comfortaa"/>
                <a:sym typeface="Comfortaa"/>
              </a:rPr>
              <a:t>Hava</a:t>
            </a:r>
            <a:r>
              <a:rPr lang="en-GB" sz="3100" b="1">
                <a:solidFill>
                  <a:srgbClr val="F2F2F2"/>
                </a:solidFill>
                <a:latin typeface="Comfortaa"/>
                <a:ea typeface="Comfortaa"/>
                <a:cs typeface="Comfortaa"/>
                <a:sym typeface="Comfortaa"/>
              </a:rPr>
              <a:t> </a:t>
            </a:r>
            <a:r>
              <a:rPr lang="en-GB" sz="3100" b="1" err="1">
                <a:solidFill>
                  <a:srgbClr val="F2F2F2"/>
                </a:solidFill>
                <a:latin typeface="Comfortaa"/>
                <a:ea typeface="Comfortaa"/>
                <a:cs typeface="Comfortaa"/>
                <a:sym typeface="Comfortaa"/>
              </a:rPr>
              <a:t>Hareketliliği</a:t>
            </a:r>
            <a:br>
              <a:rPr lang="en" sz="3100" b="1">
                <a:solidFill>
                  <a:srgbClr val="F2F2F2"/>
                </a:solidFill>
                <a:latin typeface="Open Sans"/>
                <a:ea typeface="Open Sans"/>
                <a:cs typeface="Open Sans"/>
                <a:sym typeface="Open Sans"/>
              </a:rPr>
            </a:br>
            <a:r>
              <a:rPr lang="en" sz="3100" b="1">
                <a:solidFill>
                  <a:srgbClr val="F2F2F2"/>
                </a:solidFill>
                <a:latin typeface="Comfortaa"/>
                <a:ea typeface="Comfortaa"/>
                <a:cs typeface="Comfortaa"/>
                <a:sym typeface="Comfortaa"/>
              </a:rPr>
              <a:t>Eğitim Modülü 8</a:t>
            </a:r>
            <a:br>
              <a:rPr lang="en" sz="3100" b="1">
                <a:solidFill>
                  <a:srgbClr val="F2F2F2"/>
                </a:solidFill>
                <a:latin typeface="Open Sans"/>
                <a:ea typeface="Open Sans"/>
                <a:cs typeface="Open Sans"/>
                <a:sym typeface="Open Sans"/>
              </a:rPr>
            </a:br>
            <a:r>
              <a:rPr lang="en" sz="3100" b="1">
                <a:solidFill>
                  <a:srgbClr val="F2F2F2"/>
                </a:solidFill>
                <a:latin typeface="Comfortaa"/>
                <a:ea typeface="Comfortaa"/>
                <a:cs typeface="Comfortaa"/>
                <a:sym typeface="Comfortaa"/>
              </a:rPr>
              <a:t>2 Mayıs 2024, Ankara</a:t>
            </a:r>
            <a:br>
              <a:rPr lang="en" sz="3600">
                <a:latin typeface="Open Sans"/>
                <a:ea typeface="Open Sans"/>
                <a:cs typeface="Open Sans"/>
                <a:sym typeface="Open Sans"/>
              </a:rPr>
            </a:br>
            <a:endParaRPr>
              <a:solidFill>
                <a:srgbClr val="F2F2F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g2cff6335890_4_172"/>
          <p:cNvSpPr txBox="1"/>
          <p:nvPr/>
        </p:nvSpPr>
        <p:spPr>
          <a:xfrm>
            <a:off x="5517403" y="5228300"/>
            <a:ext cx="1655400" cy="2898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800" b="1" i="0" u="none" strike="noStrike" cap="none" err="1">
                <a:solidFill>
                  <a:srgbClr val="7E7E7E"/>
                </a:solidFill>
                <a:latin typeface="Tahoma"/>
                <a:ea typeface="Tahoma"/>
                <a:cs typeface="Tahoma"/>
                <a:sym typeface="Tahoma"/>
              </a:rPr>
              <a:t>Kısıtlamalar</a:t>
            </a:r>
            <a:endParaRPr sz="1800" b="0" i="0" u="none" strike="noStrike" cap="none">
              <a:solidFill>
                <a:srgbClr val="000000"/>
              </a:solidFill>
              <a:latin typeface="Tahoma"/>
              <a:ea typeface="Tahoma"/>
              <a:cs typeface="Tahoma"/>
              <a:sym typeface="Tahoma"/>
            </a:endParaRPr>
          </a:p>
        </p:txBody>
      </p:sp>
      <p:sp>
        <p:nvSpPr>
          <p:cNvPr id="287" name="Google Shape;287;g2cff6335890_4_172"/>
          <p:cNvSpPr/>
          <p:nvPr/>
        </p:nvSpPr>
        <p:spPr>
          <a:xfrm>
            <a:off x="1390747" y="1202478"/>
            <a:ext cx="8051800" cy="3892550"/>
          </a:xfrm>
          <a:custGeom>
            <a:avLst/>
            <a:gdLst/>
            <a:ahLst/>
            <a:cxnLst/>
            <a:rect l="l" t="t" r="r" b="b"/>
            <a:pathLst>
              <a:path w="8051800" h="3892550" extrusionOk="0">
                <a:moveTo>
                  <a:pt x="7802880" y="1182624"/>
                </a:moveTo>
                <a:lnTo>
                  <a:pt x="5920727" y="1182624"/>
                </a:lnTo>
                <a:lnTo>
                  <a:pt x="5920727" y="1199388"/>
                </a:lnTo>
                <a:lnTo>
                  <a:pt x="7802880" y="1199388"/>
                </a:lnTo>
                <a:lnTo>
                  <a:pt x="7802880" y="1182624"/>
                </a:lnTo>
                <a:close/>
              </a:path>
              <a:path w="8051800" h="3892550" extrusionOk="0">
                <a:moveTo>
                  <a:pt x="8051292" y="3837432"/>
                </a:moveTo>
                <a:lnTo>
                  <a:pt x="8035607" y="3828288"/>
                </a:lnTo>
                <a:lnTo>
                  <a:pt x="7959839" y="3784092"/>
                </a:lnTo>
                <a:lnTo>
                  <a:pt x="7955280" y="3782568"/>
                </a:lnTo>
                <a:lnTo>
                  <a:pt x="7950708" y="3784092"/>
                </a:lnTo>
                <a:lnTo>
                  <a:pt x="7944612" y="3793236"/>
                </a:lnTo>
                <a:lnTo>
                  <a:pt x="7946123" y="3799332"/>
                </a:lnTo>
                <a:lnTo>
                  <a:pt x="7950708" y="3800856"/>
                </a:lnTo>
                <a:lnTo>
                  <a:pt x="7997990" y="3828288"/>
                </a:lnTo>
                <a:lnTo>
                  <a:pt x="1959851" y="3828288"/>
                </a:lnTo>
                <a:lnTo>
                  <a:pt x="1959851" y="1199388"/>
                </a:lnTo>
                <a:lnTo>
                  <a:pt x="3965448" y="1199388"/>
                </a:lnTo>
                <a:lnTo>
                  <a:pt x="3965448" y="1182624"/>
                </a:lnTo>
                <a:lnTo>
                  <a:pt x="1959851" y="1182624"/>
                </a:lnTo>
                <a:lnTo>
                  <a:pt x="1959851" y="55918"/>
                </a:lnTo>
                <a:lnTo>
                  <a:pt x="1985759" y="100584"/>
                </a:lnTo>
                <a:lnTo>
                  <a:pt x="1988807" y="105156"/>
                </a:lnTo>
                <a:lnTo>
                  <a:pt x="1994903" y="106680"/>
                </a:lnTo>
                <a:lnTo>
                  <a:pt x="1999475" y="103632"/>
                </a:lnTo>
                <a:lnTo>
                  <a:pt x="2004047" y="102108"/>
                </a:lnTo>
                <a:lnTo>
                  <a:pt x="2005571" y="96012"/>
                </a:lnTo>
                <a:lnTo>
                  <a:pt x="2002523" y="91440"/>
                </a:lnTo>
                <a:lnTo>
                  <a:pt x="1960740" y="19812"/>
                </a:lnTo>
                <a:lnTo>
                  <a:pt x="1949183" y="0"/>
                </a:lnTo>
                <a:lnTo>
                  <a:pt x="1897367" y="91440"/>
                </a:lnTo>
                <a:lnTo>
                  <a:pt x="1894319" y="96012"/>
                </a:lnTo>
                <a:lnTo>
                  <a:pt x="1895843" y="102108"/>
                </a:lnTo>
                <a:lnTo>
                  <a:pt x="1900415" y="103632"/>
                </a:lnTo>
                <a:lnTo>
                  <a:pt x="1904987" y="106680"/>
                </a:lnTo>
                <a:lnTo>
                  <a:pt x="1911083" y="105156"/>
                </a:lnTo>
                <a:lnTo>
                  <a:pt x="1914131" y="100584"/>
                </a:lnTo>
                <a:lnTo>
                  <a:pt x="1940039" y="55918"/>
                </a:lnTo>
                <a:lnTo>
                  <a:pt x="1940039" y="1182624"/>
                </a:lnTo>
                <a:lnTo>
                  <a:pt x="0" y="1182624"/>
                </a:lnTo>
                <a:lnTo>
                  <a:pt x="0" y="1199388"/>
                </a:lnTo>
                <a:lnTo>
                  <a:pt x="1940039" y="1199388"/>
                </a:lnTo>
                <a:lnTo>
                  <a:pt x="1940039" y="3849624"/>
                </a:lnTo>
                <a:lnTo>
                  <a:pt x="1959851" y="3849624"/>
                </a:lnTo>
                <a:lnTo>
                  <a:pt x="1959851" y="3846576"/>
                </a:lnTo>
                <a:lnTo>
                  <a:pt x="7997990" y="3846576"/>
                </a:lnTo>
                <a:lnTo>
                  <a:pt x="7950708" y="3874008"/>
                </a:lnTo>
                <a:lnTo>
                  <a:pt x="7946123" y="3877056"/>
                </a:lnTo>
                <a:lnTo>
                  <a:pt x="7944612" y="3881628"/>
                </a:lnTo>
                <a:lnTo>
                  <a:pt x="7950708" y="3890772"/>
                </a:lnTo>
                <a:lnTo>
                  <a:pt x="7955280" y="3892296"/>
                </a:lnTo>
                <a:lnTo>
                  <a:pt x="7959839" y="3890772"/>
                </a:lnTo>
                <a:lnTo>
                  <a:pt x="8035607" y="3846576"/>
                </a:lnTo>
                <a:lnTo>
                  <a:pt x="8051292" y="3837432"/>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88" name="Google Shape;288;g2cff6335890_4_172"/>
          <p:cNvSpPr txBox="1"/>
          <p:nvPr/>
        </p:nvSpPr>
        <p:spPr>
          <a:xfrm>
            <a:off x="3821034" y="5151416"/>
            <a:ext cx="1058295" cy="566822"/>
          </a:xfrm>
          <a:prstGeom prst="rect">
            <a:avLst/>
          </a:prstGeom>
          <a:noFill/>
          <a:ln>
            <a:noFill/>
          </a:ln>
        </p:spPr>
        <p:txBody>
          <a:bodyPr spcFirstLastPara="1" wrap="square" lIns="0" tIns="12700" rIns="0" bIns="0" anchor="t" anchorCtr="0">
            <a:spAutoFit/>
          </a:bodyPr>
          <a:lstStyle/>
          <a:p>
            <a:pPr marL="218440" marR="5080" lvl="0" indent="-205740" algn="l" rtl="0">
              <a:lnSpc>
                <a:spcPct val="100000"/>
              </a:lnSpc>
              <a:spcBef>
                <a:spcPts val="0"/>
              </a:spcBef>
              <a:spcAft>
                <a:spcPts val="0"/>
              </a:spcAft>
              <a:buNone/>
            </a:pPr>
            <a:r>
              <a:rPr lang="en-GB" sz="1800" b="1" i="0" u="none" strike="noStrike" cap="none" err="1">
                <a:solidFill>
                  <a:srgbClr val="7E7E7E"/>
                </a:solidFill>
                <a:latin typeface="Tahoma"/>
                <a:ea typeface="Tahoma"/>
                <a:cs typeface="Tahoma"/>
                <a:sym typeface="Tahoma"/>
              </a:rPr>
              <a:t>İktisadi</a:t>
            </a:r>
            <a:r>
              <a:rPr lang="en-GB" sz="1800" b="1" i="0" u="none" strike="noStrike" cap="none">
                <a:solidFill>
                  <a:srgbClr val="7E7E7E"/>
                </a:solidFill>
                <a:latin typeface="Tahoma"/>
                <a:ea typeface="Tahoma"/>
                <a:cs typeface="Tahoma"/>
                <a:sym typeface="Tahoma"/>
              </a:rPr>
              <a:t> </a:t>
            </a:r>
          </a:p>
          <a:p>
            <a:pPr marL="218440" marR="5080" lvl="0" indent="-205740" algn="l" rtl="0">
              <a:lnSpc>
                <a:spcPct val="100000"/>
              </a:lnSpc>
              <a:spcBef>
                <a:spcPts val="0"/>
              </a:spcBef>
              <a:spcAft>
                <a:spcPts val="0"/>
              </a:spcAft>
              <a:buNone/>
            </a:pPr>
            <a:r>
              <a:rPr lang="en-GB" sz="1800" b="1" i="0" u="none" strike="noStrike" cap="none">
                <a:solidFill>
                  <a:srgbClr val="7E7E7E"/>
                </a:solidFill>
                <a:latin typeface="Tahoma"/>
                <a:ea typeface="Tahoma"/>
                <a:cs typeface="Tahoma"/>
                <a:sym typeface="Tahoma"/>
              </a:rPr>
              <a:t>(</a:t>
            </a:r>
            <a:r>
              <a:rPr lang="en-GB" sz="1800" b="1" i="0" u="none" strike="noStrike" cap="none" err="1">
                <a:solidFill>
                  <a:srgbClr val="7E7E7E"/>
                </a:solidFill>
                <a:latin typeface="Tahoma"/>
                <a:ea typeface="Tahoma"/>
                <a:cs typeface="Tahoma"/>
                <a:sym typeface="Tahoma"/>
              </a:rPr>
              <a:t>fiyat</a:t>
            </a:r>
            <a:r>
              <a:rPr lang="en-GB" sz="1800" b="1" i="0" u="none" strike="noStrike" cap="none">
                <a:solidFill>
                  <a:srgbClr val="7E7E7E"/>
                </a:solidFill>
                <a:latin typeface="Tahoma"/>
                <a:ea typeface="Tahoma"/>
                <a:cs typeface="Tahoma"/>
                <a:sym typeface="Tahoma"/>
              </a:rPr>
              <a:t>)</a:t>
            </a:r>
            <a:endParaRPr sz="1800" b="0" i="0" u="none" strike="noStrike" cap="none">
              <a:solidFill>
                <a:srgbClr val="000000"/>
              </a:solidFill>
              <a:latin typeface="Tahoma"/>
              <a:ea typeface="Tahoma"/>
              <a:cs typeface="Tahoma"/>
              <a:sym typeface="Tahoma"/>
            </a:endParaRPr>
          </a:p>
        </p:txBody>
      </p:sp>
      <p:sp>
        <p:nvSpPr>
          <p:cNvPr id="289" name="Google Shape;289;g2cff6335890_4_172"/>
          <p:cNvSpPr txBox="1"/>
          <p:nvPr/>
        </p:nvSpPr>
        <p:spPr>
          <a:xfrm>
            <a:off x="7664479" y="5228300"/>
            <a:ext cx="2456400" cy="2898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800" b="1" i="0" u="none" strike="noStrike" cap="none" err="1">
                <a:solidFill>
                  <a:srgbClr val="7E7E7E"/>
                </a:solidFill>
                <a:latin typeface="Tahoma"/>
                <a:ea typeface="Tahoma"/>
                <a:cs typeface="Tahoma"/>
                <a:sym typeface="Tahoma"/>
              </a:rPr>
              <a:t>Kombinasyonlar</a:t>
            </a:r>
            <a:endParaRPr lang="en-GB" sz="1800" b="0" i="0" u="none" strike="noStrike" cap="none">
              <a:solidFill>
                <a:srgbClr val="000000"/>
              </a:solidFill>
              <a:latin typeface="Tahoma"/>
              <a:ea typeface="Tahoma"/>
              <a:cs typeface="Tahoma"/>
              <a:sym typeface="Tahoma"/>
            </a:endParaRPr>
          </a:p>
        </p:txBody>
      </p:sp>
      <p:sp>
        <p:nvSpPr>
          <p:cNvPr id="290" name="Google Shape;290;g2cff6335890_4_172"/>
          <p:cNvSpPr txBox="1"/>
          <p:nvPr/>
        </p:nvSpPr>
        <p:spPr>
          <a:xfrm>
            <a:off x="8230025" y="4623425"/>
            <a:ext cx="1497300" cy="2898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 sz="1800" b="1" i="0" u="none" strike="noStrike" cap="none">
                <a:solidFill>
                  <a:srgbClr val="000000"/>
                </a:solidFill>
                <a:latin typeface="Tahoma"/>
                <a:ea typeface="Tahoma"/>
                <a:cs typeface="Tahoma"/>
                <a:sym typeface="Tahoma"/>
              </a:rPr>
              <a:t>Araçlar</a:t>
            </a:r>
            <a:endParaRPr sz="1800" b="0" i="0" u="none" strike="noStrike" cap="none">
              <a:solidFill>
                <a:srgbClr val="000000"/>
              </a:solidFill>
              <a:latin typeface="Tahoma"/>
              <a:ea typeface="Tahoma"/>
              <a:cs typeface="Tahoma"/>
              <a:sym typeface="Tahoma"/>
            </a:endParaRPr>
          </a:p>
        </p:txBody>
      </p:sp>
      <p:sp>
        <p:nvSpPr>
          <p:cNvPr id="291" name="Google Shape;291;g2cff6335890_4_172"/>
          <p:cNvSpPr txBox="1"/>
          <p:nvPr/>
        </p:nvSpPr>
        <p:spPr>
          <a:xfrm>
            <a:off x="1866998" y="903200"/>
            <a:ext cx="1351800" cy="2898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800" b="1" i="0" u="none" strike="noStrike" cap="none" err="1">
                <a:solidFill>
                  <a:srgbClr val="000000"/>
                </a:solidFill>
                <a:latin typeface="Tahoma"/>
                <a:ea typeface="Tahoma"/>
                <a:cs typeface="Tahoma"/>
                <a:sym typeface="Tahoma"/>
              </a:rPr>
              <a:t>Stratejiler</a:t>
            </a:r>
            <a:endParaRPr sz="1800" b="0" i="0" u="none" strike="noStrike" cap="none">
              <a:solidFill>
                <a:srgbClr val="000000"/>
              </a:solidFill>
              <a:latin typeface="Tahoma"/>
              <a:ea typeface="Tahoma"/>
              <a:cs typeface="Tahoma"/>
              <a:sym typeface="Tahoma"/>
            </a:endParaRPr>
          </a:p>
        </p:txBody>
      </p:sp>
      <p:sp>
        <p:nvSpPr>
          <p:cNvPr id="292" name="Google Shape;292;g2cff6335890_4_172"/>
          <p:cNvSpPr txBox="1"/>
          <p:nvPr/>
        </p:nvSpPr>
        <p:spPr>
          <a:xfrm rot="-5400000">
            <a:off x="425609" y="3540246"/>
            <a:ext cx="1734820" cy="562959"/>
          </a:xfrm>
          <a:prstGeom prst="rect">
            <a:avLst/>
          </a:prstGeom>
          <a:noFill/>
          <a:ln>
            <a:noFill/>
          </a:ln>
        </p:spPr>
        <p:txBody>
          <a:bodyPr spcFirstLastPara="1" wrap="square" lIns="0" tIns="8875" rIns="0" bIns="0" anchor="t" anchorCtr="0">
            <a:spAutoFit/>
          </a:bodyPr>
          <a:lstStyle/>
          <a:p>
            <a:pPr marL="12700" marR="0" lvl="0" indent="0" algn="ctr" rtl="0">
              <a:lnSpc>
                <a:spcPct val="100000"/>
              </a:lnSpc>
              <a:spcBef>
                <a:spcPts val="0"/>
              </a:spcBef>
              <a:spcAft>
                <a:spcPts val="0"/>
              </a:spcAft>
              <a:buNone/>
            </a:pPr>
            <a:r>
              <a:rPr lang="en-GB" sz="1800" b="1" i="0" u="none" strike="noStrike" cap="none" err="1">
                <a:solidFill>
                  <a:srgbClr val="7E7E7E"/>
                </a:solidFill>
                <a:latin typeface="Tahoma"/>
                <a:ea typeface="Tahoma"/>
                <a:cs typeface="Tahoma"/>
                <a:sym typeface="Tahoma"/>
              </a:rPr>
              <a:t>Verimliliği</a:t>
            </a:r>
            <a:r>
              <a:rPr lang="en-GB" sz="1800" b="1" i="0" u="none" strike="noStrike" cap="none">
                <a:solidFill>
                  <a:srgbClr val="7E7E7E"/>
                </a:solidFill>
                <a:latin typeface="Tahoma"/>
                <a:ea typeface="Tahoma"/>
                <a:cs typeface="Tahoma"/>
                <a:sym typeface="Tahoma"/>
              </a:rPr>
              <a:t> </a:t>
            </a:r>
            <a:r>
              <a:rPr lang="en-GB" sz="1800" b="1" i="0" u="none" strike="noStrike" cap="none" err="1">
                <a:solidFill>
                  <a:srgbClr val="7E7E7E"/>
                </a:solidFill>
                <a:latin typeface="Tahoma"/>
                <a:ea typeface="Tahoma"/>
                <a:cs typeface="Tahoma"/>
                <a:sym typeface="Tahoma"/>
              </a:rPr>
              <a:t>artırın</a:t>
            </a:r>
            <a:endParaRPr sz="1800" b="0" i="0" u="none" strike="noStrike" cap="none">
              <a:solidFill>
                <a:srgbClr val="000000"/>
              </a:solidFill>
              <a:latin typeface="Tahoma"/>
              <a:ea typeface="Tahoma"/>
              <a:cs typeface="Tahoma"/>
              <a:sym typeface="Tahoma"/>
            </a:endParaRPr>
          </a:p>
        </p:txBody>
      </p:sp>
      <p:sp>
        <p:nvSpPr>
          <p:cNvPr id="293" name="Google Shape;293;g2cff6335890_4_172"/>
          <p:cNvSpPr txBox="1"/>
          <p:nvPr/>
        </p:nvSpPr>
        <p:spPr>
          <a:xfrm rot="-5400000">
            <a:off x="617376" y="1407663"/>
            <a:ext cx="1363349" cy="562959"/>
          </a:xfrm>
          <a:prstGeom prst="rect">
            <a:avLst/>
          </a:prstGeom>
          <a:noFill/>
          <a:ln>
            <a:noFill/>
          </a:ln>
        </p:spPr>
        <p:txBody>
          <a:bodyPr spcFirstLastPara="1" wrap="square" lIns="0" tIns="8875" rIns="0" bIns="0" anchor="t" anchorCtr="0">
            <a:spAutoFit/>
          </a:bodyPr>
          <a:lstStyle/>
          <a:p>
            <a:pPr marL="78105" marR="5080" lvl="0" indent="-66040" algn="ctr" rtl="0">
              <a:lnSpc>
                <a:spcPct val="100000"/>
              </a:lnSpc>
              <a:spcBef>
                <a:spcPts val="0"/>
              </a:spcBef>
              <a:spcAft>
                <a:spcPts val="0"/>
              </a:spcAft>
              <a:buNone/>
            </a:pPr>
            <a:r>
              <a:rPr lang="en-GB" sz="1800" b="1" i="0" u="none" strike="noStrike" cap="none">
                <a:solidFill>
                  <a:srgbClr val="7E7E7E"/>
                </a:solidFill>
                <a:latin typeface="Tahoma"/>
                <a:ea typeface="Tahoma"/>
                <a:cs typeface="Tahoma"/>
                <a:sym typeface="Tahoma"/>
              </a:rPr>
              <a:t>Mod </a:t>
            </a:r>
            <a:r>
              <a:rPr lang="en-GB" sz="1800" b="1" i="0" u="none" strike="noStrike" cap="none" err="1">
                <a:solidFill>
                  <a:srgbClr val="7E7E7E"/>
                </a:solidFill>
                <a:latin typeface="Tahoma"/>
                <a:ea typeface="Tahoma"/>
                <a:cs typeface="Tahoma"/>
                <a:sym typeface="Tahoma"/>
              </a:rPr>
              <a:t>değişimleri</a:t>
            </a:r>
            <a:endParaRPr sz="1800" b="0" i="0" u="none" strike="noStrike" cap="none">
              <a:solidFill>
                <a:srgbClr val="000000"/>
              </a:solidFill>
              <a:latin typeface="Tahoma"/>
              <a:ea typeface="Tahoma"/>
              <a:cs typeface="Tahoma"/>
              <a:sym typeface="Tahoma"/>
            </a:endParaRPr>
          </a:p>
        </p:txBody>
      </p:sp>
      <p:sp>
        <p:nvSpPr>
          <p:cNvPr id="294" name="Google Shape;294;g2cff6335890_4_172"/>
          <p:cNvSpPr txBox="1"/>
          <p:nvPr/>
        </p:nvSpPr>
        <p:spPr>
          <a:xfrm>
            <a:off x="1664908" y="2562903"/>
            <a:ext cx="1596295" cy="474489"/>
          </a:xfrm>
          <a:prstGeom prst="rect">
            <a:avLst/>
          </a:prstGeom>
          <a:noFill/>
          <a:ln>
            <a:noFill/>
          </a:ln>
        </p:spPr>
        <p:txBody>
          <a:bodyPr spcFirstLastPara="1" wrap="square" lIns="0" tIns="12700" rIns="0" bIns="0" anchor="t" anchorCtr="0">
            <a:spAutoFit/>
          </a:bodyPr>
          <a:lstStyle/>
          <a:p>
            <a:pPr marL="12700" marR="0" lvl="0" indent="17780" algn="ctr" rtl="0">
              <a:lnSpc>
                <a:spcPct val="100000"/>
              </a:lnSpc>
              <a:spcBef>
                <a:spcPts val="0"/>
              </a:spcBef>
              <a:spcAft>
                <a:spcPts val="0"/>
              </a:spcAft>
              <a:buNone/>
            </a:pPr>
            <a:r>
              <a:rPr lang="en-GB" sz="1500" b="0" i="0" u="none" strike="noStrike" cap="none">
                <a:solidFill>
                  <a:srgbClr val="000000"/>
                </a:solidFill>
                <a:latin typeface="Tahoma"/>
                <a:ea typeface="Tahoma"/>
                <a:cs typeface="Tahoma"/>
                <a:sym typeface="Tahoma"/>
              </a:rPr>
              <a:t>Özel </a:t>
            </a:r>
            <a:r>
              <a:rPr lang="en-GB" sz="1500" b="0" i="0" u="none" strike="noStrike" cap="none" err="1">
                <a:solidFill>
                  <a:srgbClr val="000000"/>
                </a:solidFill>
                <a:latin typeface="Tahoma"/>
                <a:ea typeface="Tahoma"/>
                <a:cs typeface="Tahoma"/>
                <a:sym typeface="Tahoma"/>
              </a:rPr>
              <a:t>Araç</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doluluğunda</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artış</a:t>
            </a:r>
            <a:endParaRPr sz="1500" b="0" i="0" u="none" strike="noStrike" cap="none">
              <a:solidFill>
                <a:srgbClr val="000000"/>
              </a:solidFill>
              <a:latin typeface="Tahoma"/>
              <a:ea typeface="Tahoma"/>
              <a:cs typeface="Tahoma"/>
              <a:sym typeface="Tahoma"/>
            </a:endParaRPr>
          </a:p>
        </p:txBody>
      </p:sp>
      <p:sp>
        <p:nvSpPr>
          <p:cNvPr id="295" name="Google Shape;295;g2cff6335890_4_172"/>
          <p:cNvSpPr txBox="1"/>
          <p:nvPr/>
        </p:nvSpPr>
        <p:spPr>
          <a:xfrm>
            <a:off x="1769715" y="3294422"/>
            <a:ext cx="1497330" cy="474489"/>
          </a:xfrm>
          <a:prstGeom prst="rect">
            <a:avLst/>
          </a:prstGeom>
          <a:noFill/>
          <a:ln>
            <a:noFill/>
          </a:ln>
        </p:spPr>
        <p:txBody>
          <a:bodyPr spcFirstLastPara="1" wrap="square" lIns="0" tIns="12700" rIns="0" bIns="0" anchor="t" anchorCtr="0">
            <a:spAutoFit/>
          </a:bodyPr>
          <a:lstStyle/>
          <a:p>
            <a:pPr marL="12700" marR="0" lvl="0" indent="0" algn="ctr" rtl="0">
              <a:lnSpc>
                <a:spcPct val="100000"/>
              </a:lnSpc>
              <a:spcBef>
                <a:spcPts val="0"/>
              </a:spcBef>
              <a:spcAft>
                <a:spcPts val="0"/>
              </a:spcAft>
              <a:buNone/>
            </a:pPr>
            <a:r>
              <a:rPr lang="en-GB" sz="1500" b="0" i="0" u="none" strike="noStrike" cap="none" err="1">
                <a:solidFill>
                  <a:srgbClr val="000000"/>
                </a:solidFill>
                <a:latin typeface="Tahoma"/>
                <a:ea typeface="Tahoma"/>
                <a:cs typeface="Tahoma"/>
                <a:sym typeface="Tahoma"/>
              </a:rPr>
              <a:t>Şebekenin</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Yeniden</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Dağıtımı</a:t>
            </a:r>
            <a:endParaRPr sz="1500" b="0" i="0" u="none" strike="noStrike" cap="none">
              <a:solidFill>
                <a:srgbClr val="000000"/>
              </a:solidFill>
              <a:latin typeface="Tahoma"/>
              <a:ea typeface="Tahoma"/>
              <a:cs typeface="Tahoma"/>
              <a:sym typeface="Tahoma"/>
            </a:endParaRPr>
          </a:p>
        </p:txBody>
      </p:sp>
      <p:sp>
        <p:nvSpPr>
          <p:cNvPr id="296" name="Google Shape;296;g2cff6335890_4_172"/>
          <p:cNvSpPr txBox="1"/>
          <p:nvPr/>
        </p:nvSpPr>
        <p:spPr>
          <a:xfrm>
            <a:off x="1708611" y="3808010"/>
            <a:ext cx="1503061" cy="474489"/>
          </a:xfrm>
          <a:prstGeom prst="rect">
            <a:avLst/>
          </a:prstGeom>
          <a:noFill/>
          <a:ln>
            <a:noFill/>
          </a:ln>
        </p:spPr>
        <p:txBody>
          <a:bodyPr spcFirstLastPara="1" wrap="square" lIns="0" tIns="12700" rIns="0" bIns="0" anchor="t" anchorCtr="0">
            <a:spAutoFit/>
          </a:bodyPr>
          <a:lstStyle/>
          <a:p>
            <a:pPr marL="0" marR="5080" lvl="0" indent="0" algn="ctr" rtl="0">
              <a:lnSpc>
                <a:spcPct val="100000"/>
              </a:lnSpc>
              <a:spcBef>
                <a:spcPts val="0"/>
              </a:spcBef>
              <a:spcAft>
                <a:spcPts val="0"/>
              </a:spcAft>
              <a:buNone/>
            </a:pPr>
            <a:r>
              <a:rPr lang="en-GB" sz="1500" b="0" i="0" u="none" strike="noStrike" cap="none" err="1">
                <a:solidFill>
                  <a:srgbClr val="000000"/>
                </a:solidFill>
                <a:latin typeface="Tahoma"/>
                <a:ea typeface="Tahoma"/>
                <a:cs typeface="Tahoma"/>
                <a:sym typeface="Tahoma"/>
              </a:rPr>
              <a:t>Yeniden</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Dağıtım</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Zamanı</a:t>
            </a:r>
            <a:endParaRPr sz="1500" b="0" i="0" u="none" strike="noStrike" cap="none">
              <a:solidFill>
                <a:srgbClr val="000000"/>
              </a:solidFill>
              <a:latin typeface="Tahoma"/>
              <a:ea typeface="Tahoma"/>
              <a:cs typeface="Tahoma"/>
              <a:sym typeface="Tahoma"/>
            </a:endParaRPr>
          </a:p>
        </p:txBody>
      </p:sp>
      <p:sp>
        <p:nvSpPr>
          <p:cNvPr id="297" name="Google Shape;297;g2cff6335890_4_172"/>
          <p:cNvSpPr txBox="1"/>
          <p:nvPr/>
        </p:nvSpPr>
        <p:spPr>
          <a:xfrm>
            <a:off x="2049525" y="4501625"/>
            <a:ext cx="824696" cy="2436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500" b="0" i="0" u="none" strike="noStrike" cap="none" err="1">
                <a:solidFill>
                  <a:srgbClr val="000000"/>
                </a:solidFill>
                <a:latin typeface="Tahoma"/>
                <a:ea typeface="Tahoma"/>
                <a:cs typeface="Tahoma"/>
                <a:sym typeface="Tahoma"/>
              </a:rPr>
              <a:t>Teknoloji</a:t>
            </a:r>
            <a:endParaRPr sz="1500" b="0" i="0" u="none" strike="noStrike" cap="none">
              <a:solidFill>
                <a:srgbClr val="000000"/>
              </a:solidFill>
              <a:latin typeface="Tahoma"/>
              <a:ea typeface="Tahoma"/>
              <a:cs typeface="Tahoma"/>
              <a:sym typeface="Tahoma"/>
            </a:endParaRPr>
          </a:p>
        </p:txBody>
      </p:sp>
      <p:grpSp>
        <p:nvGrpSpPr>
          <p:cNvPr id="298" name="Google Shape;298;g2cff6335890_4_172"/>
          <p:cNvGrpSpPr/>
          <p:nvPr/>
        </p:nvGrpSpPr>
        <p:grpSpPr>
          <a:xfrm>
            <a:off x="1773271" y="1249722"/>
            <a:ext cx="7421880" cy="3790189"/>
            <a:chOff x="1528572" y="2563367"/>
            <a:chExt cx="7421880" cy="3790189"/>
          </a:xfrm>
        </p:grpSpPr>
        <p:sp>
          <p:nvSpPr>
            <p:cNvPr id="299" name="Google Shape;299;g2cff6335890_4_172"/>
            <p:cNvSpPr/>
            <p:nvPr/>
          </p:nvSpPr>
          <p:spPr>
            <a:xfrm>
              <a:off x="1528572" y="4430268"/>
              <a:ext cx="7421880" cy="626745"/>
            </a:xfrm>
            <a:custGeom>
              <a:avLst/>
              <a:gdLst/>
              <a:ahLst/>
              <a:cxnLst/>
              <a:rect l="l" t="t" r="r" b="b"/>
              <a:pathLst>
                <a:path w="7421880" h="626745" extrusionOk="0">
                  <a:moveTo>
                    <a:pt x="0" y="0"/>
                  </a:moveTo>
                  <a:lnTo>
                    <a:pt x="7370064" y="0"/>
                  </a:lnTo>
                </a:path>
                <a:path w="7421880" h="626745" extrusionOk="0">
                  <a:moveTo>
                    <a:pt x="50291" y="626364"/>
                  </a:moveTo>
                  <a:lnTo>
                    <a:pt x="7421879" y="626364"/>
                  </a:lnTo>
                </a:path>
              </a:pathLst>
            </a:custGeom>
            <a:noFill/>
            <a:ln w="9525" cap="flat" cmpd="sng">
              <a:solidFill>
                <a:srgbClr val="000000"/>
              </a:solidFill>
              <a:prstDash val="dash"/>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0" name="Google Shape;300;g2cff6335890_4_172"/>
            <p:cNvSpPr/>
            <p:nvPr/>
          </p:nvSpPr>
          <p:spPr>
            <a:xfrm>
              <a:off x="1577340" y="5692139"/>
              <a:ext cx="7371715" cy="0"/>
            </a:xfrm>
            <a:custGeom>
              <a:avLst/>
              <a:gdLst/>
              <a:ahLst/>
              <a:cxnLst/>
              <a:rect l="l" t="t" r="r" b="b"/>
              <a:pathLst>
                <a:path w="7371715" h="120000" extrusionOk="0">
                  <a:moveTo>
                    <a:pt x="0" y="0"/>
                  </a:moveTo>
                  <a:lnTo>
                    <a:pt x="7371587" y="0"/>
                  </a:lnTo>
                </a:path>
              </a:pathLst>
            </a:custGeom>
            <a:noFill/>
            <a:ln w="9525" cap="flat" cmpd="sng">
              <a:solidFill>
                <a:srgbClr val="000000"/>
              </a:solidFill>
              <a:prstDash val="dash"/>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1" name="Google Shape;301;g2cff6335890_4_172"/>
            <p:cNvSpPr/>
            <p:nvPr/>
          </p:nvSpPr>
          <p:spPr>
            <a:xfrm>
              <a:off x="4882895" y="2581656"/>
              <a:ext cx="0" cy="3771900"/>
            </a:xfrm>
            <a:custGeom>
              <a:avLst/>
              <a:gdLst/>
              <a:ahLst/>
              <a:cxnLst/>
              <a:rect l="l" t="t" r="r" b="b"/>
              <a:pathLst>
                <a:path w="120000" h="3771900" extrusionOk="0">
                  <a:moveTo>
                    <a:pt x="0" y="0"/>
                  </a:moveTo>
                  <a:lnTo>
                    <a:pt x="0" y="3771899"/>
                  </a:lnTo>
                </a:path>
              </a:pathLst>
            </a:custGeom>
            <a:noFill/>
            <a:ln w="9525" cap="flat" cmpd="sng">
              <a:solidFill>
                <a:srgbClr val="000000"/>
              </a:solidFill>
              <a:prstDash val="dash"/>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2" name="Google Shape;302;g2cff6335890_4_172"/>
            <p:cNvSpPr/>
            <p:nvPr/>
          </p:nvSpPr>
          <p:spPr>
            <a:xfrm>
              <a:off x="6928104" y="2563367"/>
              <a:ext cx="0" cy="3771900"/>
            </a:xfrm>
            <a:custGeom>
              <a:avLst/>
              <a:gdLst/>
              <a:ahLst/>
              <a:cxnLst/>
              <a:rect l="l" t="t" r="r" b="b"/>
              <a:pathLst>
                <a:path w="120000" h="3771900" extrusionOk="0">
                  <a:moveTo>
                    <a:pt x="0" y="0"/>
                  </a:moveTo>
                  <a:lnTo>
                    <a:pt x="0" y="3771900"/>
                  </a:lnTo>
                </a:path>
              </a:pathLst>
            </a:custGeom>
            <a:noFill/>
            <a:ln w="9525" cap="flat" cmpd="sng">
              <a:solidFill>
                <a:srgbClr val="000000"/>
              </a:solidFill>
              <a:prstDash val="dash"/>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04" name="Google Shape;304;g2cff6335890_4_172"/>
          <p:cNvSpPr/>
          <p:nvPr/>
        </p:nvSpPr>
        <p:spPr>
          <a:xfrm>
            <a:off x="5311346" y="4520226"/>
            <a:ext cx="1727345" cy="467845"/>
          </a:xfrm>
          <a:custGeom>
            <a:avLst/>
            <a:gdLst/>
            <a:ahLst/>
            <a:cxnLst/>
            <a:rect l="l" t="t" r="r" b="b"/>
            <a:pathLst>
              <a:path w="836929" h="378460" extrusionOk="0">
                <a:moveTo>
                  <a:pt x="835152" y="377952"/>
                </a:moveTo>
                <a:lnTo>
                  <a:pt x="3048" y="377952"/>
                </a:lnTo>
                <a:lnTo>
                  <a:pt x="0" y="376428"/>
                </a:lnTo>
                <a:lnTo>
                  <a:pt x="0" y="1524"/>
                </a:lnTo>
                <a:lnTo>
                  <a:pt x="3048" y="0"/>
                </a:lnTo>
                <a:lnTo>
                  <a:pt x="835152" y="0"/>
                </a:lnTo>
                <a:lnTo>
                  <a:pt x="836675" y="1524"/>
                </a:lnTo>
                <a:lnTo>
                  <a:pt x="836675" y="4572"/>
                </a:lnTo>
                <a:lnTo>
                  <a:pt x="9144" y="4572"/>
                </a:lnTo>
                <a:lnTo>
                  <a:pt x="4572" y="9144"/>
                </a:lnTo>
                <a:lnTo>
                  <a:pt x="9144" y="9144"/>
                </a:lnTo>
                <a:lnTo>
                  <a:pt x="9144" y="368808"/>
                </a:lnTo>
                <a:lnTo>
                  <a:pt x="4572" y="368808"/>
                </a:lnTo>
                <a:lnTo>
                  <a:pt x="9144" y="373380"/>
                </a:lnTo>
                <a:lnTo>
                  <a:pt x="836675" y="373380"/>
                </a:lnTo>
                <a:lnTo>
                  <a:pt x="836675" y="376428"/>
                </a:lnTo>
                <a:lnTo>
                  <a:pt x="835152" y="377952"/>
                </a:lnTo>
                <a:close/>
              </a:path>
              <a:path w="836929" h="378460" extrusionOk="0">
                <a:moveTo>
                  <a:pt x="9144" y="9144"/>
                </a:moveTo>
                <a:lnTo>
                  <a:pt x="4572" y="9144"/>
                </a:lnTo>
                <a:lnTo>
                  <a:pt x="9144" y="4572"/>
                </a:lnTo>
                <a:lnTo>
                  <a:pt x="9144" y="9144"/>
                </a:lnTo>
                <a:close/>
              </a:path>
              <a:path w="836929" h="378460" extrusionOk="0">
                <a:moveTo>
                  <a:pt x="827531" y="9144"/>
                </a:moveTo>
                <a:lnTo>
                  <a:pt x="9144" y="9144"/>
                </a:lnTo>
                <a:lnTo>
                  <a:pt x="9144" y="4572"/>
                </a:lnTo>
                <a:lnTo>
                  <a:pt x="827531" y="4572"/>
                </a:lnTo>
                <a:lnTo>
                  <a:pt x="827531" y="9144"/>
                </a:lnTo>
                <a:close/>
              </a:path>
              <a:path w="836929" h="378460" extrusionOk="0">
                <a:moveTo>
                  <a:pt x="827531" y="373380"/>
                </a:moveTo>
                <a:lnTo>
                  <a:pt x="827531" y="4572"/>
                </a:lnTo>
                <a:lnTo>
                  <a:pt x="832104" y="9144"/>
                </a:lnTo>
                <a:lnTo>
                  <a:pt x="836675" y="9144"/>
                </a:lnTo>
                <a:lnTo>
                  <a:pt x="836675" y="368808"/>
                </a:lnTo>
                <a:lnTo>
                  <a:pt x="832104" y="368808"/>
                </a:lnTo>
                <a:lnTo>
                  <a:pt x="827531" y="373380"/>
                </a:lnTo>
                <a:close/>
              </a:path>
              <a:path w="836929" h="378460" extrusionOk="0">
                <a:moveTo>
                  <a:pt x="836675" y="9144"/>
                </a:moveTo>
                <a:lnTo>
                  <a:pt x="832104" y="9144"/>
                </a:lnTo>
                <a:lnTo>
                  <a:pt x="827531" y="4572"/>
                </a:lnTo>
                <a:lnTo>
                  <a:pt x="836675" y="4572"/>
                </a:lnTo>
                <a:lnTo>
                  <a:pt x="836675" y="9144"/>
                </a:lnTo>
                <a:close/>
              </a:path>
              <a:path w="836929" h="378460" extrusionOk="0">
                <a:moveTo>
                  <a:pt x="9144" y="373380"/>
                </a:moveTo>
                <a:lnTo>
                  <a:pt x="4572" y="368808"/>
                </a:lnTo>
                <a:lnTo>
                  <a:pt x="9144" y="368808"/>
                </a:lnTo>
                <a:lnTo>
                  <a:pt x="9144" y="373380"/>
                </a:lnTo>
                <a:close/>
              </a:path>
              <a:path w="836929" h="378460" extrusionOk="0">
                <a:moveTo>
                  <a:pt x="827531" y="373380"/>
                </a:moveTo>
                <a:lnTo>
                  <a:pt x="9144" y="373380"/>
                </a:lnTo>
                <a:lnTo>
                  <a:pt x="9144" y="368808"/>
                </a:lnTo>
                <a:lnTo>
                  <a:pt x="827531" y="368808"/>
                </a:lnTo>
                <a:lnTo>
                  <a:pt x="827531" y="373380"/>
                </a:lnTo>
                <a:close/>
              </a:path>
              <a:path w="836929" h="378460" extrusionOk="0">
                <a:moveTo>
                  <a:pt x="836675" y="373380"/>
                </a:moveTo>
                <a:lnTo>
                  <a:pt x="827531" y="373380"/>
                </a:lnTo>
                <a:lnTo>
                  <a:pt x="832104" y="368808"/>
                </a:lnTo>
                <a:lnTo>
                  <a:pt x="836675" y="368808"/>
                </a:lnTo>
                <a:lnTo>
                  <a:pt x="836675" y="373380"/>
                </a:lnTo>
                <a:close/>
              </a:path>
            </a:pathLst>
          </a:custGeom>
          <a:solidFill>
            <a:srgbClr val="548ED4"/>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6" name="Google Shape;306;g2cff6335890_4_172"/>
          <p:cNvSpPr/>
          <p:nvPr/>
        </p:nvSpPr>
        <p:spPr>
          <a:xfrm>
            <a:off x="3425287" y="2008675"/>
            <a:ext cx="897890" cy="2225040"/>
          </a:xfrm>
          <a:custGeom>
            <a:avLst/>
            <a:gdLst/>
            <a:ahLst/>
            <a:cxnLst/>
            <a:rect l="l" t="t" r="r" b="b"/>
            <a:pathLst>
              <a:path w="897889" h="2225040" extrusionOk="0">
                <a:moveTo>
                  <a:pt x="896112" y="2225040"/>
                </a:moveTo>
                <a:lnTo>
                  <a:pt x="1524" y="2225040"/>
                </a:lnTo>
                <a:lnTo>
                  <a:pt x="0" y="2223516"/>
                </a:lnTo>
                <a:lnTo>
                  <a:pt x="0" y="1524"/>
                </a:lnTo>
                <a:lnTo>
                  <a:pt x="1524" y="0"/>
                </a:lnTo>
                <a:lnTo>
                  <a:pt x="896112" y="0"/>
                </a:lnTo>
                <a:lnTo>
                  <a:pt x="897636" y="1524"/>
                </a:lnTo>
                <a:lnTo>
                  <a:pt x="897636" y="4572"/>
                </a:lnTo>
                <a:lnTo>
                  <a:pt x="9144" y="4572"/>
                </a:lnTo>
                <a:lnTo>
                  <a:pt x="4572" y="9144"/>
                </a:lnTo>
                <a:lnTo>
                  <a:pt x="9144" y="9144"/>
                </a:lnTo>
                <a:lnTo>
                  <a:pt x="9144" y="2215896"/>
                </a:lnTo>
                <a:lnTo>
                  <a:pt x="4572" y="2215896"/>
                </a:lnTo>
                <a:lnTo>
                  <a:pt x="9144" y="2220468"/>
                </a:lnTo>
                <a:lnTo>
                  <a:pt x="897636" y="2220468"/>
                </a:lnTo>
                <a:lnTo>
                  <a:pt x="897636" y="2223516"/>
                </a:lnTo>
                <a:lnTo>
                  <a:pt x="896112" y="2225040"/>
                </a:lnTo>
                <a:close/>
              </a:path>
              <a:path w="897889" h="2225040" extrusionOk="0">
                <a:moveTo>
                  <a:pt x="9144" y="9144"/>
                </a:moveTo>
                <a:lnTo>
                  <a:pt x="4572" y="9144"/>
                </a:lnTo>
                <a:lnTo>
                  <a:pt x="9144" y="4572"/>
                </a:lnTo>
                <a:lnTo>
                  <a:pt x="9144" y="9144"/>
                </a:lnTo>
                <a:close/>
              </a:path>
              <a:path w="897889" h="2225040" extrusionOk="0">
                <a:moveTo>
                  <a:pt x="888492" y="9144"/>
                </a:moveTo>
                <a:lnTo>
                  <a:pt x="9144" y="9144"/>
                </a:lnTo>
                <a:lnTo>
                  <a:pt x="9144" y="4572"/>
                </a:lnTo>
                <a:lnTo>
                  <a:pt x="888492" y="4572"/>
                </a:lnTo>
                <a:lnTo>
                  <a:pt x="888492" y="9144"/>
                </a:lnTo>
                <a:close/>
              </a:path>
              <a:path w="897889" h="2225040" extrusionOk="0">
                <a:moveTo>
                  <a:pt x="888492" y="2220468"/>
                </a:moveTo>
                <a:lnTo>
                  <a:pt x="888492" y="4572"/>
                </a:lnTo>
                <a:lnTo>
                  <a:pt x="893064" y="9144"/>
                </a:lnTo>
                <a:lnTo>
                  <a:pt x="897636" y="9144"/>
                </a:lnTo>
                <a:lnTo>
                  <a:pt x="897636" y="2215896"/>
                </a:lnTo>
                <a:lnTo>
                  <a:pt x="893064" y="2215896"/>
                </a:lnTo>
                <a:lnTo>
                  <a:pt x="888492" y="2220468"/>
                </a:lnTo>
                <a:close/>
              </a:path>
              <a:path w="897889" h="2225040" extrusionOk="0">
                <a:moveTo>
                  <a:pt x="897636" y="9144"/>
                </a:moveTo>
                <a:lnTo>
                  <a:pt x="893064" y="9144"/>
                </a:lnTo>
                <a:lnTo>
                  <a:pt x="888492" y="4572"/>
                </a:lnTo>
                <a:lnTo>
                  <a:pt x="897636" y="4572"/>
                </a:lnTo>
                <a:lnTo>
                  <a:pt x="897636" y="9144"/>
                </a:lnTo>
                <a:close/>
              </a:path>
              <a:path w="897889" h="2225040" extrusionOk="0">
                <a:moveTo>
                  <a:pt x="9144" y="2220468"/>
                </a:moveTo>
                <a:lnTo>
                  <a:pt x="4572" y="2215896"/>
                </a:lnTo>
                <a:lnTo>
                  <a:pt x="9144" y="2215896"/>
                </a:lnTo>
                <a:lnTo>
                  <a:pt x="9144" y="2220468"/>
                </a:lnTo>
                <a:close/>
              </a:path>
              <a:path w="897889" h="2225040" extrusionOk="0">
                <a:moveTo>
                  <a:pt x="888492" y="2220468"/>
                </a:moveTo>
                <a:lnTo>
                  <a:pt x="9144" y="2220468"/>
                </a:lnTo>
                <a:lnTo>
                  <a:pt x="9144" y="2215896"/>
                </a:lnTo>
                <a:lnTo>
                  <a:pt x="888492" y="2215896"/>
                </a:lnTo>
                <a:lnTo>
                  <a:pt x="888492" y="2220468"/>
                </a:lnTo>
                <a:close/>
              </a:path>
              <a:path w="897889" h="2225040" extrusionOk="0">
                <a:moveTo>
                  <a:pt x="897636" y="2220468"/>
                </a:moveTo>
                <a:lnTo>
                  <a:pt x="888492" y="2220468"/>
                </a:lnTo>
                <a:lnTo>
                  <a:pt x="893064" y="2215896"/>
                </a:lnTo>
                <a:lnTo>
                  <a:pt x="897636" y="2215896"/>
                </a:lnTo>
                <a:lnTo>
                  <a:pt x="897636" y="2220468"/>
                </a:lnTo>
                <a:close/>
              </a:path>
            </a:pathLst>
          </a:custGeom>
          <a:solidFill>
            <a:srgbClr val="548ED4"/>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7" name="Google Shape;307;g2cff6335890_4_172"/>
          <p:cNvSpPr txBox="1"/>
          <p:nvPr/>
        </p:nvSpPr>
        <p:spPr>
          <a:xfrm>
            <a:off x="3585307" y="2596938"/>
            <a:ext cx="577850" cy="468630"/>
          </a:xfrm>
          <a:prstGeom prst="rect">
            <a:avLst/>
          </a:prstGeom>
          <a:noFill/>
          <a:ln>
            <a:noFill/>
          </a:ln>
        </p:spPr>
        <p:txBody>
          <a:bodyPr spcFirstLastPara="1" wrap="square" lIns="0" tIns="4425" rIns="0" bIns="0" anchor="t" anchorCtr="0">
            <a:spAutoFit/>
          </a:bodyPr>
          <a:lstStyle/>
          <a:p>
            <a:pPr marL="0" marR="0" lvl="0" indent="68580" algn="l" rtl="0">
              <a:lnSpc>
                <a:spcPct val="120000"/>
              </a:lnSpc>
              <a:spcBef>
                <a:spcPts val="0"/>
              </a:spcBef>
              <a:spcAft>
                <a:spcPts val="0"/>
              </a:spcAft>
              <a:buNone/>
            </a:pPr>
            <a:r>
              <a:rPr lang="en" sz="1500" b="0" i="0" u="none" strike="noStrike" cap="none">
                <a:solidFill>
                  <a:srgbClr val="548ED4"/>
                </a:solidFill>
                <a:latin typeface="Tahoma"/>
                <a:ea typeface="Tahoma"/>
                <a:cs typeface="Tahoma"/>
                <a:sym typeface="Tahoma"/>
              </a:rPr>
              <a:t>Peaje  urbano</a:t>
            </a:r>
            <a:endParaRPr sz="1500" b="0" i="0" u="none" strike="noStrike" cap="none">
              <a:solidFill>
                <a:srgbClr val="000000"/>
              </a:solidFill>
              <a:latin typeface="Tahoma"/>
              <a:ea typeface="Tahoma"/>
              <a:cs typeface="Tahoma"/>
              <a:sym typeface="Tahoma"/>
            </a:endParaRPr>
          </a:p>
        </p:txBody>
      </p:sp>
      <p:sp>
        <p:nvSpPr>
          <p:cNvPr id="308" name="Google Shape;308;g2cff6335890_4_172"/>
          <p:cNvSpPr/>
          <p:nvPr/>
        </p:nvSpPr>
        <p:spPr>
          <a:xfrm>
            <a:off x="3426810" y="1243627"/>
            <a:ext cx="1594485" cy="563880"/>
          </a:xfrm>
          <a:custGeom>
            <a:avLst/>
            <a:gdLst/>
            <a:ahLst/>
            <a:cxnLst/>
            <a:rect l="l" t="t" r="r" b="b"/>
            <a:pathLst>
              <a:path w="1594485" h="563880" extrusionOk="0">
                <a:moveTo>
                  <a:pt x="1591055" y="563880"/>
                </a:moveTo>
                <a:lnTo>
                  <a:pt x="1524" y="563880"/>
                </a:lnTo>
                <a:lnTo>
                  <a:pt x="0" y="560832"/>
                </a:lnTo>
                <a:lnTo>
                  <a:pt x="0" y="1524"/>
                </a:lnTo>
                <a:lnTo>
                  <a:pt x="1524" y="0"/>
                </a:lnTo>
                <a:lnTo>
                  <a:pt x="1591055" y="0"/>
                </a:lnTo>
                <a:lnTo>
                  <a:pt x="1594104" y="1524"/>
                </a:lnTo>
                <a:lnTo>
                  <a:pt x="1594104" y="4572"/>
                </a:lnTo>
                <a:lnTo>
                  <a:pt x="9144" y="4572"/>
                </a:lnTo>
                <a:lnTo>
                  <a:pt x="4572" y="9144"/>
                </a:lnTo>
                <a:lnTo>
                  <a:pt x="9144" y="9144"/>
                </a:lnTo>
                <a:lnTo>
                  <a:pt x="9144" y="553211"/>
                </a:lnTo>
                <a:lnTo>
                  <a:pt x="4572" y="553211"/>
                </a:lnTo>
                <a:lnTo>
                  <a:pt x="9144" y="557784"/>
                </a:lnTo>
                <a:lnTo>
                  <a:pt x="1594104" y="557784"/>
                </a:lnTo>
                <a:lnTo>
                  <a:pt x="1594104" y="560832"/>
                </a:lnTo>
                <a:lnTo>
                  <a:pt x="1591055" y="563880"/>
                </a:lnTo>
                <a:close/>
              </a:path>
              <a:path w="1594485" h="563880" extrusionOk="0">
                <a:moveTo>
                  <a:pt x="9144" y="9144"/>
                </a:moveTo>
                <a:lnTo>
                  <a:pt x="4572" y="9144"/>
                </a:lnTo>
                <a:lnTo>
                  <a:pt x="9144" y="4572"/>
                </a:lnTo>
                <a:lnTo>
                  <a:pt x="9144" y="9144"/>
                </a:lnTo>
                <a:close/>
              </a:path>
              <a:path w="1594485" h="563880" extrusionOk="0">
                <a:moveTo>
                  <a:pt x="1583436" y="9144"/>
                </a:moveTo>
                <a:lnTo>
                  <a:pt x="9144" y="9144"/>
                </a:lnTo>
                <a:lnTo>
                  <a:pt x="9144" y="4572"/>
                </a:lnTo>
                <a:lnTo>
                  <a:pt x="1583436" y="4572"/>
                </a:lnTo>
                <a:lnTo>
                  <a:pt x="1583436" y="9144"/>
                </a:lnTo>
                <a:close/>
              </a:path>
              <a:path w="1594485" h="563880" extrusionOk="0">
                <a:moveTo>
                  <a:pt x="1583436" y="557784"/>
                </a:moveTo>
                <a:lnTo>
                  <a:pt x="1583436" y="4572"/>
                </a:lnTo>
                <a:lnTo>
                  <a:pt x="1589532" y="9144"/>
                </a:lnTo>
                <a:lnTo>
                  <a:pt x="1594104" y="9144"/>
                </a:lnTo>
                <a:lnTo>
                  <a:pt x="1594104" y="553211"/>
                </a:lnTo>
                <a:lnTo>
                  <a:pt x="1589532" y="553211"/>
                </a:lnTo>
                <a:lnTo>
                  <a:pt x="1583436" y="557784"/>
                </a:lnTo>
                <a:close/>
              </a:path>
              <a:path w="1594485" h="563880" extrusionOk="0">
                <a:moveTo>
                  <a:pt x="1594104" y="9144"/>
                </a:moveTo>
                <a:lnTo>
                  <a:pt x="1589532" y="9144"/>
                </a:lnTo>
                <a:lnTo>
                  <a:pt x="1583436" y="4572"/>
                </a:lnTo>
                <a:lnTo>
                  <a:pt x="1594104" y="4572"/>
                </a:lnTo>
                <a:lnTo>
                  <a:pt x="1594104" y="9144"/>
                </a:lnTo>
                <a:close/>
              </a:path>
              <a:path w="1594485" h="563880" extrusionOk="0">
                <a:moveTo>
                  <a:pt x="9144" y="557784"/>
                </a:moveTo>
                <a:lnTo>
                  <a:pt x="4572" y="553211"/>
                </a:lnTo>
                <a:lnTo>
                  <a:pt x="9144" y="553211"/>
                </a:lnTo>
                <a:lnTo>
                  <a:pt x="9144" y="557784"/>
                </a:lnTo>
                <a:close/>
              </a:path>
              <a:path w="1594485" h="563880" extrusionOk="0">
                <a:moveTo>
                  <a:pt x="1583436" y="557784"/>
                </a:moveTo>
                <a:lnTo>
                  <a:pt x="9144" y="557784"/>
                </a:lnTo>
                <a:lnTo>
                  <a:pt x="9144" y="553211"/>
                </a:lnTo>
                <a:lnTo>
                  <a:pt x="1583436" y="553211"/>
                </a:lnTo>
                <a:lnTo>
                  <a:pt x="1583436" y="557784"/>
                </a:lnTo>
                <a:close/>
              </a:path>
              <a:path w="1594485" h="563880" extrusionOk="0">
                <a:moveTo>
                  <a:pt x="1594104" y="557784"/>
                </a:moveTo>
                <a:lnTo>
                  <a:pt x="1583436" y="557784"/>
                </a:lnTo>
                <a:lnTo>
                  <a:pt x="1589532" y="553211"/>
                </a:lnTo>
                <a:lnTo>
                  <a:pt x="1594104" y="553211"/>
                </a:lnTo>
                <a:lnTo>
                  <a:pt x="1594104" y="557784"/>
                </a:lnTo>
                <a:close/>
              </a:path>
            </a:pathLst>
          </a:custGeom>
          <a:solidFill>
            <a:srgbClr val="548ED4"/>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09" name="Google Shape;309;g2cff6335890_4_172"/>
          <p:cNvSpPr txBox="1"/>
          <p:nvPr/>
        </p:nvSpPr>
        <p:spPr>
          <a:xfrm>
            <a:off x="3664554" y="1283251"/>
            <a:ext cx="1116965" cy="468630"/>
          </a:xfrm>
          <a:prstGeom prst="rect">
            <a:avLst/>
          </a:prstGeom>
          <a:noFill/>
          <a:ln>
            <a:noFill/>
          </a:ln>
        </p:spPr>
        <p:txBody>
          <a:bodyPr spcFirstLastPara="1" wrap="square" lIns="0" tIns="4425" rIns="0" bIns="0" anchor="t" anchorCtr="0">
            <a:spAutoFit/>
          </a:bodyPr>
          <a:lstStyle/>
          <a:p>
            <a:pPr marL="0" marR="0" lvl="0" indent="88265" algn="l" rtl="0">
              <a:lnSpc>
                <a:spcPct val="120000"/>
              </a:lnSpc>
              <a:spcBef>
                <a:spcPts val="0"/>
              </a:spcBef>
              <a:spcAft>
                <a:spcPts val="0"/>
              </a:spcAft>
              <a:buNone/>
            </a:pPr>
            <a:r>
              <a:rPr lang="en" sz="1500" b="0" i="0" u="none" strike="noStrike" cap="none">
                <a:solidFill>
                  <a:srgbClr val="548ED4"/>
                </a:solidFill>
                <a:latin typeface="Tahoma"/>
                <a:ea typeface="Tahoma"/>
                <a:cs typeface="Tahoma"/>
                <a:sym typeface="Tahoma"/>
              </a:rPr>
              <a:t>Tarificación  aparcamiento</a:t>
            </a:r>
            <a:endParaRPr sz="1500" b="0" i="0" u="none" strike="noStrike" cap="none">
              <a:solidFill>
                <a:srgbClr val="000000"/>
              </a:solidFill>
              <a:latin typeface="Tahoma"/>
              <a:ea typeface="Tahoma"/>
              <a:cs typeface="Tahoma"/>
              <a:sym typeface="Tahoma"/>
            </a:endParaRPr>
          </a:p>
        </p:txBody>
      </p:sp>
      <p:grpSp>
        <p:nvGrpSpPr>
          <p:cNvPr id="310" name="Google Shape;310;g2cff6335890_4_172"/>
          <p:cNvGrpSpPr/>
          <p:nvPr/>
        </p:nvGrpSpPr>
        <p:grpSpPr>
          <a:xfrm>
            <a:off x="3471006" y="3785659"/>
            <a:ext cx="1594485" cy="562610"/>
            <a:chOff x="3226307" y="5099304"/>
            <a:chExt cx="1594485" cy="562610"/>
          </a:xfrm>
        </p:grpSpPr>
        <p:sp>
          <p:nvSpPr>
            <p:cNvPr id="311" name="Google Shape;311;g2cff6335890_4_172"/>
            <p:cNvSpPr/>
            <p:nvPr/>
          </p:nvSpPr>
          <p:spPr>
            <a:xfrm>
              <a:off x="3230880" y="5103876"/>
              <a:ext cx="1584960" cy="553720"/>
            </a:xfrm>
            <a:custGeom>
              <a:avLst/>
              <a:gdLst/>
              <a:ahLst/>
              <a:cxnLst/>
              <a:rect l="l" t="t" r="r" b="b"/>
              <a:pathLst>
                <a:path w="1584960" h="553720" extrusionOk="0">
                  <a:moveTo>
                    <a:pt x="1584959" y="553211"/>
                  </a:moveTo>
                  <a:lnTo>
                    <a:pt x="0" y="553211"/>
                  </a:lnTo>
                  <a:lnTo>
                    <a:pt x="0" y="0"/>
                  </a:lnTo>
                  <a:lnTo>
                    <a:pt x="1584959" y="0"/>
                  </a:lnTo>
                  <a:lnTo>
                    <a:pt x="1584959" y="553211"/>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2" name="Google Shape;312;g2cff6335890_4_172"/>
            <p:cNvSpPr/>
            <p:nvPr/>
          </p:nvSpPr>
          <p:spPr>
            <a:xfrm>
              <a:off x="3226307" y="5099304"/>
              <a:ext cx="1594485" cy="562610"/>
            </a:xfrm>
            <a:custGeom>
              <a:avLst/>
              <a:gdLst/>
              <a:ahLst/>
              <a:cxnLst/>
              <a:rect l="l" t="t" r="r" b="b"/>
              <a:pathLst>
                <a:path w="1594485" h="562610" extrusionOk="0">
                  <a:moveTo>
                    <a:pt x="1591055" y="562356"/>
                  </a:moveTo>
                  <a:lnTo>
                    <a:pt x="1524" y="562356"/>
                  </a:lnTo>
                  <a:lnTo>
                    <a:pt x="0" y="560832"/>
                  </a:lnTo>
                  <a:lnTo>
                    <a:pt x="0" y="1524"/>
                  </a:lnTo>
                  <a:lnTo>
                    <a:pt x="1524" y="0"/>
                  </a:lnTo>
                  <a:lnTo>
                    <a:pt x="1591055" y="0"/>
                  </a:lnTo>
                  <a:lnTo>
                    <a:pt x="1594104" y="1524"/>
                  </a:lnTo>
                  <a:lnTo>
                    <a:pt x="1594104" y="4572"/>
                  </a:lnTo>
                  <a:lnTo>
                    <a:pt x="9144" y="4572"/>
                  </a:lnTo>
                  <a:lnTo>
                    <a:pt x="4572" y="9144"/>
                  </a:lnTo>
                  <a:lnTo>
                    <a:pt x="9144" y="9144"/>
                  </a:lnTo>
                  <a:lnTo>
                    <a:pt x="9144" y="553211"/>
                  </a:lnTo>
                  <a:lnTo>
                    <a:pt x="4572" y="553211"/>
                  </a:lnTo>
                  <a:lnTo>
                    <a:pt x="9144" y="557784"/>
                  </a:lnTo>
                  <a:lnTo>
                    <a:pt x="1594104" y="557784"/>
                  </a:lnTo>
                  <a:lnTo>
                    <a:pt x="1594104" y="560832"/>
                  </a:lnTo>
                  <a:lnTo>
                    <a:pt x="1591055" y="562356"/>
                  </a:lnTo>
                  <a:close/>
                </a:path>
                <a:path w="1594485" h="562610" extrusionOk="0">
                  <a:moveTo>
                    <a:pt x="9144" y="9144"/>
                  </a:moveTo>
                  <a:lnTo>
                    <a:pt x="4572" y="9144"/>
                  </a:lnTo>
                  <a:lnTo>
                    <a:pt x="9144" y="4572"/>
                  </a:lnTo>
                  <a:lnTo>
                    <a:pt x="9144" y="9144"/>
                  </a:lnTo>
                  <a:close/>
                </a:path>
                <a:path w="1594485" h="562610" extrusionOk="0">
                  <a:moveTo>
                    <a:pt x="1584959" y="9144"/>
                  </a:moveTo>
                  <a:lnTo>
                    <a:pt x="9144" y="9144"/>
                  </a:lnTo>
                  <a:lnTo>
                    <a:pt x="9144" y="4572"/>
                  </a:lnTo>
                  <a:lnTo>
                    <a:pt x="1584959" y="4572"/>
                  </a:lnTo>
                  <a:lnTo>
                    <a:pt x="1584959" y="9144"/>
                  </a:lnTo>
                  <a:close/>
                </a:path>
                <a:path w="1594485" h="562610" extrusionOk="0">
                  <a:moveTo>
                    <a:pt x="1584959" y="557784"/>
                  </a:moveTo>
                  <a:lnTo>
                    <a:pt x="1584959" y="4572"/>
                  </a:lnTo>
                  <a:lnTo>
                    <a:pt x="1589532" y="9144"/>
                  </a:lnTo>
                  <a:lnTo>
                    <a:pt x="1594104" y="9144"/>
                  </a:lnTo>
                  <a:lnTo>
                    <a:pt x="1594104" y="553211"/>
                  </a:lnTo>
                  <a:lnTo>
                    <a:pt x="1589532" y="553211"/>
                  </a:lnTo>
                  <a:lnTo>
                    <a:pt x="1584959" y="557784"/>
                  </a:lnTo>
                  <a:close/>
                </a:path>
                <a:path w="1594485" h="562610" extrusionOk="0">
                  <a:moveTo>
                    <a:pt x="1594104" y="9144"/>
                  </a:moveTo>
                  <a:lnTo>
                    <a:pt x="1589532" y="9144"/>
                  </a:lnTo>
                  <a:lnTo>
                    <a:pt x="1584959" y="4572"/>
                  </a:lnTo>
                  <a:lnTo>
                    <a:pt x="1594104" y="4572"/>
                  </a:lnTo>
                  <a:lnTo>
                    <a:pt x="1594104" y="9144"/>
                  </a:lnTo>
                  <a:close/>
                </a:path>
                <a:path w="1594485" h="562610" extrusionOk="0">
                  <a:moveTo>
                    <a:pt x="9144" y="557784"/>
                  </a:moveTo>
                  <a:lnTo>
                    <a:pt x="4572" y="553211"/>
                  </a:lnTo>
                  <a:lnTo>
                    <a:pt x="9144" y="553211"/>
                  </a:lnTo>
                  <a:lnTo>
                    <a:pt x="9144" y="557784"/>
                  </a:lnTo>
                  <a:close/>
                </a:path>
                <a:path w="1594485" h="562610" extrusionOk="0">
                  <a:moveTo>
                    <a:pt x="1584959" y="557784"/>
                  </a:moveTo>
                  <a:lnTo>
                    <a:pt x="9144" y="557784"/>
                  </a:lnTo>
                  <a:lnTo>
                    <a:pt x="9144" y="553211"/>
                  </a:lnTo>
                  <a:lnTo>
                    <a:pt x="1584959" y="553211"/>
                  </a:lnTo>
                  <a:lnTo>
                    <a:pt x="1584959" y="557784"/>
                  </a:lnTo>
                  <a:close/>
                </a:path>
                <a:path w="1594485" h="562610" extrusionOk="0">
                  <a:moveTo>
                    <a:pt x="1594104" y="557784"/>
                  </a:moveTo>
                  <a:lnTo>
                    <a:pt x="1584959" y="557784"/>
                  </a:lnTo>
                  <a:lnTo>
                    <a:pt x="1589532" y="553211"/>
                  </a:lnTo>
                  <a:lnTo>
                    <a:pt x="1594104" y="553211"/>
                  </a:lnTo>
                  <a:lnTo>
                    <a:pt x="1594104" y="557784"/>
                  </a:lnTo>
                  <a:close/>
                </a:path>
              </a:pathLst>
            </a:custGeom>
            <a:solidFill>
              <a:srgbClr val="548ED4"/>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13" name="Google Shape;313;g2cff6335890_4_172"/>
          <p:cNvSpPr txBox="1"/>
          <p:nvPr/>
        </p:nvSpPr>
        <p:spPr>
          <a:xfrm>
            <a:off x="3466054" y="3809535"/>
            <a:ext cx="1372361" cy="474489"/>
          </a:xfrm>
          <a:prstGeom prst="rect">
            <a:avLst/>
          </a:prstGeom>
          <a:noFill/>
          <a:ln>
            <a:noFill/>
          </a:ln>
        </p:spPr>
        <p:txBody>
          <a:bodyPr spcFirstLastPara="1" wrap="square" lIns="0" tIns="12700" rIns="0" bIns="0" anchor="t" anchorCtr="0">
            <a:spAutoFit/>
          </a:bodyPr>
          <a:lstStyle/>
          <a:p>
            <a:pPr marL="12700" marR="5080" lvl="0" indent="88265" algn="ctr" rtl="0">
              <a:lnSpc>
                <a:spcPct val="100000"/>
              </a:lnSpc>
              <a:spcBef>
                <a:spcPts val="0"/>
              </a:spcBef>
              <a:spcAft>
                <a:spcPts val="0"/>
              </a:spcAft>
              <a:buNone/>
            </a:pPr>
            <a:r>
              <a:rPr lang="en-GB" sz="1500" b="0" i="0" u="none" strike="noStrike" cap="none" err="1">
                <a:solidFill>
                  <a:srgbClr val="548ED4"/>
                </a:solidFill>
                <a:latin typeface="Tahoma"/>
                <a:ea typeface="Tahoma"/>
                <a:cs typeface="Tahoma"/>
                <a:sym typeface="Tahoma"/>
              </a:rPr>
              <a:t>Araç</a:t>
            </a:r>
            <a:r>
              <a:rPr lang="en-GB" sz="1500">
                <a:solidFill>
                  <a:srgbClr val="548ED4"/>
                </a:solidFill>
                <a:latin typeface="Tahoma"/>
                <a:ea typeface="Tahoma"/>
                <a:cs typeface="Tahoma"/>
                <a:sym typeface="Tahoma"/>
              </a:rPr>
              <a:t>-</a:t>
            </a:r>
            <a:r>
              <a:rPr lang="en-GB" sz="1500" b="0" i="0" u="none" strike="noStrike" cap="none">
                <a:solidFill>
                  <a:srgbClr val="548ED4"/>
                </a:solidFill>
                <a:latin typeface="Tahoma"/>
                <a:ea typeface="Tahoma"/>
                <a:cs typeface="Tahoma"/>
                <a:sym typeface="Tahoma"/>
              </a:rPr>
              <a:t>park </a:t>
            </a:r>
            <a:r>
              <a:rPr lang="en-GB" sz="1500" b="0" i="0" u="none" strike="noStrike" cap="none" err="1">
                <a:solidFill>
                  <a:srgbClr val="548ED4"/>
                </a:solidFill>
                <a:latin typeface="Tahoma"/>
                <a:ea typeface="Tahoma"/>
                <a:cs typeface="Tahoma"/>
                <a:sym typeface="Tahoma"/>
              </a:rPr>
              <a:t>ücretlendirmesi</a:t>
            </a:r>
            <a:endParaRPr sz="1500" b="0" i="0" u="none" strike="noStrike" cap="none">
              <a:solidFill>
                <a:srgbClr val="000000"/>
              </a:solidFill>
              <a:latin typeface="Tahoma"/>
              <a:ea typeface="Tahoma"/>
              <a:cs typeface="Tahoma"/>
              <a:sym typeface="Tahoma"/>
            </a:endParaRPr>
          </a:p>
        </p:txBody>
      </p:sp>
      <p:sp>
        <p:nvSpPr>
          <p:cNvPr id="314" name="Google Shape;314;g2cff6335890_4_172"/>
          <p:cNvSpPr/>
          <p:nvPr/>
        </p:nvSpPr>
        <p:spPr>
          <a:xfrm>
            <a:off x="5365338" y="3796327"/>
            <a:ext cx="1594485" cy="563880"/>
          </a:xfrm>
          <a:custGeom>
            <a:avLst/>
            <a:gdLst/>
            <a:ahLst/>
            <a:cxnLst/>
            <a:rect l="l" t="t" r="r" b="b"/>
            <a:pathLst>
              <a:path w="1594484" h="563879" extrusionOk="0">
                <a:moveTo>
                  <a:pt x="1592580" y="563880"/>
                </a:moveTo>
                <a:lnTo>
                  <a:pt x="3048" y="563880"/>
                </a:lnTo>
                <a:lnTo>
                  <a:pt x="0" y="562356"/>
                </a:lnTo>
                <a:lnTo>
                  <a:pt x="0" y="3048"/>
                </a:lnTo>
                <a:lnTo>
                  <a:pt x="3048" y="0"/>
                </a:lnTo>
                <a:lnTo>
                  <a:pt x="1592580" y="0"/>
                </a:lnTo>
                <a:lnTo>
                  <a:pt x="1594104" y="3048"/>
                </a:lnTo>
                <a:lnTo>
                  <a:pt x="1594104" y="4572"/>
                </a:lnTo>
                <a:lnTo>
                  <a:pt x="10668" y="4572"/>
                </a:lnTo>
                <a:lnTo>
                  <a:pt x="4572" y="9144"/>
                </a:lnTo>
                <a:lnTo>
                  <a:pt x="10668" y="9144"/>
                </a:lnTo>
                <a:lnTo>
                  <a:pt x="10668" y="554735"/>
                </a:lnTo>
                <a:lnTo>
                  <a:pt x="4572" y="554735"/>
                </a:lnTo>
                <a:lnTo>
                  <a:pt x="10668" y="559308"/>
                </a:lnTo>
                <a:lnTo>
                  <a:pt x="1594104" y="559308"/>
                </a:lnTo>
                <a:lnTo>
                  <a:pt x="1594104" y="562356"/>
                </a:lnTo>
                <a:lnTo>
                  <a:pt x="1592580" y="563880"/>
                </a:lnTo>
                <a:close/>
              </a:path>
              <a:path w="1594484" h="563879" extrusionOk="0">
                <a:moveTo>
                  <a:pt x="10668" y="9144"/>
                </a:moveTo>
                <a:lnTo>
                  <a:pt x="4572" y="9144"/>
                </a:lnTo>
                <a:lnTo>
                  <a:pt x="10668" y="4572"/>
                </a:lnTo>
                <a:lnTo>
                  <a:pt x="10668" y="9144"/>
                </a:lnTo>
                <a:close/>
              </a:path>
              <a:path w="1594484" h="563879" extrusionOk="0">
                <a:moveTo>
                  <a:pt x="1584959" y="9144"/>
                </a:moveTo>
                <a:lnTo>
                  <a:pt x="10668" y="9144"/>
                </a:lnTo>
                <a:lnTo>
                  <a:pt x="10668" y="4572"/>
                </a:lnTo>
                <a:lnTo>
                  <a:pt x="1584959" y="4572"/>
                </a:lnTo>
                <a:lnTo>
                  <a:pt x="1584959" y="9144"/>
                </a:lnTo>
                <a:close/>
              </a:path>
              <a:path w="1594484" h="563879" extrusionOk="0">
                <a:moveTo>
                  <a:pt x="1584959" y="559308"/>
                </a:moveTo>
                <a:lnTo>
                  <a:pt x="1584959" y="4572"/>
                </a:lnTo>
                <a:lnTo>
                  <a:pt x="1589532" y="9144"/>
                </a:lnTo>
                <a:lnTo>
                  <a:pt x="1594104" y="9144"/>
                </a:lnTo>
                <a:lnTo>
                  <a:pt x="1594104" y="554735"/>
                </a:lnTo>
                <a:lnTo>
                  <a:pt x="1589532" y="554735"/>
                </a:lnTo>
                <a:lnTo>
                  <a:pt x="1584959" y="559308"/>
                </a:lnTo>
                <a:close/>
              </a:path>
              <a:path w="1594484" h="563879" extrusionOk="0">
                <a:moveTo>
                  <a:pt x="1594104" y="9144"/>
                </a:moveTo>
                <a:lnTo>
                  <a:pt x="1589532" y="9144"/>
                </a:lnTo>
                <a:lnTo>
                  <a:pt x="1584959" y="4572"/>
                </a:lnTo>
                <a:lnTo>
                  <a:pt x="1594104" y="4572"/>
                </a:lnTo>
                <a:lnTo>
                  <a:pt x="1594104" y="9144"/>
                </a:lnTo>
                <a:close/>
              </a:path>
              <a:path w="1594484" h="563879" extrusionOk="0">
                <a:moveTo>
                  <a:pt x="10668" y="559308"/>
                </a:moveTo>
                <a:lnTo>
                  <a:pt x="4572" y="554735"/>
                </a:lnTo>
                <a:lnTo>
                  <a:pt x="10668" y="554735"/>
                </a:lnTo>
                <a:lnTo>
                  <a:pt x="10668" y="559308"/>
                </a:lnTo>
                <a:close/>
              </a:path>
              <a:path w="1594484" h="563879" extrusionOk="0">
                <a:moveTo>
                  <a:pt x="1584959" y="559308"/>
                </a:moveTo>
                <a:lnTo>
                  <a:pt x="10668" y="559308"/>
                </a:lnTo>
                <a:lnTo>
                  <a:pt x="10668" y="554735"/>
                </a:lnTo>
                <a:lnTo>
                  <a:pt x="1584959" y="554735"/>
                </a:lnTo>
                <a:lnTo>
                  <a:pt x="1584959" y="559308"/>
                </a:lnTo>
                <a:close/>
              </a:path>
              <a:path w="1594484" h="563879" extrusionOk="0">
                <a:moveTo>
                  <a:pt x="1594104" y="559308"/>
                </a:moveTo>
                <a:lnTo>
                  <a:pt x="1584959" y="559308"/>
                </a:lnTo>
                <a:lnTo>
                  <a:pt x="1589532" y="554735"/>
                </a:lnTo>
                <a:lnTo>
                  <a:pt x="1594104" y="554735"/>
                </a:lnTo>
                <a:lnTo>
                  <a:pt x="1594104" y="559308"/>
                </a:lnTo>
                <a:close/>
              </a:path>
            </a:pathLst>
          </a:custGeom>
          <a:solidFill>
            <a:srgbClr val="548ED4"/>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5" name="Google Shape;315;g2cff6335890_4_172"/>
          <p:cNvSpPr txBox="1"/>
          <p:nvPr/>
        </p:nvSpPr>
        <p:spPr>
          <a:xfrm>
            <a:off x="5590382" y="3821726"/>
            <a:ext cx="1142365" cy="482600"/>
          </a:xfrm>
          <a:prstGeom prst="rect">
            <a:avLst/>
          </a:prstGeom>
          <a:noFill/>
          <a:ln>
            <a:noFill/>
          </a:ln>
        </p:spPr>
        <p:txBody>
          <a:bodyPr spcFirstLastPara="1" wrap="square" lIns="0" tIns="12700" rIns="0" bIns="0" anchor="t" anchorCtr="0">
            <a:spAutoFit/>
          </a:bodyPr>
          <a:lstStyle/>
          <a:p>
            <a:pPr marL="12700" marR="5080" lvl="0" indent="27305" algn="ctr" rtl="0">
              <a:lnSpc>
                <a:spcPct val="100000"/>
              </a:lnSpc>
              <a:spcBef>
                <a:spcPts val="0"/>
              </a:spcBef>
              <a:spcAft>
                <a:spcPts val="0"/>
              </a:spcAft>
              <a:buNone/>
            </a:pPr>
            <a:r>
              <a:rPr lang="en-GB" sz="1500" b="0" i="0" u="none" strike="noStrike" cap="none">
                <a:solidFill>
                  <a:srgbClr val="548ED4"/>
                </a:solidFill>
                <a:latin typeface="Tahoma"/>
                <a:ea typeface="Tahoma"/>
                <a:cs typeface="Tahoma"/>
                <a:sym typeface="Tahoma"/>
              </a:rPr>
              <a:t>Park </a:t>
            </a:r>
            <a:r>
              <a:rPr lang="en-GB" sz="1500" b="0" i="0" u="none" strike="noStrike" cap="none" err="1">
                <a:solidFill>
                  <a:srgbClr val="548ED4"/>
                </a:solidFill>
                <a:latin typeface="Tahoma"/>
                <a:ea typeface="Tahoma"/>
                <a:cs typeface="Tahoma"/>
                <a:sym typeface="Tahoma"/>
              </a:rPr>
              <a:t>kısıtlamaları</a:t>
            </a:r>
            <a:endParaRPr sz="1500" b="0" i="0" u="none" strike="noStrike" cap="none">
              <a:solidFill>
                <a:srgbClr val="000000"/>
              </a:solidFill>
              <a:latin typeface="Tahoma"/>
              <a:ea typeface="Tahoma"/>
              <a:cs typeface="Tahoma"/>
              <a:sym typeface="Tahoma"/>
            </a:endParaRPr>
          </a:p>
        </p:txBody>
      </p:sp>
      <p:sp>
        <p:nvSpPr>
          <p:cNvPr id="316" name="Google Shape;316;g2cff6335890_4_172"/>
          <p:cNvSpPr/>
          <p:nvPr/>
        </p:nvSpPr>
        <p:spPr>
          <a:xfrm>
            <a:off x="5356195" y="1138825"/>
            <a:ext cx="1592580" cy="655320"/>
          </a:xfrm>
          <a:custGeom>
            <a:avLst/>
            <a:gdLst/>
            <a:ahLst/>
            <a:cxnLst/>
            <a:rect l="l" t="t" r="r" b="b"/>
            <a:pathLst>
              <a:path w="1592579" h="655319" extrusionOk="0">
                <a:moveTo>
                  <a:pt x="1591055" y="655320"/>
                </a:moveTo>
                <a:lnTo>
                  <a:pt x="1524" y="655320"/>
                </a:lnTo>
                <a:lnTo>
                  <a:pt x="0" y="652272"/>
                </a:lnTo>
                <a:lnTo>
                  <a:pt x="0" y="1524"/>
                </a:lnTo>
                <a:lnTo>
                  <a:pt x="1524" y="0"/>
                </a:lnTo>
                <a:lnTo>
                  <a:pt x="1591055" y="0"/>
                </a:lnTo>
                <a:lnTo>
                  <a:pt x="1592580" y="1524"/>
                </a:lnTo>
                <a:lnTo>
                  <a:pt x="1592580" y="4572"/>
                </a:lnTo>
                <a:lnTo>
                  <a:pt x="9144" y="4572"/>
                </a:lnTo>
                <a:lnTo>
                  <a:pt x="4572" y="9144"/>
                </a:lnTo>
                <a:lnTo>
                  <a:pt x="9144" y="9144"/>
                </a:lnTo>
                <a:lnTo>
                  <a:pt x="9144" y="646176"/>
                </a:lnTo>
                <a:lnTo>
                  <a:pt x="4572" y="646176"/>
                </a:lnTo>
                <a:lnTo>
                  <a:pt x="9144" y="650747"/>
                </a:lnTo>
                <a:lnTo>
                  <a:pt x="1592580" y="650747"/>
                </a:lnTo>
                <a:lnTo>
                  <a:pt x="1592580" y="652272"/>
                </a:lnTo>
                <a:lnTo>
                  <a:pt x="1591055" y="655320"/>
                </a:lnTo>
                <a:close/>
              </a:path>
              <a:path w="1592579" h="655319" extrusionOk="0">
                <a:moveTo>
                  <a:pt x="9144" y="9144"/>
                </a:moveTo>
                <a:lnTo>
                  <a:pt x="4572" y="9144"/>
                </a:lnTo>
                <a:lnTo>
                  <a:pt x="9144" y="4572"/>
                </a:lnTo>
                <a:lnTo>
                  <a:pt x="9144" y="9144"/>
                </a:lnTo>
                <a:close/>
              </a:path>
              <a:path w="1592579" h="655319" extrusionOk="0">
                <a:moveTo>
                  <a:pt x="1583436" y="9144"/>
                </a:moveTo>
                <a:lnTo>
                  <a:pt x="9144" y="9144"/>
                </a:lnTo>
                <a:lnTo>
                  <a:pt x="9144" y="4572"/>
                </a:lnTo>
                <a:lnTo>
                  <a:pt x="1583436" y="4572"/>
                </a:lnTo>
                <a:lnTo>
                  <a:pt x="1583436" y="9144"/>
                </a:lnTo>
                <a:close/>
              </a:path>
              <a:path w="1592579" h="655319" extrusionOk="0">
                <a:moveTo>
                  <a:pt x="1583436" y="650747"/>
                </a:moveTo>
                <a:lnTo>
                  <a:pt x="1583436" y="4572"/>
                </a:lnTo>
                <a:lnTo>
                  <a:pt x="1588008" y="9144"/>
                </a:lnTo>
                <a:lnTo>
                  <a:pt x="1592580" y="9144"/>
                </a:lnTo>
                <a:lnTo>
                  <a:pt x="1592580" y="646176"/>
                </a:lnTo>
                <a:lnTo>
                  <a:pt x="1588008" y="646176"/>
                </a:lnTo>
                <a:lnTo>
                  <a:pt x="1583436" y="650747"/>
                </a:lnTo>
                <a:close/>
              </a:path>
              <a:path w="1592579" h="655319" extrusionOk="0">
                <a:moveTo>
                  <a:pt x="1592580" y="9144"/>
                </a:moveTo>
                <a:lnTo>
                  <a:pt x="1588008" y="9144"/>
                </a:lnTo>
                <a:lnTo>
                  <a:pt x="1583436" y="4572"/>
                </a:lnTo>
                <a:lnTo>
                  <a:pt x="1592580" y="4572"/>
                </a:lnTo>
                <a:lnTo>
                  <a:pt x="1592580" y="9144"/>
                </a:lnTo>
                <a:close/>
              </a:path>
              <a:path w="1592579" h="655319" extrusionOk="0">
                <a:moveTo>
                  <a:pt x="9144" y="650747"/>
                </a:moveTo>
                <a:lnTo>
                  <a:pt x="4572" y="646176"/>
                </a:lnTo>
                <a:lnTo>
                  <a:pt x="9144" y="646176"/>
                </a:lnTo>
                <a:lnTo>
                  <a:pt x="9144" y="650747"/>
                </a:lnTo>
                <a:close/>
              </a:path>
              <a:path w="1592579" h="655319" extrusionOk="0">
                <a:moveTo>
                  <a:pt x="1583436" y="650747"/>
                </a:moveTo>
                <a:lnTo>
                  <a:pt x="9144" y="650747"/>
                </a:lnTo>
                <a:lnTo>
                  <a:pt x="9144" y="646176"/>
                </a:lnTo>
                <a:lnTo>
                  <a:pt x="1583436" y="646176"/>
                </a:lnTo>
                <a:lnTo>
                  <a:pt x="1583436" y="650747"/>
                </a:lnTo>
                <a:close/>
              </a:path>
              <a:path w="1592579" h="655319" extrusionOk="0">
                <a:moveTo>
                  <a:pt x="1592580" y="650747"/>
                </a:moveTo>
                <a:lnTo>
                  <a:pt x="1583436" y="650747"/>
                </a:lnTo>
                <a:lnTo>
                  <a:pt x="1588008" y="646176"/>
                </a:lnTo>
                <a:lnTo>
                  <a:pt x="1592580" y="646176"/>
                </a:lnTo>
                <a:lnTo>
                  <a:pt x="1592580" y="650747"/>
                </a:lnTo>
                <a:close/>
              </a:path>
            </a:pathLst>
          </a:custGeom>
          <a:solidFill>
            <a:srgbClr val="548ED4"/>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17" name="Google Shape;317;g2cff6335890_4_172"/>
          <p:cNvSpPr txBox="1"/>
          <p:nvPr/>
        </p:nvSpPr>
        <p:spPr>
          <a:xfrm>
            <a:off x="5581238" y="1162702"/>
            <a:ext cx="1142365" cy="482600"/>
          </a:xfrm>
          <a:prstGeom prst="rect">
            <a:avLst/>
          </a:prstGeom>
          <a:noFill/>
          <a:ln>
            <a:noFill/>
          </a:ln>
        </p:spPr>
        <p:txBody>
          <a:bodyPr spcFirstLastPara="1" wrap="square" lIns="0" tIns="12700" rIns="0" bIns="0" anchor="t" anchorCtr="0">
            <a:spAutoFit/>
          </a:bodyPr>
          <a:lstStyle/>
          <a:p>
            <a:pPr marL="12700" marR="5080" lvl="0" indent="27305" algn="ctr" rtl="0">
              <a:lnSpc>
                <a:spcPct val="100000"/>
              </a:lnSpc>
              <a:spcBef>
                <a:spcPts val="0"/>
              </a:spcBef>
              <a:spcAft>
                <a:spcPts val="0"/>
              </a:spcAft>
              <a:buNone/>
            </a:pPr>
            <a:r>
              <a:rPr lang="en-GB" sz="1500" b="0" i="0" u="none" strike="noStrike" cap="none">
                <a:solidFill>
                  <a:srgbClr val="548ED4"/>
                </a:solidFill>
                <a:latin typeface="Tahoma"/>
                <a:ea typeface="Tahoma"/>
                <a:cs typeface="Tahoma"/>
                <a:sym typeface="Tahoma"/>
              </a:rPr>
              <a:t>Park </a:t>
            </a:r>
            <a:r>
              <a:rPr lang="en-GB" sz="1500" b="0" i="0" u="none" strike="noStrike" cap="none" err="1">
                <a:solidFill>
                  <a:srgbClr val="548ED4"/>
                </a:solidFill>
                <a:latin typeface="Tahoma"/>
                <a:ea typeface="Tahoma"/>
                <a:cs typeface="Tahoma"/>
                <a:sym typeface="Tahoma"/>
              </a:rPr>
              <a:t>kısıtlamaları</a:t>
            </a:r>
            <a:endParaRPr sz="1500" b="0" i="0" u="none" strike="noStrike" cap="none">
              <a:solidFill>
                <a:srgbClr val="000000"/>
              </a:solidFill>
              <a:latin typeface="Tahoma"/>
              <a:ea typeface="Tahoma"/>
              <a:cs typeface="Tahoma"/>
              <a:sym typeface="Tahoma"/>
            </a:endParaRPr>
          </a:p>
        </p:txBody>
      </p:sp>
      <p:sp>
        <p:nvSpPr>
          <p:cNvPr id="318" name="Google Shape;318;g2cff6335890_4_172"/>
          <p:cNvSpPr/>
          <p:nvPr/>
        </p:nvSpPr>
        <p:spPr>
          <a:xfrm>
            <a:off x="3471006" y="4434883"/>
            <a:ext cx="1594485" cy="563880"/>
          </a:xfrm>
          <a:custGeom>
            <a:avLst/>
            <a:gdLst/>
            <a:ahLst/>
            <a:cxnLst/>
            <a:rect l="l" t="t" r="r" b="b"/>
            <a:pathLst>
              <a:path w="1594485" h="563879" extrusionOk="0">
                <a:moveTo>
                  <a:pt x="1591055" y="563880"/>
                </a:moveTo>
                <a:lnTo>
                  <a:pt x="1524" y="563880"/>
                </a:lnTo>
                <a:lnTo>
                  <a:pt x="0" y="560832"/>
                </a:lnTo>
                <a:lnTo>
                  <a:pt x="0" y="1524"/>
                </a:lnTo>
                <a:lnTo>
                  <a:pt x="1524" y="0"/>
                </a:lnTo>
                <a:lnTo>
                  <a:pt x="1591055" y="0"/>
                </a:lnTo>
                <a:lnTo>
                  <a:pt x="1594104" y="1524"/>
                </a:lnTo>
                <a:lnTo>
                  <a:pt x="1594104" y="4572"/>
                </a:lnTo>
                <a:lnTo>
                  <a:pt x="9144" y="4572"/>
                </a:lnTo>
                <a:lnTo>
                  <a:pt x="4572" y="9144"/>
                </a:lnTo>
                <a:lnTo>
                  <a:pt x="9144" y="9144"/>
                </a:lnTo>
                <a:lnTo>
                  <a:pt x="9144" y="554735"/>
                </a:lnTo>
                <a:lnTo>
                  <a:pt x="4572" y="554735"/>
                </a:lnTo>
                <a:lnTo>
                  <a:pt x="9144" y="559308"/>
                </a:lnTo>
                <a:lnTo>
                  <a:pt x="1594104" y="559308"/>
                </a:lnTo>
                <a:lnTo>
                  <a:pt x="1594104" y="560832"/>
                </a:lnTo>
                <a:lnTo>
                  <a:pt x="1591055" y="563880"/>
                </a:lnTo>
                <a:close/>
              </a:path>
              <a:path w="1594485" h="563879" extrusionOk="0">
                <a:moveTo>
                  <a:pt x="9144" y="9144"/>
                </a:moveTo>
                <a:lnTo>
                  <a:pt x="4572" y="9144"/>
                </a:lnTo>
                <a:lnTo>
                  <a:pt x="9144" y="4572"/>
                </a:lnTo>
                <a:lnTo>
                  <a:pt x="9144" y="9144"/>
                </a:lnTo>
                <a:close/>
              </a:path>
              <a:path w="1594485" h="563879" extrusionOk="0">
                <a:moveTo>
                  <a:pt x="1584959" y="9144"/>
                </a:moveTo>
                <a:lnTo>
                  <a:pt x="9144" y="9144"/>
                </a:lnTo>
                <a:lnTo>
                  <a:pt x="9144" y="4572"/>
                </a:lnTo>
                <a:lnTo>
                  <a:pt x="1584959" y="4572"/>
                </a:lnTo>
                <a:lnTo>
                  <a:pt x="1584959" y="9144"/>
                </a:lnTo>
                <a:close/>
              </a:path>
              <a:path w="1594485" h="563879" extrusionOk="0">
                <a:moveTo>
                  <a:pt x="1584959" y="559308"/>
                </a:moveTo>
                <a:lnTo>
                  <a:pt x="1584959" y="4572"/>
                </a:lnTo>
                <a:lnTo>
                  <a:pt x="1589532" y="9144"/>
                </a:lnTo>
                <a:lnTo>
                  <a:pt x="1594104" y="9144"/>
                </a:lnTo>
                <a:lnTo>
                  <a:pt x="1594104" y="554735"/>
                </a:lnTo>
                <a:lnTo>
                  <a:pt x="1589532" y="554735"/>
                </a:lnTo>
                <a:lnTo>
                  <a:pt x="1584959" y="559308"/>
                </a:lnTo>
                <a:close/>
              </a:path>
              <a:path w="1594485" h="563879" extrusionOk="0">
                <a:moveTo>
                  <a:pt x="1594104" y="9144"/>
                </a:moveTo>
                <a:lnTo>
                  <a:pt x="1589532" y="9144"/>
                </a:lnTo>
                <a:lnTo>
                  <a:pt x="1584959" y="4572"/>
                </a:lnTo>
                <a:lnTo>
                  <a:pt x="1594104" y="4572"/>
                </a:lnTo>
                <a:lnTo>
                  <a:pt x="1594104" y="9144"/>
                </a:lnTo>
                <a:close/>
              </a:path>
              <a:path w="1594485" h="563879" extrusionOk="0">
                <a:moveTo>
                  <a:pt x="9144" y="559308"/>
                </a:moveTo>
                <a:lnTo>
                  <a:pt x="4572" y="554735"/>
                </a:lnTo>
                <a:lnTo>
                  <a:pt x="9144" y="554735"/>
                </a:lnTo>
                <a:lnTo>
                  <a:pt x="9144" y="559308"/>
                </a:lnTo>
                <a:close/>
              </a:path>
              <a:path w="1594485" h="563879" extrusionOk="0">
                <a:moveTo>
                  <a:pt x="1584959" y="559308"/>
                </a:moveTo>
                <a:lnTo>
                  <a:pt x="9144" y="559308"/>
                </a:lnTo>
                <a:lnTo>
                  <a:pt x="9144" y="554735"/>
                </a:lnTo>
                <a:lnTo>
                  <a:pt x="1584959" y="554735"/>
                </a:lnTo>
                <a:lnTo>
                  <a:pt x="1584959" y="559308"/>
                </a:lnTo>
                <a:close/>
              </a:path>
              <a:path w="1594485" h="563879" extrusionOk="0">
                <a:moveTo>
                  <a:pt x="1594104" y="559308"/>
                </a:moveTo>
                <a:lnTo>
                  <a:pt x="1584959" y="559308"/>
                </a:lnTo>
                <a:lnTo>
                  <a:pt x="1589532" y="554735"/>
                </a:lnTo>
                <a:lnTo>
                  <a:pt x="1594104" y="554735"/>
                </a:lnTo>
                <a:lnTo>
                  <a:pt x="1594104" y="559308"/>
                </a:lnTo>
                <a:close/>
              </a:path>
            </a:pathLst>
          </a:custGeom>
          <a:solidFill>
            <a:srgbClr val="548ED4"/>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nvGrpSpPr>
          <p:cNvPr id="320" name="Google Shape;320;g2cff6335890_4_172"/>
          <p:cNvGrpSpPr/>
          <p:nvPr/>
        </p:nvGrpSpPr>
        <p:grpSpPr>
          <a:xfrm>
            <a:off x="3452718" y="1007407"/>
            <a:ext cx="1833880" cy="1210310"/>
            <a:chOff x="3208019" y="2321052"/>
            <a:chExt cx="1833880" cy="1210310"/>
          </a:xfrm>
        </p:grpSpPr>
        <p:sp>
          <p:nvSpPr>
            <p:cNvPr id="321" name="Google Shape;321;g2cff6335890_4_172"/>
            <p:cNvSpPr/>
            <p:nvPr/>
          </p:nvSpPr>
          <p:spPr>
            <a:xfrm>
              <a:off x="3212591" y="2325624"/>
              <a:ext cx="1824355" cy="1199515"/>
            </a:xfrm>
            <a:custGeom>
              <a:avLst/>
              <a:gdLst/>
              <a:ahLst/>
              <a:cxnLst/>
              <a:rect l="l" t="t" r="r" b="b"/>
              <a:pathLst>
                <a:path w="1824354" h="1199514" extrusionOk="0">
                  <a:moveTo>
                    <a:pt x="1824227" y="1199387"/>
                  </a:moveTo>
                  <a:lnTo>
                    <a:pt x="0" y="1199387"/>
                  </a:lnTo>
                  <a:lnTo>
                    <a:pt x="0" y="0"/>
                  </a:lnTo>
                  <a:lnTo>
                    <a:pt x="1824227" y="0"/>
                  </a:lnTo>
                  <a:lnTo>
                    <a:pt x="1824227" y="1199387"/>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2" name="Google Shape;322;g2cff6335890_4_172"/>
            <p:cNvSpPr/>
            <p:nvPr/>
          </p:nvSpPr>
          <p:spPr>
            <a:xfrm>
              <a:off x="3208019" y="2321052"/>
              <a:ext cx="1833880" cy="1210310"/>
            </a:xfrm>
            <a:custGeom>
              <a:avLst/>
              <a:gdLst/>
              <a:ahLst/>
              <a:cxnLst/>
              <a:rect l="l" t="t" r="r" b="b"/>
              <a:pathLst>
                <a:path w="1833879" h="1210310" extrusionOk="0">
                  <a:moveTo>
                    <a:pt x="1831848" y="1210056"/>
                  </a:moveTo>
                  <a:lnTo>
                    <a:pt x="3048" y="1210056"/>
                  </a:lnTo>
                  <a:lnTo>
                    <a:pt x="0" y="1207008"/>
                  </a:lnTo>
                  <a:lnTo>
                    <a:pt x="0" y="1524"/>
                  </a:lnTo>
                  <a:lnTo>
                    <a:pt x="3048" y="0"/>
                  </a:lnTo>
                  <a:lnTo>
                    <a:pt x="1831848" y="0"/>
                  </a:lnTo>
                  <a:lnTo>
                    <a:pt x="1833372" y="1524"/>
                  </a:lnTo>
                  <a:lnTo>
                    <a:pt x="1833372" y="4572"/>
                  </a:lnTo>
                  <a:lnTo>
                    <a:pt x="9144" y="4572"/>
                  </a:lnTo>
                  <a:lnTo>
                    <a:pt x="4572" y="9144"/>
                  </a:lnTo>
                  <a:lnTo>
                    <a:pt x="9144" y="9144"/>
                  </a:lnTo>
                  <a:lnTo>
                    <a:pt x="9144" y="1199388"/>
                  </a:lnTo>
                  <a:lnTo>
                    <a:pt x="4572" y="1199388"/>
                  </a:lnTo>
                  <a:lnTo>
                    <a:pt x="9144" y="1203960"/>
                  </a:lnTo>
                  <a:lnTo>
                    <a:pt x="1833372" y="1203960"/>
                  </a:lnTo>
                  <a:lnTo>
                    <a:pt x="1833372" y="1207008"/>
                  </a:lnTo>
                  <a:lnTo>
                    <a:pt x="1831848" y="1210056"/>
                  </a:lnTo>
                  <a:close/>
                </a:path>
                <a:path w="1833879" h="1210310" extrusionOk="0">
                  <a:moveTo>
                    <a:pt x="9144" y="9144"/>
                  </a:moveTo>
                  <a:lnTo>
                    <a:pt x="4572" y="9144"/>
                  </a:lnTo>
                  <a:lnTo>
                    <a:pt x="9144" y="4572"/>
                  </a:lnTo>
                  <a:lnTo>
                    <a:pt x="9144" y="9144"/>
                  </a:lnTo>
                  <a:close/>
                </a:path>
                <a:path w="1833879" h="1210310" extrusionOk="0">
                  <a:moveTo>
                    <a:pt x="1824228" y="9144"/>
                  </a:moveTo>
                  <a:lnTo>
                    <a:pt x="9144" y="9144"/>
                  </a:lnTo>
                  <a:lnTo>
                    <a:pt x="9144" y="4572"/>
                  </a:lnTo>
                  <a:lnTo>
                    <a:pt x="1824228" y="4572"/>
                  </a:lnTo>
                  <a:lnTo>
                    <a:pt x="1824228" y="9144"/>
                  </a:lnTo>
                  <a:close/>
                </a:path>
                <a:path w="1833879" h="1210310" extrusionOk="0">
                  <a:moveTo>
                    <a:pt x="1824228" y="1203960"/>
                  </a:moveTo>
                  <a:lnTo>
                    <a:pt x="1824228" y="4572"/>
                  </a:lnTo>
                  <a:lnTo>
                    <a:pt x="1828800" y="9144"/>
                  </a:lnTo>
                  <a:lnTo>
                    <a:pt x="1833372" y="9144"/>
                  </a:lnTo>
                  <a:lnTo>
                    <a:pt x="1833372" y="1199388"/>
                  </a:lnTo>
                  <a:lnTo>
                    <a:pt x="1828800" y="1199388"/>
                  </a:lnTo>
                  <a:lnTo>
                    <a:pt x="1824228" y="1203960"/>
                  </a:lnTo>
                  <a:close/>
                </a:path>
                <a:path w="1833879" h="1210310" extrusionOk="0">
                  <a:moveTo>
                    <a:pt x="1833372" y="9144"/>
                  </a:moveTo>
                  <a:lnTo>
                    <a:pt x="1828800" y="9144"/>
                  </a:lnTo>
                  <a:lnTo>
                    <a:pt x="1824228" y="4572"/>
                  </a:lnTo>
                  <a:lnTo>
                    <a:pt x="1833372" y="4572"/>
                  </a:lnTo>
                  <a:lnTo>
                    <a:pt x="1833372" y="9144"/>
                  </a:lnTo>
                  <a:close/>
                </a:path>
                <a:path w="1833879" h="1210310" extrusionOk="0">
                  <a:moveTo>
                    <a:pt x="9144" y="1203960"/>
                  </a:moveTo>
                  <a:lnTo>
                    <a:pt x="4572" y="1199388"/>
                  </a:lnTo>
                  <a:lnTo>
                    <a:pt x="9144" y="1199388"/>
                  </a:lnTo>
                  <a:lnTo>
                    <a:pt x="9144" y="1203960"/>
                  </a:lnTo>
                  <a:close/>
                </a:path>
                <a:path w="1833879" h="1210310" extrusionOk="0">
                  <a:moveTo>
                    <a:pt x="1824228" y="1203960"/>
                  </a:moveTo>
                  <a:lnTo>
                    <a:pt x="9144" y="1203960"/>
                  </a:lnTo>
                  <a:lnTo>
                    <a:pt x="9144" y="1199388"/>
                  </a:lnTo>
                  <a:lnTo>
                    <a:pt x="1824228" y="1199388"/>
                  </a:lnTo>
                  <a:lnTo>
                    <a:pt x="1824228" y="1203960"/>
                  </a:lnTo>
                  <a:close/>
                </a:path>
                <a:path w="1833879" h="1210310" extrusionOk="0">
                  <a:moveTo>
                    <a:pt x="1833372" y="1203960"/>
                  </a:moveTo>
                  <a:lnTo>
                    <a:pt x="1824228" y="1203960"/>
                  </a:lnTo>
                  <a:lnTo>
                    <a:pt x="1828800" y="1199388"/>
                  </a:lnTo>
                  <a:lnTo>
                    <a:pt x="1833372" y="1199388"/>
                  </a:lnTo>
                  <a:lnTo>
                    <a:pt x="1833372" y="120396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23" name="Google Shape;323;g2cff6335890_4_172"/>
          <p:cNvSpPr txBox="1"/>
          <p:nvPr/>
        </p:nvSpPr>
        <p:spPr>
          <a:xfrm>
            <a:off x="3498413" y="1103613"/>
            <a:ext cx="1655400" cy="1120820"/>
          </a:xfrm>
          <a:prstGeom prst="rect">
            <a:avLst/>
          </a:prstGeom>
          <a:noFill/>
          <a:ln>
            <a:noFill/>
          </a:ln>
        </p:spPr>
        <p:txBody>
          <a:bodyPr spcFirstLastPara="1" wrap="square" lIns="0" tIns="12700" rIns="0" bIns="0" anchor="t" anchorCtr="0">
            <a:spAutoFit/>
          </a:bodyPr>
          <a:lstStyle/>
          <a:p>
            <a:pPr marL="12700" marR="5080" lvl="0" indent="0" algn="ctr" rtl="0">
              <a:lnSpc>
                <a:spcPct val="100000"/>
              </a:lnSpc>
              <a:spcBef>
                <a:spcPts val="0"/>
              </a:spcBef>
              <a:spcAft>
                <a:spcPts val="0"/>
              </a:spcAft>
              <a:buNone/>
            </a:pPr>
            <a:r>
              <a:rPr lang="en-GB" sz="1800" b="0" i="0" u="none" strike="noStrike" cap="none" err="1">
                <a:solidFill>
                  <a:srgbClr val="FF0000"/>
                </a:solidFill>
                <a:latin typeface="Calibri"/>
                <a:ea typeface="Calibri"/>
                <a:cs typeface="Calibri"/>
                <a:sym typeface="Calibri"/>
              </a:rPr>
              <a:t>İş</a:t>
            </a:r>
            <a:r>
              <a:rPr lang="en-GB" sz="1800" b="0" i="0" u="none" strike="noStrike" cap="none">
                <a:solidFill>
                  <a:srgbClr val="FF0000"/>
                </a:solidFill>
                <a:latin typeface="Calibri"/>
                <a:ea typeface="Calibri"/>
                <a:cs typeface="Calibri"/>
                <a:sym typeface="Calibri"/>
              </a:rPr>
              <a:t> </a:t>
            </a:r>
            <a:r>
              <a:rPr lang="en-GB" sz="1800" b="0" i="0" u="none" strike="noStrike" cap="none" err="1">
                <a:solidFill>
                  <a:srgbClr val="FF0000"/>
                </a:solidFill>
                <a:latin typeface="Calibri"/>
                <a:ea typeface="Calibri"/>
                <a:cs typeface="Calibri"/>
                <a:sym typeface="Calibri"/>
              </a:rPr>
              <a:t>bağlantılı</a:t>
            </a:r>
            <a:r>
              <a:rPr lang="en-GB" sz="1800" b="0" i="0" u="none" strike="noStrike" cap="none">
                <a:solidFill>
                  <a:srgbClr val="FF0000"/>
                </a:solidFill>
                <a:latin typeface="Calibri"/>
                <a:ea typeface="Calibri"/>
                <a:cs typeface="Calibri"/>
                <a:sym typeface="Calibri"/>
              </a:rPr>
              <a:t> park </a:t>
            </a:r>
            <a:r>
              <a:rPr lang="en-GB" sz="1800" b="0" i="0" u="none" strike="noStrike" cap="none" err="1">
                <a:solidFill>
                  <a:srgbClr val="FF0000"/>
                </a:solidFill>
                <a:latin typeface="Calibri"/>
                <a:ea typeface="Calibri"/>
                <a:cs typeface="Calibri"/>
                <a:sym typeface="Calibri"/>
              </a:rPr>
              <a:t>etme</a:t>
            </a:r>
            <a:r>
              <a:rPr lang="en-GB" sz="1800" b="0" i="0" u="none" strike="noStrike" cap="none">
                <a:solidFill>
                  <a:srgbClr val="FF0000"/>
                </a:solidFill>
                <a:latin typeface="Calibri"/>
                <a:ea typeface="Calibri"/>
                <a:cs typeface="Calibri"/>
                <a:sym typeface="Calibri"/>
              </a:rPr>
              <a:t>. Nottingham </a:t>
            </a:r>
            <a:r>
              <a:rPr lang="en-GB" sz="1800" b="0" i="0" u="none" strike="noStrike" cap="none" err="1">
                <a:solidFill>
                  <a:srgbClr val="FF0000"/>
                </a:solidFill>
                <a:latin typeface="Calibri"/>
                <a:ea typeface="Calibri"/>
                <a:cs typeface="Calibri"/>
                <a:sym typeface="Calibri"/>
              </a:rPr>
              <a:t>örneği</a:t>
            </a:r>
            <a:endParaRPr lang="en-GB" sz="1800" b="0" i="0" u="none" strike="noStrike" cap="none">
              <a:solidFill>
                <a:srgbClr val="000000"/>
              </a:solidFill>
              <a:latin typeface="Calibri"/>
              <a:ea typeface="Calibri"/>
              <a:cs typeface="Calibri"/>
              <a:sym typeface="Calibri"/>
            </a:endParaRPr>
          </a:p>
        </p:txBody>
      </p:sp>
      <p:grpSp>
        <p:nvGrpSpPr>
          <p:cNvPr id="324" name="Google Shape;324;g2cff6335890_4_172"/>
          <p:cNvGrpSpPr/>
          <p:nvPr/>
        </p:nvGrpSpPr>
        <p:grpSpPr>
          <a:xfrm>
            <a:off x="5351621" y="1874562"/>
            <a:ext cx="6125463" cy="380321"/>
            <a:chOff x="5106923" y="3188208"/>
            <a:chExt cx="1964689" cy="655320"/>
          </a:xfrm>
        </p:grpSpPr>
        <p:sp>
          <p:nvSpPr>
            <p:cNvPr id="325" name="Google Shape;325;g2cff6335890_4_172"/>
            <p:cNvSpPr/>
            <p:nvPr/>
          </p:nvSpPr>
          <p:spPr>
            <a:xfrm>
              <a:off x="5111495" y="3192780"/>
              <a:ext cx="1955800" cy="646430"/>
            </a:xfrm>
            <a:custGeom>
              <a:avLst/>
              <a:gdLst/>
              <a:ahLst/>
              <a:cxnLst/>
              <a:rect l="l" t="t" r="r" b="b"/>
              <a:pathLst>
                <a:path w="1955800" h="646429" extrusionOk="0">
                  <a:moveTo>
                    <a:pt x="1955291" y="646175"/>
                  </a:moveTo>
                  <a:lnTo>
                    <a:pt x="0" y="646175"/>
                  </a:lnTo>
                  <a:lnTo>
                    <a:pt x="0" y="0"/>
                  </a:lnTo>
                  <a:lnTo>
                    <a:pt x="1955291" y="0"/>
                  </a:lnTo>
                  <a:lnTo>
                    <a:pt x="1955291" y="646175"/>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26" name="Google Shape;326;g2cff6335890_4_172"/>
            <p:cNvSpPr/>
            <p:nvPr/>
          </p:nvSpPr>
          <p:spPr>
            <a:xfrm>
              <a:off x="5106923" y="3188208"/>
              <a:ext cx="1964689" cy="655320"/>
            </a:xfrm>
            <a:custGeom>
              <a:avLst/>
              <a:gdLst/>
              <a:ahLst/>
              <a:cxnLst/>
              <a:rect l="l" t="t" r="r" b="b"/>
              <a:pathLst>
                <a:path w="1964690" h="655320" extrusionOk="0">
                  <a:moveTo>
                    <a:pt x="1962912" y="655320"/>
                  </a:moveTo>
                  <a:lnTo>
                    <a:pt x="1524" y="655320"/>
                  </a:lnTo>
                  <a:lnTo>
                    <a:pt x="0" y="653796"/>
                  </a:lnTo>
                  <a:lnTo>
                    <a:pt x="0" y="1524"/>
                  </a:lnTo>
                  <a:lnTo>
                    <a:pt x="1524" y="0"/>
                  </a:lnTo>
                  <a:lnTo>
                    <a:pt x="1962912" y="0"/>
                  </a:lnTo>
                  <a:lnTo>
                    <a:pt x="1964436" y="1524"/>
                  </a:lnTo>
                  <a:lnTo>
                    <a:pt x="1964436" y="4572"/>
                  </a:lnTo>
                  <a:lnTo>
                    <a:pt x="9144" y="4572"/>
                  </a:lnTo>
                  <a:lnTo>
                    <a:pt x="4572" y="9144"/>
                  </a:lnTo>
                  <a:lnTo>
                    <a:pt x="9144" y="9144"/>
                  </a:lnTo>
                  <a:lnTo>
                    <a:pt x="9144" y="646176"/>
                  </a:lnTo>
                  <a:lnTo>
                    <a:pt x="4572" y="646176"/>
                  </a:lnTo>
                  <a:lnTo>
                    <a:pt x="9144" y="650747"/>
                  </a:lnTo>
                  <a:lnTo>
                    <a:pt x="1964436" y="650747"/>
                  </a:lnTo>
                  <a:lnTo>
                    <a:pt x="1964436" y="653796"/>
                  </a:lnTo>
                  <a:lnTo>
                    <a:pt x="1962912" y="655320"/>
                  </a:lnTo>
                  <a:close/>
                </a:path>
                <a:path w="1964690" h="655320" extrusionOk="0">
                  <a:moveTo>
                    <a:pt x="9144" y="9144"/>
                  </a:moveTo>
                  <a:lnTo>
                    <a:pt x="4572" y="9144"/>
                  </a:lnTo>
                  <a:lnTo>
                    <a:pt x="9144" y="4572"/>
                  </a:lnTo>
                  <a:lnTo>
                    <a:pt x="9144" y="9144"/>
                  </a:lnTo>
                  <a:close/>
                </a:path>
                <a:path w="1964690" h="655320" extrusionOk="0">
                  <a:moveTo>
                    <a:pt x="1955292" y="9144"/>
                  </a:moveTo>
                  <a:lnTo>
                    <a:pt x="9144" y="9144"/>
                  </a:lnTo>
                  <a:lnTo>
                    <a:pt x="9144" y="4572"/>
                  </a:lnTo>
                  <a:lnTo>
                    <a:pt x="1955292" y="4572"/>
                  </a:lnTo>
                  <a:lnTo>
                    <a:pt x="1955292" y="9144"/>
                  </a:lnTo>
                  <a:close/>
                </a:path>
                <a:path w="1964690" h="655320" extrusionOk="0">
                  <a:moveTo>
                    <a:pt x="1955292" y="650747"/>
                  </a:moveTo>
                  <a:lnTo>
                    <a:pt x="1955292" y="4572"/>
                  </a:lnTo>
                  <a:lnTo>
                    <a:pt x="1959864" y="9144"/>
                  </a:lnTo>
                  <a:lnTo>
                    <a:pt x="1964436" y="9144"/>
                  </a:lnTo>
                  <a:lnTo>
                    <a:pt x="1964436" y="646176"/>
                  </a:lnTo>
                  <a:lnTo>
                    <a:pt x="1959864" y="646176"/>
                  </a:lnTo>
                  <a:lnTo>
                    <a:pt x="1955292" y="650747"/>
                  </a:lnTo>
                  <a:close/>
                </a:path>
                <a:path w="1964690" h="655320" extrusionOk="0">
                  <a:moveTo>
                    <a:pt x="1964436" y="9144"/>
                  </a:moveTo>
                  <a:lnTo>
                    <a:pt x="1959864" y="9144"/>
                  </a:lnTo>
                  <a:lnTo>
                    <a:pt x="1955292" y="4572"/>
                  </a:lnTo>
                  <a:lnTo>
                    <a:pt x="1964436" y="4572"/>
                  </a:lnTo>
                  <a:lnTo>
                    <a:pt x="1964436" y="9144"/>
                  </a:lnTo>
                  <a:close/>
                </a:path>
                <a:path w="1964690" h="655320" extrusionOk="0">
                  <a:moveTo>
                    <a:pt x="9144" y="650747"/>
                  </a:moveTo>
                  <a:lnTo>
                    <a:pt x="4572" y="646176"/>
                  </a:lnTo>
                  <a:lnTo>
                    <a:pt x="9144" y="646176"/>
                  </a:lnTo>
                  <a:lnTo>
                    <a:pt x="9144" y="650747"/>
                  </a:lnTo>
                  <a:close/>
                </a:path>
                <a:path w="1964690" h="655320" extrusionOk="0">
                  <a:moveTo>
                    <a:pt x="1955292" y="650747"/>
                  </a:moveTo>
                  <a:lnTo>
                    <a:pt x="9144" y="650747"/>
                  </a:lnTo>
                  <a:lnTo>
                    <a:pt x="9144" y="646176"/>
                  </a:lnTo>
                  <a:lnTo>
                    <a:pt x="1955292" y="646176"/>
                  </a:lnTo>
                  <a:lnTo>
                    <a:pt x="1955292" y="650747"/>
                  </a:lnTo>
                  <a:close/>
                </a:path>
                <a:path w="1964690" h="655320" extrusionOk="0">
                  <a:moveTo>
                    <a:pt x="1964436" y="650747"/>
                  </a:moveTo>
                  <a:lnTo>
                    <a:pt x="1955292" y="650747"/>
                  </a:lnTo>
                  <a:lnTo>
                    <a:pt x="1959864" y="646176"/>
                  </a:lnTo>
                  <a:lnTo>
                    <a:pt x="1964436" y="646176"/>
                  </a:lnTo>
                  <a:lnTo>
                    <a:pt x="1964436" y="650747"/>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27" name="Google Shape;327;g2cff6335890_4_172"/>
          <p:cNvSpPr txBox="1"/>
          <p:nvPr/>
        </p:nvSpPr>
        <p:spPr>
          <a:xfrm>
            <a:off x="5433416" y="1895366"/>
            <a:ext cx="5238759" cy="289823"/>
          </a:xfrm>
          <a:prstGeom prst="rect">
            <a:avLst/>
          </a:prstGeom>
          <a:noFill/>
          <a:ln>
            <a:noFill/>
          </a:ln>
        </p:spPr>
        <p:txBody>
          <a:bodyPr spcFirstLastPara="1" wrap="square" lIns="0" tIns="12700" rIns="0" bIns="0" anchor="t" anchorCtr="0">
            <a:spAutoFit/>
          </a:bodyPr>
          <a:lstStyle/>
          <a:p>
            <a:pPr marL="12700" marR="0" lvl="0" indent="0" algn="ctr" rtl="0">
              <a:lnSpc>
                <a:spcPct val="100000"/>
              </a:lnSpc>
              <a:spcBef>
                <a:spcPts val="0"/>
              </a:spcBef>
              <a:spcAft>
                <a:spcPts val="0"/>
              </a:spcAft>
              <a:buNone/>
            </a:pPr>
            <a:r>
              <a:rPr lang="en-GB" sz="1800" b="0" i="0" u="none" strike="noStrike" cap="none">
                <a:solidFill>
                  <a:srgbClr val="FF0000"/>
                </a:solidFill>
                <a:latin typeface="Calibri"/>
                <a:ea typeface="Calibri"/>
                <a:cs typeface="Calibri"/>
                <a:sym typeface="Calibri"/>
              </a:rPr>
              <a:t>Düşük </a:t>
            </a:r>
            <a:r>
              <a:rPr lang="en-GB" sz="1800" b="0" i="0" u="none" strike="noStrike" cap="none" err="1">
                <a:solidFill>
                  <a:srgbClr val="FF0000"/>
                </a:solidFill>
                <a:latin typeface="Calibri"/>
                <a:ea typeface="Calibri"/>
                <a:cs typeface="Calibri"/>
                <a:sym typeface="Calibri"/>
              </a:rPr>
              <a:t>Emisyonlu</a:t>
            </a:r>
            <a:r>
              <a:rPr lang="en-GB" sz="1800" b="0" i="0" u="none" strike="noStrike" cap="none">
                <a:solidFill>
                  <a:srgbClr val="FF0000"/>
                </a:solidFill>
                <a:latin typeface="Calibri"/>
                <a:ea typeface="Calibri"/>
                <a:cs typeface="Calibri"/>
                <a:sym typeface="Calibri"/>
              </a:rPr>
              <a:t> </a:t>
            </a:r>
            <a:r>
              <a:rPr lang="en-GB" sz="1800" b="0" i="0" u="none" strike="noStrike" cap="none" err="1">
                <a:solidFill>
                  <a:srgbClr val="FF0000"/>
                </a:solidFill>
                <a:latin typeface="Calibri"/>
                <a:ea typeface="Calibri"/>
                <a:cs typeface="Calibri"/>
                <a:sym typeface="Calibri"/>
              </a:rPr>
              <a:t>Bölgelerde</a:t>
            </a:r>
            <a:r>
              <a:rPr lang="en-GB" sz="1800" b="0" i="0" u="none" strike="noStrike" cap="none">
                <a:solidFill>
                  <a:srgbClr val="FF0000"/>
                </a:solidFill>
                <a:latin typeface="Calibri"/>
                <a:ea typeface="Calibri"/>
                <a:cs typeface="Calibri"/>
                <a:sym typeface="Calibri"/>
              </a:rPr>
              <a:t> </a:t>
            </a:r>
            <a:r>
              <a:rPr lang="en-GB" sz="1800" b="0" i="0" u="none" strike="noStrike" cap="none" err="1">
                <a:solidFill>
                  <a:srgbClr val="FF0000"/>
                </a:solidFill>
                <a:latin typeface="Calibri"/>
                <a:ea typeface="Calibri"/>
                <a:cs typeface="Calibri"/>
                <a:sym typeface="Calibri"/>
              </a:rPr>
              <a:t>Avrupa</a:t>
            </a:r>
            <a:r>
              <a:rPr lang="en-GB" sz="1800" b="0" i="0" u="none" strike="noStrike" cap="none">
                <a:solidFill>
                  <a:srgbClr val="FF0000"/>
                </a:solidFill>
                <a:latin typeface="Calibri"/>
                <a:ea typeface="Calibri"/>
                <a:cs typeface="Calibri"/>
                <a:sym typeface="Calibri"/>
              </a:rPr>
              <a:t> </a:t>
            </a:r>
            <a:r>
              <a:rPr lang="en-GB" sz="1800" b="0" i="0" u="none" strike="noStrike" cap="none" err="1">
                <a:solidFill>
                  <a:srgbClr val="FF0000"/>
                </a:solidFill>
                <a:latin typeface="Calibri"/>
                <a:ea typeface="Calibri"/>
                <a:cs typeface="Calibri"/>
                <a:sym typeface="Calibri"/>
              </a:rPr>
              <a:t>İnisiyatifi</a:t>
            </a:r>
            <a:r>
              <a:rPr lang="en-GB" sz="1800" b="0" i="0" u="none" strike="noStrike" cap="none">
                <a:solidFill>
                  <a:srgbClr val="FF0000"/>
                </a:solidFill>
                <a:latin typeface="Calibri"/>
                <a:ea typeface="Calibri"/>
                <a:cs typeface="Calibri"/>
                <a:sym typeface="Calibri"/>
              </a:rPr>
              <a:t> </a:t>
            </a:r>
            <a:r>
              <a:rPr lang="en-GB" sz="1800" b="0" i="0" u="none" strike="noStrike" cap="none" err="1">
                <a:solidFill>
                  <a:srgbClr val="FF0000"/>
                </a:solidFill>
                <a:latin typeface="Calibri"/>
                <a:ea typeface="Calibri"/>
                <a:cs typeface="Calibri"/>
                <a:sym typeface="Calibri"/>
              </a:rPr>
              <a:t>Deneyimi</a:t>
            </a:r>
            <a:endParaRPr lang="en-GB" sz="1800" b="0" i="0" u="none" strike="noStrike" cap="none">
              <a:solidFill>
                <a:srgbClr val="000000"/>
              </a:solidFill>
              <a:latin typeface="Calibri"/>
              <a:ea typeface="Calibri"/>
              <a:cs typeface="Calibri"/>
              <a:sym typeface="Calibri"/>
            </a:endParaRPr>
          </a:p>
        </p:txBody>
      </p:sp>
      <p:grpSp>
        <p:nvGrpSpPr>
          <p:cNvPr id="329" name="Google Shape;329;g2cff6335890_4_172"/>
          <p:cNvGrpSpPr/>
          <p:nvPr/>
        </p:nvGrpSpPr>
        <p:grpSpPr>
          <a:xfrm>
            <a:off x="3411571" y="2586633"/>
            <a:ext cx="1655445" cy="1159299"/>
            <a:chOff x="3166872" y="3907622"/>
            <a:chExt cx="1655445" cy="964986"/>
          </a:xfrm>
        </p:grpSpPr>
        <p:sp>
          <p:nvSpPr>
            <p:cNvPr id="330" name="Google Shape;330;g2cff6335890_4_172"/>
            <p:cNvSpPr/>
            <p:nvPr/>
          </p:nvSpPr>
          <p:spPr>
            <a:xfrm>
              <a:off x="3171444" y="3948683"/>
              <a:ext cx="1645920" cy="923925"/>
            </a:xfrm>
            <a:custGeom>
              <a:avLst/>
              <a:gdLst/>
              <a:ahLst/>
              <a:cxnLst/>
              <a:rect l="l" t="t" r="r" b="b"/>
              <a:pathLst>
                <a:path w="1645920" h="923925" extrusionOk="0">
                  <a:moveTo>
                    <a:pt x="1645920" y="923543"/>
                  </a:moveTo>
                  <a:lnTo>
                    <a:pt x="0" y="923543"/>
                  </a:lnTo>
                  <a:lnTo>
                    <a:pt x="0" y="0"/>
                  </a:lnTo>
                  <a:lnTo>
                    <a:pt x="1645920" y="0"/>
                  </a:lnTo>
                  <a:lnTo>
                    <a:pt x="1645920" y="923543"/>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1" name="Google Shape;331;g2cff6335890_4_172"/>
            <p:cNvSpPr/>
            <p:nvPr/>
          </p:nvSpPr>
          <p:spPr>
            <a:xfrm>
              <a:off x="3166872" y="3907622"/>
              <a:ext cx="1655445" cy="932815"/>
            </a:xfrm>
            <a:custGeom>
              <a:avLst/>
              <a:gdLst/>
              <a:ahLst/>
              <a:cxnLst/>
              <a:rect l="l" t="t" r="r" b="b"/>
              <a:pathLst>
                <a:path w="1655445" h="932814" extrusionOk="0">
                  <a:moveTo>
                    <a:pt x="1653540" y="932688"/>
                  </a:moveTo>
                  <a:lnTo>
                    <a:pt x="1524" y="932688"/>
                  </a:lnTo>
                  <a:lnTo>
                    <a:pt x="0" y="931164"/>
                  </a:lnTo>
                  <a:lnTo>
                    <a:pt x="0" y="1524"/>
                  </a:lnTo>
                  <a:lnTo>
                    <a:pt x="1524" y="0"/>
                  </a:lnTo>
                  <a:lnTo>
                    <a:pt x="1653540" y="0"/>
                  </a:lnTo>
                  <a:lnTo>
                    <a:pt x="1655064" y="1524"/>
                  </a:lnTo>
                  <a:lnTo>
                    <a:pt x="1655064" y="4572"/>
                  </a:lnTo>
                  <a:lnTo>
                    <a:pt x="9144" y="4572"/>
                  </a:lnTo>
                  <a:lnTo>
                    <a:pt x="4572" y="9144"/>
                  </a:lnTo>
                  <a:lnTo>
                    <a:pt x="9144" y="9144"/>
                  </a:lnTo>
                  <a:lnTo>
                    <a:pt x="9144" y="923544"/>
                  </a:lnTo>
                  <a:lnTo>
                    <a:pt x="4572" y="923544"/>
                  </a:lnTo>
                  <a:lnTo>
                    <a:pt x="9144" y="928116"/>
                  </a:lnTo>
                  <a:lnTo>
                    <a:pt x="1655064" y="928116"/>
                  </a:lnTo>
                  <a:lnTo>
                    <a:pt x="1655064" y="931164"/>
                  </a:lnTo>
                  <a:lnTo>
                    <a:pt x="1653540" y="932688"/>
                  </a:lnTo>
                  <a:close/>
                </a:path>
                <a:path w="1655445" h="932814" extrusionOk="0">
                  <a:moveTo>
                    <a:pt x="9144" y="9144"/>
                  </a:moveTo>
                  <a:lnTo>
                    <a:pt x="4572" y="9144"/>
                  </a:lnTo>
                  <a:lnTo>
                    <a:pt x="9144" y="4572"/>
                  </a:lnTo>
                  <a:lnTo>
                    <a:pt x="9144" y="9144"/>
                  </a:lnTo>
                  <a:close/>
                </a:path>
                <a:path w="1655445" h="932814" extrusionOk="0">
                  <a:moveTo>
                    <a:pt x="1645920" y="9144"/>
                  </a:moveTo>
                  <a:lnTo>
                    <a:pt x="9144" y="9144"/>
                  </a:lnTo>
                  <a:lnTo>
                    <a:pt x="9144" y="4572"/>
                  </a:lnTo>
                  <a:lnTo>
                    <a:pt x="1645920" y="4572"/>
                  </a:lnTo>
                  <a:lnTo>
                    <a:pt x="1645920" y="9144"/>
                  </a:lnTo>
                  <a:close/>
                </a:path>
                <a:path w="1655445" h="932814" extrusionOk="0">
                  <a:moveTo>
                    <a:pt x="1645920" y="928116"/>
                  </a:moveTo>
                  <a:lnTo>
                    <a:pt x="1645920" y="4572"/>
                  </a:lnTo>
                  <a:lnTo>
                    <a:pt x="1650492" y="9144"/>
                  </a:lnTo>
                  <a:lnTo>
                    <a:pt x="1655064" y="9144"/>
                  </a:lnTo>
                  <a:lnTo>
                    <a:pt x="1655064" y="923544"/>
                  </a:lnTo>
                  <a:lnTo>
                    <a:pt x="1650492" y="923544"/>
                  </a:lnTo>
                  <a:lnTo>
                    <a:pt x="1645920" y="928116"/>
                  </a:lnTo>
                  <a:close/>
                </a:path>
                <a:path w="1655445" h="932814" extrusionOk="0">
                  <a:moveTo>
                    <a:pt x="1655064" y="9144"/>
                  </a:moveTo>
                  <a:lnTo>
                    <a:pt x="1650492" y="9144"/>
                  </a:lnTo>
                  <a:lnTo>
                    <a:pt x="1645920" y="4572"/>
                  </a:lnTo>
                  <a:lnTo>
                    <a:pt x="1655064" y="4572"/>
                  </a:lnTo>
                  <a:lnTo>
                    <a:pt x="1655064" y="9144"/>
                  </a:lnTo>
                  <a:close/>
                </a:path>
                <a:path w="1655445" h="932814" extrusionOk="0">
                  <a:moveTo>
                    <a:pt x="9144" y="928116"/>
                  </a:moveTo>
                  <a:lnTo>
                    <a:pt x="4572" y="923544"/>
                  </a:lnTo>
                  <a:lnTo>
                    <a:pt x="9144" y="923544"/>
                  </a:lnTo>
                  <a:lnTo>
                    <a:pt x="9144" y="928116"/>
                  </a:lnTo>
                  <a:close/>
                </a:path>
                <a:path w="1655445" h="932814" extrusionOk="0">
                  <a:moveTo>
                    <a:pt x="1645920" y="928116"/>
                  </a:moveTo>
                  <a:lnTo>
                    <a:pt x="9144" y="928116"/>
                  </a:lnTo>
                  <a:lnTo>
                    <a:pt x="9144" y="923544"/>
                  </a:lnTo>
                  <a:lnTo>
                    <a:pt x="1645920" y="923544"/>
                  </a:lnTo>
                  <a:lnTo>
                    <a:pt x="1645920" y="928116"/>
                  </a:lnTo>
                  <a:close/>
                </a:path>
                <a:path w="1655445" h="932814" extrusionOk="0">
                  <a:moveTo>
                    <a:pt x="1655064" y="928116"/>
                  </a:moveTo>
                  <a:lnTo>
                    <a:pt x="1645920" y="928116"/>
                  </a:lnTo>
                  <a:lnTo>
                    <a:pt x="1650492" y="923544"/>
                  </a:lnTo>
                  <a:lnTo>
                    <a:pt x="1655064" y="923544"/>
                  </a:lnTo>
                  <a:lnTo>
                    <a:pt x="1655064" y="928116"/>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32" name="Google Shape;332;g2cff6335890_4_172"/>
          <p:cNvSpPr txBox="1"/>
          <p:nvPr/>
        </p:nvSpPr>
        <p:spPr>
          <a:xfrm>
            <a:off x="3494628" y="2602567"/>
            <a:ext cx="1471930" cy="1120820"/>
          </a:xfrm>
          <a:prstGeom prst="rect">
            <a:avLst/>
          </a:prstGeom>
          <a:noFill/>
          <a:ln>
            <a:noFill/>
          </a:ln>
        </p:spPr>
        <p:txBody>
          <a:bodyPr spcFirstLastPara="1" wrap="square" lIns="0" tIns="12700" rIns="0" bIns="0" anchor="t" anchorCtr="0">
            <a:spAutoFit/>
          </a:bodyPr>
          <a:lstStyle/>
          <a:p>
            <a:pPr marL="12700" marR="5080" lvl="0" indent="0" algn="l" rtl="0">
              <a:lnSpc>
                <a:spcPct val="100000"/>
              </a:lnSpc>
              <a:spcBef>
                <a:spcPts val="0"/>
              </a:spcBef>
              <a:spcAft>
                <a:spcPts val="0"/>
              </a:spcAft>
              <a:buNone/>
            </a:pPr>
            <a:r>
              <a:rPr lang="en-GB" sz="1800" b="0" i="0" u="none" strike="noStrike" cap="none" err="1">
                <a:solidFill>
                  <a:srgbClr val="FF0000"/>
                </a:solidFill>
                <a:latin typeface="Calibri"/>
                <a:ea typeface="Calibri"/>
                <a:cs typeface="Calibri"/>
                <a:sym typeface="Calibri"/>
              </a:rPr>
              <a:t>Kentsel</a:t>
            </a:r>
            <a:r>
              <a:rPr lang="en-GB" sz="1800" b="0" i="0" u="none" strike="noStrike" cap="none">
                <a:solidFill>
                  <a:srgbClr val="FF0000"/>
                </a:solidFill>
                <a:latin typeface="Calibri"/>
                <a:ea typeface="Calibri"/>
                <a:cs typeface="Calibri"/>
                <a:sym typeface="Calibri"/>
              </a:rPr>
              <a:t> </a:t>
            </a:r>
            <a:r>
              <a:rPr lang="en-GB" sz="1800" b="0" i="0" u="none" strike="noStrike" cap="none" err="1">
                <a:solidFill>
                  <a:srgbClr val="FF0000"/>
                </a:solidFill>
                <a:latin typeface="Calibri"/>
                <a:ea typeface="Calibri"/>
                <a:cs typeface="Calibri"/>
                <a:sym typeface="Calibri"/>
              </a:rPr>
              <a:t>geçiş</a:t>
            </a:r>
            <a:r>
              <a:rPr lang="en-GB" sz="1800" b="0" i="0" u="none" strike="noStrike" cap="none">
                <a:solidFill>
                  <a:srgbClr val="FF0000"/>
                </a:solidFill>
                <a:latin typeface="Calibri"/>
                <a:ea typeface="Calibri"/>
                <a:cs typeface="Calibri"/>
                <a:sym typeface="Calibri"/>
              </a:rPr>
              <a:t> </a:t>
            </a:r>
            <a:r>
              <a:rPr lang="en-GB" sz="1800" b="0" i="0" u="none" strike="noStrike" cap="none" err="1">
                <a:solidFill>
                  <a:srgbClr val="FF0000"/>
                </a:solidFill>
                <a:latin typeface="Calibri"/>
                <a:ea typeface="Calibri"/>
                <a:cs typeface="Calibri"/>
                <a:sym typeface="Calibri"/>
              </a:rPr>
              <a:t>ücretlerine</a:t>
            </a:r>
            <a:r>
              <a:rPr lang="en-GB" sz="1800" b="0" i="0" u="none" strike="noStrike" cap="none">
                <a:solidFill>
                  <a:srgbClr val="FF0000"/>
                </a:solidFill>
                <a:latin typeface="Calibri"/>
                <a:ea typeface="Calibri"/>
                <a:cs typeface="Calibri"/>
                <a:sym typeface="Calibri"/>
              </a:rPr>
              <a:t> </a:t>
            </a:r>
            <a:r>
              <a:rPr lang="en-GB" sz="1800" b="0" i="0" u="none" strike="noStrike" cap="none" err="1">
                <a:solidFill>
                  <a:srgbClr val="FF0000"/>
                </a:solidFill>
                <a:latin typeface="Calibri"/>
                <a:ea typeface="Calibri"/>
                <a:cs typeface="Calibri"/>
                <a:sym typeface="Calibri"/>
              </a:rPr>
              <a:t>ilişkin</a:t>
            </a:r>
            <a:r>
              <a:rPr lang="en-GB" sz="1800" b="0" i="0" u="none" strike="noStrike" cap="none">
                <a:solidFill>
                  <a:srgbClr val="FF0000"/>
                </a:solidFill>
                <a:latin typeface="Calibri"/>
                <a:ea typeface="Calibri"/>
                <a:cs typeface="Calibri"/>
                <a:sym typeface="Calibri"/>
              </a:rPr>
              <a:t> </a:t>
            </a:r>
            <a:r>
              <a:rPr lang="en-GB" sz="1800" b="0" i="0" u="none" strike="noStrike" cap="none" err="1">
                <a:solidFill>
                  <a:srgbClr val="FF0000"/>
                </a:solidFill>
                <a:latin typeface="Calibri"/>
                <a:ea typeface="Calibri"/>
                <a:cs typeface="Calibri"/>
                <a:sym typeface="Calibri"/>
              </a:rPr>
              <a:t>bazı</a:t>
            </a:r>
            <a:r>
              <a:rPr lang="en-GB" sz="1800" b="0" i="0" u="none" strike="noStrike" cap="none">
                <a:solidFill>
                  <a:srgbClr val="FF0000"/>
                </a:solidFill>
                <a:latin typeface="Calibri"/>
                <a:ea typeface="Calibri"/>
                <a:cs typeface="Calibri"/>
                <a:sym typeface="Calibri"/>
              </a:rPr>
              <a:t> </a:t>
            </a:r>
            <a:r>
              <a:rPr lang="en-GB" sz="1800" b="0" i="0" u="none" strike="noStrike" cap="none" err="1">
                <a:solidFill>
                  <a:srgbClr val="FF0000"/>
                </a:solidFill>
                <a:latin typeface="Calibri"/>
                <a:ea typeface="Calibri"/>
                <a:cs typeface="Calibri"/>
                <a:sym typeface="Calibri"/>
              </a:rPr>
              <a:t>deneyimler</a:t>
            </a:r>
            <a:endParaRPr sz="1800" b="0" i="0" u="none" strike="noStrike" cap="none">
              <a:solidFill>
                <a:srgbClr val="000000"/>
              </a:solidFill>
              <a:latin typeface="Calibri"/>
              <a:ea typeface="Calibri"/>
              <a:cs typeface="Calibri"/>
              <a:sym typeface="Calibri"/>
            </a:endParaRPr>
          </a:p>
        </p:txBody>
      </p:sp>
      <p:sp>
        <p:nvSpPr>
          <p:cNvPr id="334" name="Google Shape;334;g2cff6335890_4_172"/>
          <p:cNvSpPr/>
          <p:nvPr/>
        </p:nvSpPr>
        <p:spPr>
          <a:xfrm>
            <a:off x="5286091" y="3165390"/>
            <a:ext cx="1752600" cy="563880"/>
          </a:xfrm>
          <a:custGeom>
            <a:avLst/>
            <a:gdLst/>
            <a:ahLst/>
            <a:cxnLst/>
            <a:rect l="l" t="t" r="r" b="b"/>
            <a:pathLst>
              <a:path w="1752600" h="563879" extrusionOk="0">
                <a:moveTo>
                  <a:pt x="1749551" y="563880"/>
                </a:moveTo>
                <a:lnTo>
                  <a:pt x="1524" y="563880"/>
                </a:lnTo>
                <a:lnTo>
                  <a:pt x="0" y="560832"/>
                </a:lnTo>
                <a:lnTo>
                  <a:pt x="0" y="1524"/>
                </a:lnTo>
                <a:lnTo>
                  <a:pt x="1524" y="0"/>
                </a:lnTo>
                <a:lnTo>
                  <a:pt x="1749551" y="0"/>
                </a:lnTo>
                <a:lnTo>
                  <a:pt x="1752600" y="1524"/>
                </a:lnTo>
                <a:lnTo>
                  <a:pt x="1752600" y="4572"/>
                </a:lnTo>
                <a:lnTo>
                  <a:pt x="9144" y="4572"/>
                </a:lnTo>
                <a:lnTo>
                  <a:pt x="4572" y="9144"/>
                </a:lnTo>
                <a:lnTo>
                  <a:pt x="9144" y="9144"/>
                </a:lnTo>
                <a:lnTo>
                  <a:pt x="9144" y="554735"/>
                </a:lnTo>
                <a:lnTo>
                  <a:pt x="4572" y="554735"/>
                </a:lnTo>
                <a:lnTo>
                  <a:pt x="9144" y="559308"/>
                </a:lnTo>
                <a:lnTo>
                  <a:pt x="1752600" y="559308"/>
                </a:lnTo>
                <a:lnTo>
                  <a:pt x="1752600" y="560832"/>
                </a:lnTo>
                <a:lnTo>
                  <a:pt x="1749551" y="563880"/>
                </a:lnTo>
                <a:close/>
              </a:path>
              <a:path w="1752600" h="563879" extrusionOk="0">
                <a:moveTo>
                  <a:pt x="9144" y="9144"/>
                </a:moveTo>
                <a:lnTo>
                  <a:pt x="4572" y="9144"/>
                </a:lnTo>
                <a:lnTo>
                  <a:pt x="9144" y="4572"/>
                </a:lnTo>
                <a:lnTo>
                  <a:pt x="9144" y="9144"/>
                </a:lnTo>
                <a:close/>
              </a:path>
              <a:path w="1752600" h="563879" extrusionOk="0">
                <a:moveTo>
                  <a:pt x="1743455" y="9144"/>
                </a:moveTo>
                <a:lnTo>
                  <a:pt x="9144" y="9144"/>
                </a:lnTo>
                <a:lnTo>
                  <a:pt x="9144" y="4572"/>
                </a:lnTo>
                <a:lnTo>
                  <a:pt x="1743455" y="4572"/>
                </a:lnTo>
                <a:lnTo>
                  <a:pt x="1743455" y="9144"/>
                </a:lnTo>
                <a:close/>
              </a:path>
              <a:path w="1752600" h="563879" extrusionOk="0">
                <a:moveTo>
                  <a:pt x="1743455" y="559308"/>
                </a:moveTo>
                <a:lnTo>
                  <a:pt x="1743455" y="4572"/>
                </a:lnTo>
                <a:lnTo>
                  <a:pt x="1748028" y="9144"/>
                </a:lnTo>
                <a:lnTo>
                  <a:pt x="1752600" y="9144"/>
                </a:lnTo>
                <a:lnTo>
                  <a:pt x="1752600" y="554735"/>
                </a:lnTo>
                <a:lnTo>
                  <a:pt x="1748028" y="554735"/>
                </a:lnTo>
                <a:lnTo>
                  <a:pt x="1743455" y="559308"/>
                </a:lnTo>
                <a:close/>
              </a:path>
              <a:path w="1752600" h="563879" extrusionOk="0">
                <a:moveTo>
                  <a:pt x="1752600" y="9144"/>
                </a:moveTo>
                <a:lnTo>
                  <a:pt x="1748028" y="9144"/>
                </a:lnTo>
                <a:lnTo>
                  <a:pt x="1743455" y="4572"/>
                </a:lnTo>
                <a:lnTo>
                  <a:pt x="1752600" y="4572"/>
                </a:lnTo>
                <a:lnTo>
                  <a:pt x="1752600" y="9144"/>
                </a:lnTo>
                <a:close/>
              </a:path>
              <a:path w="1752600" h="563879" extrusionOk="0">
                <a:moveTo>
                  <a:pt x="9144" y="559308"/>
                </a:moveTo>
                <a:lnTo>
                  <a:pt x="4572" y="554735"/>
                </a:lnTo>
                <a:lnTo>
                  <a:pt x="9144" y="554735"/>
                </a:lnTo>
                <a:lnTo>
                  <a:pt x="9144" y="559308"/>
                </a:lnTo>
                <a:close/>
              </a:path>
              <a:path w="1752600" h="563879" extrusionOk="0">
                <a:moveTo>
                  <a:pt x="1743455" y="559308"/>
                </a:moveTo>
                <a:lnTo>
                  <a:pt x="9144" y="559308"/>
                </a:lnTo>
                <a:lnTo>
                  <a:pt x="9144" y="554735"/>
                </a:lnTo>
                <a:lnTo>
                  <a:pt x="1743455" y="554735"/>
                </a:lnTo>
                <a:lnTo>
                  <a:pt x="1743455" y="559308"/>
                </a:lnTo>
                <a:close/>
              </a:path>
              <a:path w="1752600" h="563879" extrusionOk="0">
                <a:moveTo>
                  <a:pt x="1752600" y="559308"/>
                </a:moveTo>
                <a:lnTo>
                  <a:pt x="1743455" y="559308"/>
                </a:lnTo>
                <a:lnTo>
                  <a:pt x="1748028" y="554735"/>
                </a:lnTo>
                <a:lnTo>
                  <a:pt x="1752600" y="554735"/>
                </a:lnTo>
                <a:lnTo>
                  <a:pt x="1752600" y="559308"/>
                </a:lnTo>
                <a:close/>
              </a:path>
            </a:pathLst>
          </a:custGeom>
          <a:solidFill>
            <a:srgbClr val="548ED4"/>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35" name="Google Shape;335;g2cff6335890_4_172"/>
          <p:cNvSpPr txBox="1"/>
          <p:nvPr/>
        </p:nvSpPr>
        <p:spPr>
          <a:xfrm>
            <a:off x="5365338" y="3190790"/>
            <a:ext cx="1569185" cy="474489"/>
          </a:xfrm>
          <a:prstGeom prst="rect">
            <a:avLst/>
          </a:prstGeom>
          <a:noFill/>
          <a:ln>
            <a:noFill/>
          </a:ln>
        </p:spPr>
        <p:txBody>
          <a:bodyPr spcFirstLastPara="1" wrap="square" lIns="0" tIns="12700" rIns="0" bIns="0" anchor="t" anchorCtr="0">
            <a:spAutoFit/>
          </a:bodyPr>
          <a:lstStyle/>
          <a:p>
            <a:pPr marL="103504" marR="5080" lvl="0" indent="-91440" algn="ctr" rtl="0">
              <a:lnSpc>
                <a:spcPct val="100000"/>
              </a:lnSpc>
              <a:spcBef>
                <a:spcPts val="0"/>
              </a:spcBef>
              <a:spcAft>
                <a:spcPts val="0"/>
              </a:spcAft>
              <a:buNone/>
            </a:pPr>
            <a:r>
              <a:rPr lang="en-GB" sz="1500" b="0" i="0" u="none" strike="noStrike" cap="none" err="1">
                <a:solidFill>
                  <a:srgbClr val="548ED4"/>
                </a:solidFill>
                <a:latin typeface="Tahoma"/>
                <a:ea typeface="Tahoma"/>
                <a:cs typeface="Tahoma"/>
                <a:sym typeface="Tahoma"/>
              </a:rPr>
              <a:t>Trafik</a:t>
            </a:r>
            <a:r>
              <a:rPr lang="en-GB" sz="1500" b="0" i="0" u="none" strike="noStrike" cap="none">
                <a:solidFill>
                  <a:srgbClr val="548ED4"/>
                </a:solidFill>
                <a:latin typeface="Tahoma"/>
                <a:ea typeface="Tahoma"/>
                <a:cs typeface="Tahoma"/>
                <a:sym typeface="Tahoma"/>
              </a:rPr>
              <a:t> </a:t>
            </a:r>
            <a:r>
              <a:rPr lang="en-GB" sz="1500" b="0" i="0" u="none" strike="noStrike" cap="none" err="1">
                <a:solidFill>
                  <a:srgbClr val="548ED4"/>
                </a:solidFill>
                <a:latin typeface="Tahoma"/>
                <a:ea typeface="Tahoma"/>
                <a:cs typeface="Tahoma"/>
                <a:sym typeface="Tahoma"/>
              </a:rPr>
              <a:t>ışıkları</a:t>
            </a:r>
            <a:r>
              <a:rPr lang="en-GB" sz="1500">
                <a:solidFill>
                  <a:srgbClr val="548ED4"/>
                </a:solidFill>
                <a:latin typeface="Tahoma"/>
                <a:ea typeface="Tahoma"/>
                <a:cs typeface="Tahoma"/>
                <a:sym typeface="Tahoma"/>
              </a:rPr>
              <a:t> </a:t>
            </a:r>
            <a:r>
              <a:rPr lang="en-GB" sz="1500" b="0" i="0" u="none" strike="noStrike" cap="none" err="1">
                <a:solidFill>
                  <a:srgbClr val="548ED4"/>
                </a:solidFill>
                <a:latin typeface="Tahoma"/>
                <a:ea typeface="Tahoma"/>
                <a:cs typeface="Tahoma"/>
                <a:sym typeface="Tahoma"/>
              </a:rPr>
              <a:t>optimizasyonu</a:t>
            </a:r>
            <a:endParaRPr sz="1500" b="0" i="0" u="none" strike="noStrike" cap="none">
              <a:solidFill>
                <a:srgbClr val="000000"/>
              </a:solidFill>
              <a:latin typeface="Tahoma"/>
              <a:ea typeface="Tahoma"/>
              <a:cs typeface="Tahoma"/>
              <a:sym typeface="Tahoma"/>
            </a:endParaRPr>
          </a:p>
        </p:txBody>
      </p:sp>
      <p:cxnSp>
        <p:nvCxnSpPr>
          <p:cNvPr id="3" name="Straight Connector 2">
            <a:extLst>
              <a:ext uri="{FF2B5EF4-FFF2-40B4-BE49-F238E27FC236}">
                <a16:creationId xmlns:a16="http://schemas.microsoft.com/office/drawing/2014/main" id="{12A79627-9F52-A3A6-13DE-047BD2A58061}"/>
              </a:ext>
            </a:extLst>
          </p:cNvPr>
          <p:cNvCxnSpPr/>
          <p:nvPr/>
        </p:nvCxnSpPr>
        <p:spPr>
          <a:xfrm flipV="1">
            <a:off x="5060539" y="2389605"/>
            <a:ext cx="2747482" cy="0"/>
          </a:xfrm>
          <a:prstGeom prst="line">
            <a:avLst/>
          </a:prstGeom>
          <a:ln w="19050"/>
        </p:spPr>
        <p:style>
          <a:lnRef idx="1">
            <a:schemeClr val="dk1"/>
          </a:lnRef>
          <a:fillRef idx="0">
            <a:schemeClr val="dk1"/>
          </a:fillRef>
          <a:effectRef idx="0">
            <a:schemeClr val="dk1"/>
          </a:effectRef>
          <a:fontRef idx="minor">
            <a:schemeClr val="tx1"/>
          </a:fontRef>
        </p:style>
      </p:cxnSp>
      <p:sp>
        <p:nvSpPr>
          <p:cNvPr id="4" name="Google Shape;315;g2cff6335890_4_172">
            <a:extLst>
              <a:ext uri="{FF2B5EF4-FFF2-40B4-BE49-F238E27FC236}">
                <a16:creationId xmlns:a16="http://schemas.microsoft.com/office/drawing/2014/main" id="{B8E26FF0-5786-51A4-2BAC-4C8D355ABDC7}"/>
              </a:ext>
            </a:extLst>
          </p:cNvPr>
          <p:cNvSpPr txBox="1"/>
          <p:nvPr/>
        </p:nvSpPr>
        <p:spPr>
          <a:xfrm>
            <a:off x="3532999" y="4447836"/>
            <a:ext cx="1527539" cy="474489"/>
          </a:xfrm>
          <a:prstGeom prst="rect">
            <a:avLst/>
          </a:prstGeom>
          <a:noFill/>
          <a:ln>
            <a:noFill/>
          </a:ln>
        </p:spPr>
        <p:txBody>
          <a:bodyPr spcFirstLastPara="1" wrap="square" lIns="0" tIns="12700" rIns="0" bIns="0" anchor="t" anchorCtr="0">
            <a:spAutoFit/>
          </a:bodyPr>
          <a:lstStyle/>
          <a:p>
            <a:pPr marL="12700" marR="5080" lvl="0" indent="27305" algn="ctr" rtl="0">
              <a:lnSpc>
                <a:spcPct val="100000"/>
              </a:lnSpc>
              <a:spcBef>
                <a:spcPts val="0"/>
              </a:spcBef>
              <a:spcAft>
                <a:spcPts val="0"/>
              </a:spcAft>
              <a:buNone/>
            </a:pPr>
            <a:r>
              <a:rPr lang="en-GB" sz="1500" b="0" i="0" u="none" strike="noStrike" cap="none" err="1">
                <a:solidFill>
                  <a:srgbClr val="548ED4"/>
                </a:solidFill>
                <a:latin typeface="Tahoma"/>
                <a:ea typeface="Tahoma"/>
                <a:cs typeface="Tahoma"/>
                <a:sym typeface="Tahoma"/>
              </a:rPr>
              <a:t>Elektrikli</a:t>
            </a:r>
            <a:r>
              <a:rPr lang="en-GB" sz="1500" b="0" i="0" u="none" strike="noStrike" cap="none">
                <a:solidFill>
                  <a:srgbClr val="548ED4"/>
                </a:solidFill>
                <a:latin typeface="Tahoma"/>
                <a:ea typeface="Tahoma"/>
                <a:cs typeface="Tahoma"/>
                <a:sym typeface="Tahoma"/>
              </a:rPr>
              <a:t> </a:t>
            </a:r>
            <a:r>
              <a:rPr lang="en-GB" sz="1500" b="0" i="0" u="none" strike="noStrike" cap="none" err="1">
                <a:solidFill>
                  <a:srgbClr val="548ED4"/>
                </a:solidFill>
                <a:latin typeface="Tahoma"/>
                <a:ea typeface="Tahoma"/>
                <a:cs typeface="Tahoma"/>
                <a:sym typeface="Tahoma"/>
              </a:rPr>
              <a:t>Araç</a:t>
            </a:r>
            <a:r>
              <a:rPr lang="en-GB" sz="1500" b="0" i="0" u="none" strike="noStrike" cap="none">
                <a:solidFill>
                  <a:srgbClr val="548ED4"/>
                </a:solidFill>
                <a:latin typeface="Tahoma"/>
                <a:ea typeface="Tahoma"/>
                <a:cs typeface="Tahoma"/>
                <a:sym typeface="Tahoma"/>
              </a:rPr>
              <a:t> </a:t>
            </a:r>
            <a:r>
              <a:rPr lang="en-GB" sz="1500" b="0" i="0" u="none" strike="noStrike" cap="none" err="1">
                <a:solidFill>
                  <a:srgbClr val="548ED4"/>
                </a:solidFill>
                <a:latin typeface="Tahoma"/>
                <a:ea typeface="Tahoma"/>
                <a:cs typeface="Tahoma"/>
                <a:sym typeface="Tahoma"/>
              </a:rPr>
              <a:t>Hiberleri</a:t>
            </a:r>
            <a:endParaRPr sz="1500" b="0" i="0" u="none" strike="noStrike" cap="none">
              <a:solidFill>
                <a:srgbClr val="000000"/>
              </a:solidFill>
              <a:latin typeface="Tahoma"/>
              <a:ea typeface="Tahoma"/>
              <a:cs typeface="Tahoma"/>
              <a:sym typeface="Tahoma"/>
            </a:endParaRPr>
          </a:p>
        </p:txBody>
      </p:sp>
      <p:sp>
        <p:nvSpPr>
          <p:cNvPr id="305" name="Google Shape;305;g2cff6335890_4_172"/>
          <p:cNvSpPr txBox="1"/>
          <p:nvPr/>
        </p:nvSpPr>
        <p:spPr>
          <a:xfrm>
            <a:off x="5370741" y="4507980"/>
            <a:ext cx="1638451" cy="474489"/>
          </a:xfrm>
          <a:prstGeom prst="rect">
            <a:avLst/>
          </a:prstGeom>
          <a:noFill/>
          <a:ln>
            <a:noFill/>
          </a:ln>
        </p:spPr>
        <p:txBody>
          <a:bodyPr spcFirstLastPara="1" wrap="square" lIns="0" tIns="12700" rIns="0" bIns="0" anchor="t" anchorCtr="0">
            <a:spAutoFit/>
          </a:bodyPr>
          <a:lstStyle/>
          <a:p>
            <a:pPr marL="12700" marR="0" lvl="0" indent="0" algn="ctr" rtl="0">
              <a:lnSpc>
                <a:spcPct val="100000"/>
              </a:lnSpc>
              <a:spcBef>
                <a:spcPts val="0"/>
              </a:spcBef>
              <a:spcAft>
                <a:spcPts val="0"/>
              </a:spcAft>
              <a:buNone/>
            </a:pPr>
            <a:r>
              <a:rPr lang="en-GB" sz="1500" b="0" i="0" u="none" strike="noStrike" cap="none" err="1">
                <a:solidFill>
                  <a:srgbClr val="548ED4"/>
                </a:solidFill>
                <a:latin typeface="Tahoma"/>
                <a:ea typeface="Tahoma"/>
                <a:cs typeface="Tahoma"/>
                <a:sym typeface="Tahoma"/>
              </a:rPr>
              <a:t>Düşük</a:t>
            </a:r>
            <a:r>
              <a:rPr lang="en-GB" sz="1500" b="0" i="0" u="none" strike="noStrike" cap="none">
                <a:solidFill>
                  <a:srgbClr val="548ED4"/>
                </a:solidFill>
                <a:latin typeface="Tahoma"/>
                <a:ea typeface="Tahoma"/>
                <a:cs typeface="Tahoma"/>
                <a:sym typeface="Tahoma"/>
              </a:rPr>
              <a:t> </a:t>
            </a:r>
            <a:r>
              <a:rPr lang="en-GB" sz="1500" b="0" i="0" u="none" strike="noStrike" cap="none" err="1">
                <a:solidFill>
                  <a:srgbClr val="548ED4"/>
                </a:solidFill>
                <a:latin typeface="Tahoma"/>
                <a:ea typeface="Tahoma"/>
                <a:cs typeface="Tahoma"/>
                <a:sym typeface="Tahoma"/>
              </a:rPr>
              <a:t>emisyon</a:t>
            </a:r>
            <a:r>
              <a:rPr lang="en-GB" sz="1500" b="0" i="0" u="none" strike="noStrike" cap="none">
                <a:solidFill>
                  <a:srgbClr val="548ED4"/>
                </a:solidFill>
                <a:latin typeface="Tahoma"/>
                <a:ea typeface="Tahoma"/>
                <a:cs typeface="Tahoma"/>
                <a:sym typeface="Tahoma"/>
              </a:rPr>
              <a:t> </a:t>
            </a:r>
            <a:r>
              <a:rPr lang="en-GB" sz="1500" b="0" i="0" u="none" strike="noStrike" cap="none" err="1">
                <a:solidFill>
                  <a:srgbClr val="548ED4"/>
                </a:solidFill>
                <a:latin typeface="Tahoma"/>
                <a:ea typeface="Tahoma"/>
                <a:cs typeface="Tahoma"/>
                <a:sym typeface="Tahoma"/>
              </a:rPr>
              <a:t>bölgesi</a:t>
            </a:r>
            <a:endParaRPr sz="1500" b="0" i="0" u="none" strike="noStrike" cap="none">
              <a:solidFill>
                <a:srgbClr val="000000"/>
              </a:solidFill>
              <a:latin typeface="Tahoma"/>
              <a:ea typeface="Tahoma"/>
              <a:cs typeface="Tahoma"/>
              <a:sym typeface="Tahoma"/>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405"/>
        <p:cNvGrpSpPr/>
        <p:nvPr/>
      </p:nvGrpSpPr>
      <p:grpSpPr>
        <a:xfrm>
          <a:off x="0" y="0"/>
          <a:ext cx="0" cy="0"/>
          <a:chOff x="0" y="0"/>
          <a:chExt cx="0" cy="0"/>
        </a:xfrm>
      </p:grpSpPr>
      <p:grpSp>
        <p:nvGrpSpPr>
          <p:cNvPr id="1406" name="Google Shape;1406;g2d003a22211_1_124"/>
          <p:cNvGrpSpPr/>
          <p:nvPr/>
        </p:nvGrpSpPr>
        <p:grpSpPr>
          <a:xfrm>
            <a:off x="2451132" y="817600"/>
            <a:ext cx="9650611" cy="5335534"/>
            <a:chOff x="412047" y="1878561"/>
            <a:chExt cx="9650611" cy="5335534"/>
          </a:xfrm>
        </p:grpSpPr>
        <p:sp>
          <p:nvSpPr>
            <p:cNvPr id="1407" name="Google Shape;1407;g2d003a22211_1_124"/>
            <p:cNvSpPr/>
            <p:nvPr/>
          </p:nvSpPr>
          <p:spPr>
            <a:xfrm>
              <a:off x="683636" y="4437236"/>
              <a:ext cx="9379022" cy="329770"/>
            </a:xfrm>
            <a:prstGeom prst="rect">
              <a:avLst/>
            </a:prstGeom>
            <a:noFill/>
            <a:ln>
              <a:noFill/>
            </a:ln>
          </p:spPr>
          <p:txBody>
            <a:bodyPr spcFirstLastPara="1" wrap="square" lIns="91425" tIns="45700" rIns="91425" bIns="45700" anchor="t" anchorCtr="0">
              <a:noAutofit/>
            </a:bodyPr>
            <a:lstStyle/>
            <a:p>
              <a:pPr marL="315125" marR="0" lvl="0" indent="-217081" algn="just" rtl="0">
                <a:lnSpc>
                  <a:spcPct val="128562"/>
                </a:lnSpc>
                <a:spcBef>
                  <a:spcPts val="0"/>
                </a:spcBef>
                <a:spcAft>
                  <a:spcPts val="0"/>
                </a:spcAft>
                <a:buClr>
                  <a:srgbClr val="000000"/>
                </a:buClr>
                <a:buSzPts val="1544"/>
                <a:buFont typeface="Arial"/>
                <a:buNone/>
              </a:pPr>
              <a:endParaRPr sz="1544" b="0" i="0" u="none" strike="noStrike" cap="none">
                <a:solidFill>
                  <a:srgbClr val="000000"/>
                </a:solidFill>
                <a:latin typeface="Arial"/>
                <a:ea typeface="Arial"/>
                <a:cs typeface="Arial"/>
                <a:sym typeface="Arial"/>
              </a:endParaRPr>
            </a:p>
          </p:txBody>
        </p:sp>
        <p:pic>
          <p:nvPicPr>
            <p:cNvPr id="1408" name="Google Shape;1408;g2d003a22211_1_124"/>
            <p:cNvPicPr preferRelativeResize="0"/>
            <p:nvPr/>
          </p:nvPicPr>
          <p:blipFill rotWithShape="1">
            <a:blip r:embed="rId3">
              <a:alphaModFix/>
            </a:blip>
            <a:srcRect/>
            <a:stretch/>
          </p:blipFill>
          <p:spPr>
            <a:xfrm>
              <a:off x="412047" y="1878561"/>
              <a:ext cx="9650611" cy="5335534"/>
            </a:xfrm>
            <a:prstGeom prst="rect">
              <a:avLst/>
            </a:prstGeom>
            <a:noFill/>
            <a:ln>
              <a:noFill/>
            </a:ln>
          </p:spPr>
        </p:pic>
        <p:sp>
          <p:nvSpPr>
            <p:cNvPr id="1409" name="Google Shape;1409;g2d003a22211_1_124"/>
            <p:cNvSpPr/>
            <p:nvPr/>
          </p:nvSpPr>
          <p:spPr>
            <a:xfrm>
              <a:off x="4395019" y="5801032"/>
              <a:ext cx="4109884" cy="1061884"/>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410" name="Google Shape;1410;g2d003a22211_1_124"/>
            <p:cNvSpPr/>
            <p:nvPr/>
          </p:nvSpPr>
          <p:spPr>
            <a:xfrm>
              <a:off x="6966155" y="3333749"/>
              <a:ext cx="2884714" cy="2350539"/>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411" name="Google Shape;1411;g2d003a22211_1_124"/>
            <p:cNvSpPr/>
            <p:nvPr/>
          </p:nvSpPr>
          <p:spPr>
            <a:xfrm>
              <a:off x="7808686" y="1878561"/>
              <a:ext cx="2253972" cy="1022064"/>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412" name="Google Shape;1412;g2d003a22211_1_124"/>
            <p:cNvSpPr/>
            <p:nvPr/>
          </p:nvSpPr>
          <p:spPr>
            <a:xfrm>
              <a:off x="6149031" y="3680430"/>
              <a:ext cx="380357" cy="201990"/>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413" name="Google Shape;1413;g2d003a22211_1_124"/>
            <p:cNvSpPr/>
            <p:nvPr/>
          </p:nvSpPr>
          <p:spPr>
            <a:xfrm>
              <a:off x="4544370" y="3831922"/>
              <a:ext cx="520774" cy="100995"/>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414" name="Google Shape;1414;g2d003a22211_1_124"/>
            <p:cNvSpPr/>
            <p:nvPr/>
          </p:nvSpPr>
          <p:spPr>
            <a:xfrm>
              <a:off x="5486401" y="2152037"/>
              <a:ext cx="1871334" cy="611109"/>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200" b="1" i="0" u="none" strike="noStrike" cap="none" err="1">
                  <a:solidFill>
                    <a:srgbClr val="7F7F7F"/>
                  </a:solidFill>
                  <a:latin typeface="Arial"/>
                  <a:ea typeface="Arial"/>
                  <a:cs typeface="Arial"/>
                  <a:sym typeface="Arial"/>
                </a:rPr>
                <a:t>Gerçek</a:t>
              </a:r>
              <a:r>
                <a:rPr lang="en-GB" sz="1200" b="1" i="0" u="none" strike="noStrike" cap="none">
                  <a:solidFill>
                    <a:srgbClr val="7F7F7F"/>
                  </a:solidFill>
                  <a:latin typeface="Arial"/>
                  <a:ea typeface="Arial"/>
                  <a:cs typeface="Arial"/>
                  <a:sym typeface="Arial"/>
                </a:rPr>
                <a:t> </a:t>
              </a:r>
              <a:r>
                <a:rPr lang="en-GB" sz="1200" b="1" i="0" u="none" strike="noStrike" cap="none" err="1">
                  <a:solidFill>
                    <a:srgbClr val="7F7F7F"/>
                  </a:solidFill>
                  <a:latin typeface="Arial"/>
                  <a:ea typeface="Arial"/>
                  <a:cs typeface="Arial"/>
                  <a:sym typeface="Arial"/>
                </a:rPr>
                <a:t>zamanlı</a:t>
              </a:r>
              <a:r>
                <a:rPr lang="en-GB" sz="1200" b="1" i="0" u="none" strike="noStrike" cap="none">
                  <a:solidFill>
                    <a:srgbClr val="7F7F7F"/>
                  </a:solidFill>
                  <a:latin typeface="Arial"/>
                  <a:ea typeface="Arial"/>
                  <a:cs typeface="Arial"/>
                  <a:sym typeface="Arial"/>
                </a:rPr>
                <a:t> </a:t>
              </a:r>
              <a:r>
                <a:rPr lang="en-GB" sz="1200" b="1" i="0" u="none" strike="noStrike" cap="none" err="1">
                  <a:solidFill>
                    <a:srgbClr val="7F7F7F"/>
                  </a:solidFill>
                  <a:latin typeface="Arial"/>
                  <a:ea typeface="Arial"/>
                  <a:cs typeface="Arial"/>
                  <a:sym typeface="Arial"/>
                </a:rPr>
                <a:t>akıllı</a:t>
              </a:r>
              <a:r>
                <a:rPr lang="en-GB" sz="1200" b="1" i="0" u="none" strike="noStrike" cap="none">
                  <a:solidFill>
                    <a:srgbClr val="7F7F7F"/>
                  </a:solidFill>
                  <a:latin typeface="Arial"/>
                  <a:ea typeface="Arial"/>
                  <a:cs typeface="Arial"/>
                  <a:sym typeface="Arial"/>
                </a:rPr>
                <a:t> </a:t>
              </a:r>
              <a:r>
                <a:rPr lang="en-GB" sz="1200" b="1" i="0" u="none" strike="noStrike" cap="none" err="1">
                  <a:solidFill>
                    <a:srgbClr val="7F7F7F"/>
                  </a:solidFill>
                  <a:latin typeface="Arial"/>
                  <a:ea typeface="Arial"/>
                  <a:cs typeface="Arial"/>
                  <a:sym typeface="Arial"/>
                </a:rPr>
                <a:t>şehir</a:t>
              </a:r>
              <a:r>
                <a:rPr lang="en-GB" sz="1200" b="1" i="0" u="none" strike="noStrike" cap="none">
                  <a:solidFill>
                    <a:srgbClr val="7F7F7F"/>
                  </a:solidFill>
                  <a:latin typeface="Arial"/>
                  <a:ea typeface="Arial"/>
                  <a:cs typeface="Arial"/>
                  <a:sym typeface="Arial"/>
                </a:rPr>
                <a:t> </a:t>
              </a:r>
              <a:r>
                <a:rPr lang="en-GB" sz="1200" b="1" i="0" u="none" strike="noStrike" cap="none" err="1">
                  <a:solidFill>
                    <a:srgbClr val="7F7F7F"/>
                  </a:solidFill>
                  <a:latin typeface="Arial"/>
                  <a:ea typeface="Arial"/>
                  <a:cs typeface="Arial"/>
                  <a:sym typeface="Arial"/>
                </a:rPr>
                <a:t>yönetimi</a:t>
              </a:r>
              <a:r>
                <a:rPr lang="en-GB" sz="1200" b="1" i="0" u="none" strike="noStrike" cap="none">
                  <a:solidFill>
                    <a:srgbClr val="7F7F7F"/>
                  </a:solidFill>
                  <a:latin typeface="Arial"/>
                  <a:ea typeface="Arial"/>
                  <a:cs typeface="Arial"/>
                  <a:sym typeface="Arial"/>
                </a:rPr>
                <a:t> (</a:t>
              </a:r>
              <a:r>
                <a:rPr lang="en-GB" sz="1200" b="1" i="0" u="none" strike="noStrike" cap="none" err="1">
                  <a:solidFill>
                    <a:srgbClr val="7F7F7F"/>
                  </a:solidFill>
                  <a:latin typeface="Arial"/>
                  <a:ea typeface="Arial"/>
                  <a:cs typeface="Arial"/>
                  <a:sym typeface="Arial"/>
                </a:rPr>
                <a:t>örn</a:t>
              </a:r>
              <a:r>
                <a:rPr lang="en-GB" sz="1200" b="1" i="0" u="none" strike="noStrike" cap="none">
                  <a:solidFill>
                    <a:srgbClr val="7F7F7F"/>
                  </a:solidFill>
                  <a:latin typeface="Arial"/>
                  <a:ea typeface="Arial"/>
                  <a:cs typeface="Arial"/>
                  <a:sym typeface="Arial"/>
                </a:rPr>
                <a:t>. </a:t>
              </a:r>
              <a:r>
                <a:rPr lang="en-GB" sz="1200" b="1" i="0" u="none" strike="noStrike" cap="none" err="1">
                  <a:solidFill>
                    <a:srgbClr val="7F7F7F"/>
                  </a:solidFill>
                  <a:latin typeface="Arial"/>
                  <a:ea typeface="Arial"/>
                  <a:cs typeface="Arial"/>
                  <a:sym typeface="Arial"/>
                </a:rPr>
                <a:t>dijital</a:t>
              </a:r>
              <a:r>
                <a:rPr lang="en-GB" sz="1200" b="1" i="0" u="none" strike="noStrike" cap="none">
                  <a:solidFill>
                    <a:srgbClr val="7F7F7F"/>
                  </a:solidFill>
                  <a:latin typeface="Arial"/>
                  <a:ea typeface="Arial"/>
                  <a:cs typeface="Arial"/>
                  <a:sym typeface="Arial"/>
                </a:rPr>
                <a:t> </a:t>
              </a:r>
              <a:r>
                <a:rPr lang="en-GB" sz="1200" b="1" i="0" u="none" strike="noStrike" cap="none" err="1">
                  <a:solidFill>
                    <a:srgbClr val="7F7F7F"/>
                  </a:solidFill>
                  <a:latin typeface="Arial"/>
                  <a:ea typeface="Arial"/>
                  <a:cs typeface="Arial"/>
                  <a:sym typeface="Arial"/>
                </a:rPr>
                <a:t>ikiz</a:t>
              </a:r>
              <a:r>
                <a:rPr lang="en-GB" sz="1200" b="1" i="0" u="none" strike="noStrike" cap="none">
                  <a:solidFill>
                    <a:srgbClr val="7F7F7F"/>
                  </a:solidFill>
                  <a:latin typeface="Arial"/>
                  <a:ea typeface="Arial"/>
                  <a:cs typeface="Arial"/>
                  <a:sym typeface="Arial"/>
                </a:rPr>
                <a:t> </a:t>
              </a:r>
              <a:r>
                <a:rPr lang="en-GB" sz="1200" b="1" i="0" u="none" strike="noStrike" cap="none" err="1">
                  <a:solidFill>
                    <a:srgbClr val="7F7F7F"/>
                  </a:solidFill>
                  <a:latin typeface="Arial"/>
                  <a:ea typeface="Arial"/>
                  <a:cs typeface="Arial"/>
                  <a:sym typeface="Arial"/>
                </a:rPr>
                <a:t>teknolojileri</a:t>
              </a:r>
              <a:r>
                <a:rPr lang="en-GB" sz="1200" b="1" i="0" u="none" strike="noStrike" cap="none">
                  <a:solidFill>
                    <a:srgbClr val="7F7F7F"/>
                  </a:solidFill>
                  <a:latin typeface="Arial"/>
                  <a:ea typeface="Arial"/>
                  <a:cs typeface="Arial"/>
                  <a:sym typeface="Arial"/>
                </a:rPr>
                <a:t>)</a:t>
              </a:r>
              <a:endParaRPr sz="1200"/>
            </a:p>
          </p:txBody>
        </p:sp>
        <p:sp>
          <p:nvSpPr>
            <p:cNvPr id="1415" name="Google Shape;1415;g2d003a22211_1_124"/>
            <p:cNvSpPr txBox="1"/>
            <p:nvPr/>
          </p:nvSpPr>
          <p:spPr>
            <a:xfrm>
              <a:off x="4395019" y="6162697"/>
              <a:ext cx="2428568"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1" i="0" u="none" strike="noStrike" cap="none">
                  <a:solidFill>
                    <a:srgbClr val="548135"/>
                  </a:solidFill>
                  <a:latin typeface="Arial"/>
                  <a:ea typeface="Arial"/>
                  <a:cs typeface="Arial"/>
                  <a:sym typeface="Arial"/>
                </a:rPr>
                <a:t>+ IoT gelişimi</a:t>
              </a:r>
              <a:endParaRPr sz="1400" b="1" i="0" u="none" strike="noStrike" cap="none">
                <a:solidFill>
                  <a:srgbClr val="548135"/>
                </a:solidFill>
                <a:latin typeface="Arial"/>
                <a:ea typeface="Arial"/>
                <a:cs typeface="Arial"/>
                <a:sym typeface="Arial"/>
              </a:endParaRPr>
            </a:p>
          </p:txBody>
        </p:sp>
        <p:sp>
          <p:nvSpPr>
            <p:cNvPr id="1416" name="Google Shape;1416;g2d003a22211_1_124"/>
            <p:cNvSpPr txBox="1"/>
            <p:nvPr/>
          </p:nvSpPr>
          <p:spPr>
            <a:xfrm>
              <a:off x="6927155" y="3594214"/>
              <a:ext cx="2428568" cy="73862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1" i="0" u="none" strike="noStrike" cap="none">
                  <a:solidFill>
                    <a:srgbClr val="548135"/>
                  </a:solidFill>
                  <a:latin typeface="Arial"/>
                  <a:ea typeface="Arial"/>
                  <a:cs typeface="Arial"/>
                  <a:sym typeface="Arial"/>
                </a:rPr>
                <a:t>+ </a:t>
              </a:r>
              <a:r>
                <a:rPr lang="en-GB" sz="1400" b="1" i="0" u="none" strike="noStrike" cap="none" err="1">
                  <a:solidFill>
                    <a:srgbClr val="548135"/>
                  </a:solidFill>
                  <a:latin typeface="Arial"/>
                  <a:ea typeface="Arial"/>
                  <a:cs typeface="Arial"/>
                  <a:sym typeface="Arial"/>
                </a:rPr>
                <a:t>Makine</a:t>
              </a:r>
              <a:r>
                <a:rPr lang="en-GB" sz="1400" b="1" i="0" u="none" strike="noStrike" cap="none">
                  <a:solidFill>
                    <a:srgbClr val="548135"/>
                  </a:solidFill>
                  <a:latin typeface="Arial"/>
                  <a:ea typeface="Arial"/>
                  <a:cs typeface="Arial"/>
                  <a:sym typeface="Arial"/>
                </a:rPr>
                <a:t> </a:t>
              </a:r>
              <a:r>
                <a:rPr lang="en-GB" sz="1400" b="1" i="0" u="none" strike="noStrike" cap="none" err="1">
                  <a:solidFill>
                    <a:srgbClr val="548135"/>
                  </a:solidFill>
                  <a:latin typeface="Arial"/>
                  <a:ea typeface="Arial"/>
                  <a:cs typeface="Arial"/>
                  <a:sym typeface="Arial"/>
                </a:rPr>
                <a:t>öğrenimi</a:t>
              </a:r>
              <a:r>
                <a:rPr lang="en-GB" sz="1400" b="1" i="0" u="none" strike="noStrike" cap="none">
                  <a:solidFill>
                    <a:srgbClr val="548135"/>
                  </a:solidFill>
                  <a:latin typeface="Arial"/>
                  <a:ea typeface="Arial"/>
                  <a:cs typeface="Arial"/>
                  <a:sym typeface="Arial"/>
                </a:rPr>
                <a:t> + </a:t>
              </a:r>
              <a:r>
                <a:rPr lang="en-GB" sz="1400" b="1" i="0" u="none" strike="noStrike" cap="none" err="1">
                  <a:solidFill>
                    <a:srgbClr val="548135"/>
                  </a:solidFill>
                  <a:latin typeface="Arial"/>
                  <a:ea typeface="Arial"/>
                  <a:cs typeface="Arial"/>
                  <a:sym typeface="Arial"/>
                </a:rPr>
                <a:t>Yapay</a:t>
              </a:r>
              <a:r>
                <a:rPr lang="en-GB" sz="1400" b="1" i="0" u="none" strike="noStrike" cap="none">
                  <a:solidFill>
                    <a:srgbClr val="548135"/>
                  </a:solidFill>
                  <a:latin typeface="Arial"/>
                  <a:ea typeface="Arial"/>
                  <a:cs typeface="Arial"/>
                  <a:sym typeface="Arial"/>
                </a:rPr>
                <a:t> </a:t>
              </a:r>
              <a:r>
                <a:rPr lang="en-GB" sz="1400" b="1" i="0" u="none" strike="noStrike" cap="none" err="1">
                  <a:solidFill>
                    <a:srgbClr val="548135"/>
                  </a:solidFill>
                  <a:latin typeface="Arial"/>
                  <a:ea typeface="Arial"/>
                  <a:cs typeface="Arial"/>
                  <a:sym typeface="Arial"/>
                </a:rPr>
                <a:t>zeka</a:t>
              </a:r>
              <a:r>
                <a:rPr lang="en-GB" sz="1400" b="1" i="0" u="none" strike="noStrike" cap="none">
                  <a:solidFill>
                    <a:srgbClr val="548135"/>
                  </a:solidFill>
                  <a:latin typeface="Arial"/>
                  <a:ea typeface="Arial"/>
                  <a:cs typeface="Arial"/>
                  <a:sym typeface="Arial"/>
                </a:rPr>
                <a:t> + </a:t>
              </a:r>
              <a:r>
                <a:rPr lang="en-GB" sz="1400" b="1" i="0" u="none" strike="noStrike" cap="none" err="1">
                  <a:solidFill>
                    <a:srgbClr val="548135"/>
                  </a:solidFill>
                  <a:latin typeface="Arial"/>
                  <a:ea typeface="Arial"/>
                  <a:cs typeface="Arial"/>
                  <a:sym typeface="Arial"/>
                </a:rPr>
                <a:t>Bilgisayar</a:t>
              </a:r>
              <a:r>
                <a:rPr lang="en-GB" sz="1400" b="1" i="0" u="none" strike="noStrike" cap="none">
                  <a:solidFill>
                    <a:srgbClr val="548135"/>
                  </a:solidFill>
                  <a:latin typeface="Arial"/>
                  <a:ea typeface="Arial"/>
                  <a:cs typeface="Arial"/>
                  <a:sym typeface="Arial"/>
                </a:rPr>
                <a:t> </a:t>
              </a:r>
              <a:r>
                <a:rPr lang="en-GB" sz="1400" b="1" i="0" u="none" strike="noStrike" cap="none" err="1">
                  <a:solidFill>
                    <a:srgbClr val="548135"/>
                  </a:solidFill>
                  <a:latin typeface="Arial"/>
                  <a:ea typeface="Arial"/>
                  <a:cs typeface="Arial"/>
                  <a:sym typeface="Arial"/>
                </a:rPr>
                <a:t>görüsü</a:t>
              </a:r>
              <a:r>
                <a:rPr lang="en-GB" sz="1400" b="1" i="0" u="none" strike="noStrike" cap="none">
                  <a:solidFill>
                    <a:srgbClr val="548135"/>
                  </a:solidFill>
                  <a:latin typeface="Arial"/>
                  <a:ea typeface="Arial"/>
                  <a:cs typeface="Arial"/>
                  <a:sym typeface="Arial"/>
                </a:rPr>
                <a:t> + </a:t>
              </a:r>
              <a:r>
                <a:rPr lang="en-GB" sz="1400" b="1" i="0" u="none" strike="noStrike" cap="none" err="1">
                  <a:solidFill>
                    <a:srgbClr val="548135"/>
                  </a:solidFill>
                  <a:latin typeface="Arial"/>
                  <a:ea typeface="Arial"/>
                  <a:cs typeface="Arial"/>
                  <a:sym typeface="Arial"/>
                </a:rPr>
                <a:t>Uç</a:t>
              </a:r>
              <a:r>
                <a:rPr lang="en-GB" sz="1400" b="1" i="0" u="none" strike="noStrike" cap="none">
                  <a:solidFill>
                    <a:srgbClr val="548135"/>
                  </a:solidFill>
                  <a:latin typeface="Arial"/>
                  <a:ea typeface="Arial"/>
                  <a:cs typeface="Arial"/>
                  <a:sym typeface="Arial"/>
                </a:rPr>
                <a:t> </a:t>
              </a:r>
              <a:r>
                <a:rPr lang="en-GB" sz="1400" b="1" i="0" u="none" strike="noStrike" cap="none" err="1">
                  <a:solidFill>
                    <a:srgbClr val="548135"/>
                  </a:solidFill>
                  <a:latin typeface="Arial"/>
                  <a:ea typeface="Arial"/>
                  <a:cs typeface="Arial"/>
                  <a:sym typeface="Arial"/>
                </a:rPr>
                <a:t>bilişim</a:t>
              </a:r>
              <a:endParaRPr sz="1400" b="1" i="0" u="none" strike="noStrike" cap="none">
                <a:solidFill>
                  <a:srgbClr val="548135"/>
                </a:solidFill>
                <a:latin typeface="Arial"/>
                <a:ea typeface="Arial"/>
                <a:cs typeface="Arial"/>
                <a:sym typeface="Arial"/>
              </a:endParaRPr>
            </a:p>
          </p:txBody>
        </p:sp>
        <p:sp>
          <p:nvSpPr>
            <p:cNvPr id="1417" name="Google Shape;1417;g2d003a22211_1_124"/>
            <p:cNvSpPr txBox="1"/>
            <p:nvPr/>
          </p:nvSpPr>
          <p:spPr>
            <a:xfrm>
              <a:off x="7876458" y="2073751"/>
              <a:ext cx="2103180" cy="76590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1" i="0" u="none" strike="noStrike" cap="none">
                  <a:solidFill>
                    <a:srgbClr val="548135"/>
                  </a:solidFill>
                  <a:latin typeface="Arial"/>
                  <a:ea typeface="Arial"/>
                  <a:cs typeface="Arial"/>
                  <a:sym typeface="Arial"/>
                </a:rPr>
                <a:t>IoT + </a:t>
              </a:r>
              <a:r>
                <a:rPr lang="en-GB" sz="1400" b="1" i="0" u="none" strike="noStrike" cap="none" err="1">
                  <a:solidFill>
                    <a:srgbClr val="548135"/>
                  </a:solidFill>
                  <a:latin typeface="Arial"/>
                  <a:ea typeface="Arial"/>
                  <a:cs typeface="Arial"/>
                  <a:sym typeface="Arial"/>
                </a:rPr>
                <a:t>Otomasyon</a:t>
              </a:r>
              <a:r>
                <a:rPr lang="en-GB" sz="1400" b="1" i="0" u="none" strike="noStrike" cap="none">
                  <a:solidFill>
                    <a:srgbClr val="548135"/>
                  </a:solidFill>
                  <a:latin typeface="Arial"/>
                  <a:ea typeface="Arial"/>
                  <a:cs typeface="Arial"/>
                  <a:sym typeface="Arial"/>
                </a:rPr>
                <a:t> + </a:t>
              </a:r>
              <a:r>
                <a:rPr lang="en-GB" sz="1400" b="1" i="0" u="none" strike="noStrike" cap="none" err="1">
                  <a:solidFill>
                    <a:srgbClr val="548135"/>
                  </a:solidFill>
                  <a:latin typeface="Arial"/>
                  <a:ea typeface="Arial"/>
                  <a:cs typeface="Arial"/>
                  <a:sym typeface="Arial"/>
                </a:rPr>
                <a:t>Bağlantı</a:t>
              </a:r>
              <a:r>
                <a:rPr lang="en-GB" sz="1400" b="1" i="0" u="none" strike="noStrike" cap="none">
                  <a:solidFill>
                    <a:srgbClr val="548135"/>
                  </a:solidFill>
                  <a:latin typeface="Arial"/>
                  <a:ea typeface="Arial"/>
                  <a:cs typeface="Arial"/>
                  <a:sym typeface="Arial"/>
                </a:rPr>
                <a:t> + </a:t>
              </a:r>
              <a:r>
                <a:rPr lang="en-GB" sz="1400" b="1" i="0" u="none" strike="noStrike" cap="none" err="1">
                  <a:solidFill>
                    <a:srgbClr val="548135"/>
                  </a:solidFill>
                  <a:latin typeface="Arial"/>
                  <a:ea typeface="Arial"/>
                  <a:cs typeface="Arial"/>
                  <a:sym typeface="Arial"/>
                </a:rPr>
                <a:t>Gerçek</a:t>
              </a:r>
              <a:r>
                <a:rPr lang="en-GB" sz="1400" b="1" i="0" u="none" strike="noStrike" cap="none">
                  <a:solidFill>
                    <a:srgbClr val="548135"/>
                  </a:solidFill>
                  <a:latin typeface="Arial"/>
                  <a:ea typeface="Arial"/>
                  <a:cs typeface="Arial"/>
                  <a:sym typeface="Arial"/>
                </a:rPr>
                <a:t> </a:t>
              </a:r>
              <a:r>
                <a:rPr lang="en-GB" sz="1400" b="1" i="0" u="none" strike="noStrike" cap="none" err="1">
                  <a:solidFill>
                    <a:srgbClr val="548135"/>
                  </a:solidFill>
                  <a:latin typeface="Arial"/>
                  <a:ea typeface="Arial"/>
                  <a:cs typeface="Arial"/>
                  <a:sym typeface="Arial"/>
                </a:rPr>
                <a:t>zamanlı</a:t>
              </a:r>
              <a:r>
                <a:rPr lang="en-GB" sz="1400" b="1" i="0" u="none" strike="noStrike" cap="none">
                  <a:solidFill>
                    <a:srgbClr val="548135"/>
                  </a:solidFill>
                  <a:latin typeface="Arial"/>
                  <a:ea typeface="Arial"/>
                  <a:cs typeface="Arial"/>
                  <a:sym typeface="Arial"/>
                </a:rPr>
                <a:t> </a:t>
              </a:r>
              <a:r>
                <a:rPr lang="en-GB" sz="1400" b="1" i="0" u="none" strike="noStrike" cap="none" err="1">
                  <a:solidFill>
                    <a:srgbClr val="548135"/>
                  </a:solidFill>
                  <a:latin typeface="Arial"/>
                  <a:ea typeface="Arial"/>
                  <a:cs typeface="Arial"/>
                  <a:sym typeface="Arial"/>
                </a:rPr>
                <a:t>izleme</a:t>
              </a:r>
              <a:endParaRPr sz="1400" b="1" i="0" u="none" strike="noStrike" cap="none">
                <a:solidFill>
                  <a:srgbClr val="548135"/>
                </a:solidFill>
                <a:latin typeface="Arial"/>
                <a:ea typeface="Arial"/>
                <a:cs typeface="Arial"/>
                <a:sym typeface="Arial"/>
              </a:endParaRPr>
            </a:p>
          </p:txBody>
        </p:sp>
        <p:sp>
          <p:nvSpPr>
            <p:cNvPr id="1418" name="Google Shape;1418;g2d003a22211_1_124"/>
            <p:cNvSpPr txBox="1"/>
            <p:nvPr/>
          </p:nvSpPr>
          <p:spPr>
            <a:xfrm>
              <a:off x="2115801" y="4785783"/>
              <a:ext cx="2621693" cy="369291"/>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800" b="1" i="0" u="none" strike="noStrike" cap="none">
                  <a:solidFill>
                    <a:srgbClr val="7F7F7F"/>
                  </a:solidFill>
                  <a:latin typeface="Arial"/>
                  <a:ea typeface="Arial"/>
                  <a:cs typeface="Arial"/>
                  <a:sym typeface="Arial"/>
                </a:rPr>
                <a:t>Yeni </a:t>
              </a:r>
              <a:r>
                <a:rPr lang="en-GB" sz="1800" b="1" i="0" u="none" strike="noStrike" cap="none" err="1">
                  <a:solidFill>
                    <a:srgbClr val="7F7F7F"/>
                  </a:solidFill>
                  <a:latin typeface="Arial"/>
                  <a:ea typeface="Arial"/>
                  <a:cs typeface="Arial"/>
                  <a:sym typeface="Arial"/>
                </a:rPr>
                <a:t>kullanım</a:t>
              </a:r>
              <a:r>
                <a:rPr lang="en-GB" sz="1800" b="1" i="0" u="none" strike="noStrike" cap="none">
                  <a:solidFill>
                    <a:srgbClr val="7F7F7F"/>
                  </a:solidFill>
                  <a:latin typeface="Arial"/>
                  <a:ea typeface="Arial"/>
                  <a:cs typeface="Arial"/>
                  <a:sym typeface="Arial"/>
                </a:rPr>
                <a:t> </a:t>
              </a:r>
              <a:r>
                <a:rPr lang="en-GB" sz="1800" b="1" i="0" u="none" strike="noStrike" cap="none" err="1">
                  <a:solidFill>
                    <a:srgbClr val="7F7F7F"/>
                  </a:solidFill>
                  <a:latin typeface="Arial"/>
                  <a:ea typeface="Arial"/>
                  <a:cs typeface="Arial"/>
                  <a:sym typeface="Arial"/>
                </a:rPr>
                <a:t>alanları</a:t>
              </a:r>
              <a:endParaRPr sz="1800" b="1" i="0" u="none" strike="noStrike" cap="none">
                <a:solidFill>
                  <a:srgbClr val="7F7F7F"/>
                </a:solidFill>
                <a:latin typeface="Arial"/>
                <a:ea typeface="Arial"/>
                <a:cs typeface="Arial"/>
                <a:sym typeface="Arial"/>
              </a:endParaRPr>
            </a:p>
          </p:txBody>
        </p:sp>
        <p:sp>
          <p:nvSpPr>
            <p:cNvPr id="1419" name="Google Shape;1419;g2d003a22211_1_124"/>
            <p:cNvSpPr txBox="1"/>
            <p:nvPr/>
          </p:nvSpPr>
          <p:spPr>
            <a:xfrm>
              <a:off x="4520606" y="3467946"/>
              <a:ext cx="2006395" cy="646331"/>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800" b="1" i="0" u="none" strike="noStrike" cap="none" err="1">
                  <a:solidFill>
                    <a:srgbClr val="7F7F7F"/>
                  </a:solidFill>
                  <a:latin typeface="Arial"/>
                  <a:ea typeface="Arial"/>
                  <a:cs typeface="Arial"/>
                  <a:sym typeface="Arial"/>
                </a:rPr>
                <a:t>Otomasyon</a:t>
              </a:r>
              <a:r>
                <a:rPr lang="en-GB" sz="1800" b="1" i="0" u="none" strike="noStrike" cap="none">
                  <a:solidFill>
                    <a:srgbClr val="7F7F7F"/>
                  </a:solidFill>
                  <a:latin typeface="Arial"/>
                  <a:ea typeface="Arial"/>
                  <a:cs typeface="Arial"/>
                  <a:sym typeface="Arial"/>
                </a:rPr>
                <a:t> </a:t>
              </a:r>
              <a:r>
                <a:rPr lang="en-GB" sz="1800" b="1" i="0" u="none" strike="noStrike" cap="none" err="1">
                  <a:solidFill>
                    <a:srgbClr val="7F7F7F"/>
                  </a:solidFill>
                  <a:latin typeface="Arial"/>
                  <a:ea typeface="Arial"/>
                  <a:cs typeface="Arial"/>
                  <a:sym typeface="Arial"/>
                </a:rPr>
                <a:t>ve</a:t>
              </a:r>
              <a:r>
                <a:rPr lang="en-GB" sz="1800" b="1" i="0" u="none" strike="noStrike" cap="none">
                  <a:solidFill>
                    <a:srgbClr val="7F7F7F"/>
                  </a:solidFill>
                  <a:latin typeface="Arial"/>
                  <a:ea typeface="Arial"/>
                  <a:cs typeface="Arial"/>
                  <a:sym typeface="Arial"/>
                </a:rPr>
                <a:t> </a:t>
              </a:r>
              <a:r>
                <a:rPr lang="en-GB" sz="1800" b="1" i="0" u="none" strike="noStrike" cap="none" err="1">
                  <a:solidFill>
                    <a:srgbClr val="7F7F7F"/>
                  </a:solidFill>
                  <a:latin typeface="Arial"/>
                  <a:ea typeface="Arial"/>
                  <a:cs typeface="Arial"/>
                  <a:sym typeface="Arial"/>
                </a:rPr>
                <a:t>bağlantı</a:t>
              </a:r>
              <a:r>
                <a:rPr lang="en-GB" sz="1800" b="1" i="0" u="none" strike="noStrike" cap="none">
                  <a:solidFill>
                    <a:srgbClr val="7F7F7F"/>
                  </a:solidFill>
                  <a:latin typeface="Arial"/>
                  <a:ea typeface="Arial"/>
                  <a:cs typeface="Arial"/>
                  <a:sym typeface="Arial"/>
                </a:rPr>
                <a:t> </a:t>
              </a:r>
              <a:r>
                <a:rPr lang="en-GB" sz="1800" b="1" i="0" u="none" strike="noStrike" cap="none" err="1">
                  <a:solidFill>
                    <a:srgbClr val="7F7F7F"/>
                  </a:solidFill>
                  <a:latin typeface="Arial"/>
                  <a:ea typeface="Arial"/>
                  <a:cs typeface="Arial"/>
                  <a:sym typeface="Arial"/>
                </a:rPr>
                <a:t>kurma</a:t>
              </a:r>
              <a:endParaRPr sz="1800" b="1" i="0" u="none" strike="noStrike" cap="none">
                <a:solidFill>
                  <a:srgbClr val="7F7F7F"/>
                </a:solidFill>
                <a:latin typeface="Arial"/>
                <a:ea typeface="Arial"/>
                <a:cs typeface="Arial"/>
                <a:sym typeface="Arial"/>
              </a:endParaRPr>
            </a:p>
          </p:txBody>
        </p:sp>
        <p:sp>
          <p:nvSpPr>
            <p:cNvPr id="1420" name="Google Shape;1420;g2d003a22211_1_124"/>
            <p:cNvSpPr txBox="1"/>
            <p:nvPr/>
          </p:nvSpPr>
          <p:spPr>
            <a:xfrm>
              <a:off x="2020800" y="6008808"/>
              <a:ext cx="1923267" cy="64629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800" b="1" i="0" u="none" strike="noStrike" cap="none" err="1">
                  <a:solidFill>
                    <a:srgbClr val="7F7F7F"/>
                  </a:solidFill>
                  <a:latin typeface="Arial"/>
                  <a:ea typeface="Arial"/>
                  <a:cs typeface="Arial"/>
                  <a:sym typeface="Arial"/>
                </a:rPr>
                <a:t>Gözlemleme</a:t>
              </a:r>
              <a:r>
                <a:rPr lang="en-GB" sz="1800" b="1" i="0" u="none" strike="noStrike" cap="none">
                  <a:solidFill>
                    <a:srgbClr val="7F7F7F"/>
                  </a:solidFill>
                  <a:latin typeface="Arial"/>
                  <a:ea typeface="Arial"/>
                  <a:cs typeface="Arial"/>
                  <a:sym typeface="Arial"/>
                </a:rPr>
                <a:t> </a:t>
              </a:r>
              <a:r>
                <a:rPr lang="en-GB" sz="1800" b="1" i="0" u="none" strike="noStrike" cap="none" err="1">
                  <a:solidFill>
                    <a:srgbClr val="7F7F7F"/>
                  </a:solidFill>
                  <a:latin typeface="Arial"/>
                  <a:ea typeface="Arial"/>
                  <a:cs typeface="Arial"/>
                  <a:sym typeface="Arial"/>
                </a:rPr>
                <a:t>ve</a:t>
              </a:r>
              <a:r>
                <a:rPr lang="en-GB" sz="1800" b="1" i="0" u="none" strike="noStrike" cap="none">
                  <a:solidFill>
                    <a:srgbClr val="7F7F7F"/>
                  </a:solidFill>
                  <a:latin typeface="Arial"/>
                  <a:ea typeface="Arial"/>
                  <a:cs typeface="Arial"/>
                  <a:sym typeface="Arial"/>
                </a:rPr>
                <a:t> </a:t>
              </a:r>
              <a:r>
                <a:rPr lang="en-GB" sz="1800" b="1" i="0" u="none" strike="noStrike" cap="none" err="1">
                  <a:solidFill>
                    <a:srgbClr val="7F7F7F"/>
                  </a:solidFill>
                  <a:latin typeface="Arial"/>
                  <a:ea typeface="Arial"/>
                  <a:cs typeface="Arial"/>
                  <a:sym typeface="Arial"/>
                </a:rPr>
                <a:t>sinyalizasyon</a:t>
              </a:r>
              <a:endParaRPr sz="1800" b="1" i="0" u="none" strike="noStrike" cap="none">
                <a:solidFill>
                  <a:srgbClr val="7F7F7F"/>
                </a:solidFill>
                <a:latin typeface="Arial"/>
                <a:ea typeface="Arial"/>
                <a:cs typeface="Arial"/>
                <a:sym typeface="Arial"/>
              </a:endParaRPr>
            </a:p>
          </p:txBody>
        </p:sp>
      </p:grpSp>
      <p:sp>
        <p:nvSpPr>
          <p:cNvPr id="1421" name="Google Shape;1421;g2d003a22211_1_124"/>
          <p:cNvSpPr txBox="1"/>
          <p:nvPr/>
        </p:nvSpPr>
        <p:spPr>
          <a:xfrm>
            <a:off x="457919" y="1167699"/>
            <a:ext cx="4673258" cy="725022"/>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a:solidFill>
                  <a:srgbClr val="00717F"/>
                </a:solidFill>
                <a:latin typeface="Comfortaa"/>
                <a:ea typeface="Comfortaa"/>
                <a:cs typeface="Comfortaa"/>
                <a:sym typeface="Comfortaa"/>
              </a:rPr>
              <a:t>5G </a:t>
            </a:r>
            <a:r>
              <a:rPr lang="en-GB" sz="2400" b="1" i="0" u="none" strike="noStrike" cap="none" err="1">
                <a:solidFill>
                  <a:srgbClr val="00717F"/>
                </a:solidFill>
                <a:latin typeface="Comfortaa"/>
                <a:ea typeface="Comfortaa"/>
                <a:cs typeface="Comfortaa"/>
                <a:sym typeface="Comfortaa"/>
              </a:rPr>
              <a:t>Senaryoları</a:t>
            </a:r>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426"/>
        <p:cNvGrpSpPr/>
        <p:nvPr/>
      </p:nvGrpSpPr>
      <p:grpSpPr>
        <a:xfrm>
          <a:off x="0" y="0"/>
          <a:ext cx="0" cy="0"/>
          <a:chOff x="0" y="0"/>
          <a:chExt cx="0" cy="0"/>
        </a:xfrm>
      </p:grpSpPr>
      <p:sp>
        <p:nvSpPr>
          <p:cNvPr id="1427" name="Google Shape;1427;g2d003a22211_1_144"/>
          <p:cNvSpPr txBox="1"/>
          <p:nvPr/>
        </p:nvSpPr>
        <p:spPr>
          <a:xfrm>
            <a:off x="547186" y="1271581"/>
            <a:ext cx="8180400"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a:solidFill>
                  <a:srgbClr val="00717F"/>
                </a:solidFill>
                <a:latin typeface="Comfortaa"/>
                <a:ea typeface="Comfortaa"/>
                <a:cs typeface="Comfortaa"/>
                <a:sym typeface="Comfortaa"/>
              </a:rPr>
              <a:t>5G </a:t>
            </a:r>
            <a:r>
              <a:rPr lang="en-GB" sz="2400" b="1" i="0" u="none" strike="noStrike" cap="none" err="1">
                <a:solidFill>
                  <a:srgbClr val="00717F"/>
                </a:solidFill>
                <a:latin typeface="Comfortaa"/>
                <a:ea typeface="Comfortaa"/>
                <a:cs typeface="Comfortaa"/>
                <a:sym typeface="Comfortaa"/>
              </a:rPr>
              <a:t>başlıca</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kullanım</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durumu</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kapsamları</a:t>
            </a:r>
            <a:endParaRPr sz="2400" b="1" i="0" u="none" strike="noStrike" cap="none">
              <a:solidFill>
                <a:srgbClr val="00717F"/>
              </a:solidFill>
              <a:latin typeface="Comfortaa"/>
              <a:ea typeface="Comfortaa"/>
              <a:cs typeface="Comfortaa"/>
              <a:sym typeface="Comfortaa"/>
            </a:endParaRPr>
          </a:p>
        </p:txBody>
      </p:sp>
      <p:pic>
        <p:nvPicPr>
          <p:cNvPr id="1428" name="Google Shape;1428;g2d003a22211_1_144"/>
          <p:cNvPicPr preferRelativeResize="0"/>
          <p:nvPr/>
        </p:nvPicPr>
        <p:blipFill rotWithShape="1">
          <a:blip r:embed="rId3">
            <a:alphaModFix/>
          </a:blip>
          <a:srcRect l="36402" t="29418" r="58808" b="60944"/>
          <a:stretch/>
        </p:blipFill>
        <p:spPr>
          <a:xfrm>
            <a:off x="2590814" y="1806134"/>
            <a:ext cx="355601" cy="409507"/>
          </a:xfrm>
          <a:prstGeom prst="rect">
            <a:avLst/>
          </a:prstGeom>
          <a:noFill/>
          <a:ln>
            <a:noFill/>
          </a:ln>
        </p:spPr>
      </p:pic>
      <p:sp>
        <p:nvSpPr>
          <p:cNvPr id="1429" name="Google Shape;1429;g2d003a22211_1_144"/>
          <p:cNvSpPr txBox="1"/>
          <p:nvPr/>
        </p:nvSpPr>
        <p:spPr>
          <a:xfrm>
            <a:off x="1076892" y="1911304"/>
            <a:ext cx="2637152"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600" b="1" i="0" u="none" strike="noStrike" cap="none" err="1">
                <a:solidFill>
                  <a:srgbClr val="548135"/>
                </a:solidFill>
                <a:latin typeface="Arial"/>
                <a:ea typeface="Arial"/>
                <a:cs typeface="Arial"/>
                <a:sym typeface="Arial"/>
              </a:rPr>
              <a:t>Lojistik</a:t>
            </a:r>
            <a:endParaRPr sz="1600" b="1" i="0" u="none" strike="noStrike" cap="none">
              <a:solidFill>
                <a:srgbClr val="548135"/>
              </a:solidFill>
              <a:latin typeface="Arial"/>
              <a:ea typeface="Arial"/>
              <a:cs typeface="Arial"/>
              <a:sym typeface="Arial"/>
            </a:endParaRPr>
          </a:p>
        </p:txBody>
      </p:sp>
      <p:sp>
        <p:nvSpPr>
          <p:cNvPr id="1430" name="Google Shape;1430;g2d003a22211_1_144"/>
          <p:cNvSpPr txBox="1"/>
          <p:nvPr/>
        </p:nvSpPr>
        <p:spPr>
          <a:xfrm>
            <a:off x="1076892" y="2500101"/>
            <a:ext cx="2637152"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600" b="1" i="0" u="none" strike="noStrike" cap="none" err="1">
                <a:solidFill>
                  <a:srgbClr val="548135"/>
                </a:solidFill>
                <a:latin typeface="Arial"/>
                <a:ea typeface="Arial"/>
                <a:cs typeface="Arial"/>
                <a:sym typeface="Arial"/>
              </a:rPr>
              <a:t>Otomasyon</a:t>
            </a:r>
            <a:endParaRPr sz="1600" b="1" i="0" u="none" strike="noStrike" cap="none">
              <a:solidFill>
                <a:srgbClr val="548135"/>
              </a:solidFill>
              <a:latin typeface="Arial"/>
              <a:ea typeface="Arial"/>
              <a:cs typeface="Arial"/>
              <a:sym typeface="Arial"/>
            </a:endParaRPr>
          </a:p>
        </p:txBody>
      </p:sp>
      <p:sp>
        <p:nvSpPr>
          <p:cNvPr id="1431" name="Google Shape;1431;g2d003a22211_1_144"/>
          <p:cNvSpPr txBox="1"/>
          <p:nvPr/>
        </p:nvSpPr>
        <p:spPr>
          <a:xfrm>
            <a:off x="1076892" y="3088898"/>
            <a:ext cx="2637152"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600" b="1" i="0" u="none" strike="noStrike" cap="none" err="1">
                <a:solidFill>
                  <a:srgbClr val="548135"/>
                </a:solidFill>
                <a:latin typeface="Arial"/>
                <a:ea typeface="Arial"/>
                <a:cs typeface="Arial"/>
                <a:sym typeface="Arial"/>
              </a:rPr>
              <a:t>İzleme</a:t>
            </a:r>
            <a:r>
              <a:rPr lang="en-GB" sz="1600" b="1" i="0" u="none" strike="noStrike" cap="none">
                <a:solidFill>
                  <a:srgbClr val="548135"/>
                </a:solidFill>
                <a:latin typeface="Arial"/>
                <a:ea typeface="Arial"/>
                <a:cs typeface="Arial"/>
                <a:sym typeface="Arial"/>
              </a:rPr>
              <a:t>/</a:t>
            </a:r>
            <a:r>
              <a:rPr lang="en-GB" sz="1600" b="1" i="0" u="none" strike="noStrike" cap="none" err="1">
                <a:solidFill>
                  <a:srgbClr val="548135"/>
                </a:solidFill>
                <a:latin typeface="Arial"/>
                <a:ea typeface="Arial"/>
                <a:cs typeface="Arial"/>
                <a:sym typeface="Arial"/>
              </a:rPr>
              <a:t>Gözlem</a:t>
            </a:r>
            <a:endParaRPr sz="1600" b="1" i="0" u="none" strike="noStrike" cap="none">
              <a:solidFill>
                <a:srgbClr val="548135"/>
              </a:solidFill>
              <a:latin typeface="Arial"/>
              <a:ea typeface="Arial"/>
              <a:cs typeface="Arial"/>
              <a:sym typeface="Arial"/>
            </a:endParaRPr>
          </a:p>
        </p:txBody>
      </p:sp>
      <p:sp>
        <p:nvSpPr>
          <p:cNvPr id="1432" name="Google Shape;1432;g2d003a22211_1_144"/>
          <p:cNvSpPr txBox="1"/>
          <p:nvPr/>
        </p:nvSpPr>
        <p:spPr>
          <a:xfrm>
            <a:off x="1076892" y="3677695"/>
            <a:ext cx="2637152"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600" b="1" i="0" u="none" strike="noStrike" cap="none" err="1">
                <a:solidFill>
                  <a:srgbClr val="548135"/>
                </a:solidFill>
                <a:latin typeface="Arial"/>
                <a:ea typeface="Arial"/>
                <a:cs typeface="Arial"/>
                <a:sym typeface="Arial"/>
              </a:rPr>
              <a:t>Yönetim</a:t>
            </a:r>
            <a:endParaRPr/>
          </a:p>
        </p:txBody>
      </p:sp>
      <p:sp>
        <p:nvSpPr>
          <p:cNvPr id="1433" name="Google Shape;1433;g2d003a22211_1_144"/>
          <p:cNvSpPr txBox="1"/>
          <p:nvPr/>
        </p:nvSpPr>
        <p:spPr>
          <a:xfrm>
            <a:off x="1076892" y="4266492"/>
            <a:ext cx="2637152"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600" b="1" i="0" u="none" strike="noStrike" cap="none" err="1">
                <a:solidFill>
                  <a:srgbClr val="548135"/>
                </a:solidFill>
                <a:latin typeface="Arial"/>
                <a:ea typeface="Arial"/>
                <a:cs typeface="Arial"/>
                <a:sym typeface="Arial"/>
              </a:rPr>
              <a:t>Kullanıcı</a:t>
            </a:r>
            <a:endParaRPr sz="1600" b="1" i="0" u="none" strike="noStrike" cap="none">
              <a:solidFill>
                <a:srgbClr val="548135"/>
              </a:solidFill>
              <a:latin typeface="Arial"/>
              <a:ea typeface="Arial"/>
              <a:cs typeface="Arial"/>
              <a:sym typeface="Arial"/>
            </a:endParaRPr>
          </a:p>
        </p:txBody>
      </p:sp>
      <p:sp>
        <p:nvSpPr>
          <p:cNvPr id="1434" name="Google Shape;1434;g2d003a22211_1_144"/>
          <p:cNvSpPr txBox="1"/>
          <p:nvPr/>
        </p:nvSpPr>
        <p:spPr>
          <a:xfrm>
            <a:off x="1087573" y="4855289"/>
            <a:ext cx="2637152"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600" b="1" i="0" u="none" strike="noStrike" cap="none">
                <a:solidFill>
                  <a:srgbClr val="548135"/>
                </a:solidFill>
                <a:latin typeface="Arial"/>
                <a:ea typeface="Arial"/>
                <a:cs typeface="Arial"/>
                <a:sym typeface="Arial"/>
              </a:rPr>
              <a:t>Yeni </a:t>
            </a:r>
            <a:r>
              <a:rPr lang="en-GB" sz="1600" b="1" i="0" u="none" strike="noStrike" cap="none" err="1">
                <a:solidFill>
                  <a:srgbClr val="548135"/>
                </a:solidFill>
                <a:latin typeface="Arial"/>
                <a:ea typeface="Arial"/>
                <a:cs typeface="Arial"/>
                <a:sym typeface="Arial"/>
              </a:rPr>
              <a:t>hareketlilik</a:t>
            </a:r>
            <a:r>
              <a:rPr lang="en-GB" sz="1600" b="1" i="0" u="none" strike="noStrike" cap="none">
                <a:solidFill>
                  <a:srgbClr val="548135"/>
                </a:solidFill>
                <a:latin typeface="Arial"/>
                <a:ea typeface="Arial"/>
                <a:cs typeface="Arial"/>
                <a:sym typeface="Arial"/>
              </a:rPr>
              <a:t> </a:t>
            </a:r>
            <a:r>
              <a:rPr lang="en-GB" sz="1600" b="1" i="0" u="none" strike="noStrike" cap="none" err="1">
                <a:solidFill>
                  <a:srgbClr val="548135"/>
                </a:solidFill>
                <a:latin typeface="Arial"/>
                <a:ea typeface="Arial"/>
                <a:cs typeface="Arial"/>
                <a:sym typeface="Arial"/>
              </a:rPr>
              <a:t>türleri</a:t>
            </a:r>
            <a:endParaRPr sz="1600" b="1" i="0" u="none" strike="noStrike" cap="none">
              <a:solidFill>
                <a:srgbClr val="548135"/>
              </a:solidFill>
              <a:latin typeface="Arial"/>
              <a:ea typeface="Arial"/>
              <a:cs typeface="Arial"/>
              <a:sym typeface="Arial"/>
            </a:endParaRPr>
          </a:p>
        </p:txBody>
      </p:sp>
      <p:pic>
        <p:nvPicPr>
          <p:cNvPr id="1435" name="Google Shape;1435;g2d003a22211_1_144" descr="Quadcopter with solid fill"/>
          <p:cNvPicPr preferRelativeResize="0"/>
          <p:nvPr/>
        </p:nvPicPr>
        <p:blipFill rotWithShape="1">
          <a:blip r:embed="rId4">
            <a:alphaModFix/>
          </a:blip>
          <a:srcRect/>
          <a:stretch/>
        </p:blipFill>
        <p:spPr>
          <a:xfrm>
            <a:off x="3326021" y="4761774"/>
            <a:ext cx="501650" cy="501650"/>
          </a:xfrm>
          <a:prstGeom prst="rect">
            <a:avLst/>
          </a:prstGeom>
          <a:noFill/>
          <a:ln>
            <a:noFill/>
          </a:ln>
        </p:spPr>
      </p:pic>
      <p:sp>
        <p:nvSpPr>
          <p:cNvPr id="1436" name="Google Shape;1436;g2d003a22211_1_144"/>
          <p:cNvSpPr txBox="1"/>
          <p:nvPr/>
        </p:nvSpPr>
        <p:spPr>
          <a:xfrm>
            <a:off x="1076892" y="5444086"/>
            <a:ext cx="2637152"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600" b="1" i="0" u="none" strike="noStrike" cap="none" err="1">
                <a:solidFill>
                  <a:srgbClr val="548135"/>
                </a:solidFill>
                <a:latin typeface="Arial"/>
                <a:ea typeface="Arial"/>
                <a:cs typeface="Arial"/>
                <a:sym typeface="Arial"/>
              </a:rPr>
              <a:t>Toplu</a:t>
            </a:r>
            <a:r>
              <a:rPr lang="en-GB" sz="1600" b="1" i="0" u="none" strike="noStrike" cap="none">
                <a:solidFill>
                  <a:srgbClr val="548135"/>
                </a:solidFill>
                <a:latin typeface="Arial"/>
                <a:ea typeface="Arial"/>
                <a:cs typeface="Arial"/>
                <a:sym typeface="Arial"/>
              </a:rPr>
              <a:t> </a:t>
            </a:r>
            <a:r>
              <a:rPr lang="en-GB" sz="1600" b="1" i="0" u="none" strike="noStrike" cap="none" err="1">
                <a:solidFill>
                  <a:srgbClr val="548135"/>
                </a:solidFill>
                <a:latin typeface="Arial"/>
                <a:ea typeface="Arial"/>
                <a:cs typeface="Arial"/>
                <a:sym typeface="Arial"/>
              </a:rPr>
              <a:t>Taşıma</a:t>
            </a:r>
            <a:endParaRPr sz="1600" b="1" i="0" u="none" strike="noStrike" cap="none">
              <a:solidFill>
                <a:srgbClr val="548135"/>
              </a:solidFill>
              <a:latin typeface="Arial"/>
              <a:ea typeface="Arial"/>
              <a:cs typeface="Arial"/>
              <a:sym typeface="Arial"/>
            </a:endParaRPr>
          </a:p>
        </p:txBody>
      </p:sp>
      <p:pic>
        <p:nvPicPr>
          <p:cNvPr id="1437" name="Google Shape;1437;g2d003a22211_1_144" descr="Upward trend with solid fill"/>
          <p:cNvPicPr preferRelativeResize="0"/>
          <p:nvPr/>
        </p:nvPicPr>
        <p:blipFill rotWithShape="1">
          <a:blip r:embed="rId5">
            <a:alphaModFix/>
          </a:blip>
          <a:srcRect/>
          <a:stretch/>
        </p:blipFill>
        <p:spPr>
          <a:xfrm>
            <a:off x="3019628" y="3047479"/>
            <a:ext cx="409507" cy="409507"/>
          </a:xfrm>
          <a:prstGeom prst="rect">
            <a:avLst/>
          </a:prstGeom>
          <a:noFill/>
          <a:ln>
            <a:noFill/>
          </a:ln>
        </p:spPr>
      </p:pic>
      <p:grpSp>
        <p:nvGrpSpPr>
          <p:cNvPr id="1438" name="Google Shape;1438;g2d003a22211_1_144"/>
          <p:cNvGrpSpPr/>
          <p:nvPr/>
        </p:nvGrpSpPr>
        <p:grpSpPr>
          <a:xfrm>
            <a:off x="2454538" y="2275112"/>
            <a:ext cx="522220" cy="640877"/>
            <a:chOff x="3405411" y="2927524"/>
            <a:chExt cx="914400" cy="1122167"/>
          </a:xfrm>
        </p:grpSpPr>
        <p:pic>
          <p:nvPicPr>
            <p:cNvPr id="1439" name="Google Shape;1439;g2d003a22211_1_144" descr="Car with solid fill"/>
            <p:cNvPicPr preferRelativeResize="0"/>
            <p:nvPr/>
          </p:nvPicPr>
          <p:blipFill rotWithShape="1">
            <a:blip r:embed="rId6">
              <a:alphaModFix/>
            </a:blip>
            <a:srcRect/>
            <a:stretch/>
          </p:blipFill>
          <p:spPr>
            <a:xfrm>
              <a:off x="3405411" y="3135291"/>
              <a:ext cx="914400" cy="914400"/>
            </a:xfrm>
            <a:prstGeom prst="rect">
              <a:avLst/>
            </a:prstGeom>
            <a:noFill/>
            <a:ln>
              <a:noFill/>
            </a:ln>
          </p:spPr>
        </p:pic>
        <p:pic>
          <p:nvPicPr>
            <p:cNvPr id="1440" name="Google Shape;1440;g2d003a22211_1_144" descr="Wi-Fi with solid fill"/>
            <p:cNvPicPr preferRelativeResize="0"/>
            <p:nvPr/>
          </p:nvPicPr>
          <p:blipFill rotWithShape="1">
            <a:blip r:embed="rId7">
              <a:alphaModFix/>
            </a:blip>
            <a:srcRect/>
            <a:stretch/>
          </p:blipFill>
          <p:spPr>
            <a:xfrm>
              <a:off x="3526161" y="2927524"/>
              <a:ext cx="538477" cy="538477"/>
            </a:xfrm>
            <a:prstGeom prst="rect">
              <a:avLst/>
            </a:prstGeom>
            <a:noFill/>
            <a:ln>
              <a:noFill/>
            </a:ln>
          </p:spPr>
        </p:pic>
      </p:grpSp>
      <p:grpSp>
        <p:nvGrpSpPr>
          <p:cNvPr id="1441" name="Google Shape;1441;g2d003a22211_1_144"/>
          <p:cNvGrpSpPr/>
          <p:nvPr/>
        </p:nvGrpSpPr>
        <p:grpSpPr>
          <a:xfrm>
            <a:off x="2033685" y="1702381"/>
            <a:ext cx="488168" cy="601593"/>
            <a:chOff x="4889500" y="3111766"/>
            <a:chExt cx="914400" cy="1126859"/>
          </a:xfrm>
        </p:grpSpPr>
        <p:pic>
          <p:nvPicPr>
            <p:cNvPr id="1442" name="Google Shape;1442;g2d003a22211_1_144" descr="Truck with solid fill"/>
            <p:cNvPicPr preferRelativeResize="0"/>
            <p:nvPr/>
          </p:nvPicPr>
          <p:blipFill rotWithShape="1">
            <a:blip r:embed="rId8">
              <a:alphaModFix/>
            </a:blip>
            <a:srcRect/>
            <a:stretch/>
          </p:blipFill>
          <p:spPr>
            <a:xfrm>
              <a:off x="4889500" y="3324225"/>
              <a:ext cx="914400" cy="914400"/>
            </a:xfrm>
            <a:prstGeom prst="rect">
              <a:avLst/>
            </a:prstGeom>
            <a:noFill/>
            <a:ln>
              <a:noFill/>
            </a:ln>
          </p:spPr>
        </p:pic>
        <p:pic>
          <p:nvPicPr>
            <p:cNvPr id="1443" name="Google Shape;1443;g2d003a22211_1_144" descr="Wi-Fi with solid fill"/>
            <p:cNvPicPr preferRelativeResize="0"/>
            <p:nvPr/>
          </p:nvPicPr>
          <p:blipFill rotWithShape="1">
            <a:blip r:embed="rId7">
              <a:alphaModFix/>
            </a:blip>
            <a:srcRect/>
            <a:stretch/>
          </p:blipFill>
          <p:spPr>
            <a:xfrm>
              <a:off x="4946365" y="3111766"/>
              <a:ext cx="538477" cy="538477"/>
            </a:xfrm>
            <a:prstGeom prst="rect">
              <a:avLst/>
            </a:prstGeom>
            <a:noFill/>
            <a:ln>
              <a:noFill/>
            </a:ln>
          </p:spPr>
        </p:pic>
      </p:grpSp>
      <p:pic>
        <p:nvPicPr>
          <p:cNvPr id="1444" name="Google Shape;1444;g2d003a22211_1_144" descr="Traffic light with solid fill"/>
          <p:cNvPicPr preferRelativeResize="0"/>
          <p:nvPr/>
        </p:nvPicPr>
        <p:blipFill rotWithShape="1">
          <a:blip r:embed="rId9">
            <a:alphaModFix/>
          </a:blip>
          <a:srcRect/>
          <a:stretch/>
        </p:blipFill>
        <p:spPr>
          <a:xfrm>
            <a:off x="2083445" y="3699941"/>
            <a:ext cx="328963" cy="328963"/>
          </a:xfrm>
          <a:prstGeom prst="rect">
            <a:avLst/>
          </a:prstGeom>
          <a:noFill/>
          <a:ln>
            <a:noFill/>
          </a:ln>
        </p:spPr>
      </p:pic>
      <p:pic>
        <p:nvPicPr>
          <p:cNvPr id="1445" name="Google Shape;1445;g2d003a22211_1_144"/>
          <p:cNvPicPr preferRelativeResize="0"/>
          <p:nvPr/>
        </p:nvPicPr>
        <p:blipFill rotWithShape="1">
          <a:blip r:embed="rId3">
            <a:alphaModFix/>
          </a:blip>
          <a:srcRect l="44383" t="79453" r="50516" b="13302"/>
          <a:stretch/>
        </p:blipFill>
        <p:spPr>
          <a:xfrm>
            <a:off x="2641008" y="3083514"/>
            <a:ext cx="378620" cy="307777"/>
          </a:xfrm>
          <a:prstGeom prst="rect">
            <a:avLst/>
          </a:prstGeom>
          <a:noFill/>
          <a:ln>
            <a:noFill/>
          </a:ln>
        </p:spPr>
      </p:pic>
      <p:pic>
        <p:nvPicPr>
          <p:cNvPr id="1446" name="Google Shape;1446;g2d003a22211_1_144" descr="Wi-Fi with solid fill"/>
          <p:cNvPicPr preferRelativeResize="0"/>
          <p:nvPr/>
        </p:nvPicPr>
        <p:blipFill rotWithShape="1">
          <a:blip r:embed="rId7">
            <a:alphaModFix/>
          </a:blip>
          <a:srcRect/>
          <a:stretch/>
        </p:blipFill>
        <p:spPr>
          <a:xfrm>
            <a:off x="2112782" y="3447563"/>
            <a:ext cx="287475" cy="287475"/>
          </a:xfrm>
          <a:prstGeom prst="rect">
            <a:avLst/>
          </a:prstGeom>
          <a:noFill/>
          <a:ln>
            <a:noFill/>
          </a:ln>
        </p:spPr>
      </p:pic>
      <p:pic>
        <p:nvPicPr>
          <p:cNvPr id="1447" name="Google Shape;1447;g2d003a22211_1_144" descr="Bus with solid fill"/>
          <p:cNvPicPr preferRelativeResize="0"/>
          <p:nvPr/>
        </p:nvPicPr>
        <p:blipFill rotWithShape="1">
          <a:blip r:embed="rId10">
            <a:alphaModFix/>
          </a:blip>
          <a:srcRect/>
          <a:stretch/>
        </p:blipFill>
        <p:spPr>
          <a:xfrm>
            <a:off x="2620827" y="5466819"/>
            <a:ext cx="387927" cy="387927"/>
          </a:xfrm>
          <a:prstGeom prst="rect">
            <a:avLst/>
          </a:prstGeom>
          <a:noFill/>
          <a:ln>
            <a:noFill/>
          </a:ln>
        </p:spPr>
      </p:pic>
      <p:pic>
        <p:nvPicPr>
          <p:cNvPr id="1448" name="Google Shape;1448;g2d003a22211_1_144" descr="Wi-Fi with solid fill"/>
          <p:cNvPicPr preferRelativeResize="0"/>
          <p:nvPr/>
        </p:nvPicPr>
        <p:blipFill rotWithShape="1">
          <a:blip r:embed="rId7">
            <a:alphaModFix/>
          </a:blip>
          <a:srcRect/>
          <a:stretch/>
        </p:blipFill>
        <p:spPr>
          <a:xfrm>
            <a:off x="2673237" y="5322044"/>
            <a:ext cx="287475" cy="287475"/>
          </a:xfrm>
          <a:prstGeom prst="rect">
            <a:avLst/>
          </a:prstGeom>
          <a:noFill/>
          <a:ln>
            <a:noFill/>
          </a:ln>
        </p:spPr>
      </p:pic>
      <p:sp>
        <p:nvSpPr>
          <p:cNvPr id="1449" name="Google Shape;1449;g2d003a22211_1_144"/>
          <p:cNvSpPr txBox="1"/>
          <p:nvPr/>
        </p:nvSpPr>
        <p:spPr>
          <a:xfrm>
            <a:off x="4539940" y="5490253"/>
            <a:ext cx="3508616"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err="1">
                <a:solidFill>
                  <a:srgbClr val="231F20"/>
                </a:solidFill>
                <a:latin typeface="Arial"/>
                <a:ea typeface="Arial"/>
                <a:cs typeface="Arial"/>
                <a:sym typeface="Arial"/>
              </a:rPr>
              <a:t>Telemetri</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önleyici</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bakım</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güzergah</a:t>
            </a:r>
            <a:r>
              <a:rPr lang="en-GB" sz="1400" b="0" i="0" u="none" strike="noStrike" cap="none">
                <a:solidFill>
                  <a:srgbClr val="231F20"/>
                </a:solidFill>
                <a:latin typeface="Arial"/>
                <a:ea typeface="Arial"/>
                <a:cs typeface="Arial"/>
                <a:sym typeface="Arial"/>
              </a:rPr>
              <a:t> belirleme</a:t>
            </a:r>
            <a:endParaRPr sz="1400" b="0" i="0" u="none" strike="noStrike" cap="none">
              <a:solidFill>
                <a:srgbClr val="000000"/>
              </a:solidFill>
              <a:latin typeface="Arial"/>
              <a:ea typeface="Arial"/>
              <a:cs typeface="Arial"/>
              <a:sym typeface="Arial"/>
            </a:endParaRPr>
          </a:p>
        </p:txBody>
      </p:sp>
      <p:sp>
        <p:nvSpPr>
          <p:cNvPr id="1450" name="Google Shape;1450;g2d003a22211_1_144"/>
          <p:cNvSpPr txBox="1"/>
          <p:nvPr/>
        </p:nvSpPr>
        <p:spPr>
          <a:xfrm>
            <a:off x="4539939" y="3735038"/>
            <a:ext cx="6700716"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err="1">
                <a:solidFill>
                  <a:srgbClr val="231F20"/>
                </a:solidFill>
                <a:latin typeface="Arial"/>
                <a:ea typeface="Arial"/>
                <a:cs typeface="Arial"/>
                <a:sym typeface="Arial"/>
              </a:rPr>
              <a:t>Telemetri</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önleyici</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bakım</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güzergah</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belirleme</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gerçek</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zamanlı</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seyahat</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yönetimi</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kazalar</a:t>
            </a:r>
            <a:endParaRPr sz="1400" b="0" i="0" u="none" strike="noStrike" cap="none">
              <a:solidFill>
                <a:srgbClr val="000000"/>
              </a:solidFill>
              <a:latin typeface="Arial"/>
              <a:ea typeface="Arial"/>
              <a:cs typeface="Arial"/>
              <a:sym typeface="Arial"/>
            </a:endParaRPr>
          </a:p>
        </p:txBody>
      </p:sp>
      <p:sp>
        <p:nvSpPr>
          <p:cNvPr id="1451" name="Google Shape;1451;g2d003a22211_1_144"/>
          <p:cNvSpPr txBox="1"/>
          <p:nvPr/>
        </p:nvSpPr>
        <p:spPr>
          <a:xfrm>
            <a:off x="4539939" y="1916630"/>
            <a:ext cx="7233363"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err="1">
                <a:solidFill>
                  <a:srgbClr val="231F20"/>
                </a:solidFill>
                <a:latin typeface="Arial"/>
                <a:ea typeface="Arial"/>
                <a:cs typeface="Arial"/>
                <a:sym typeface="Arial"/>
              </a:rPr>
              <a:t>Otonom</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araçlar</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süreçlerin</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otomasyonu</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yük</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taşımacılığı</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optimizasyonu</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telemetri</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bilgi</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alışverişi</a:t>
            </a:r>
            <a:endParaRPr sz="1400" b="0" i="0" u="none" strike="noStrike" cap="none">
              <a:solidFill>
                <a:srgbClr val="000000"/>
              </a:solidFill>
              <a:latin typeface="Arial"/>
              <a:ea typeface="Arial"/>
              <a:cs typeface="Arial"/>
              <a:sym typeface="Arial"/>
            </a:endParaRPr>
          </a:p>
        </p:txBody>
      </p:sp>
      <p:sp>
        <p:nvSpPr>
          <p:cNvPr id="1452" name="Google Shape;1452;g2d003a22211_1_144"/>
          <p:cNvSpPr txBox="1"/>
          <p:nvPr/>
        </p:nvSpPr>
        <p:spPr>
          <a:xfrm>
            <a:off x="4539940" y="2500101"/>
            <a:ext cx="556322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err="1">
                <a:solidFill>
                  <a:srgbClr val="231F20"/>
                </a:solidFill>
                <a:latin typeface="Arial"/>
                <a:ea typeface="Arial"/>
                <a:cs typeface="Arial"/>
                <a:sym typeface="Arial"/>
              </a:rPr>
              <a:t>Otonom</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ve</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bağlantılı</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araçlar</a:t>
            </a:r>
            <a:endParaRPr sz="1400" b="0" i="0" u="none" strike="noStrike" cap="none">
              <a:solidFill>
                <a:srgbClr val="000000"/>
              </a:solidFill>
              <a:latin typeface="Arial"/>
              <a:ea typeface="Arial"/>
              <a:cs typeface="Arial"/>
              <a:sym typeface="Arial"/>
            </a:endParaRPr>
          </a:p>
        </p:txBody>
      </p:sp>
      <p:sp>
        <p:nvSpPr>
          <p:cNvPr id="1453" name="Google Shape;1453;g2d003a22211_1_144"/>
          <p:cNvSpPr txBox="1"/>
          <p:nvPr/>
        </p:nvSpPr>
        <p:spPr>
          <a:xfrm>
            <a:off x="4539940" y="3117569"/>
            <a:ext cx="556322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231F20"/>
                </a:solidFill>
                <a:latin typeface="Arial"/>
                <a:ea typeface="Arial"/>
                <a:cs typeface="Arial"/>
                <a:sym typeface="Arial"/>
              </a:rPr>
              <a:t>IoT, </a:t>
            </a:r>
            <a:r>
              <a:rPr lang="en-GB" sz="1400" b="0" i="0" u="none" strike="noStrike" cap="none" err="1">
                <a:solidFill>
                  <a:srgbClr val="231F20"/>
                </a:solidFill>
                <a:latin typeface="Arial"/>
                <a:ea typeface="Arial"/>
                <a:cs typeface="Arial"/>
                <a:sym typeface="Arial"/>
              </a:rPr>
              <a:t>gerçek</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zamanlı</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trafik</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ve</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toplu</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taşıma</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durumu</a:t>
            </a:r>
            <a:endParaRPr sz="1400" b="0" i="0" u="none" strike="noStrike" cap="none">
              <a:solidFill>
                <a:srgbClr val="000000"/>
              </a:solidFill>
              <a:latin typeface="Arial"/>
              <a:ea typeface="Arial"/>
              <a:cs typeface="Arial"/>
              <a:sym typeface="Arial"/>
            </a:endParaRPr>
          </a:p>
        </p:txBody>
      </p:sp>
      <p:sp>
        <p:nvSpPr>
          <p:cNvPr id="1454" name="Google Shape;1454;g2d003a22211_1_144"/>
          <p:cNvSpPr txBox="1"/>
          <p:nvPr/>
        </p:nvSpPr>
        <p:spPr>
          <a:xfrm>
            <a:off x="4539940" y="4855289"/>
            <a:ext cx="350861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err="1">
                <a:solidFill>
                  <a:srgbClr val="231F20"/>
                </a:solidFill>
                <a:latin typeface="Arial"/>
                <a:ea typeface="Arial"/>
                <a:cs typeface="Arial"/>
                <a:sym typeface="Arial"/>
              </a:rPr>
              <a:t>Teslimatlar</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için</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insansız</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hava</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araçları</a:t>
            </a:r>
            <a:endParaRPr sz="1400" b="0" i="0" u="none" strike="noStrike" cap="none">
              <a:solidFill>
                <a:srgbClr val="000000"/>
              </a:solidFill>
              <a:latin typeface="Arial"/>
              <a:ea typeface="Arial"/>
              <a:cs typeface="Arial"/>
              <a:sym typeface="Arial"/>
            </a:endParaRPr>
          </a:p>
        </p:txBody>
      </p:sp>
      <p:sp>
        <p:nvSpPr>
          <p:cNvPr id="1455" name="Google Shape;1455;g2d003a22211_1_144"/>
          <p:cNvSpPr txBox="1"/>
          <p:nvPr/>
        </p:nvSpPr>
        <p:spPr>
          <a:xfrm>
            <a:off x="4539940" y="4302638"/>
            <a:ext cx="350861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err="1">
                <a:solidFill>
                  <a:srgbClr val="231F20"/>
                </a:solidFill>
                <a:latin typeface="Arial"/>
                <a:ea typeface="Arial"/>
                <a:cs typeface="Arial"/>
                <a:sym typeface="Arial"/>
              </a:rPr>
              <a:t>Bilgilendirilmiş</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karar</a:t>
            </a:r>
            <a:r>
              <a:rPr lang="en-GB" sz="1400" b="0" i="0" u="none" strike="noStrike" cap="none">
                <a:solidFill>
                  <a:srgbClr val="231F20"/>
                </a:solidFill>
                <a:latin typeface="Arial"/>
                <a:ea typeface="Arial"/>
                <a:cs typeface="Arial"/>
                <a:sym typeface="Arial"/>
              </a:rPr>
              <a:t> </a:t>
            </a:r>
            <a:r>
              <a:rPr lang="en-GB" sz="1400" b="0" i="0" u="none" strike="noStrike" cap="none" err="1">
                <a:solidFill>
                  <a:srgbClr val="231F20"/>
                </a:solidFill>
                <a:latin typeface="Arial"/>
                <a:ea typeface="Arial"/>
                <a:cs typeface="Arial"/>
                <a:sym typeface="Arial"/>
              </a:rPr>
              <a:t>verme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460"/>
        <p:cNvGrpSpPr/>
        <p:nvPr/>
      </p:nvGrpSpPr>
      <p:grpSpPr>
        <a:xfrm>
          <a:off x="0" y="0"/>
          <a:ext cx="0" cy="0"/>
          <a:chOff x="0" y="0"/>
          <a:chExt cx="0" cy="0"/>
        </a:xfrm>
      </p:grpSpPr>
      <p:sp>
        <p:nvSpPr>
          <p:cNvPr id="1461" name="Google Shape;1461;g2d003a22211_1_177"/>
          <p:cNvSpPr txBox="1"/>
          <p:nvPr/>
        </p:nvSpPr>
        <p:spPr>
          <a:xfrm>
            <a:off x="547186" y="1271581"/>
            <a:ext cx="8180400"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err="1">
                <a:solidFill>
                  <a:srgbClr val="00717F"/>
                </a:solidFill>
                <a:latin typeface="Comfortaa"/>
                <a:ea typeface="Comfortaa"/>
                <a:cs typeface="Comfortaa"/>
                <a:sym typeface="Comfortaa"/>
              </a:rPr>
              <a:t>Küçük</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bir</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şehirde</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uygulama</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örnekleri</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liman</a:t>
            </a:r>
            <a:endParaRPr lang="en-GB" sz="2400" b="1" i="0" u="none" strike="noStrike" cap="none">
              <a:solidFill>
                <a:srgbClr val="00717F"/>
              </a:solidFill>
              <a:latin typeface="Comfortaa"/>
              <a:ea typeface="Comfortaa"/>
              <a:cs typeface="Comfortaa"/>
              <a:sym typeface="Comfortaa"/>
            </a:endParaRPr>
          </a:p>
        </p:txBody>
      </p:sp>
      <p:pic>
        <p:nvPicPr>
          <p:cNvPr id="1462" name="Google Shape;1462;g2d003a22211_1_177" descr="A person working on a computer&#10;&#10;Description automatically generated with low confidence"/>
          <p:cNvPicPr preferRelativeResize="0"/>
          <p:nvPr/>
        </p:nvPicPr>
        <p:blipFill rotWithShape="1">
          <a:blip r:embed="rId3">
            <a:alphaModFix/>
          </a:blip>
          <a:srcRect/>
          <a:stretch/>
        </p:blipFill>
        <p:spPr>
          <a:xfrm>
            <a:off x="346520" y="2172872"/>
            <a:ext cx="3152148" cy="2100611"/>
          </a:xfrm>
          <a:prstGeom prst="rect">
            <a:avLst/>
          </a:prstGeom>
          <a:noFill/>
          <a:ln>
            <a:noFill/>
          </a:ln>
        </p:spPr>
      </p:pic>
      <p:pic>
        <p:nvPicPr>
          <p:cNvPr id="1463" name="Google Shape;1463;g2d003a22211_1_177"/>
          <p:cNvPicPr preferRelativeResize="0"/>
          <p:nvPr/>
        </p:nvPicPr>
        <p:blipFill rotWithShape="1">
          <a:blip r:embed="rId4">
            <a:alphaModFix/>
          </a:blip>
          <a:srcRect l="3235"/>
          <a:stretch/>
        </p:blipFill>
        <p:spPr>
          <a:xfrm>
            <a:off x="3665823" y="2162991"/>
            <a:ext cx="2861321" cy="2112801"/>
          </a:xfrm>
          <a:prstGeom prst="rect">
            <a:avLst/>
          </a:prstGeom>
          <a:noFill/>
          <a:ln>
            <a:noFill/>
          </a:ln>
        </p:spPr>
      </p:pic>
      <p:sp>
        <p:nvSpPr>
          <p:cNvPr id="1464" name="Google Shape;1464;g2d003a22211_1_177"/>
          <p:cNvSpPr txBox="1"/>
          <p:nvPr/>
        </p:nvSpPr>
        <p:spPr>
          <a:xfrm>
            <a:off x="2186206" y="1778797"/>
            <a:ext cx="3319303"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400" b="1" i="0" u="none" strike="noStrike" cap="none" err="1">
                <a:solidFill>
                  <a:srgbClr val="231F20"/>
                </a:solidFill>
                <a:latin typeface="Arial"/>
                <a:ea typeface="Arial"/>
                <a:cs typeface="Arial"/>
                <a:sym typeface="Arial"/>
              </a:rPr>
              <a:t>Uzaktan</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yönetilen</a:t>
            </a:r>
            <a:r>
              <a:rPr lang="en-GB" sz="1400" b="1" i="0" u="none" strike="noStrike" cap="none">
                <a:solidFill>
                  <a:srgbClr val="231F20"/>
                </a:solidFill>
                <a:latin typeface="Arial"/>
                <a:ea typeface="Arial"/>
                <a:cs typeface="Arial"/>
                <a:sym typeface="Arial"/>
              </a:rPr>
              <a:t>/</a:t>
            </a:r>
            <a:r>
              <a:rPr lang="en-GB" sz="1400" b="1" i="0" u="none" strike="noStrike" cap="none" err="1">
                <a:solidFill>
                  <a:srgbClr val="231F20"/>
                </a:solidFill>
                <a:latin typeface="Arial"/>
                <a:ea typeface="Arial"/>
                <a:cs typeface="Arial"/>
                <a:sym typeface="Arial"/>
              </a:rPr>
              <a:t>kumandalı</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vinçler</a:t>
            </a:r>
            <a:endParaRPr sz="1400" b="1" i="0" u="none" strike="noStrike" cap="none">
              <a:solidFill>
                <a:srgbClr val="000000"/>
              </a:solidFill>
              <a:latin typeface="Arial"/>
              <a:ea typeface="Arial"/>
              <a:cs typeface="Arial"/>
              <a:sym typeface="Arial"/>
            </a:endParaRPr>
          </a:p>
        </p:txBody>
      </p:sp>
      <p:pic>
        <p:nvPicPr>
          <p:cNvPr id="1465" name="Google Shape;1465;g2d003a22211_1_177" descr="A picture containing text, road, truck, outdoor&#10;&#10;Description automatically generated"/>
          <p:cNvPicPr preferRelativeResize="0"/>
          <p:nvPr/>
        </p:nvPicPr>
        <p:blipFill rotWithShape="1">
          <a:blip r:embed="rId5">
            <a:alphaModFix/>
          </a:blip>
          <a:srcRect/>
          <a:stretch/>
        </p:blipFill>
        <p:spPr>
          <a:xfrm>
            <a:off x="7013104" y="2162990"/>
            <a:ext cx="3247752" cy="2340722"/>
          </a:xfrm>
          <a:prstGeom prst="rect">
            <a:avLst/>
          </a:prstGeom>
          <a:noFill/>
          <a:ln>
            <a:noFill/>
          </a:ln>
        </p:spPr>
      </p:pic>
      <p:sp>
        <p:nvSpPr>
          <p:cNvPr id="1466" name="Google Shape;1466;g2d003a22211_1_177"/>
          <p:cNvSpPr txBox="1"/>
          <p:nvPr/>
        </p:nvSpPr>
        <p:spPr>
          <a:xfrm>
            <a:off x="7492497" y="1610121"/>
            <a:ext cx="4576016"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400" b="1" i="0" u="none" strike="noStrike" cap="none" err="1">
                <a:solidFill>
                  <a:srgbClr val="231F20"/>
                </a:solidFill>
                <a:latin typeface="Arial"/>
                <a:ea typeface="Arial"/>
                <a:cs typeface="Arial"/>
                <a:sym typeface="Arial"/>
              </a:rPr>
              <a:t>Otomasyon</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Kılavuzlu</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Araçlar</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ve</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Otonom</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Kamyonlar</a:t>
            </a:r>
            <a:endParaRPr sz="1400" b="1" i="0" u="none" strike="noStrike" cap="none">
              <a:solidFill>
                <a:srgbClr val="000000"/>
              </a:solidFill>
              <a:latin typeface="Arial"/>
              <a:ea typeface="Arial"/>
              <a:cs typeface="Arial"/>
              <a:sym typeface="Arial"/>
            </a:endParaRPr>
          </a:p>
        </p:txBody>
      </p:sp>
      <p:pic>
        <p:nvPicPr>
          <p:cNvPr id="1467" name="Google Shape;1467;g2d003a22211_1_177"/>
          <p:cNvPicPr preferRelativeResize="0"/>
          <p:nvPr/>
        </p:nvPicPr>
        <p:blipFill rotWithShape="1">
          <a:blip r:embed="rId6">
            <a:alphaModFix/>
          </a:blip>
          <a:srcRect l="13738" r="-403"/>
          <a:stretch/>
        </p:blipFill>
        <p:spPr>
          <a:xfrm>
            <a:off x="10294989" y="1917898"/>
            <a:ext cx="1773524" cy="2830905"/>
          </a:xfrm>
          <a:prstGeom prst="rect">
            <a:avLst/>
          </a:prstGeom>
          <a:noFill/>
          <a:ln>
            <a:noFill/>
          </a:ln>
        </p:spPr>
      </p:pic>
      <p:grpSp>
        <p:nvGrpSpPr>
          <p:cNvPr id="1468" name="Google Shape;1468;g2d003a22211_1_177"/>
          <p:cNvGrpSpPr/>
          <p:nvPr/>
        </p:nvGrpSpPr>
        <p:grpSpPr>
          <a:xfrm>
            <a:off x="2686298" y="4341717"/>
            <a:ext cx="1773524" cy="1824683"/>
            <a:chOff x="7105651" y="3921467"/>
            <a:chExt cx="3491656" cy="3592377"/>
          </a:xfrm>
        </p:grpSpPr>
        <p:pic>
          <p:nvPicPr>
            <p:cNvPr id="1469" name="Google Shape;1469;g2d003a22211_1_177"/>
            <p:cNvPicPr preferRelativeResize="0"/>
            <p:nvPr/>
          </p:nvPicPr>
          <p:blipFill rotWithShape="1">
            <a:blip r:embed="rId7">
              <a:alphaModFix/>
            </a:blip>
            <a:srcRect/>
            <a:stretch/>
          </p:blipFill>
          <p:spPr>
            <a:xfrm>
              <a:off x="7105651" y="3921467"/>
              <a:ext cx="3491656" cy="3592377"/>
            </a:xfrm>
            <a:prstGeom prst="rect">
              <a:avLst/>
            </a:prstGeom>
            <a:noFill/>
            <a:ln>
              <a:noFill/>
            </a:ln>
          </p:spPr>
        </p:pic>
        <p:sp>
          <p:nvSpPr>
            <p:cNvPr id="1470" name="Google Shape;1470;g2d003a22211_1_177"/>
            <p:cNvSpPr/>
            <p:nvPr/>
          </p:nvSpPr>
          <p:spPr>
            <a:xfrm>
              <a:off x="9237773" y="4273915"/>
              <a:ext cx="475858" cy="396547"/>
            </a:xfrm>
            <a:prstGeom prst="rect">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
        <p:nvSpPr>
          <p:cNvPr id="1471" name="Google Shape;1471;g2d003a22211_1_177"/>
          <p:cNvSpPr txBox="1"/>
          <p:nvPr/>
        </p:nvSpPr>
        <p:spPr>
          <a:xfrm>
            <a:off x="245667" y="5065562"/>
            <a:ext cx="2421132"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1400" b="1" i="0" u="none" strike="noStrike" cap="none" err="1">
                <a:solidFill>
                  <a:srgbClr val="231F20"/>
                </a:solidFill>
                <a:latin typeface="Arial"/>
                <a:ea typeface="Arial"/>
                <a:cs typeface="Arial"/>
                <a:sym typeface="Arial"/>
              </a:rPr>
              <a:t>Gemilerin</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coğrafi</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konumu</a:t>
            </a:r>
            <a:endParaRPr sz="1400" b="1" i="0" u="none" strike="noStrike" cap="none">
              <a:solidFill>
                <a:srgbClr val="000000"/>
              </a:solidFill>
              <a:latin typeface="Arial"/>
              <a:ea typeface="Arial"/>
              <a:cs typeface="Arial"/>
              <a:sym typeface="Arial"/>
            </a:endParaRPr>
          </a:p>
        </p:txBody>
      </p:sp>
      <p:pic>
        <p:nvPicPr>
          <p:cNvPr id="1472" name="Google Shape;1472;g2d003a22211_1_177" descr="GreenPort | Ports seize opportunities presented by drones"/>
          <p:cNvPicPr preferRelativeResize="0"/>
          <p:nvPr/>
        </p:nvPicPr>
        <p:blipFill rotWithShape="1">
          <a:blip r:embed="rId8">
            <a:alphaModFix/>
          </a:blip>
          <a:srcRect l="12109" r="5420"/>
          <a:stretch/>
        </p:blipFill>
        <p:spPr>
          <a:xfrm>
            <a:off x="7940932" y="4182142"/>
            <a:ext cx="2158652" cy="1824682"/>
          </a:xfrm>
          <a:prstGeom prst="rect">
            <a:avLst/>
          </a:prstGeom>
          <a:noFill/>
          <a:ln>
            <a:noFill/>
          </a:ln>
        </p:spPr>
      </p:pic>
      <p:sp>
        <p:nvSpPr>
          <p:cNvPr id="1473" name="Google Shape;1473;g2d003a22211_1_177"/>
          <p:cNvSpPr txBox="1"/>
          <p:nvPr/>
        </p:nvSpPr>
        <p:spPr>
          <a:xfrm>
            <a:off x="5245738" y="4964321"/>
            <a:ext cx="2562811" cy="73862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400" b="1" i="0" u="none" strike="noStrike" cap="none" err="1">
                <a:solidFill>
                  <a:srgbClr val="231F20"/>
                </a:solidFill>
                <a:latin typeface="Arial"/>
                <a:ea typeface="Arial"/>
                <a:cs typeface="Arial"/>
                <a:sym typeface="Arial"/>
              </a:rPr>
              <a:t>Açık</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deniz</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gemilerini</a:t>
            </a:r>
            <a:r>
              <a:rPr lang="en-GB" sz="1400" b="1" i="0" u="none" strike="noStrike" cap="none">
                <a:solidFill>
                  <a:srgbClr val="231F20"/>
                </a:solidFill>
                <a:latin typeface="Arial"/>
                <a:ea typeface="Arial"/>
                <a:cs typeface="Arial"/>
                <a:sym typeface="Arial"/>
              </a:rPr>
              <a:t> izlemi </a:t>
            </a:r>
            <a:r>
              <a:rPr lang="en-GB" sz="1400" b="1" i="0" u="none" strike="noStrike" cap="none" err="1">
                <a:solidFill>
                  <a:srgbClr val="231F20"/>
                </a:solidFill>
                <a:latin typeface="Arial"/>
                <a:ea typeface="Arial"/>
                <a:cs typeface="Arial"/>
                <a:sym typeface="Arial"/>
              </a:rPr>
              <a:t>ve</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küçük</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teslimatlar</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için</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insansız</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hava</a:t>
            </a:r>
            <a:r>
              <a:rPr lang="en-GB" sz="1400" b="1" i="0" u="none" strike="noStrike" cap="none">
                <a:solidFill>
                  <a:srgbClr val="231F20"/>
                </a:solidFill>
                <a:latin typeface="Arial"/>
                <a:ea typeface="Arial"/>
                <a:cs typeface="Arial"/>
                <a:sym typeface="Arial"/>
              </a:rPr>
              <a:t> </a:t>
            </a:r>
            <a:r>
              <a:rPr lang="en-GB" sz="1400" b="1" i="0" u="none" strike="noStrike" cap="none" err="1">
                <a:solidFill>
                  <a:srgbClr val="231F20"/>
                </a:solidFill>
                <a:latin typeface="Arial"/>
                <a:ea typeface="Arial"/>
                <a:cs typeface="Arial"/>
                <a:sym typeface="Arial"/>
              </a:rPr>
              <a:t>araçları</a:t>
            </a:r>
            <a:endParaRPr sz="1400" b="1" i="0" u="none" strike="noStrike" cap="none">
              <a:solidFill>
                <a:srgbClr val="000000"/>
              </a:solidFill>
              <a:latin typeface="Arial"/>
              <a:ea typeface="Arial"/>
              <a:cs typeface="Arial"/>
              <a:sym typeface="Arial"/>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478"/>
        <p:cNvGrpSpPr/>
        <p:nvPr/>
      </p:nvGrpSpPr>
      <p:grpSpPr>
        <a:xfrm>
          <a:off x="0" y="0"/>
          <a:ext cx="0" cy="0"/>
          <a:chOff x="0" y="0"/>
          <a:chExt cx="0" cy="0"/>
        </a:xfrm>
      </p:grpSpPr>
      <p:sp>
        <p:nvSpPr>
          <p:cNvPr id="1479" name="Google Shape;1479;g2d003a22211_1_194"/>
          <p:cNvSpPr txBox="1"/>
          <p:nvPr/>
        </p:nvSpPr>
        <p:spPr>
          <a:xfrm>
            <a:off x="547186" y="1271581"/>
            <a:ext cx="8180400"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err="1">
                <a:solidFill>
                  <a:srgbClr val="00717F"/>
                </a:solidFill>
                <a:latin typeface="Comfortaa"/>
                <a:ea typeface="Comfortaa"/>
                <a:cs typeface="Comfortaa"/>
                <a:sym typeface="Comfortaa"/>
              </a:rPr>
              <a:t>Küçük</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bir</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şehirde</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uygulama</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örnekleri</a:t>
            </a:r>
            <a:r>
              <a:rPr lang="en-GB" sz="2400" b="1" i="0" u="none" strike="noStrike" cap="none">
                <a:solidFill>
                  <a:srgbClr val="00717F"/>
                </a:solidFill>
                <a:latin typeface="Comfortaa"/>
                <a:ea typeface="Comfortaa"/>
                <a:cs typeface="Comfortaa"/>
                <a:sym typeface="Comfortaa"/>
              </a:rPr>
              <a:t>: liman</a:t>
            </a:r>
            <a:endParaRPr sz="2400" b="1" i="0" u="none" strike="noStrike" cap="none">
              <a:solidFill>
                <a:srgbClr val="00717F"/>
              </a:solidFill>
              <a:latin typeface="Comfortaa"/>
              <a:ea typeface="Comfortaa"/>
              <a:cs typeface="Comfortaa"/>
              <a:sym typeface="Comfortaa"/>
            </a:endParaRPr>
          </a:p>
        </p:txBody>
      </p:sp>
      <p:pic>
        <p:nvPicPr>
          <p:cNvPr id="1480" name="Google Shape;1480;g2d003a22211_1_194"/>
          <p:cNvPicPr preferRelativeResize="0"/>
          <p:nvPr/>
        </p:nvPicPr>
        <p:blipFill rotWithShape="1">
          <a:blip r:embed="rId3">
            <a:alphaModFix/>
          </a:blip>
          <a:srcRect/>
          <a:stretch/>
        </p:blipFill>
        <p:spPr>
          <a:xfrm>
            <a:off x="5909809" y="2430469"/>
            <a:ext cx="4765695" cy="3155950"/>
          </a:xfrm>
          <a:prstGeom prst="rect">
            <a:avLst/>
          </a:prstGeom>
          <a:noFill/>
          <a:ln>
            <a:noFill/>
          </a:ln>
        </p:spPr>
      </p:pic>
      <p:pic>
        <p:nvPicPr>
          <p:cNvPr id="1481" name="Google Shape;1481;g2d003a22211_1_194"/>
          <p:cNvPicPr preferRelativeResize="0"/>
          <p:nvPr/>
        </p:nvPicPr>
        <p:blipFill rotWithShape="1">
          <a:blip r:embed="rId4">
            <a:alphaModFix/>
          </a:blip>
          <a:srcRect/>
          <a:stretch/>
        </p:blipFill>
        <p:spPr>
          <a:xfrm>
            <a:off x="794485" y="2430469"/>
            <a:ext cx="4728015" cy="3155950"/>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486"/>
        <p:cNvGrpSpPr/>
        <p:nvPr/>
      </p:nvGrpSpPr>
      <p:grpSpPr>
        <a:xfrm>
          <a:off x="0" y="0"/>
          <a:ext cx="0" cy="0"/>
          <a:chOff x="0" y="0"/>
          <a:chExt cx="0" cy="0"/>
        </a:xfrm>
      </p:grpSpPr>
      <p:sp>
        <p:nvSpPr>
          <p:cNvPr id="1487" name="Google Shape;1487;g2cff6335890_1_99"/>
          <p:cNvSpPr txBox="1"/>
          <p:nvPr/>
        </p:nvSpPr>
        <p:spPr>
          <a:xfrm>
            <a:off x="0" y="1957500"/>
            <a:ext cx="12192000" cy="22815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00717F"/>
              </a:buClr>
              <a:buSzPts val="2800"/>
              <a:buFont typeface="Arial"/>
              <a:buNone/>
            </a:pPr>
            <a:r>
              <a:rPr lang="en" sz="5000" b="1">
                <a:solidFill>
                  <a:srgbClr val="00717F"/>
                </a:solidFill>
                <a:latin typeface="Comfortaa"/>
                <a:ea typeface="Comfortaa"/>
                <a:cs typeface="Comfortaa"/>
                <a:sym typeface="Comfortaa"/>
              </a:rPr>
              <a:t>DİJİTAL İKİZ TEKNOLOJİLERİ</a:t>
            </a:r>
            <a:endParaRPr sz="50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492"/>
        <p:cNvGrpSpPr/>
        <p:nvPr/>
      </p:nvGrpSpPr>
      <p:grpSpPr>
        <a:xfrm>
          <a:off x="0" y="0"/>
          <a:ext cx="0" cy="0"/>
          <a:chOff x="0" y="0"/>
          <a:chExt cx="0" cy="0"/>
        </a:xfrm>
      </p:grpSpPr>
      <p:pic>
        <p:nvPicPr>
          <p:cNvPr id="1493" name="Google Shape;1493;g2cdd9f3dff3_0_15"/>
          <p:cNvPicPr preferRelativeResize="0"/>
          <p:nvPr/>
        </p:nvPicPr>
        <p:blipFill>
          <a:blip r:embed="rId3">
            <a:alphaModFix/>
          </a:blip>
          <a:stretch>
            <a:fillRect/>
          </a:stretch>
        </p:blipFill>
        <p:spPr>
          <a:xfrm>
            <a:off x="4306500" y="1164475"/>
            <a:ext cx="7379549" cy="4739726"/>
          </a:xfrm>
          <a:prstGeom prst="rect">
            <a:avLst/>
          </a:prstGeom>
          <a:noFill/>
          <a:ln>
            <a:noFill/>
          </a:ln>
        </p:spPr>
      </p:pic>
      <p:sp>
        <p:nvSpPr>
          <p:cNvPr id="1494" name="Google Shape;1494;g2cdd9f3dff3_0_15"/>
          <p:cNvSpPr txBox="1"/>
          <p:nvPr/>
        </p:nvSpPr>
        <p:spPr>
          <a:xfrm>
            <a:off x="916525" y="1221000"/>
            <a:ext cx="2661000" cy="9795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 sz="3000" b="1">
                <a:solidFill>
                  <a:srgbClr val="00717F"/>
                </a:solidFill>
                <a:latin typeface="Comfortaa"/>
                <a:ea typeface="Comfortaa"/>
                <a:cs typeface="Comfortaa"/>
                <a:sym typeface="Comfortaa"/>
              </a:rPr>
              <a:t>Özetle Dijital İkiz Teknolojikeri</a:t>
            </a:r>
            <a:endParaRPr sz="30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499"/>
        <p:cNvGrpSpPr/>
        <p:nvPr/>
      </p:nvGrpSpPr>
      <p:grpSpPr>
        <a:xfrm>
          <a:off x="0" y="0"/>
          <a:ext cx="0" cy="0"/>
          <a:chOff x="0" y="0"/>
          <a:chExt cx="0" cy="0"/>
        </a:xfrm>
      </p:grpSpPr>
      <p:sp>
        <p:nvSpPr>
          <p:cNvPr id="1500" name="Google Shape;1500;g2cf9c745499_0_52"/>
          <p:cNvSpPr txBox="1"/>
          <p:nvPr/>
        </p:nvSpPr>
        <p:spPr>
          <a:xfrm>
            <a:off x="5089500" y="1221000"/>
            <a:ext cx="2538000"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400" b="1">
                <a:solidFill>
                  <a:srgbClr val="00717F"/>
                </a:solidFill>
                <a:latin typeface="Comfortaa"/>
                <a:ea typeface="Comfortaa"/>
                <a:cs typeface="Comfortaa"/>
                <a:sym typeface="Comfortaa"/>
              </a:rPr>
              <a:t>AB Veri Sahası</a:t>
            </a:r>
            <a:endParaRPr sz="2400" b="1" i="0" u="none" strike="noStrike" cap="none">
              <a:solidFill>
                <a:srgbClr val="00717F"/>
              </a:solidFill>
              <a:latin typeface="Comfortaa"/>
              <a:ea typeface="Comfortaa"/>
              <a:cs typeface="Comfortaa"/>
              <a:sym typeface="Comfortaa"/>
            </a:endParaRPr>
          </a:p>
        </p:txBody>
      </p:sp>
      <p:pic>
        <p:nvPicPr>
          <p:cNvPr id="1501" name="Google Shape;1501;g2cf9c745499_0_52"/>
          <p:cNvPicPr preferRelativeResize="0"/>
          <p:nvPr/>
        </p:nvPicPr>
        <p:blipFill>
          <a:blip r:embed="rId3">
            <a:alphaModFix/>
          </a:blip>
          <a:stretch>
            <a:fillRect/>
          </a:stretch>
        </p:blipFill>
        <p:spPr>
          <a:xfrm>
            <a:off x="1885950" y="1723200"/>
            <a:ext cx="8420099" cy="4214775"/>
          </a:xfrm>
          <a:prstGeom prst="rect">
            <a:avLst/>
          </a:prstGeom>
          <a:noFill/>
          <a:ln>
            <a:noFill/>
          </a:ln>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506"/>
        <p:cNvGrpSpPr/>
        <p:nvPr/>
      </p:nvGrpSpPr>
      <p:grpSpPr>
        <a:xfrm>
          <a:off x="0" y="0"/>
          <a:ext cx="0" cy="0"/>
          <a:chOff x="0" y="0"/>
          <a:chExt cx="0" cy="0"/>
        </a:xfrm>
      </p:grpSpPr>
      <p:sp>
        <p:nvSpPr>
          <p:cNvPr id="1507" name="Google Shape;1507;g2cf9c745499_0_59"/>
          <p:cNvSpPr txBox="1"/>
          <p:nvPr/>
        </p:nvSpPr>
        <p:spPr>
          <a:xfrm>
            <a:off x="695025" y="1144175"/>
            <a:ext cx="3732300" cy="7512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700" b="1">
                <a:solidFill>
                  <a:srgbClr val="00717F"/>
                </a:solidFill>
                <a:latin typeface="Comfortaa"/>
                <a:ea typeface="Comfortaa"/>
                <a:cs typeface="Comfortaa"/>
                <a:sym typeface="Comfortaa"/>
              </a:rPr>
              <a:t>AB </a:t>
            </a:r>
            <a:r>
              <a:rPr lang="en-GB" sz="2700" b="1" err="1">
                <a:solidFill>
                  <a:srgbClr val="00717F"/>
                </a:solidFill>
                <a:latin typeface="Comfortaa"/>
                <a:ea typeface="Comfortaa"/>
                <a:cs typeface="Comfortaa"/>
                <a:sym typeface="Comfortaa"/>
              </a:rPr>
              <a:t>Politika</a:t>
            </a:r>
            <a:r>
              <a:rPr lang="en-GB" sz="2700" b="1">
                <a:solidFill>
                  <a:srgbClr val="00717F"/>
                </a:solidFill>
                <a:latin typeface="Comfortaa"/>
                <a:ea typeface="Comfortaa"/>
                <a:cs typeface="Comfortaa"/>
                <a:sym typeface="Comfortaa"/>
              </a:rPr>
              <a:t>/İlke Planlaması </a:t>
            </a:r>
            <a:r>
              <a:rPr lang="en-GB" sz="2700" b="1" err="1">
                <a:solidFill>
                  <a:srgbClr val="00717F"/>
                </a:solidFill>
                <a:latin typeface="Comfortaa"/>
                <a:ea typeface="Comfortaa"/>
                <a:cs typeface="Comfortaa"/>
                <a:sym typeface="Comfortaa"/>
              </a:rPr>
              <a:t>Verileri</a:t>
            </a:r>
            <a:endParaRPr lang="en-GB" sz="2300" b="1" i="0" u="none" strike="noStrike" cap="none">
              <a:solidFill>
                <a:srgbClr val="00717F"/>
              </a:solidFill>
              <a:latin typeface="Comfortaa"/>
              <a:ea typeface="Comfortaa"/>
              <a:cs typeface="Comfortaa"/>
              <a:sym typeface="Comfortaa"/>
            </a:endParaRPr>
          </a:p>
        </p:txBody>
      </p:sp>
      <p:pic>
        <p:nvPicPr>
          <p:cNvPr id="1508" name="Google Shape;1508;g2cf9c745499_0_59"/>
          <p:cNvPicPr preferRelativeResize="0"/>
          <p:nvPr/>
        </p:nvPicPr>
        <p:blipFill>
          <a:blip r:embed="rId3">
            <a:alphaModFix/>
          </a:blip>
          <a:stretch>
            <a:fillRect/>
          </a:stretch>
        </p:blipFill>
        <p:spPr>
          <a:xfrm>
            <a:off x="5394825" y="1264775"/>
            <a:ext cx="6485174" cy="4753451"/>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513"/>
        <p:cNvGrpSpPr/>
        <p:nvPr/>
      </p:nvGrpSpPr>
      <p:grpSpPr>
        <a:xfrm>
          <a:off x="0" y="0"/>
          <a:ext cx="0" cy="0"/>
          <a:chOff x="0" y="0"/>
          <a:chExt cx="0" cy="0"/>
        </a:xfrm>
      </p:grpSpPr>
      <p:sp>
        <p:nvSpPr>
          <p:cNvPr id="1514" name="Google Shape;1514;g2cad7629cd1_0_3"/>
          <p:cNvSpPr txBox="1"/>
          <p:nvPr/>
        </p:nvSpPr>
        <p:spPr>
          <a:xfrm>
            <a:off x="517475" y="1087625"/>
            <a:ext cx="4983300"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400" b="1" err="1">
                <a:solidFill>
                  <a:srgbClr val="00717F"/>
                </a:solidFill>
                <a:latin typeface="Comfortaa"/>
                <a:ea typeface="Comfortaa"/>
                <a:cs typeface="Comfortaa"/>
                <a:sym typeface="Comfortaa"/>
              </a:rPr>
              <a:t>İsveç'te</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Dijital</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İkiz</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Teknolojileri</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Konsepti</a:t>
            </a:r>
            <a:endParaRPr lang="en-GB" sz="2400" b="1" i="0" u="none" strike="noStrike" cap="none">
              <a:solidFill>
                <a:srgbClr val="00717F"/>
              </a:solidFill>
              <a:latin typeface="Comfortaa"/>
              <a:ea typeface="Comfortaa"/>
              <a:cs typeface="Comfortaa"/>
              <a:sym typeface="Comfortaa"/>
            </a:endParaRPr>
          </a:p>
        </p:txBody>
      </p:sp>
      <p:pic>
        <p:nvPicPr>
          <p:cNvPr id="1515" name="Google Shape;1515;g2cad7629cd1_0_3"/>
          <p:cNvPicPr preferRelativeResize="0"/>
          <p:nvPr/>
        </p:nvPicPr>
        <p:blipFill rotWithShape="1">
          <a:blip r:embed="rId3">
            <a:alphaModFix/>
          </a:blip>
          <a:srcRect l="20095"/>
          <a:stretch/>
        </p:blipFill>
        <p:spPr>
          <a:xfrm>
            <a:off x="756500" y="1847700"/>
            <a:ext cx="5418300" cy="3814301"/>
          </a:xfrm>
          <a:prstGeom prst="rect">
            <a:avLst/>
          </a:prstGeom>
          <a:noFill/>
          <a:ln w="9525" cap="flat" cmpd="sng">
            <a:solidFill>
              <a:schemeClr val="dk2"/>
            </a:solidFill>
            <a:prstDash val="solid"/>
            <a:round/>
            <a:headEnd type="none" w="sm" len="sm"/>
            <a:tailEnd type="none" w="sm" len="sm"/>
          </a:ln>
        </p:spPr>
      </p:pic>
      <p:sp>
        <p:nvSpPr>
          <p:cNvPr id="1516" name="Google Shape;1516;g2cad7629cd1_0_3"/>
          <p:cNvSpPr txBox="1">
            <a:spLocks noGrp="1"/>
          </p:cNvSpPr>
          <p:nvPr>
            <p:ph type="subTitle" idx="1"/>
          </p:nvPr>
        </p:nvSpPr>
        <p:spPr>
          <a:xfrm>
            <a:off x="2172425" y="2453625"/>
            <a:ext cx="2562600" cy="204900"/>
          </a:xfrm>
          <a:prstGeom prst="rect">
            <a:avLst/>
          </a:prstGeom>
          <a:solidFill>
            <a:srgbClr val="F2F2F2"/>
          </a:solidFill>
          <a:ln w="9525" cap="flat" cmpd="sng">
            <a:solidFill>
              <a:srgbClr val="000000"/>
            </a:solidFill>
            <a:prstDash val="dash"/>
            <a:round/>
            <a:headEnd type="none" w="sm" len="sm"/>
            <a:tailEnd type="none" w="sm" len="sm"/>
          </a:ln>
        </p:spPr>
        <p:txBody>
          <a:bodyPr spcFirstLastPara="1" wrap="square" lIns="91425" tIns="45700" rIns="91425" bIns="45700" anchor="t" anchorCtr="0">
            <a:noAutofit/>
          </a:bodyPr>
          <a:lstStyle/>
          <a:p>
            <a:pPr marL="0" lvl="0" indent="0" algn="ctr" rtl="0">
              <a:spcBef>
                <a:spcPts val="1000"/>
              </a:spcBef>
              <a:spcAft>
                <a:spcPts val="0"/>
              </a:spcAft>
              <a:buNone/>
            </a:pPr>
            <a:r>
              <a:rPr lang="en" sz="900" b="1">
                <a:latin typeface="Comfortaa"/>
                <a:ea typeface="Comfortaa"/>
                <a:cs typeface="Comfortaa"/>
                <a:sym typeface="Comfortaa"/>
              </a:rPr>
              <a:t>Technology 	System 	People</a:t>
            </a:r>
            <a:endParaRPr sz="900" b="1">
              <a:latin typeface="Comfortaa"/>
              <a:ea typeface="Comfortaa"/>
              <a:cs typeface="Comfortaa"/>
              <a:sym typeface="Comfortaa"/>
            </a:endParaRPr>
          </a:p>
        </p:txBody>
      </p:sp>
      <p:sp>
        <p:nvSpPr>
          <p:cNvPr id="1517" name="Google Shape;1517;g2cad7629cd1_0_3"/>
          <p:cNvSpPr txBox="1">
            <a:spLocks noGrp="1"/>
          </p:cNvSpPr>
          <p:nvPr>
            <p:ph type="subTitle" idx="1"/>
          </p:nvPr>
        </p:nvSpPr>
        <p:spPr>
          <a:xfrm>
            <a:off x="4828175" y="3204400"/>
            <a:ext cx="672600" cy="204900"/>
          </a:xfrm>
          <a:prstGeom prst="rect">
            <a:avLst/>
          </a:prstGeom>
          <a:solidFill>
            <a:srgbClr val="F3F3F3"/>
          </a:solidFill>
          <a:ln>
            <a:noFill/>
          </a:ln>
        </p:spPr>
        <p:txBody>
          <a:bodyPr spcFirstLastPara="1" wrap="square" lIns="91425" tIns="45700" rIns="91425" bIns="45700" anchor="t" anchorCtr="0">
            <a:noAutofit/>
          </a:bodyPr>
          <a:lstStyle/>
          <a:p>
            <a:pPr marL="0" lvl="0" indent="0" algn="ctr" rtl="0">
              <a:spcBef>
                <a:spcPts val="1000"/>
              </a:spcBef>
              <a:spcAft>
                <a:spcPts val="0"/>
              </a:spcAft>
              <a:buNone/>
            </a:pPr>
            <a:r>
              <a:rPr lang="en" sz="900" b="1">
                <a:latin typeface="Comfortaa"/>
                <a:ea typeface="Comfortaa"/>
                <a:cs typeface="Comfortaa"/>
                <a:sym typeface="Comfortaa"/>
              </a:rPr>
              <a:t>Citizen</a:t>
            </a:r>
            <a:endParaRPr sz="900" b="1">
              <a:latin typeface="Comfortaa"/>
              <a:ea typeface="Comfortaa"/>
              <a:cs typeface="Comfortaa"/>
              <a:sym typeface="Comfortaa"/>
            </a:endParaRPr>
          </a:p>
        </p:txBody>
      </p:sp>
      <p:sp>
        <p:nvSpPr>
          <p:cNvPr id="1518" name="Google Shape;1518;g2cad7629cd1_0_3"/>
          <p:cNvSpPr txBox="1">
            <a:spLocks noGrp="1"/>
          </p:cNvSpPr>
          <p:nvPr>
            <p:ph type="subTitle" idx="1"/>
          </p:nvPr>
        </p:nvSpPr>
        <p:spPr>
          <a:xfrm>
            <a:off x="4828175" y="3619350"/>
            <a:ext cx="947400" cy="204900"/>
          </a:xfrm>
          <a:prstGeom prst="rect">
            <a:avLst/>
          </a:prstGeom>
          <a:solidFill>
            <a:srgbClr val="F3F3F3"/>
          </a:solidFill>
          <a:ln>
            <a:noFill/>
          </a:ln>
        </p:spPr>
        <p:txBody>
          <a:bodyPr spcFirstLastPara="1" wrap="square" lIns="91425" tIns="45700" rIns="91425" bIns="45700" anchor="t" anchorCtr="0">
            <a:noAutofit/>
          </a:bodyPr>
          <a:lstStyle/>
          <a:p>
            <a:pPr marL="0" lvl="0" indent="0" algn="ctr" rtl="0">
              <a:spcBef>
                <a:spcPts val="1000"/>
              </a:spcBef>
              <a:spcAft>
                <a:spcPts val="0"/>
              </a:spcAft>
              <a:buNone/>
            </a:pPr>
            <a:r>
              <a:rPr lang="en" sz="700" b="1">
                <a:latin typeface="Comfortaa"/>
                <a:ea typeface="Comfortaa"/>
                <a:cs typeface="Comfortaa"/>
                <a:sym typeface="Comfortaa"/>
              </a:rPr>
              <a:t>Decision maker</a:t>
            </a:r>
            <a:endParaRPr sz="700" b="1">
              <a:latin typeface="Comfortaa"/>
              <a:ea typeface="Comfortaa"/>
              <a:cs typeface="Comfortaa"/>
              <a:sym typeface="Comfortaa"/>
            </a:endParaRPr>
          </a:p>
        </p:txBody>
      </p:sp>
      <p:sp>
        <p:nvSpPr>
          <p:cNvPr id="1519" name="Google Shape;1519;g2cad7629cd1_0_3"/>
          <p:cNvSpPr txBox="1">
            <a:spLocks noGrp="1"/>
          </p:cNvSpPr>
          <p:nvPr>
            <p:ph type="subTitle" idx="1"/>
          </p:nvPr>
        </p:nvSpPr>
        <p:spPr>
          <a:xfrm>
            <a:off x="4791300" y="4034300"/>
            <a:ext cx="1136700" cy="204900"/>
          </a:xfrm>
          <a:prstGeom prst="rect">
            <a:avLst/>
          </a:prstGeom>
          <a:solidFill>
            <a:srgbClr val="F3F3F3"/>
          </a:solidFill>
          <a:ln>
            <a:noFill/>
          </a:ln>
        </p:spPr>
        <p:txBody>
          <a:bodyPr spcFirstLastPara="1" wrap="square" lIns="91425" tIns="45700" rIns="91425" bIns="45700" anchor="t" anchorCtr="0">
            <a:noAutofit/>
          </a:bodyPr>
          <a:lstStyle/>
          <a:p>
            <a:pPr marL="0" lvl="0" indent="0" algn="ctr" rtl="0">
              <a:spcBef>
                <a:spcPts val="1000"/>
              </a:spcBef>
              <a:spcAft>
                <a:spcPts val="0"/>
              </a:spcAft>
              <a:buNone/>
            </a:pPr>
            <a:r>
              <a:rPr lang="en" sz="700" b="1">
                <a:latin typeface="Comfortaa"/>
                <a:ea typeface="Comfortaa"/>
                <a:cs typeface="Comfortaa"/>
                <a:sym typeface="Comfortaa"/>
              </a:rPr>
              <a:t>Officials &amp; experts</a:t>
            </a:r>
            <a:endParaRPr sz="700" b="1">
              <a:latin typeface="Comfortaa"/>
              <a:ea typeface="Comfortaa"/>
              <a:cs typeface="Comfortaa"/>
              <a:sym typeface="Comfortaa"/>
            </a:endParaRPr>
          </a:p>
        </p:txBody>
      </p:sp>
      <p:sp>
        <p:nvSpPr>
          <p:cNvPr id="1520" name="Google Shape;1520;g2cad7629cd1_0_3"/>
          <p:cNvSpPr txBox="1">
            <a:spLocks noGrp="1"/>
          </p:cNvSpPr>
          <p:nvPr>
            <p:ph type="subTitle" idx="1"/>
          </p:nvPr>
        </p:nvSpPr>
        <p:spPr>
          <a:xfrm>
            <a:off x="828875" y="3204400"/>
            <a:ext cx="1136700" cy="204900"/>
          </a:xfrm>
          <a:prstGeom prst="rect">
            <a:avLst/>
          </a:prstGeom>
          <a:solidFill>
            <a:srgbClr val="F3F3F3"/>
          </a:solidFill>
          <a:ln>
            <a:noFill/>
          </a:ln>
        </p:spPr>
        <p:txBody>
          <a:bodyPr spcFirstLastPara="1" wrap="square" lIns="91425" tIns="45700" rIns="91425" bIns="45700" anchor="t" anchorCtr="0">
            <a:noAutofit/>
          </a:bodyPr>
          <a:lstStyle/>
          <a:p>
            <a:pPr marL="0" lvl="0" indent="0" algn="ctr" rtl="0">
              <a:spcBef>
                <a:spcPts val="1000"/>
              </a:spcBef>
              <a:spcAft>
                <a:spcPts val="0"/>
              </a:spcAft>
              <a:buNone/>
            </a:pPr>
            <a:r>
              <a:rPr lang="en" sz="700" b="1">
                <a:latin typeface="Comfortaa"/>
                <a:ea typeface="Comfortaa"/>
                <a:cs typeface="Comfortaa"/>
                <a:sym typeface="Comfortaa"/>
              </a:rPr>
              <a:t>User applications</a:t>
            </a:r>
            <a:endParaRPr sz="700" b="1">
              <a:latin typeface="Comfortaa"/>
              <a:ea typeface="Comfortaa"/>
              <a:cs typeface="Comfortaa"/>
              <a:sym typeface="Comfortaa"/>
            </a:endParaRPr>
          </a:p>
        </p:txBody>
      </p:sp>
      <p:sp>
        <p:nvSpPr>
          <p:cNvPr id="1521" name="Google Shape;1521;g2cad7629cd1_0_3"/>
          <p:cNvSpPr txBox="1">
            <a:spLocks noGrp="1"/>
          </p:cNvSpPr>
          <p:nvPr>
            <p:ph type="subTitle" idx="1"/>
          </p:nvPr>
        </p:nvSpPr>
        <p:spPr>
          <a:xfrm>
            <a:off x="828875" y="3652400"/>
            <a:ext cx="1136700" cy="263700"/>
          </a:xfrm>
          <a:prstGeom prst="rect">
            <a:avLst/>
          </a:prstGeom>
          <a:solidFill>
            <a:srgbClr val="F3F3F3"/>
          </a:solidFill>
          <a:ln>
            <a:noFill/>
          </a:ln>
        </p:spPr>
        <p:txBody>
          <a:bodyPr spcFirstLastPara="1" wrap="square" lIns="91425" tIns="45700" rIns="91425" bIns="45700" anchor="t" anchorCtr="0">
            <a:noAutofit/>
          </a:bodyPr>
          <a:lstStyle/>
          <a:p>
            <a:pPr marL="0" lvl="0" indent="0" algn="ctr" rtl="0">
              <a:spcBef>
                <a:spcPts val="1000"/>
              </a:spcBef>
              <a:spcAft>
                <a:spcPts val="0"/>
              </a:spcAft>
              <a:buNone/>
            </a:pPr>
            <a:r>
              <a:rPr lang="en" sz="700" b="1">
                <a:latin typeface="Comfortaa"/>
                <a:ea typeface="Comfortaa"/>
                <a:cs typeface="Comfortaa"/>
                <a:sym typeface="Comfortaa"/>
              </a:rPr>
              <a:t>Analysis &amp; Data processing</a:t>
            </a:r>
            <a:endParaRPr sz="700" b="1">
              <a:latin typeface="Comfortaa"/>
              <a:ea typeface="Comfortaa"/>
              <a:cs typeface="Comfortaa"/>
              <a:sym typeface="Comfortaa"/>
            </a:endParaRPr>
          </a:p>
        </p:txBody>
      </p:sp>
      <p:sp>
        <p:nvSpPr>
          <p:cNvPr id="1522" name="Google Shape;1522;g2cad7629cd1_0_3"/>
          <p:cNvSpPr txBox="1">
            <a:spLocks noGrp="1"/>
          </p:cNvSpPr>
          <p:nvPr>
            <p:ph type="subTitle" idx="1"/>
          </p:nvPr>
        </p:nvSpPr>
        <p:spPr>
          <a:xfrm>
            <a:off x="1000575" y="4071500"/>
            <a:ext cx="921900" cy="167700"/>
          </a:xfrm>
          <a:prstGeom prst="rect">
            <a:avLst/>
          </a:prstGeom>
          <a:solidFill>
            <a:srgbClr val="F3F3F3"/>
          </a:solidFill>
          <a:ln>
            <a:noFill/>
          </a:ln>
        </p:spPr>
        <p:txBody>
          <a:bodyPr spcFirstLastPara="1" wrap="square" lIns="91425" tIns="45700" rIns="91425" bIns="45700" anchor="t" anchorCtr="0">
            <a:noAutofit/>
          </a:bodyPr>
          <a:lstStyle/>
          <a:p>
            <a:pPr marL="0" lvl="0" indent="0" algn="ctr" rtl="0">
              <a:spcBef>
                <a:spcPts val="1000"/>
              </a:spcBef>
              <a:spcAft>
                <a:spcPts val="0"/>
              </a:spcAft>
              <a:buNone/>
            </a:pPr>
            <a:r>
              <a:rPr lang="en" sz="700" b="1">
                <a:latin typeface="Comfortaa"/>
                <a:ea typeface="Comfortaa"/>
                <a:cs typeface="Comfortaa"/>
                <a:sym typeface="Comfortaa"/>
              </a:rPr>
              <a:t>Platform</a:t>
            </a:r>
            <a:endParaRPr sz="700" b="1">
              <a:latin typeface="Comfortaa"/>
              <a:ea typeface="Comfortaa"/>
              <a:cs typeface="Comfortaa"/>
              <a:sym typeface="Comfortaa"/>
            </a:endParaRPr>
          </a:p>
        </p:txBody>
      </p:sp>
      <p:sp>
        <p:nvSpPr>
          <p:cNvPr id="1523" name="Google Shape;1523;g2cad7629cd1_0_3"/>
          <p:cNvSpPr txBox="1">
            <a:spLocks noGrp="1"/>
          </p:cNvSpPr>
          <p:nvPr>
            <p:ph type="subTitle" idx="1"/>
          </p:nvPr>
        </p:nvSpPr>
        <p:spPr>
          <a:xfrm>
            <a:off x="1293675" y="4748925"/>
            <a:ext cx="787500" cy="204900"/>
          </a:xfrm>
          <a:prstGeom prst="rect">
            <a:avLst/>
          </a:prstGeom>
          <a:solidFill>
            <a:srgbClr val="F3F3F3"/>
          </a:solidFill>
          <a:ln>
            <a:noFill/>
          </a:ln>
        </p:spPr>
        <p:txBody>
          <a:bodyPr spcFirstLastPara="1" wrap="square" lIns="91425" tIns="45700" rIns="91425" bIns="45700" anchor="t" anchorCtr="0">
            <a:noAutofit/>
          </a:bodyPr>
          <a:lstStyle/>
          <a:p>
            <a:pPr marL="0" lvl="0" indent="0" algn="ctr" rtl="0">
              <a:spcBef>
                <a:spcPts val="1000"/>
              </a:spcBef>
              <a:spcAft>
                <a:spcPts val="0"/>
              </a:spcAft>
              <a:buNone/>
            </a:pPr>
            <a:r>
              <a:rPr lang="en" sz="900" b="1">
                <a:latin typeface="Comfortaa"/>
                <a:ea typeface="Comfortaa"/>
                <a:cs typeface="Comfortaa"/>
                <a:sym typeface="Comfortaa"/>
              </a:rPr>
              <a:t>Database</a:t>
            </a:r>
            <a:endParaRPr sz="900" b="1">
              <a:latin typeface="Comfortaa"/>
              <a:ea typeface="Comfortaa"/>
              <a:cs typeface="Comfortaa"/>
              <a:sym typeface="Comfortaa"/>
            </a:endParaRPr>
          </a:p>
        </p:txBody>
      </p:sp>
      <p:sp>
        <p:nvSpPr>
          <p:cNvPr id="1524" name="Google Shape;1524;g2cad7629cd1_0_3"/>
          <p:cNvSpPr txBox="1">
            <a:spLocks noGrp="1"/>
          </p:cNvSpPr>
          <p:nvPr>
            <p:ph type="subTitle" idx="1"/>
          </p:nvPr>
        </p:nvSpPr>
        <p:spPr>
          <a:xfrm>
            <a:off x="3625100" y="4953825"/>
            <a:ext cx="921900" cy="204900"/>
          </a:xfrm>
          <a:prstGeom prst="rect">
            <a:avLst/>
          </a:prstGeom>
          <a:solidFill>
            <a:srgbClr val="F3F3F3"/>
          </a:solidFill>
          <a:ln>
            <a:noFill/>
          </a:ln>
        </p:spPr>
        <p:txBody>
          <a:bodyPr spcFirstLastPara="1" wrap="square" lIns="91425" tIns="45700" rIns="91425" bIns="45700" anchor="t" anchorCtr="0">
            <a:noAutofit/>
          </a:bodyPr>
          <a:lstStyle/>
          <a:p>
            <a:pPr marL="0" lvl="0" indent="0" algn="ctr" rtl="0">
              <a:spcBef>
                <a:spcPts val="1000"/>
              </a:spcBef>
              <a:spcAft>
                <a:spcPts val="0"/>
              </a:spcAft>
              <a:buNone/>
            </a:pPr>
            <a:r>
              <a:rPr lang="en" sz="700" b="1">
                <a:latin typeface="Comfortaa"/>
                <a:ea typeface="Comfortaa"/>
                <a:cs typeface="Comfortaa"/>
                <a:sym typeface="Comfortaa"/>
              </a:rPr>
              <a:t>Data collection</a:t>
            </a:r>
            <a:endParaRPr sz="700" b="1">
              <a:latin typeface="Comfortaa"/>
              <a:ea typeface="Comfortaa"/>
              <a:cs typeface="Comfortaa"/>
              <a:sym typeface="Comfortaa"/>
            </a:endParaRPr>
          </a:p>
        </p:txBody>
      </p:sp>
      <p:sp>
        <p:nvSpPr>
          <p:cNvPr id="1525" name="Google Shape;1525;g2cad7629cd1_0_3"/>
          <p:cNvSpPr txBox="1">
            <a:spLocks noGrp="1"/>
          </p:cNvSpPr>
          <p:nvPr>
            <p:ph type="subTitle" idx="1"/>
          </p:nvPr>
        </p:nvSpPr>
        <p:spPr>
          <a:xfrm>
            <a:off x="2887275" y="1996575"/>
            <a:ext cx="1166100" cy="402900"/>
          </a:xfrm>
          <a:prstGeom prst="rect">
            <a:avLst/>
          </a:prstGeom>
          <a:solidFill>
            <a:srgbClr val="F2F2F2"/>
          </a:solidFill>
          <a:ln w="9525" cap="flat" cmpd="sng">
            <a:solidFill>
              <a:srgbClr val="000000"/>
            </a:solidFill>
            <a:prstDash val="dash"/>
            <a:round/>
            <a:headEnd type="none" w="sm" len="sm"/>
            <a:tailEnd type="none" w="sm" len="sm"/>
          </a:ln>
        </p:spPr>
        <p:txBody>
          <a:bodyPr spcFirstLastPara="1" wrap="square" lIns="91425" tIns="45700" rIns="91425" bIns="45700" anchor="t" anchorCtr="0">
            <a:noAutofit/>
          </a:bodyPr>
          <a:lstStyle/>
          <a:p>
            <a:pPr marL="0" lvl="0" indent="0" algn="ctr" rtl="0">
              <a:spcBef>
                <a:spcPts val="0"/>
              </a:spcBef>
              <a:spcAft>
                <a:spcPts val="0"/>
              </a:spcAft>
              <a:buNone/>
            </a:pPr>
            <a:r>
              <a:rPr lang="en" sz="1200" b="1">
                <a:latin typeface="Comfortaa"/>
                <a:ea typeface="Comfortaa"/>
                <a:cs typeface="Comfortaa"/>
                <a:sym typeface="Comfortaa"/>
              </a:rPr>
              <a:t>VISION</a:t>
            </a:r>
            <a:endParaRPr sz="1200" b="1">
              <a:latin typeface="Comfortaa"/>
              <a:ea typeface="Comfortaa"/>
              <a:cs typeface="Comfortaa"/>
              <a:sym typeface="Comfortaa"/>
            </a:endParaRPr>
          </a:p>
          <a:p>
            <a:pPr marL="0" lvl="0" indent="0" algn="ctr" rtl="0">
              <a:spcBef>
                <a:spcPts val="0"/>
              </a:spcBef>
              <a:spcAft>
                <a:spcPts val="0"/>
              </a:spcAft>
              <a:buNone/>
            </a:pPr>
            <a:r>
              <a:rPr lang="en" sz="800" b="1">
                <a:latin typeface="Comfortaa"/>
                <a:ea typeface="Comfortaa"/>
                <a:cs typeface="Comfortaa"/>
                <a:sym typeface="Comfortaa"/>
              </a:rPr>
              <a:t>NEEDS &amp; EFFECT</a:t>
            </a:r>
            <a:endParaRPr sz="800" b="1">
              <a:latin typeface="Comfortaa"/>
              <a:ea typeface="Comfortaa"/>
              <a:cs typeface="Comfortaa"/>
              <a:sym typeface="Comfortaa"/>
            </a:endParaRPr>
          </a:p>
        </p:txBody>
      </p:sp>
      <p:sp>
        <p:nvSpPr>
          <p:cNvPr id="1526" name="Google Shape;1526;g2cad7629cd1_0_3"/>
          <p:cNvSpPr/>
          <p:nvPr/>
        </p:nvSpPr>
        <p:spPr>
          <a:xfrm>
            <a:off x="7465896" y="996200"/>
            <a:ext cx="1720500" cy="430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000" b="1" err="1">
                <a:latin typeface="Comfortaa"/>
                <a:ea typeface="Comfortaa"/>
                <a:cs typeface="Comfortaa"/>
                <a:sym typeface="Comfortaa"/>
              </a:rPr>
              <a:t>Nihai</a:t>
            </a:r>
            <a:r>
              <a:rPr lang="en-GB" sz="2000" b="1">
                <a:latin typeface="Comfortaa"/>
                <a:ea typeface="Comfortaa"/>
                <a:cs typeface="Comfortaa"/>
                <a:sym typeface="Comfortaa"/>
              </a:rPr>
              <a:t> </a:t>
            </a:r>
            <a:r>
              <a:rPr lang="en-GB" sz="2000" b="1" err="1">
                <a:latin typeface="Comfortaa"/>
                <a:ea typeface="Comfortaa"/>
                <a:cs typeface="Comfortaa"/>
                <a:sym typeface="Comfortaa"/>
              </a:rPr>
              <a:t>hedefler</a:t>
            </a:r>
            <a:endParaRPr lang="en-GB" sz="1800" b="1">
              <a:latin typeface="Comfortaa"/>
              <a:ea typeface="Comfortaa"/>
              <a:cs typeface="Comfortaa"/>
              <a:sym typeface="Comfortaa"/>
            </a:endParaRPr>
          </a:p>
        </p:txBody>
      </p:sp>
      <p:pic>
        <p:nvPicPr>
          <p:cNvPr id="1527" name="Google Shape;1527;g2cad7629cd1_0_3"/>
          <p:cNvPicPr preferRelativeResize="0"/>
          <p:nvPr/>
        </p:nvPicPr>
        <p:blipFill>
          <a:blip r:embed="rId4">
            <a:alphaModFix/>
          </a:blip>
          <a:stretch>
            <a:fillRect/>
          </a:stretch>
        </p:blipFill>
        <p:spPr>
          <a:xfrm>
            <a:off x="10577700" y="4714600"/>
            <a:ext cx="947400" cy="947400"/>
          </a:xfrm>
          <a:prstGeom prst="rect">
            <a:avLst/>
          </a:prstGeom>
          <a:noFill/>
          <a:ln>
            <a:noFill/>
          </a:ln>
        </p:spPr>
      </p:pic>
      <p:sp>
        <p:nvSpPr>
          <p:cNvPr id="1528" name="Google Shape;1528;g2cad7629cd1_0_3"/>
          <p:cNvSpPr/>
          <p:nvPr/>
        </p:nvSpPr>
        <p:spPr>
          <a:xfrm>
            <a:off x="7516000" y="4884250"/>
            <a:ext cx="2406600" cy="608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err="1">
                <a:latin typeface="Comfortaa"/>
                <a:ea typeface="Comfortaa"/>
                <a:cs typeface="Comfortaa"/>
                <a:sym typeface="Comfortaa"/>
              </a:rPr>
              <a:t>Daha</a:t>
            </a:r>
            <a:r>
              <a:rPr lang="en-GB" sz="1600">
                <a:latin typeface="Comfortaa"/>
                <a:ea typeface="Comfortaa"/>
                <a:cs typeface="Comfortaa"/>
                <a:sym typeface="Comfortaa"/>
              </a:rPr>
              <a:t> </a:t>
            </a:r>
            <a:r>
              <a:rPr lang="en-GB" sz="1600" err="1">
                <a:latin typeface="Comfortaa"/>
                <a:ea typeface="Comfortaa"/>
                <a:cs typeface="Comfortaa"/>
                <a:sym typeface="Comfortaa"/>
              </a:rPr>
              <a:t>dirençli</a:t>
            </a:r>
            <a:r>
              <a:rPr lang="en-GB" sz="1600">
                <a:latin typeface="Comfortaa"/>
                <a:ea typeface="Comfortaa"/>
                <a:cs typeface="Comfortaa"/>
                <a:sym typeface="Comfortaa"/>
              </a:rPr>
              <a:t> </a:t>
            </a:r>
            <a:r>
              <a:rPr lang="en-GB" sz="1600" err="1">
                <a:latin typeface="Comfortaa"/>
                <a:ea typeface="Comfortaa"/>
                <a:cs typeface="Comfortaa"/>
                <a:sym typeface="Comfortaa"/>
              </a:rPr>
              <a:t>kentsel</a:t>
            </a:r>
            <a:r>
              <a:rPr lang="en-GB" sz="1600">
                <a:latin typeface="Comfortaa"/>
                <a:ea typeface="Comfortaa"/>
                <a:cs typeface="Comfortaa"/>
                <a:sym typeface="Comfortaa"/>
              </a:rPr>
              <a:t> </a:t>
            </a:r>
            <a:r>
              <a:rPr lang="en-GB" sz="1600" err="1">
                <a:latin typeface="Comfortaa"/>
                <a:ea typeface="Comfortaa"/>
                <a:cs typeface="Comfortaa"/>
                <a:sym typeface="Comfortaa"/>
              </a:rPr>
              <a:t>çevrelerin</a:t>
            </a:r>
            <a:r>
              <a:rPr lang="en-GB" sz="1600">
                <a:latin typeface="Comfortaa"/>
                <a:ea typeface="Comfortaa"/>
                <a:cs typeface="Comfortaa"/>
                <a:sym typeface="Comfortaa"/>
              </a:rPr>
              <a:t> oluşturulması</a:t>
            </a:r>
            <a:endParaRPr sz="1600">
              <a:latin typeface="Comfortaa"/>
              <a:ea typeface="Comfortaa"/>
              <a:cs typeface="Comfortaa"/>
              <a:sym typeface="Comfortaa"/>
            </a:endParaRPr>
          </a:p>
        </p:txBody>
      </p:sp>
      <p:sp>
        <p:nvSpPr>
          <p:cNvPr id="1529" name="Google Shape;1529;g2cad7629cd1_0_3"/>
          <p:cNvSpPr/>
          <p:nvPr/>
        </p:nvSpPr>
        <p:spPr>
          <a:xfrm>
            <a:off x="7516000" y="3899825"/>
            <a:ext cx="2562600" cy="608100"/>
          </a:xfrm>
          <a:prstGeom prst="rect">
            <a:avLst/>
          </a:prstGeom>
          <a:noFill/>
          <a:ln>
            <a:noFill/>
          </a:ln>
        </p:spPr>
        <p:txBody>
          <a:bodyPr spcFirstLastPara="1" wrap="square" lIns="91425" tIns="45700" rIns="91425" bIns="45700" anchor="t" anchorCtr="0">
            <a:noAutofit/>
          </a:bodyPr>
          <a:lstStyle/>
          <a:p>
            <a:pPr lvl="1"/>
            <a:r>
              <a:rPr lang="en-GB" sz="1600" err="1">
                <a:latin typeface="Comfortaa"/>
                <a:ea typeface="Comfortaa"/>
                <a:cs typeface="Comfortaa"/>
                <a:sym typeface="Comfortaa"/>
              </a:rPr>
              <a:t>Çevresel</a:t>
            </a:r>
            <a:r>
              <a:rPr lang="en-GB" sz="1600">
                <a:latin typeface="Comfortaa"/>
                <a:ea typeface="Comfortaa"/>
                <a:cs typeface="Comfortaa"/>
                <a:sym typeface="Comfortaa"/>
              </a:rPr>
              <a:t> </a:t>
            </a:r>
            <a:r>
              <a:rPr lang="en-GB" sz="1600" err="1">
                <a:latin typeface="Comfortaa"/>
                <a:ea typeface="Comfortaa"/>
                <a:cs typeface="Comfortaa"/>
                <a:sym typeface="Comfortaa"/>
              </a:rPr>
              <a:t>etkilerin</a:t>
            </a:r>
            <a:r>
              <a:rPr lang="en-GB" sz="1600">
                <a:latin typeface="Comfortaa"/>
                <a:ea typeface="Comfortaa"/>
                <a:cs typeface="Comfortaa"/>
                <a:sym typeface="Comfortaa"/>
              </a:rPr>
              <a:t> </a:t>
            </a:r>
            <a:r>
              <a:rPr lang="en-GB" sz="1600" err="1">
                <a:latin typeface="Comfortaa"/>
                <a:ea typeface="Comfortaa"/>
                <a:cs typeface="Comfortaa"/>
                <a:sym typeface="Comfortaa"/>
              </a:rPr>
              <a:t>azaltılması</a:t>
            </a:r>
            <a:endParaRPr sz="1600">
              <a:latin typeface="Comfortaa"/>
              <a:ea typeface="Comfortaa"/>
              <a:cs typeface="Comfortaa"/>
              <a:sym typeface="Comfortaa"/>
            </a:endParaRPr>
          </a:p>
        </p:txBody>
      </p:sp>
      <p:pic>
        <p:nvPicPr>
          <p:cNvPr id="1530" name="Google Shape;1530;g2cad7629cd1_0_3"/>
          <p:cNvPicPr preferRelativeResize="0"/>
          <p:nvPr/>
        </p:nvPicPr>
        <p:blipFill>
          <a:blip r:embed="rId5">
            <a:alphaModFix/>
          </a:blip>
          <a:stretch>
            <a:fillRect/>
          </a:stretch>
        </p:blipFill>
        <p:spPr>
          <a:xfrm>
            <a:off x="10657650" y="3810125"/>
            <a:ext cx="787500" cy="787500"/>
          </a:xfrm>
          <a:prstGeom prst="rect">
            <a:avLst/>
          </a:prstGeom>
          <a:noFill/>
          <a:ln>
            <a:noFill/>
          </a:ln>
        </p:spPr>
      </p:pic>
      <p:sp>
        <p:nvSpPr>
          <p:cNvPr id="1531" name="Google Shape;1531;g2cad7629cd1_0_3"/>
          <p:cNvSpPr/>
          <p:nvPr/>
        </p:nvSpPr>
        <p:spPr>
          <a:xfrm>
            <a:off x="7516000" y="2973325"/>
            <a:ext cx="2029200" cy="608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err="1">
                <a:latin typeface="Comfortaa"/>
                <a:ea typeface="Comfortaa"/>
                <a:cs typeface="Comfortaa"/>
                <a:sym typeface="Comfortaa"/>
              </a:rPr>
              <a:t>Kentsel</a:t>
            </a:r>
            <a:r>
              <a:rPr lang="en-GB" sz="1600">
                <a:latin typeface="Comfortaa"/>
                <a:ea typeface="Comfortaa"/>
                <a:cs typeface="Comfortaa"/>
                <a:sym typeface="Comfortaa"/>
              </a:rPr>
              <a:t> </a:t>
            </a:r>
            <a:r>
              <a:rPr lang="en-GB" sz="1600" err="1">
                <a:latin typeface="Comfortaa"/>
                <a:ea typeface="Comfortaa"/>
                <a:cs typeface="Comfortaa"/>
                <a:sym typeface="Comfortaa"/>
              </a:rPr>
              <a:t>planlamanın</a:t>
            </a:r>
            <a:r>
              <a:rPr lang="en-GB" sz="1600">
                <a:latin typeface="Comfortaa"/>
                <a:ea typeface="Comfortaa"/>
                <a:cs typeface="Comfortaa"/>
                <a:sym typeface="Comfortaa"/>
              </a:rPr>
              <a:t> </a:t>
            </a:r>
            <a:r>
              <a:rPr lang="en-GB" sz="1600" err="1">
                <a:latin typeface="Comfortaa"/>
                <a:ea typeface="Comfortaa"/>
                <a:cs typeface="Comfortaa"/>
                <a:sym typeface="Comfortaa"/>
              </a:rPr>
              <a:t>kolaylaştırılması</a:t>
            </a:r>
            <a:endParaRPr sz="1600">
              <a:latin typeface="Comfortaa"/>
              <a:ea typeface="Comfortaa"/>
              <a:cs typeface="Comfortaa"/>
              <a:sym typeface="Comfortaa"/>
            </a:endParaRPr>
          </a:p>
        </p:txBody>
      </p:sp>
      <p:sp>
        <p:nvSpPr>
          <p:cNvPr id="1532" name="Google Shape;1532;g2cad7629cd1_0_3"/>
          <p:cNvSpPr/>
          <p:nvPr/>
        </p:nvSpPr>
        <p:spPr>
          <a:xfrm>
            <a:off x="7465896" y="1996575"/>
            <a:ext cx="2253900" cy="333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err="1">
                <a:latin typeface="Comfortaa"/>
                <a:ea typeface="Comfortaa"/>
                <a:cs typeface="Comfortaa"/>
                <a:sym typeface="Comfortaa"/>
              </a:rPr>
              <a:t>Yaşam</a:t>
            </a:r>
            <a:r>
              <a:rPr lang="en-GB" sz="1600">
                <a:latin typeface="Comfortaa"/>
                <a:ea typeface="Comfortaa"/>
                <a:cs typeface="Comfortaa"/>
                <a:sym typeface="Comfortaa"/>
              </a:rPr>
              <a:t> </a:t>
            </a:r>
            <a:r>
              <a:rPr lang="en-GB" sz="1600" err="1">
                <a:latin typeface="Comfortaa"/>
                <a:ea typeface="Comfortaa"/>
                <a:cs typeface="Comfortaa"/>
                <a:sym typeface="Comfortaa"/>
              </a:rPr>
              <a:t>kalitesinin</a:t>
            </a:r>
            <a:r>
              <a:rPr lang="en-GB" sz="1600">
                <a:latin typeface="Comfortaa"/>
                <a:ea typeface="Comfortaa"/>
                <a:cs typeface="Comfortaa"/>
                <a:sym typeface="Comfortaa"/>
              </a:rPr>
              <a:t> </a:t>
            </a:r>
            <a:r>
              <a:rPr lang="en-GB" sz="1600" err="1">
                <a:latin typeface="Comfortaa"/>
                <a:ea typeface="Comfortaa"/>
                <a:cs typeface="Comfortaa"/>
                <a:sym typeface="Comfortaa"/>
              </a:rPr>
              <a:t>iyileştirilmesi</a:t>
            </a:r>
            <a:endParaRPr sz="1600">
              <a:latin typeface="Comfortaa"/>
              <a:ea typeface="Comfortaa"/>
              <a:cs typeface="Comfortaa"/>
              <a:sym typeface="Comfortaa"/>
            </a:endParaRPr>
          </a:p>
        </p:txBody>
      </p:sp>
      <p:pic>
        <p:nvPicPr>
          <p:cNvPr id="1533" name="Google Shape;1533;g2cad7629cd1_0_3"/>
          <p:cNvPicPr preferRelativeResize="0"/>
          <p:nvPr/>
        </p:nvPicPr>
        <p:blipFill>
          <a:blip r:embed="rId6">
            <a:alphaModFix/>
          </a:blip>
          <a:stretch>
            <a:fillRect/>
          </a:stretch>
        </p:blipFill>
        <p:spPr>
          <a:xfrm>
            <a:off x="10657650" y="2883625"/>
            <a:ext cx="787500" cy="787500"/>
          </a:xfrm>
          <a:prstGeom prst="rect">
            <a:avLst/>
          </a:prstGeom>
          <a:noFill/>
          <a:ln>
            <a:noFill/>
          </a:ln>
        </p:spPr>
      </p:pic>
      <p:pic>
        <p:nvPicPr>
          <p:cNvPr id="1534" name="Google Shape;1534;g2cad7629cd1_0_3"/>
          <p:cNvPicPr preferRelativeResize="0"/>
          <p:nvPr/>
        </p:nvPicPr>
        <p:blipFill>
          <a:blip r:embed="rId7">
            <a:alphaModFix/>
          </a:blip>
          <a:stretch>
            <a:fillRect/>
          </a:stretch>
        </p:blipFill>
        <p:spPr>
          <a:xfrm>
            <a:off x="10577700" y="1724325"/>
            <a:ext cx="947400" cy="947400"/>
          </a:xfrm>
          <a:prstGeom prst="rect">
            <a:avLst/>
          </a:prstGeom>
          <a:noFill/>
          <a:ln>
            <a:noFill/>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539"/>
        <p:cNvGrpSpPr/>
        <p:nvPr/>
      </p:nvGrpSpPr>
      <p:grpSpPr>
        <a:xfrm>
          <a:off x="0" y="0"/>
          <a:ext cx="0" cy="0"/>
          <a:chOff x="0" y="0"/>
          <a:chExt cx="0" cy="0"/>
        </a:xfrm>
      </p:grpSpPr>
      <p:pic>
        <p:nvPicPr>
          <p:cNvPr id="1540" name="Google Shape;1540;g28f2eeec4b5_0_64" descr="Denna kortfilm är ett resultat av ett forskningsprojekt med finansiering från regeringens strategiska innovationsprogram IoT Sverige. Filmen lanseras i samband med uppstarten av projektet City as a Platform - staden som en plattform.&#10;&#10;Filmen - liksom projektet - baseras på insikten att oavsett storlek så har kommunerna likvärdiga utmaningar runt hantering av data och det vore av stort värde om svenska städer och kommuner samverkar runt data-/IoT-plattformar. I projektet City as a Platform deltar 10 kommuner. Genom gemensamma pilotprojekt som utgår ifrån ett minimiramverk av en dataplattform adresseras frågeställningar, utmaningar och lösningar gemensamt. Projektets målbild är bl.a att det ska vara enkelt att flytta tjänster mellan städerna.&#10;&#10;———&#10;Mer info om projektet: City as a Platform är ett innovationsprojekt inom det strategiska innovationsprogrammet Viable Cities. Arbetet koordineras med systerprogrammet IoT Sverige. Satsningen initierades inom ramen för regeringens samverkansprogram för smarta städer och finansieras av Vinnova. Mer om projektet finns att läsa på ri.se" title="Smart cities">
            <a:hlinkClick r:id="rId3"/>
          </p:cNvPr>
          <p:cNvPicPr preferRelativeResize="0"/>
          <p:nvPr/>
        </p:nvPicPr>
        <p:blipFill>
          <a:blip r:embed="rId4">
            <a:alphaModFix/>
          </a:blip>
          <a:stretch>
            <a:fillRect/>
          </a:stretch>
        </p:blipFill>
        <p:spPr>
          <a:xfrm>
            <a:off x="905588" y="80475"/>
            <a:ext cx="10380825" cy="58392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0"/>
                                        </p:tgtEl>
                                        <p:attrNameLst>
                                          <p:attrName>style.visibility</p:attrName>
                                        </p:attrNameLst>
                                      </p:cBhvr>
                                      <p:to>
                                        <p:strVal val="visible"/>
                                      </p:to>
                                    </p:set>
                                    <p:animEffect transition="in" filter="fade">
                                      <p:cBhvr>
                                        <p:cTn id="7" dur="1000"/>
                                        <p:tgtEl>
                                          <p:spTgt spid="1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g2cff6335890_4_226"/>
          <p:cNvSpPr txBox="1"/>
          <p:nvPr/>
        </p:nvSpPr>
        <p:spPr>
          <a:xfrm>
            <a:off x="394570" y="1166675"/>
            <a:ext cx="6106438" cy="7710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err="1">
                <a:solidFill>
                  <a:srgbClr val="00717F"/>
                </a:solidFill>
                <a:latin typeface="Comfortaa"/>
                <a:ea typeface="Comfortaa"/>
                <a:cs typeface="Comfortaa"/>
                <a:sym typeface="Comfortaa"/>
              </a:rPr>
              <a:t>Barselona</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örneği</a:t>
            </a:r>
            <a:r>
              <a:rPr lang="en-GB" sz="2400" b="1" i="0" u="none" strike="noStrike" cap="none">
                <a:solidFill>
                  <a:srgbClr val="00717F"/>
                </a:solidFill>
                <a:latin typeface="Comfortaa"/>
                <a:ea typeface="Comfortaa"/>
                <a:cs typeface="Comfortaa"/>
                <a:sym typeface="Comfortaa"/>
              </a:rPr>
              <a:t>: </a:t>
            </a:r>
          </a:p>
          <a:p>
            <a:pPr marL="0" marR="0" lvl="0" indent="0" algn="l" rtl="0">
              <a:lnSpc>
                <a:spcPct val="100000"/>
              </a:lnSpc>
              <a:spcBef>
                <a:spcPts val="0"/>
              </a:spcBef>
              <a:spcAft>
                <a:spcPts val="0"/>
              </a:spcAft>
              <a:buClr>
                <a:srgbClr val="00717F"/>
              </a:buClr>
              <a:buSzPts val="2800"/>
              <a:buFont typeface="Arial"/>
              <a:buNone/>
            </a:pPr>
            <a:r>
              <a:rPr lang="en-GB" sz="2400" b="1" i="0" u="none" strike="noStrike" cap="none" err="1">
                <a:solidFill>
                  <a:srgbClr val="00717F"/>
                </a:solidFill>
                <a:latin typeface="Comfortaa"/>
                <a:ea typeface="Comfortaa"/>
                <a:cs typeface="Comfortaa"/>
                <a:sym typeface="Comfortaa"/>
              </a:rPr>
              <a:t>Toplu</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Taşımada</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karşılaşılan</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zorluklar</a:t>
            </a:r>
            <a:endParaRPr lang="en-GB" sz="2400" b="1" i="0" u="none" strike="noStrike" cap="none">
              <a:solidFill>
                <a:srgbClr val="00717F"/>
              </a:solidFill>
              <a:latin typeface="Comfortaa"/>
              <a:ea typeface="Comfortaa"/>
              <a:cs typeface="Comfortaa"/>
              <a:sym typeface="Comfortaa"/>
            </a:endParaRPr>
          </a:p>
        </p:txBody>
      </p:sp>
      <p:sp>
        <p:nvSpPr>
          <p:cNvPr id="342" name="Google Shape;342;g2cff6335890_4_226"/>
          <p:cNvSpPr/>
          <p:nvPr/>
        </p:nvSpPr>
        <p:spPr>
          <a:xfrm>
            <a:off x="2023500" y="1937675"/>
            <a:ext cx="2877000" cy="2152800"/>
          </a:xfrm>
          <a:prstGeom prst="rect">
            <a:avLst/>
          </a:prstGeom>
          <a:noFill/>
          <a:ln>
            <a:noFill/>
          </a:ln>
        </p:spPr>
        <p:txBody>
          <a:bodyPr spcFirstLastPara="1" wrap="square" lIns="91425" tIns="45700" rIns="91425" bIns="45700" anchor="t" anchorCtr="0">
            <a:noAutofit/>
          </a:bodyPr>
          <a:lstStyle/>
          <a:p>
            <a:pPr marL="285750" marR="0" lvl="0" indent="-171450" algn="l" rtl="0">
              <a:lnSpc>
                <a:spcPct val="100000"/>
              </a:lnSpc>
              <a:spcBef>
                <a:spcPts val="0"/>
              </a:spcBef>
              <a:spcAft>
                <a:spcPts val="0"/>
              </a:spcAft>
              <a:buClr>
                <a:srgbClr val="000000"/>
              </a:buClr>
              <a:buSzPts val="1600"/>
              <a:buFont typeface="Comfortaa"/>
              <a:buNone/>
            </a:pPr>
            <a:endParaRPr sz="1800" b="0" i="0" u="none" strike="noStrike" cap="none">
              <a:solidFill>
                <a:srgbClr val="000000"/>
              </a:solidFill>
              <a:latin typeface="Comfortaa"/>
              <a:ea typeface="Comfortaa"/>
              <a:cs typeface="Comfortaa"/>
              <a:sym typeface="Comfortaa"/>
            </a:endParaRPr>
          </a:p>
          <a:p>
            <a:pPr marL="285750" marR="0" lvl="0" indent="-171450" algn="l" rtl="0">
              <a:lnSpc>
                <a:spcPct val="100000"/>
              </a:lnSpc>
              <a:spcBef>
                <a:spcPts val="0"/>
              </a:spcBef>
              <a:spcAft>
                <a:spcPts val="0"/>
              </a:spcAft>
              <a:buClr>
                <a:srgbClr val="000000"/>
              </a:buClr>
              <a:buSzPts val="1800"/>
              <a:buFont typeface="Comfortaa"/>
              <a:buNone/>
            </a:pPr>
            <a:endParaRPr sz="1800" b="0" i="0" u="none" strike="noStrike" cap="none">
              <a:solidFill>
                <a:srgbClr val="000000"/>
              </a:solidFill>
              <a:latin typeface="Comfortaa"/>
              <a:ea typeface="Comfortaa"/>
              <a:cs typeface="Comfortaa"/>
              <a:sym typeface="Comfortaa"/>
            </a:endParaRPr>
          </a:p>
        </p:txBody>
      </p:sp>
      <p:sp>
        <p:nvSpPr>
          <p:cNvPr id="343" name="Google Shape;343;g2cff6335890_4_226"/>
          <p:cNvSpPr/>
          <p:nvPr/>
        </p:nvSpPr>
        <p:spPr>
          <a:xfrm>
            <a:off x="7768500" y="1937675"/>
            <a:ext cx="2323500" cy="2301300"/>
          </a:xfrm>
          <a:prstGeom prst="rect">
            <a:avLst/>
          </a:prstGeom>
          <a:noFill/>
          <a:ln>
            <a:noFill/>
          </a:ln>
        </p:spPr>
        <p:txBody>
          <a:bodyPr spcFirstLastPara="1" wrap="square" lIns="91425" tIns="45700" rIns="91425" bIns="45700" anchor="t" anchorCtr="0">
            <a:noAutofit/>
          </a:bodyPr>
          <a:lstStyle/>
          <a:p>
            <a:pPr marL="285750" marR="0" lvl="0" indent="-171450" algn="l" rtl="0">
              <a:lnSpc>
                <a:spcPct val="100000"/>
              </a:lnSpc>
              <a:spcBef>
                <a:spcPts val="0"/>
              </a:spcBef>
              <a:spcAft>
                <a:spcPts val="0"/>
              </a:spcAft>
              <a:buClr>
                <a:srgbClr val="000000"/>
              </a:buClr>
              <a:buSzPts val="1600"/>
              <a:buFont typeface="Comfortaa"/>
              <a:buNone/>
            </a:pPr>
            <a:endParaRPr sz="1800" b="0" i="0" u="none" strike="noStrike" cap="none">
              <a:solidFill>
                <a:srgbClr val="000000"/>
              </a:solidFill>
              <a:latin typeface="Comfortaa"/>
              <a:ea typeface="Comfortaa"/>
              <a:cs typeface="Comfortaa"/>
              <a:sym typeface="Comfortaa"/>
            </a:endParaRPr>
          </a:p>
          <a:p>
            <a:pPr marL="285750" marR="0" lvl="0" indent="-171450" algn="l" rtl="0">
              <a:lnSpc>
                <a:spcPct val="100000"/>
              </a:lnSpc>
              <a:spcBef>
                <a:spcPts val="0"/>
              </a:spcBef>
              <a:spcAft>
                <a:spcPts val="0"/>
              </a:spcAft>
              <a:buClr>
                <a:srgbClr val="000000"/>
              </a:buClr>
              <a:buSzPts val="1800"/>
              <a:buFont typeface="Comfortaa"/>
              <a:buNone/>
            </a:pPr>
            <a:endParaRPr sz="1800" b="0" i="0" u="none" strike="noStrike" cap="none">
              <a:solidFill>
                <a:srgbClr val="000000"/>
              </a:solidFill>
              <a:latin typeface="Comfortaa"/>
              <a:ea typeface="Comfortaa"/>
              <a:cs typeface="Comfortaa"/>
              <a:sym typeface="Comfortaa"/>
            </a:endParaRPr>
          </a:p>
        </p:txBody>
      </p:sp>
      <p:sp>
        <p:nvSpPr>
          <p:cNvPr id="344" name="Google Shape;344;g2cff6335890_4_226"/>
          <p:cNvSpPr txBox="1"/>
          <p:nvPr/>
        </p:nvSpPr>
        <p:spPr>
          <a:xfrm>
            <a:off x="1305554" y="2148375"/>
            <a:ext cx="4634100" cy="3244478"/>
          </a:xfrm>
          <a:prstGeom prst="rect">
            <a:avLst/>
          </a:prstGeom>
          <a:noFill/>
          <a:ln>
            <a:noFill/>
          </a:ln>
        </p:spPr>
        <p:txBody>
          <a:bodyPr spcFirstLastPara="1" wrap="square" lIns="0" tIns="12700" rIns="0" bIns="0" anchor="t" anchorCtr="0">
            <a:spAutoFit/>
          </a:bodyPr>
          <a:lstStyle/>
          <a:p>
            <a:pPr marL="355600" marR="37465" lvl="0" indent="-343535" algn="l" rtl="0">
              <a:lnSpc>
                <a:spcPct val="100000"/>
              </a:lnSpc>
              <a:spcBef>
                <a:spcPts val="0"/>
              </a:spcBef>
              <a:spcAft>
                <a:spcPts val="1800"/>
              </a:spcAft>
              <a:buClr>
                <a:srgbClr val="000000"/>
              </a:buClr>
              <a:buSzPts val="1500"/>
              <a:buFont typeface="Noto Sans Symbols"/>
              <a:buChar char="▪"/>
            </a:pPr>
            <a:r>
              <a:rPr lang="en-GB" sz="1500" b="0" i="0" u="none" strike="noStrike" cap="none">
                <a:solidFill>
                  <a:srgbClr val="000000"/>
                </a:solidFill>
                <a:latin typeface="Tahoma"/>
                <a:ea typeface="Tahoma"/>
                <a:cs typeface="Tahoma"/>
                <a:sym typeface="Tahoma"/>
              </a:rPr>
              <a:t>Hala </a:t>
            </a:r>
            <a:r>
              <a:rPr lang="en-GB" sz="1500" b="0" i="0" u="none" strike="noStrike" cap="none" err="1">
                <a:solidFill>
                  <a:srgbClr val="000000"/>
                </a:solidFill>
                <a:latin typeface="Tahoma"/>
                <a:ea typeface="Tahoma"/>
                <a:cs typeface="Tahoma"/>
                <a:sym typeface="Tahoma"/>
              </a:rPr>
              <a:t>bazı</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önemli</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altyapı</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projelerinin</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geliştirilmesi</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gerekmektedir</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tramvay</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bağlantısı</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demiryolları</a:t>
            </a:r>
            <a:r>
              <a:rPr lang="en-GB" sz="1500" b="0" i="0" u="none" strike="noStrike" cap="none">
                <a:solidFill>
                  <a:srgbClr val="000000"/>
                </a:solidFill>
                <a:latin typeface="Tahoma"/>
                <a:ea typeface="Tahoma"/>
                <a:cs typeface="Tahoma"/>
                <a:sym typeface="Tahoma"/>
              </a:rPr>
              <a:t>, L9 </a:t>
            </a:r>
            <a:r>
              <a:rPr lang="en-GB" sz="1500" b="0" i="0" u="none" strike="noStrike" cap="none" err="1">
                <a:solidFill>
                  <a:srgbClr val="000000"/>
                </a:solidFill>
                <a:latin typeface="Tahoma"/>
                <a:ea typeface="Tahoma"/>
                <a:cs typeface="Tahoma"/>
                <a:sym typeface="Tahoma"/>
              </a:rPr>
              <a:t>metrosu</a:t>
            </a:r>
            <a:r>
              <a:rPr lang="en-GB" sz="1500" b="0" i="0" u="none" strike="noStrike" cap="none">
                <a:solidFill>
                  <a:srgbClr val="000000"/>
                </a:solidFill>
                <a:latin typeface="Tahoma"/>
                <a:ea typeface="Tahoma"/>
                <a:cs typeface="Tahoma"/>
                <a:sym typeface="Tahoma"/>
              </a:rPr>
              <a:t>, vb.).</a:t>
            </a:r>
          </a:p>
          <a:p>
            <a:pPr marL="355600" marR="37465" lvl="0" indent="-343535" algn="l" rtl="0">
              <a:lnSpc>
                <a:spcPct val="100000"/>
              </a:lnSpc>
              <a:spcBef>
                <a:spcPts val="0"/>
              </a:spcBef>
              <a:spcAft>
                <a:spcPts val="1800"/>
              </a:spcAft>
              <a:buClr>
                <a:srgbClr val="000000"/>
              </a:buClr>
              <a:buSzPts val="1500"/>
              <a:buFont typeface="Noto Sans Symbols"/>
              <a:buChar char="▪"/>
            </a:pPr>
            <a:r>
              <a:rPr lang="en-GB" sz="1500" b="0" i="0" u="none" strike="noStrike" cap="none" err="1">
                <a:solidFill>
                  <a:srgbClr val="000000"/>
                </a:solidFill>
                <a:latin typeface="Tahoma"/>
                <a:ea typeface="Tahoma"/>
                <a:cs typeface="Tahoma"/>
                <a:sym typeface="Tahoma"/>
              </a:rPr>
              <a:t>Otobüs</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sisteminin</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hızının</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artırılması</a:t>
            </a:r>
            <a:r>
              <a:rPr lang="en-GB" sz="1500" b="0" i="0" u="none" strike="noStrike" cap="none">
                <a:solidFill>
                  <a:srgbClr val="000000"/>
                </a:solidFill>
                <a:latin typeface="Tahoma"/>
                <a:ea typeface="Tahoma"/>
                <a:cs typeface="Tahoma"/>
                <a:sym typeface="Tahoma"/>
              </a:rPr>
              <a:t> ( </a:t>
            </a:r>
            <a:r>
              <a:rPr lang="en-GB" sz="1500" b="0" i="0" u="none" strike="noStrike" cap="none" err="1">
                <a:solidFill>
                  <a:srgbClr val="000000"/>
                </a:solidFill>
                <a:latin typeface="Tahoma"/>
                <a:ea typeface="Tahoma"/>
                <a:cs typeface="Tahoma"/>
                <a:sym typeface="Tahoma"/>
              </a:rPr>
              <a:t>mevcut</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ortalama</a:t>
            </a:r>
            <a:r>
              <a:rPr lang="en-GB" sz="1500" b="0" i="0" u="none" strike="noStrike" cap="none">
                <a:solidFill>
                  <a:srgbClr val="000000"/>
                </a:solidFill>
                <a:latin typeface="Tahoma"/>
                <a:ea typeface="Tahoma"/>
                <a:cs typeface="Tahoma"/>
                <a:sym typeface="Tahoma"/>
              </a:rPr>
              <a:t> 15 km/</a:t>
            </a:r>
            <a:r>
              <a:rPr lang="en-GB" sz="1500" b="0" i="0" u="none" strike="noStrike" cap="none" err="1">
                <a:solidFill>
                  <a:srgbClr val="000000"/>
                </a:solidFill>
                <a:latin typeface="Tahoma"/>
                <a:ea typeface="Tahoma"/>
                <a:cs typeface="Tahoma"/>
                <a:sym typeface="Tahoma"/>
              </a:rPr>
              <a:t>saat</a:t>
            </a:r>
            <a:r>
              <a:rPr lang="en-GB" sz="1500" b="0" i="0" u="none" strike="noStrike" cap="none">
                <a:solidFill>
                  <a:srgbClr val="000000"/>
                </a:solidFill>
                <a:latin typeface="Tahoma"/>
                <a:ea typeface="Tahoma"/>
                <a:cs typeface="Tahoma"/>
                <a:sym typeface="Tahoma"/>
              </a:rPr>
              <a:t>)</a:t>
            </a:r>
          </a:p>
          <a:p>
            <a:pPr marL="355600" marR="37465" lvl="0" indent="-343535" algn="l" rtl="0">
              <a:lnSpc>
                <a:spcPct val="100000"/>
              </a:lnSpc>
              <a:spcBef>
                <a:spcPts val="0"/>
              </a:spcBef>
              <a:spcAft>
                <a:spcPts val="1800"/>
              </a:spcAft>
              <a:buClr>
                <a:srgbClr val="000000"/>
              </a:buClr>
              <a:buSzPts val="1500"/>
              <a:buFont typeface="Noto Sans Symbols"/>
              <a:buChar char="▪"/>
            </a:pPr>
            <a:r>
              <a:rPr lang="en-GB" sz="1500" b="0" i="0" u="none" strike="noStrike" cap="none" err="1">
                <a:solidFill>
                  <a:srgbClr val="000000"/>
                </a:solidFill>
                <a:latin typeface="Tahoma"/>
                <a:ea typeface="Tahoma"/>
                <a:cs typeface="Tahoma"/>
                <a:sym typeface="Tahoma"/>
              </a:rPr>
              <a:t>Tüm</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ulaşım</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operatörlerinin</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daha</a:t>
            </a:r>
            <a:r>
              <a:rPr lang="en-GB" sz="1500" b="0" i="0" u="none" strike="noStrike" cap="none">
                <a:solidFill>
                  <a:srgbClr val="000000"/>
                </a:solidFill>
                <a:latin typeface="Tahoma"/>
                <a:ea typeface="Tahoma"/>
                <a:cs typeface="Tahoma"/>
                <a:sym typeface="Tahoma"/>
              </a:rPr>
              <a:t> iyi </a:t>
            </a:r>
            <a:r>
              <a:rPr lang="en-GB" sz="1500" b="0" i="0" u="none" strike="noStrike" cap="none" err="1">
                <a:solidFill>
                  <a:srgbClr val="000000"/>
                </a:solidFill>
                <a:latin typeface="Tahoma"/>
                <a:ea typeface="Tahoma"/>
                <a:cs typeface="Tahoma"/>
                <a:sym typeface="Tahoma"/>
              </a:rPr>
              <a:t>entegrasyonu</a:t>
            </a:r>
            <a:r>
              <a:rPr lang="en-GB" sz="1500" b="0" i="0" u="none" strike="noStrike" cap="none">
                <a:solidFill>
                  <a:srgbClr val="000000"/>
                </a:solidFill>
                <a:latin typeface="Tahoma"/>
                <a:ea typeface="Tahoma"/>
                <a:cs typeface="Tahoma"/>
                <a:sym typeface="Tahoma"/>
              </a:rPr>
              <a:t>.</a:t>
            </a:r>
          </a:p>
          <a:p>
            <a:pPr marL="355600" marR="37465" lvl="0" indent="-343535" algn="l" rtl="0">
              <a:lnSpc>
                <a:spcPct val="100000"/>
              </a:lnSpc>
              <a:spcBef>
                <a:spcPts val="0"/>
              </a:spcBef>
              <a:spcAft>
                <a:spcPts val="1800"/>
              </a:spcAft>
              <a:buClr>
                <a:srgbClr val="000000"/>
              </a:buClr>
              <a:buSzPts val="1500"/>
              <a:buFont typeface="Noto Sans Symbols"/>
              <a:buChar char="▪"/>
            </a:pPr>
            <a:r>
              <a:rPr lang="en-GB" sz="1500" b="0" i="0" u="none" strike="noStrike" cap="none" err="1">
                <a:solidFill>
                  <a:srgbClr val="000000"/>
                </a:solidFill>
                <a:latin typeface="Tahoma"/>
                <a:ea typeface="Tahoma"/>
                <a:cs typeface="Tahoma"/>
                <a:sym typeface="Tahoma"/>
              </a:rPr>
              <a:t>Ödeme</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sistemi</a:t>
            </a:r>
            <a:r>
              <a:rPr lang="en-GB" sz="1500" b="0" i="0" u="none" strike="noStrike" cap="none">
                <a:solidFill>
                  <a:srgbClr val="000000"/>
                </a:solidFill>
                <a:latin typeface="Tahoma"/>
                <a:ea typeface="Tahoma"/>
                <a:cs typeface="Tahoma"/>
                <a:sym typeface="Tahoma"/>
              </a:rPr>
              <a:t>: T-Mobility</a:t>
            </a:r>
          </a:p>
          <a:p>
            <a:pPr marL="355600" marR="37465" lvl="0" indent="-343535" algn="l" rtl="0">
              <a:lnSpc>
                <a:spcPct val="100000"/>
              </a:lnSpc>
              <a:spcBef>
                <a:spcPts val="0"/>
              </a:spcBef>
              <a:spcAft>
                <a:spcPts val="1800"/>
              </a:spcAft>
              <a:buClr>
                <a:srgbClr val="000000"/>
              </a:buClr>
              <a:buSzPts val="1500"/>
              <a:buFont typeface="Noto Sans Symbols"/>
              <a:buChar char="▪"/>
            </a:pPr>
            <a:r>
              <a:rPr lang="en-GB" sz="1500" b="0" i="0" u="none" strike="noStrike" cap="none" err="1">
                <a:solidFill>
                  <a:srgbClr val="000000"/>
                </a:solidFill>
                <a:latin typeface="Tahoma"/>
                <a:ea typeface="Tahoma"/>
                <a:cs typeface="Tahoma"/>
                <a:sym typeface="Tahoma"/>
              </a:rPr>
              <a:t>Toplu</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Ulaşımın</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Finansmanı</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Daha</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tasarruflu</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kaynaklar</a:t>
            </a:r>
            <a:r>
              <a:rPr lang="en-GB" sz="1500" b="0" i="0" u="none" strike="noStrike" cap="none">
                <a:solidFill>
                  <a:srgbClr val="000000"/>
                </a:solidFill>
                <a:latin typeface="Tahoma"/>
                <a:ea typeface="Tahoma"/>
                <a:cs typeface="Tahoma"/>
                <a:sym typeface="Tahoma"/>
              </a:rPr>
              <a:t> + </a:t>
            </a:r>
            <a:r>
              <a:rPr lang="en-GB" sz="1500" b="0" i="0" u="none" strike="noStrike" cap="none" err="1">
                <a:solidFill>
                  <a:srgbClr val="000000"/>
                </a:solidFill>
                <a:latin typeface="Tahoma"/>
                <a:ea typeface="Tahoma"/>
                <a:cs typeface="Tahoma"/>
                <a:sym typeface="Tahoma"/>
              </a:rPr>
              <a:t>sürdürülebilir</a:t>
            </a:r>
            <a:r>
              <a:rPr lang="en-GB" sz="1500" b="0" i="0" u="none" strike="noStrike" cap="none">
                <a:solidFill>
                  <a:srgbClr val="000000"/>
                </a:solidFill>
                <a:latin typeface="Tahoma"/>
                <a:ea typeface="Tahoma"/>
                <a:cs typeface="Tahoma"/>
                <a:sym typeface="Tahoma"/>
              </a:rPr>
              <a:t> model</a:t>
            </a:r>
          </a:p>
        </p:txBody>
      </p:sp>
      <p:pic>
        <p:nvPicPr>
          <p:cNvPr id="345" name="Google Shape;345;g2cff6335890_4_226"/>
          <p:cNvPicPr preferRelativeResize="0"/>
          <p:nvPr/>
        </p:nvPicPr>
        <p:blipFill rotWithShape="1">
          <a:blip r:embed="rId3">
            <a:alphaModFix/>
          </a:blip>
          <a:srcRect/>
          <a:stretch/>
        </p:blipFill>
        <p:spPr>
          <a:xfrm>
            <a:off x="6570056" y="3351969"/>
            <a:ext cx="4561332" cy="2356103"/>
          </a:xfrm>
          <a:prstGeom prst="rect">
            <a:avLst/>
          </a:prstGeom>
          <a:noFill/>
          <a:ln>
            <a:noFill/>
          </a:ln>
        </p:spPr>
      </p:pic>
      <p:pic>
        <p:nvPicPr>
          <p:cNvPr id="346" name="Google Shape;346;g2cff6335890_4_226"/>
          <p:cNvPicPr preferRelativeResize="0"/>
          <p:nvPr/>
        </p:nvPicPr>
        <p:blipFill rotWithShape="1">
          <a:blip r:embed="rId4">
            <a:alphaModFix/>
          </a:blip>
          <a:srcRect/>
          <a:stretch/>
        </p:blipFill>
        <p:spPr>
          <a:xfrm>
            <a:off x="8609168" y="1436300"/>
            <a:ext cx="2522219" cy="1781555"/>
          </a:xfrm>
          <a:prstGeom prst="rect">
            <a:avLst/>
          </a:prstGeom>
          <a:noFill/>
          <a:ln>
            <a:noFill/>
          </a:ln>
        </p:spPr>
      </p:pic>
      <p:pic>
        <p:nvPicPr>
          <p:cNvPr id="347" name="Google Shape;347;g2cff6335890_4_226"/>
          <p:cNvPicPr preferRelativeResize="0"/>
          <p:nvPr/>
        </p:nvPicPr>
        <p:blipFill rotWithShape="1">
          <a:blip r:embed="rId5">
            <a:alphaModFix/>
          </a:blip>
          <a:srcRect/>
          <a:stretch/>
        </p:blipFill>
        <p:spPr>
          <a:xfrm>
            <a:off x="6570056" y="1436301"/>
            <a:ext cx="1905000" cy="1776983"/>
          </a:xfrm>
          <a:prstGeom prst="rect">
            <a:avLst/>
          </a:prstGeom>
          <a:noFill/>
          <a:ln>
            <a:noFill/>
          </a:ln>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545"/>
        <p:cNvGrpSpPr/>
        <p:nvPr/>
      </p:nvGrpSpPr>
      <p:grpSpPr>
        <a:xfrm>
          <a:off x="0" y="0"/>
          <a:ext cx="0" cy="0"/>
          <a:chOff x="0" y="0"/>
          <a:chExt cx="0" cy="0"/>
        </a:xfrm>
      </p:grpSpPr>
      <p:sp>
        <p:nvSpPr>
          <p:cNvPr id="1546" name="Google Shape;1546;g2cd7a936775_0_1"/>
          <p:cNvSpPr txBox="1"/>
          <p:nvPr/>
        </p:nvSpPr>
        <p:spPr>
          <a:xfrm>
            <a:off x="1021724" y="1308000"/>
            <a:ext cx="5748593"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400" b="1">
                <a:solidFill>
                  <a:srgbClr val="00717F"/>
                </a:solidFill>
                <a:latin typeface="Comfortaa"/>
                <a:ea typeface="Comfortaa"/>
                <a:cs typeface="Comfortaa"/>
                <a:sym typeface="Comfortaa"/>
              </a:rPr>
              <a:t>5 </a:t>
            </a:r>
            <a:r>
              <a:rPr lang="en-GB" sz="2400" b="1" err="1">
                <a:solidFill>
                  <a:srgbClr val="00717F"/>
                </a:solidFill>
                <a:latin typeface="Comfortaa"/>
                <a:ea typeface="Comfortaa"/>
                <a:cs typeface="Comfortaa"/>
                <a:sym typeface="Comfortaa"/>
              </a:rPr>
              <a:t>Adımda</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Dijital</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İkiz</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Teknolojileri</a:t>
            </a:r>
            <a:endParaRPr sz="2400" b="1" i="0" u="none" strike="noStrike" cap="none">
              <a:solidFill>
                <a:srgbClr val="00717F"/>
              </a:solidFill>
              <a:latin typeface="Comfortaa"/>
              <a:ea typeface="Comfortaa"/>
              <a:cs typeface="Comfortaa"/>
              <a:sym typeface="Comfortaa"/>
            </a:endParaRPr>
          </a:p>
        </p:txBody>
      </p:sp>
      <p:pic>
        <p:nvPicPr>
          <p:cNvPr id="1547" name="Google Shape;1547;g2cd7a936775_0_1"/>
          <p:cNvPicPr preferRelativeResize="0"/>
          <p:nvPr/>
        </p:nvPicPr>
        <p:blipFill>
          <a:blip r:embed="rId3">
            <a:alphaModFix/>
          </a:blip>
          <a:stretch>
            <a:fillRect/>
          </a:stretch>
        </p:blipFill>
        <p:spPr>
          <a:xfrm>
            <a:off x="1021725" y="2047850"/>
            <a:ext cx="8463475" cy="3212550"/>
          </a:xfrm>
          <a:prstGeom prst="rect">
            <a:avLst/>
          </a:prstGeom>
          <a:noFill/>
          <a:ln>
            <a:noFill/>
          </a:ln>
        </p:spPr>
      </p:pic>
      <p:sp>
        <p:nvSpPr>
          <p:cNvPr id="1548" name="Google Shape;1548;g2cd7a936775_0_1"/>
          <p:cNvSpPr/>
          <p:nvPr/>
        </p:nvSpPr>
        <p:spPr>
          <a:xfrm>
            <a:off x="9615700" y="2047925"/>
            <a:ext cx="2073300" cy="3212400"/>
          </a:xfrm>
          <a:prstGeom prst="rect">
            <a:avLst/>
          </a:prstGeom>
          <a:solidFill>
            <a:srgbClr val="324358"/>
          </a:solidFill>
          <a:ln>
            <a:noFill/>
          </a:ln>
        </p:spPr>
        <p:txBody>
          <a:bodyPr spcFirstLastPara="1" wrap="square" lIns="91425" tIns="45700" rIns="91425" bIns="45700" anchor="t" anchorCtr="0">
            <a:noAutofit/>
          </a:bodyPr>
          <a:lstStyle/>
          <a:p>
            <a:pPr marL="0" marR="0" lvl="0" indent="0" algn="just" rtl="0">
              <a:spcBef>
                <a:spcPts val="0"/>
              </a:spcBef>
              <a:spcAft>
                <a:spcPts val="0"/>
              </a:spcAft>
              <a:buNone/>
            </a:pPr>
            <a:endParaRPr>
              <a:solidFill>
                <a:srgbClr val="4F81BD"/>
              </a:solidFill>
              <a:latin typeface="Comfortaa"/>
              <a:ea typeface="Comfortaa"/>
              <a:cs typeface="Comfortaa"/>
              <a:sym typeface="Comfortaa"/>
            </a:endParaRPr>
          </a:p>
        </p:txBody>
      </p:sp>
      <p:sp>
        <p:nvSpPr>
          <p:cNvPr id="1549" name="Google Shape;1549;g2cd7a936775_0_1"/>
          <p:cNvSpPr txBox="1">
            <a:spLocks noGrp="1"/>
          </p:cNvSpPr>
          <p:nvPr>
            <p:ph type="subTitle" idx="1"/>
          </p:nvPr>
        </p:nvSpPr>
        <p:spPr>
          <a:xfrm>
            <a:off x="9704350" y="4904200"/>
            <a:ext cx="1896000" cy="236100"/>
          </a:xfrm>
          <a:prstGeom prst="rect">
            <a:avLst/>
          </a:prstGeom>
        </p:spPr>
        <p:txBody>
          <a:bodyPr spcFirstLastPara="1" wrap="square" lIns="91425" tIns="45700" rIns="91425" bIns="45700" anchor="t" anchorCtr="0">
            <a:normAutofit fontScale="25000" lnSpcReduction="20000"/>
          </a:bodyPr>
          <a:lstStyle/>
          <a:p>
            <a:pPr marL="0" lvl="0" indent="0" algn="ctr" rtl="0">
              <a:spcBef>
                <a:spcPts val="1000"/>
              </a:spcBef>
              <a:spcAft>
                <a:spcPts val="0"/>
              </a:spcAft>
              <a:buNone/>
            </a:pPr>
            <a:r>
              <a:rPr lang="en" b="1">
                <a:solidFill>
                  <a:srgbClr val="EDDC41"/>
                </a:solidFill>
              </a:rPr>
              <a:t>L5 AUTONOMOUS TWIN </a:t>
            </a:r>
            <a:endParaRPr b="1">
              <a:solidFill>
                <a:srgbClr val="EDDC41"/>
              </a:solidFill>
            </a:endParaRPr>
          </a:p>
        </p:txBody>
      </p:sp>
      <p:sp>
        <p:nvSpPr>
          <p:cNvPr id="1550" name="Google Shape;1550;g2cd7a936775_0_1"/>
          <p:cNvSpPr txBox="1">
            <a:spLocks noGrp="1"/>
          </p:cNvSpPr>
          <p:nvPr>
            <p:ph type="subTitle" idx="1"/>
          </p:nvPr>
        </p:nvSpPr>
        <p:spPr>
          <a:xfrm>
            <a:off x="9704350" y="3438725"/>
            <a:ext cx="1896000" cy="430800"/>
          </a:xfrm>
          <a:prstGeom prst="rect">
            <a:avLst/>
          </a:prstGeom>
        </p:spPr>
        <p:txBody>
          <a:bodyPr spcFirstLastPara="1" wrap="square" lIns="91425" tIns="45700" rIns="91425" bIns="45700" anchor="t" anchorCtr="0">
            <a:normAutofit fontScale="85000" lnSpcReduction="20000"/>
          </a:bodyPr>
          <a:lstStyle/>
          <a:p>
            <a:pPr marL="0" lvl="0" indent="0" algn="ctr" rtl="0">
              <a:spcBef>
                <a:spcPts val="1000"/>
              </a:spcBef>
              <a:spcAft>
                <a:spcPts val="0"/>
              </a:spcAft>
              <a:buNone/>
            </a:pPr>
            <a:r>
              <a:rPr lang="en" sz="1100">
                <a:solidFill>
                  <a:srgbClr val="EDDC41"/>
                </a:solidFill>
              </a:rPr>
              <a:t>Learning and taking decisions autonomously.  </a:t>
            </a:r>
            <a:endParaRPr sz="1100">
              <a:solidFill>
                <a:srgbClr val="EDDC41"/>
              </a:solidFill>
            </a:endParaRPr>
          </a:p>
        </p:txBody>
      </p:sp>
      <p:cxnSp>
        <p:nvCxnSpPr>
          <p:cNvPr id="1551" name="Google Shape;1551;g2cd7a936775_0_1"/>
          <p:cNvCxnSpPr/>
          <p:nvPr/>
        </p:nvCxnSpPr>
        <p:spPr>
          <a:xfrm>
            <a:off x="10432600" y="4699700"/>
            <a:ext cx="439500" cy="0"/>
          </a:xfrm>
          <a:prstGeom prst="straightConnector1">
            <a:avLst/>
          </a:prstGeom>
          <a:noFill/>
          <a:ln w="19050" cap="flat" cmpd="sng">
            <a:solidFill>
              <a:schemeClr val="lt1"/>
            </a:solidFill>
            <a:prstDash val="solid"/>
            <a:round/>
            <a:headEnd type="none" w="med" len="med"/>
            <a:tailEnd type="none" w="med" len="med"/>
          </a:ln>
        </p:spPr>
      </p:cxnSp>
      <p:pic>
        <p:nvPicPr>
          <p:cNvPr id="1552" name="Google Shape;1552;g2cd7a936775_0_1"/>
          <p:cNvPicPr preferRelativeResize="0"/>
          <p:nvPr/>
        </p:nvPicPr>
        <p:blipFill>
          <a:blip r:embed="rId4">
            <a:alphaModFix/>
          </a:blip>
          <a:stretch>
            <a:fillRect/>
          </a:stretch>
        </p:blipFill>
        <p:spPr>
          <a:xfrm>
            <a:off x="10122224" y="2246775"/>
            <a:ext cx="1060250" cy="1060250"/>
          </a:xfrm>
          <a:prstGeom prst="rect">
            <a:avLst/>
          </a:prstGeom>
          <a:noFill/>
          <a:ln>
            <a:noFill/>
          </a:ln>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557"/>
        <p:cNvGrpSpPr/>
        <p:nvPr/>
      </p:nvGrpSpPr>
      <p:grpSpPr>
        <a:xfrm>
          <a:off x="0" y="0"/>
          <a:ext cx="0" cy="0"/>
          <a:chOff x="0" y="0"/>
          <a:chExt cx="0" cy="0"/>
        </a:xfrm>
      </p:grpSpPr>
      <p:sp>
        <p:nvSpPr>
          <p:cNvPr id="1558" name="Google Shape;1558;g2d003a22211_1_201"/>
          <p:cNvSpPr/>
          <p:nvPr/>
        </p:nvSpPr>
        <p:spPr>
          <a:xfrm>
            <a:off x="50" y="1455625"/>
            <a:ext cx="12192000" cy="3380100"/>
          </a:xfrm>
          <a:prstGeom prst="rect">
            <a:avLst/>
          </a:prstGeom>
          <a:solidFill>
            <a:schemeClr val="lt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559" name="Google Shape;1559;g2d003a22211_1_201"/>
          <p:cNvSpPr txBox="1"/>
          <p:nvPr/>
        </p:nvSpPr>
        <p:spPr>
          <a:xfrm>
            <a:off x="0" y="2004925"/>
            <a:ext cx="12191950" cy="22815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717F"/>
              </a:buClr>
              <a:buSzPts val="2800"/>
              <a:buFont typeface="Arial"/>
              <a:buNone/>
            </a:pPr>
            <a:r>
              <a:rPr lang="en-GB" sz="5000" b="1" i="0" u="none" strike="noStrike" cap="none">
                <a:solidFill>
                  <a:srgbClr val="00717F"/>
                </a:solidFill>
                <a:latin typeface="Comfortaa"/>
                <a:ea typeface="Comfortaa"/>
                <a:cs typeface="Comfortaa"/>
                <a:sym typeface="Comfortaa"/>
              </a:rPr>
              <a:t>YIKICI TEKNOLOJİLERİN ORTAYA ÇIKARDIĞI RİSKLER</a:t>
            </a:r>
            <a:endParaRPr sz="50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564"/>
        <p:cNvGrpSpPr/>
        <p:nvPr/>
      </p:nvGrpSpPr>
      <p:grpSpPr>
        <a:xfrm>
          <a:off x="0" y="0"/>
          <a:ext cx="0" cy="0"/>
          <a:chOff x="0" y="0"/>
          <a:chExt cx="0" cy="0"/>
        </a:xfrm>
      </p:grpSpPr>
      <p:sp>
        <p:nvSpPr>
          <p:cNvPr id="1565" name="Google Shape;1565;g2d003a22211_1_207"/>
          <p:cNvSpPr txBox="1"/>
          <p:nvPr/>
        </p:nvSpPr>
        <p:spPr>
          <a:xfrm>
            <a:off x="323972" y="1359539"/>
            <a:ext cx="4930759" cy="5451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800" b="1" i="0" u="none" strike="noStrike" cap="none" err="1">
                <a:solidFill>
                  <a:srgbClr val="00717F"/>
                </a:solidFill>
                <a:latin typeface="Comfortaa"/>
                <a:ea typeface="Comfortaa"/>
                <a:cs typeface="Comfortaa"/>
                <a:sym typeface="Comfortaa"/>
              </a:rPr>
              <a:t>Dijitalleşmiş</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topluma</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geçişin</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riskleri</a:t>
            </a:r>
            <a:endParaRPr lang="en-GB" sz="2200" b="0" i="0" u="none" strike="noStrike" cap="none">
              <a:solidFill>
                <a:srgbClr val="00717F"/>
              </a:solidFill>
              <a:latin typeface="Comfortaa"/>
              <a:ea typeface="Comfortaa"/>
              <a:cs typeface="Comfortaa"/>
              <a:sym typeface="Comfortaa"/>
            </a:endParaRPr>
          </a:p>
        </p:txBody>
      </p:sp>
      <p:pic>
        <p:nvPicPr>
          <p:cNvPr id="1566" name="Google Shape;1566;g2d003a22211_1_207"/>
          <p:cNvPicPr preferRelativeResize="0"/>
          <p:nvPr/>
        </p:nvPicPr>
        <p:blipFill rotWithShape="1">
          <a:blip r:embed="rId3">
            <a:alphaModFix/>
          </a:blip>
          <a:srcRect t="5042"/>
          <a:stretch/>
        </p:blipFill>
        <p:spPr>
          <a:xfrm>
            <a:off x="5123623" y="109507"/>
            <a:ext cx="6641327" cy="5922852"/>
          </a:xfrm>
          <a:prstGeom prst="rect">
            <a:avLst/>
          </a:prstGeom>
          <a:noFill/>
          <a:ln>
            <a:noFill/>
          </a:ln>
        </p:spPr>
      </p:pic>
      <p:sp>
        <p:nvSpPr>
          <p:cNvPr id="1567" name="Google Shape;1567;g2d003a22211_1_207"/>
          <p:cNvSpPr txBox="1"/>
          <p:nvPr/>
        </p:nvSpPr>
        <p:spPr>
          <a:xfrm>
            <a:off x="405413" y="2764524"/>
            <a:ext cx="4718210" cy="2154406"/>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800"/>
              <a:buFont typeface="Arial"/>
              <a:buNone/>
            </a:pPr>
            <a:endParaRPr sz="16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en-GB" sz="1600" b="1" i="0" u="none" strike="noStrike" cap="none" err="1">
                <a:solidFill>
                  <a:schemeClr val="dk1"/>
                </a:solidFill>
                <a:latin typeface="Arial"/>
                <a:ea typeface="Arial"/>
                <a:cs typeface="Arial"/>
                <a:sym typeface="Arial"/>
              </a:rPr>
              <a:t>Dünya</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Ekonomik</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Forumu</a:t>
            </a:r>
            <a:r>
              <a:rPr lang="en-GB" sz="1600" b="1" i="0" u="none" strike="noStrike" cap="none">
                <a:solidFill>
                  <a:schemeClr val="dk1"/>
                </a:solidFill>
                <a:latin typeface="Arial"/>
                <a:ea typeface="Arial"/>
                <a:cs typeface="Arial"/>
                <a:sym typeface="Arial"/>
              </a:rPr>
              <a:t> Risk </a:t>
            </a:r>
            <a:r>
              <a:rPr lang="en-GB" sz="1600" b="1" i="0" u="none" strike="noStrike" cap="none" err="1">
                <a:solidFill>
                  <a:schemeClr val="dk1"/>
                </a:solidFill>
                <a:latin typeface="Arial"/>
                <a:ea typeface="Arial"/>
                <a:cs typeface="Arial"/>
                <a:sym typeface="Arial"/>
              </a:rPr>
              <a:t>Raporu'na</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göre</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iki</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potansiyel</a:t>
            </a:r>
            <a:r>
              <a:rPr lang="en-GB" sz="1600" b="1" i="0" u="none" strike="noStrike" cap="none">
                <a:solidFill>
                  <a:schemeClr val="dk1"/>
                </a:solidFill>
                <a:latin typeface="Arial"/>
                <a:ea typeface="Arial"/>
                <a:cs typeface="Arial"/>
                <a:sym typeface="Arial"/>
              </a:rPr>
              <a:t> risk </a:t>
            </a:r>
            <a:r>
              <a:rPr lang="en-GB" sz="1600" b="1" i="0" u="none" strike="noStrike" cap="none" err="1">
                <a:solidFill>
                  <a:schemeClr val="dk1"/>
                </a:solidFill>
                <a:latin typeface="Arial"/>
                <a:ea typeface="Arial"/>
                <a:cs typeface="Arial"/>
                <a:sym typeface="Arial"/>
              </a:rPr>
              <a:t>söz</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konusudur</a:t>
            </a:r>
            <a:r>
              <a:rPr lang="en" sz="1600" b="1" i="0" u="none" strike="noStrike" cap="none">
                <a:solidFill>
                  <a:schemeClr val="dk1"/>
                </a:solidFill>
                <a:latin typeface="Arial"/>
                <a:ea typeface="Arial"/>
                <a:cs typeface="Arial"/>
                <a:sym typeface="Arial"/>
              </a:rPr>
              <a:t>:</a:t>
            </a:r>
            <a:endParaRPr/>
          </a:p>
          <a:p>
            <a:pPr marL="0" marR="0" lvl="0" indent="0" algn="l" rtl="0">
              <a:lnSpc>
                <a:spcPct val="100000"/>
              </a:lnSpc>
              <a:spcBef>
                <a:spcPts val="0"/>
              </a:spcBef>
              <a:spcAft>
                <a:spcPts val="0"/>
              </a:spcAft>
              <a:buClr>
                <a:srgbClr val="000000"/>
              </a:buClr>
              <a:buSzPts val="800"/>
              <a:buFont typeface="Arial"/>
              <a:buNone/>
            </a:pPr>
            <a:endParaRPr sz="16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en-GB" sz="1600" b="1" i="0" u="none" strike="noStrike" cap="none">
                <a:solidFill>
                  <a:schemeClr val="dk1"/>
                </a:solidFill>
                <a:latin typeface="Arial"/>
                <a:ea typeface="Arial"/>
                <a:cs typeface="Arial"/>
                <a:sym typeface="Arial"/>
              </a:rPr>
              <a:t>BT </a:t>
            </a:r>
            <a:r>
              <a:rPr lang="en-GB" sz="1600" b="1" i="0" u="none" strike="noStrike" cap="none" err="1">
                <a:solidFill>
                  <a:schemeClr val="dk1"/>
                </a:solidFill>
                <a:latin typeface="Arial"/>
                <a:ea typeface="Arial"/>
                <a:cs typeface="Arial"/>
                <a:sym typeface="Arial"/>
              </a:rPr>
              <a:t>altyapısının</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bozulması</a:t>
            </a:r>
            <a:r>
              <a:rPr lang="en-GB" sz="1600" b="1" i="0" u="none" strike="noStrike" cap="none">
                <a:solidFill>
                  <a:schemeClr val="dk1"/>
                </a:solidFill>
                <a:latin typeface="Arial"/>
                <a:ea typeface="Arial"/>
                <a:cs typeface="Arial"/>
                <a:sym typeface="Arial"/>
              </a:rPr>
              <a:t> </a:t>
            </a:r>
          </a:p>
          <a:p>
            <a:pPr marL="0" marR="0" lvl="0" indent="0" algn="l" rtl="0">
              <a:lnSpc>
                <a:spcPct val="100000"/>
              </a:lnSpc>
              <a:spcBef>
                <a:spcPts val="0"/>
              </a:spcBef>
              <a:spcAft>
                <a:spcPts val="0"/>
              </a:spcAft>
              <a:buClr>
                <a:srgbClr val="000000"/>
              </a:buClr>
              <a:buSzPts val="800"/>
              <a:buFont typeface="Arial"/>
              <a:buNone/>
            </a:pPr>
            <a:r>
              <a:rPr lang="en-GB" sz="1600" b="1" i="0" u="none" strike="noStrike" cap="none" err="1">
                <a:solidFill>
                  <a:schemeClr val="dk1"/>
                </a:solidFill>
                <a:latin typeface="Arial"/>
                <a:ea typeface="Arial"/>
                <a:cs typeface="Arial"/>
                <a:sym typeface="Arial"/>
              </a:rPr>
              <a:t>ve</a:t>
            </a:r>
            <a:r>
              <a:rPr lang="en-GB" sz="1600" b="1" i="0" u="none" strike="noStrike" cap="none">
                <a:solidFill>
                  <a:schemeClr val="dk1"/>
                </a:solidFill>
                <a:latin typeface="Arial"/>
                <a:ea typeface="Arial"/>
                <a:cs typeface="Arial"/>
                <a:sym typeface="Arial"/>
              </a:rPr>
              <a:t> </a:t>
            </a:r>
          </a:p>
          <a:p>
            <a:pPr marL="0" marR="0" lvl="0" indent="0" algn="l" rtl="0">
              <a:lnSpc>
                <a:spcPct val="100000"/>
              </a:lnSpc>
              <a:spcBef>
                <a:spcPts val="0"/>
              </a:spcBef>
              <a:spcAft>
                <a:spcPts val="0"/>
              </a:spcAft>
              <a:buClr>
                <a:srgbClr val="000000"/>
              </a:buClr>
              <a:buSzPts val="800"/>
              <a:buFont typeface="Arial"/>
              <a:buNone/>
            </a:pPr>
            <a:r>
              <a:rPr lang="en-GB" sz="1600" b="1" i="0" u="none" strike="noStrike" cap="none" err="1">
                <a:solidFill>
                  <a:schemeClr val="dk1"/>
                </a:solidFill>
                <a:latin typeface="Arial"/>
                <a:ea typeface="Arial"/>
                <a:cs typeface="Arial"/>
                <a:sym typeface="Arial"/>
              </a:rPr>
              <a:t>Siber</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güvenlik</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yetersizlikleri</a:t>
            </a:r>
            <a:endParaRPr sz="16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1600" b="1" i="0" u="none" strike="noStrike" cap="none">
              <a:solidFill>
                <a:schemeClr val="dk1"/>
              </a:solidFill>
              <a:latin typeface="Arial"/>
              <a:ea typeface="Arial"/>
              <a:cs typeface="Arial"/>
              <a:sym typeface="Arial"/>
            </a:endParaRPr>
          </a:p>
        </p:txBody>
      </p:sp>
      <p:sp>
        <p:nvSpPr>
          <p:cNvPr id="1568" name="Google Shape;1568;g2d003a22211_1_207"/>
          <p:cNvSpPr txBox="1"/>
          <p:nvPr/>
        </p:nvSpPr>
        <p:spPr>
          <a:xfrm>
            <a:off x="5378123" y="1501125"/>
            <a:ext cx="2372773" cy="430857"/>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800"/>
              <a:buFont typeface="Arial"/>
              <a:buNone/>
            </a:pPr>
            <a:r>
              <a:rPr lang="en-GB" sz="1600" b="1" i="0" u="none" strike="noStrike" cap="none">
                <a:solidFill>
                  <a:srgbClr val="FF0000"/>
                </a:solidFill>
                <a:latin typeface="Arial"/>
                <a:ea typeface="Arial"/>
                <a:cs typeface="Arial"/>
                <a:sym typeface="Arial"/>
              </a:rPr>
              <a:t>BT </a:t>
            </a:r>
            <a:r>
              <a:rPr lang="en-GB" sz="1600" b="1" i="0" u="none" strike="noStrike" cap="none" err="1">
                <a:solidFill>
                  <a:srgbClr val="FF0000"/>
                </a:solidFill>
                <a:latin typeface="Arial"/>
                <a:ea typeface="Arial"/>
                <a:cs typeface="Arial"/>
                <a:sym typeface="Arial"/>
              </a:rPr>
              <a:t>altyapı</a:t>
            </a:r>
            <a:r>
              <a:rPr lang="en-GB" sz="1600" b="1" i="0" u="none" strike="noStrike" cap="none">
                <a:solidFill>
                  <a:srgbClr val="FF0000"/>
                </a:solidFill>
                <a:latin typeface="Arial"/>
                <a:ea typeface="Arial"/>
                <a:cs typeface="Arial"/>
                <a:sym typeface="Arial"/>
              </a:rPr>
              <a:t> </a:t>
            </a:r>
            <a:r>
              <a:rPr lang="en-GB" sz="1600" b="1" i="0" u="none" strike="noStrike" cap="none" err="1">
                <a:solidFill>
                  <a:srgbClr val="FF0000"/>
                </a:solidFill>
                <a:latin typeface="Arial"/>
                <a:ea typeface="Arial"/>
                <a:cs typeface="Arial"/>
                <a:sym typeface="Arial"/>
              </a:rPr>
              <a:t>arızası</a:t>
            </a:r>
            <a:endParaRPr sz="1600" b="1" i="0" u="none" strike="noStrike" cap="none">
              <a:solidFill>
                <a:srgbClr val="FF0000"/>
              </a:solidFill>
              <a:latin typeface="Arial"/>
              <a:ea typeface="Arial"/>
              <a:cs typeface="Arial"/>
              <a:sym typeface="Arial"/>
            </a:endParaRPr>
          </a:p>
        </p:txBody>
      </p:sp>
      <p:sp>
        <p:nvSpPr>
          <p:cNvPr id="1569" name="Google Shape;1569;g2d003a22211_1_207"/>
          <p:cNvSpPr/>
          <p:nvPr/>
        </p:nvSpPr>
        <p:spPr>
          <a:xfrm>
            <a:off x="6280727" y="2235200"/>
            <a:ext cx="1265382" cy="360218"/>
          </a:xfrm>
          <a:prstGeom prst="rect">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70" name="Google Shape;1570;g2d003a22211_1_207"/>
          <p:cNvSpPr/>
          <p:nvPr/>
        </p:nvSpPr>
        <p:spPr>
          <a:xfrm>
            <a:off x="9277927" y="2346036"/>
            <a:ext cx="1048327" cy="249382"/>
          </a:xfrm>
          <a:prstGeom prst="rect">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71" name="Google Shape;1571;g2d003a22211_1_207"/>
          <p:cNvSpPr txBox="1"/>
          <p:nvPr/>
        </p:nvSpPr>
        <p:spPr>
          <a:xfrm>
            <a:off x="9859216" y="2425985"/>
            <a:ext cx="2372773" cy="677078"/>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800"/>
              <a:buFont typeface="Arial"/>
              <a:buNone/>
            </a:pPr>
            <a:r>
              <a:rPr lang="en-GB" sz="1600" b="1" i="0" u="none" strike="noStrike" cap="none" err="1">
                <a:solidFill>
                  <a:srgbClr val="FF0000"/>
                </a:solidFill>
                <a:latin typeface="Arial"/>
                <a:ea typeface="Arial"/>
                <a:cs typeface="Arial"/>
                <a:sym typeface="Arial"/>
              </a:rPr>
              <a:t>Siber</a:t>
            </a:r>
            <a:r>
              <a:rPr lang="en-GB" sz="1600" b="1" i="0" u="none" strike="noStrike" cap="none">
                <a:solidFill>
                  <a:srgbClr val="FF0000"/>
                </a:solidFill>
                <a:latin typeface="Arial"/>
                <a:ea typeface="Arial"/>
                <a:cs typeface="Arial"/>
                <a:sym typeface="Arial"/>
              </a:rPr>
              <a:t> </a:t>
            </a:r>
            <a:r>
              <a:rPr lang="en-GB" sz="1600" b="1" i="0" u="none" strike="noStrike" cap="none" err="1">
                <a:solidFill>
                  <a:srgbClr val="FF0000"/>
                </a:solidFill>
                <a:latin typeface="Arial"/>
                <a:ea typeface="Arial"/>
                <a:cs typeface="Arial"/>
                <a:sym typeface="Arial"/>
              </a:rPr>
              <a:t>güvenlik</a:t>
            </a:r>
            <a:r>
              <a:rPr lang="en-GB" sz="1600" b="1" i="0" u="none" strike="noStrike" cap="none">
                <a:solidFill>
                  <a:srgbClr val="FF0000"/>
                </a:solidFill>
                <a:latin typeface="Arial"/>
                <a:ea typeface="Arial"/>
                <a:cs typeface="Arial"/>
                <a:sym typeface="Arial"/>
              </a:rPr>
              <a:t> </a:t>
            </a:r>
            <a:r>
              <a:rPr lang="en-GB" sz="1600" b="1" i="0" u="none" strike="noStrike" cap="none" err="1">
                <a:solidFill>
                  <a:srgbClr val="FF0000"/>
                </a:solidFill>
                <a:latin typeface="Arial"/>
                <a:ea typeface="Arial"/>
                <a:cs typeface="Arial"/>
                <a:sym typeface="Arial"/>
              </a:rPr>
              <a:t>başarısızlığı</a:t>
            </a:r>
            <a:endParaRPr sz="1600" b="1" i="0" u="none" strike="noStrike" cap="none">
              <a:solidFill>
                <a:srgbClr val="FF0000"/>
              </a:solidFill>
              <a:latin typeface="Arial"/>
              <a:ea typeface="Arial"/>
              <a:cs typeface="Arial"/>
              <a:sym typeface="Arial"/>
            </a:endParaRPr>
          </a:p>
        </p:txBody>
      </p:sp>
      <p:sp>
        <p:nvSpPr>
          <p:cNvPr id="1572" name="Google Shape;1572;g2d003a22211_1_207"/>
          <p:cNvSpPr txBox="1"/>
          <p:nvPr/>
        </p:nvSpPr>
        <p:spPr>
          <a:xfrm>
            <a:off x="5254731" y="5850698"/>
            <a:ext cx="6114472"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800"/>
              <a:buFont typeface="Arial"/>
              <a:buNone/>
            </a:pPr>
            <a:r>
              <a:rPr lang="en-GB" sz="1050" b="1" i="0" u="none" strike="noStrike" cap="none" err="1">
                <a:solidFill>
                  <a:schemeClr val="dk1"/>
                </a:solidFill>
                <a:latin typeface="Arial"/>
                <a:ea typeface="Arial"/>
                <a:cs typeface="Arial"/>
                <a:sym typeface="Arial"/>
              </a:rPr>
              <a:t>Farklı</a:t>
            </a:r>
            <a:r>
              <a:rPr lang="en-GB" sz="1050" b="1" i="0" u="none" strike="noStrike" cap="none">
                <a:solidFill>
                  <a:schemeClr val="dk1"/>
                </a:solidFill>
                <a:latin typeface="Arial"/>
                <a:ea typeface="Arial"/>
                <a:cs typeface="Arial"/>
                <a:sym typeface="Arial"/>
              </a:rPr>
              <a:t> </a:t>
            </a:r>
            <a:r>
              <a:rPr lang="en-GB" sz="1050" b="1" i="0" u="none" strike="noStrike" cap="none" err="1">
                <a:solidFill>
                  <a:schemeClr val="dk1"/>
                </a:solidFill>
                <a:latin typeface="Arial"/>
                <a:ea typeface="Arial"/>
                <a:cs typeface="Arial"/>
                <a:sym typeface="Arial"/>
              </a:rPr>
              <a:t>teknolojik</a:t>
            </a:r>
            <a:r>
              <a:rPr lang="en-GB" sz="1050" b="1" i="0" u="none" strike="noStrike" cap="none">
                <a:solidFill>
                  <a:schemeClr val="dk1"/>
                </a:solidFill>
                <a:latin typeface="Arial"/>
                <a:ea typeface="Arial"/>
                <a:cs typeface="Arial"/>
                <a:sym typeface="Arial"/>
              </a:rPr>
              <a:t> </a:t>
            </a:r>
            <a:r>
              <a:rPr lang="en-GB" sz="1050" b="1" i="0" u="none" strike="noStrike" cap="none" err="1">
                <a:solidFill>
                  <a:schemeClr val="dk1"/>
                </a:solidFill>
                <a:latin typeface="Arial"/>
                <a:ea typeface="Arial"/>
                <a:cs typeface="Arial"/>
                <a:sym typeface="Arial"/>
              </a:rPr>
              <a:t>tehditlerin</a:t>
            </a:r>
            <a:r>
              <a:rPr lang="en-GB" sz="1050" b="1" i="0" u="none" strike="noStrike" cap="none">
                <a:solidFill>
                  <a:schemeClr val="dk1"/>
                </a:solidFill>
                <a:latin typeface="Arial"/>
                <a:ea typeface="Arial"/>
                <a:cs typeface="Arial"/>
                <a:sym typeface="Arial"/>
              </a:rPr>
              <a:t> </a:t>
            </a:r>
            <a:r>
              <a:rPr lang="en-GB" sz="1050" b="1" i="0" u="none" strike="noStrike" cap="none" err="1">
                <a:solidFill>
                  <a:schemeClr val="dk1"/>
                </a:solidFill>
                <a:latin typeface="Arial"/>
                <a:ea typeface="Arial"/>
                <a:cs typeface="Arial"/>
                <a:sym typeface="Arial"/>
              </a:rPr>
              <a:t>gerçekleşme</a:t>
            </a:r>
            <a:r>
              <a:rPr lang="en-GB" sz="1050" b="1" i="0" u="none" strike="noStrike" cap="none">
                <a:solidFill>
                  <a:schemeClr val="dk1"/>
                </a:solidFill>
                <a:latin typeface="Arial"/>
                <a:ea typeface="Arial"/>
                <a:cs typeface="Arial"/>
                <a:sym typeface="Arial"/>
              </a:rPr>
              <a:t> </a:t>
            </a:r>
            <a:r>
              <a:rPr lang="en-GB" sz="1050" b="1" i="0" u="none" strike="noStrike" cap="none" err="1">
                <a:solidFill>
                  <a:schemeClr val="dk1"/>
                </a:solidFill>
                <a:latin typeface="Arial"/>
                <a:ea typeface="Arial"/>
                <a:cs typeface="Arial"/>
                <a:sym typeface="Arial"/>
              </a:rPr>
              <a:t>ihtimali</a:t>
            </a:r>
            <a:r>
              <a:rPr lang="en-GB" sz="1050" b="1" i="0" u="none" strike="noStrike" cap="none">
                <a:solidFill>
                  <a:schemeClr val="dk1"/>
                </a:solidFill>
                <a:latin typeface="Arial"/>
                <a:ea typeface="Arial"/>
                <a:cs typeface="Arial"/>
                <a:sym typeface="Arial"/>
              </a:rPr>
              <a:t> </a:t>
            </a:r>
            <a:r>
              <a:rPr lang="en-GB" sz="1050" b="1" i="0" u="none" strike="noStrike" cap="none" err="1">
                <a:solidFill>
                  <a:schemeClr val="dk1"/>
                </a:solidFill>
                <a:latin typeface="Arial"/>
                <a:ea typeface="Arial"/>
                <a:cs typeface="Arial"/>
                <a:sym typeface="Arial"/>
              </a:rPr>
              <a:t>ve</a:t>
            </a:r>
            <a:r>
              <a:rPr lang="en-GB" sz="1050" b="1" i="0" u="none" strike="noStrike" cap="none">
                <a:solidFill>
                  <a:schemeClr val="dk1"/>
                </a:solidFill>
                <a:latin typeface="Arial"/>
                <a:ea typeface="Arial"/>
                <a:cs typeface="Arial"/>
                <a:sym typeface="Arial"/>
              </a:rPr>
              <a:t> </a:t>
            </a:r>
            <a:r>
              <a:rPr lang="en-GB" sz="1050" b="1" i="0" u="none" strike="noStrike" cap="none" err="1">
                <a:solidFill>
                  <a:schemeClr val="dk1"/>
                </a:solidFill>
                <a:latin typeface="Arial"/>
                <a:ea typeface="Arial"/>
                <a:cs typeface="Arial"/>
                <a:sym typeface="Arial"/>
              </a:rPr>
              <a:t>etkileri</a:t>
            </a:r>
            <a:r>
              <a:rPr lang="en-GB" sz="1050" b="1" i="0" u="none" strike="noStrike" cap="none">
                <a:solidFill>
                  <a:schemeClr val="dk1"/>
                </a:solidFill>
                <a:latin typeface="Arial"/>
                <a:ea typeface="Arial"/>
                <a:cs typeface="Arial"/>
                <a:sym typeface="Arial"/>
              </a:rPr>
              <a:t>. WEF Risk </a:t>
            </a:r>
            <a:r>
              <a:rPr lang="en-GB" sz="1050" b="1" i="0" u="none" strike="noStrike" cap="none" err="1">
                <a:solidFill>
                  <a:schemeClr val="dk1"/>
                </a:solidFill>
                <a:latin typeface="Arial"/>
                <a:ea typeface="Arial"/>
                <a:cs typeface="Arial"/>
                <a:sym typeface="Arial"/>
              </a:rPr>
              <a:t>Raporu'ndan</a:t>
            </a:r>
            <a:r>
              <a:rPr lang="en-GB" sz="1050" b="1" i="0" u="none" strike="noStrike" cap="none">
                <a:solidFill>
                  <a:schemeClr val="dk1"/>
                </a:solidFill>
                <a:latin typeface="Arial"/>
                <a:ea typeface="Arial"/>
                <a:cs typeface="Arial"/>
                <a:sym typeface="Arial"/>
              </a:rPr>
              <a:t> </a:t>
            </a:r>
            <a:r>
              <a:rPr lang="en-GB" sz="1050" b="1" i="0" u="none" strike="noStrike" cap="none" err="1">
                <a:solidFill>
                  <a:schemeClr val="dk1"/>
                </a:solidFill>
                <a:latin typeface="Arial"/>
                <a:ea typeface="Arial"/>
                <a:cs typeface="Arial"/>
                <a:sym typeface="Arial"/>
              </a:rPr>
              <a:t>alınmıştır</a:t>
            </a:r>
            <a:r>
              <a:rPr lang="en-GB" sz="1050" b="1" i="0" u="none" strike="noStrike" cap="none">
                <a:solidFill>
                  <a:schemeClr val="dk1"/>
                </a:solidFill>
                <a:latin typeface="Arial"/>
                <a:ea typeface="Arial"/>
                <a:cs typeface="Arial"/>
                <a:sym typeface="Arial"/>
              </a:rPr>
              <a:t>.</a:t>
            </a:r>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577"/>
        <p:cNvGrpSpPr/>
        <p:nvPr/>
      </p:nvGrpSpPr>
      <p:grpSpPr>
        <a:xfrm>
          <a:off x="0" y="0"/>
          <a:ext cx="0" cy="0"/>
          <a:chOff x="0" y="0"/>
          <a:chExt cx="0" cy="0"/>
        </a:xfrm>
      </p:grpSpPr>
      <p:pic>
        <p:nvPicPr>
          <p:cNvPr id="1580" name="Google Shape;1580;g2d003a22211_1_219"/>
          <p:cNvPicPr preferRelativeResize="0"/>
          <p:nvPr/>
        </p:nvPicPr>
        <p:blipFill rotWithShape="1">
          <a:blip r:embed="rId3">
            <a:alphaModFix/>
          </a:blip>
          <a:srcRect/>
          <a:stretch/>
        </p:blipFill>
        <p:spPr>
          <a:xfrm>
            <a:off x="6466720" y="-43841"/>
            <a:ext cx="5619189" cy="6120308"/>
          </a:xfrm>
          <a:prstGeom prst="rect">
            <a:avLst/>
          </a:prstGeom>
          <a:noFill/>
          <a:ln>
            <a:noFill/>
          </a:ln>
        </p:spPr>
      </p:pic>
      <p:sp>
        <p:nvSpPr>
          <p:cNvPr id="1578" name="Google Shape;1578;g2d003a22211_1_219"/>
          <p:cNvSpPr txBox="1"/>
          <p:nvPr/>
        </p:nvSpPr>
        <p:spPr>
          <a:xfrm>
            <a:off x="287026" y="786885"/>
            <a:ext cx="4930759" cy="5451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800" b="1" i="0" u="none" strike="noStrike" cap="none" err="1">
                <a:solidFill>
                  <a:srgbClr val="00717F"/>
                </a:solidFill>
                <a:latin typeface="Comfortaa"/>
                <a:ea typeface="Comfortaa"/>
                <a:cs typeface="Comfortaa"/>
                <a:sym typeface="Comfortaa"/>
              </a:rPr>
              <a:t>Siber</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Saldırılar</a:t>
            </a:r>
            <a:endParaRPr sz="2200" b="0" i="0" u="none" strike="noStrike" cap="none">
              <a:solidFill>
                <a:srgbClr val="00717F"/>
              </a:solidFill>
              <a:latin typeface="Comfortaa"/>
              <a:ea typeface="Comfortaa"/>
              <a:cs typeface="Comfortaa"/>
              <a:sym typeface="Comfortaa"/>
            </a:endParaRPr>
          </a:p>
        </p:txBody>
      </p:sp>
      <p:sp>
        <p:nvSpPr>
          <p:cNvPr id="1579" name="Google Shape;1579;g2d003a22211_1_219"/>
          <p:cNvSpPr txBox="1"/>
          <p:nvPr/>
        </p:nvSpPr>
        <p:spPr>
          <a:xfrm>
            <a:off x="362876" y="1331981"/>
            <a:ext cx="5742900" cy="4431952"/>
          </a:xfrm>
          <a:prstGeom prst="rect">
            <a:avLst/>
          </a:prstGeom>
          <a:noFill/>
          <a:ln>
            <a:noFill/>
          </a:ln>
        </p:spPr>
        <p:txBody>
          <a:bodyPr spcFirstLastPara="1" wrap="square" lIns="91425" tIns="91425" rIns="91425" bIns="91425" anchor="t" anchorCtr="0">
            <a:spAutoFit/>
          </a:bodyPr>
          <a:lstStyle/>
          <a:p>
            <a:pPr marL="0" marR="0" lvl="0" indent="0" algn="just" rtl="0">
              <a:lnSpc>
                <a:spcPct val="100000"/>
              </a:lnSpc>
              <a:spcBef>
                <a:spcPts val="0"/>
              </a:spcBef>
              <a:spcAft>
                <a:spcPts val="0"/>
              </a:spcAft>
              <a:buClr>
                <a:srgbClr val="000000"/>
              </a:buClr>
              <a:buSzPts val="900"/>
              <a:buFont typeface="Arial"/>
              <a:buNone/>
            </a:pPr>
            <a:r>
              <a:rPr lang="en-GB" sz="1600" b="0" i="0" u="none" strike="noStrike" cap="none" err="1">
                <a:solidFill>
                  <a:srgbClr val="262626"/>
                </a:solidFill>
                <a:latin typeface="Arial"/>
                <a:ea typeface="Arial"/>
                <a:cs typeface="Arial"/>
                <a:sym typeface="Arial"/>
              </a:rPr>
              <a:t>EMISIA'ya</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göre</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en</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yaygın</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siber</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saldırılar</a:t>
            </a:r>
            <a:r>
              <a:rPr lang="en-GB" sz="1600" b="0" i="0" u="none" strike="noStrike" cap="none">
                <a:solidFill>
                  <a:srgbClr val="262626"/>
                </a:solidFill>
                <a:latin typeface="Arial"/>
                <a:ea typeface="Arial"/>
                <a:cs typeface="Arial"/>
                <a:sym typeface="Arial"/>
              </a:rPr>
              <a:t> (port) </a:t>
            </a:r>
            <a:r>
              <a:rPr lang="en-GB" sz="1600" b="0" i="0" u="none" strike="noStrike" cap="none" err="1">
                <a:solidFill>
                  <a:srgbClr val="262626"/>
                </a:solidFill>
                <a:latin typeface="Arial"/>
                <a:ea typeface="Arial"/>
                <a:cs typeface="Arial"/>
                <a:sym typeface="Arial"/>
              </a:rPr>
              <a:t>şunlardır</a:t>
            </a:r>
            <a:r>
              <a:rPr lang="en-GB" sz="1600" b="0" i="0" u="none" strike="noStrike" cap="none">
                <a:solidFill>
                  <a:srgbClr val="262626"/>
                </a:solidFill>
                <a:latin typeface="Arial"/>
                <a:ea typeface="Arial"/>
                <a:cs typeface="Arial"/>
                <a:sym typeface="Arial"/>
              </a:rPr>
              <a:t> </a:t>
            </a:r>
            <a:r>
              <a:rPr lang="en" sz="1600" b="0" i="0" u="none" strike="noStrike" cap="none">
                <a:solidFill>
                  <a:srgbClr val="262626"/>
                </a:solidFill>
                <a:latin typeface="Arial"/>
                <a:ea typeface="Arial"/>
                <a:cs typeface="Arial"/>
                <a:sym typeface="Arial"/>
              </a:rPr>
              <a:t>:</a:t>
            </a:r>
            <a:endParaRPr/>
          </a:p>
          <a:p>
            <a:pPr marL="0" marR="0" lvl="0" indent="0" algn="just" rtl="0">
              <a:lnSpc>
                <a:spcPct val="100000"/>
              </a:lnSpc>
              <a:spcBef>
                <a:spcPts val="0"/>
              </a:spcBef>
              <a:spcAft>
                <a:spcPts val="0"/>
              </a:spcAft>
              <a:buClr>
                <a:srgbClr val="000000"/>
              </a:buClr>
              <a:buSzPts val="900"/>
              <a:buFont typeface="Arial"/>
              <a:buNone/>
            </a:pPr>
            <a:endParaRPr sz="1600" b="0" i="0" u="none" strike="noStrike" cap="none">
              <a:solidFill>
                <a:srgbClr val="262626"/>
              </a:solidFill>
              <a:latin typeface="Arial"/>
              <a:ea typeface="Arial"/>
              <a:cs typeface="Arial"/>
              <a:sym typeface="Arial"/>
            </a:endParaRPr>
          </a:p>
          <a:p>
            <a:pPr marL="91440" marR="0" lvl="0" indent="-91440" algn="just" rtl="0">
              <a:lnSpc>
                <a:spcPct val="100000"/>
              </a:lnSpc>
              <a:spcBef>
                <a:spcPts val="0"/>
              </a:spcBef>
              <a:spcAft>
                <a:spcPts val="1200"/>
              </a:spcAft>
              <a:buClr>
                <a:srgbClr val="262626"/>
              </a:buClr>
              <a:buSzPts val="900"/>
              <a:buFont typeface="Barlow"/>
              <a:buAutoNum type="arabicPeriod"/>
            </a:pPr>
            <a:r>
              <a:rPr lang="en" sz="1600" b="1" i="0" u="none" strike="noStrike" cap="none">
                <a:solidFill>
                  <a:srgbClr val="262626"/>
                </a:solidFill>
                <a:latin typeface="Arial"/>
                <a:ea typeface="Arial"/>
                <a:cs typeface="Arial"/>
                <a:sym typeface="Arial"/>
              </a:rPr>
              <a:t>Spear-phishing:</a:t>
            </a:r>
            <a:r>
              <a:rPr lang="en"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Yetkisiz</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erişim</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elde</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etmek</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için</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şüpheli</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bağlantılar</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içeren</a:t>
            </a:r>
            <a:r>
              <a:rPr lang="en-GB" sz="1600" b="0" i="0" u="none" strike="noStrike" cap="none">
                <a:solidFill>
                  <a:srgbClr val="262626"/>
                </a:solidFill>
                <a:latin typeface="Arial"/>
                <a:ea typeface="Arial"/>
                <a:cs typeface="Arial"/>
                <a:sym typeface="Arial"/>
              </a:rPr>
              <a:t> e-</a:t>
            </a:r>
            <a:r>
              <a:rPr lang="en-GB" sz="1600" b="0" i="0" u="none" strike="noStrike" cap="none" err="1">
                <a:solidFill>
                  <a:srgbClr val="262626"/>
                </a:solidFill>
                <a:latin typeface="Arial"/>
                <a:ea typeface="Arial"/>
                <a:cs typeface="Arial"/>
                <a:sym typeface="Arial"/>
              </a:rPr>
              <a:t>postalar</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en</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yaygın</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saldırılardan</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biridir</a:t>
            </a:r>
            <a:r>
              <a:rPr lang="en-GB" sz="1600" b="0" i="0" u="none" strike="noStrike" cap="none">
                <a:solidFill>
                  <a:srgbClr val="262626"/>
                </a:solidFill>
                <a:latin typeface="Arial"/>
                <a:ea typeface="Arial"/>
                <a:cs typeface="Arial"/>
                <a:sym typeface="Arial"/>
              </a:rPr>
              <a:t>.</a:t>
            </a:r>
            <a:r>
              <a:rPr lang="en" sz="1600" b="0" i="0" u="none" strike="noStrike" cap="none">
                <a:solidFill>
                  <a:srgbClr val="262626"/>
                </a:solidFill>
                <a:latin typeface="Arial"/>
                <a:ea typeface="Arial"/>
                <a:cs typeface="Arial"/>
                <a:sym typeface="Arial"/>
              </a:rPr>
              <a:t>.</a:t>
            </a:r>
            <a:endParaRPr/>
          </a:p>
          <a:p>
            <a:pPr marL="91440" marR="0" lvl="0" indent="-91440" algn="just" rtl="0">
              <a:lnSpc>
                <a:spcPct val="100000"/>
              </a:lnSpc>
              <a:spcBef>
                <a:spcPts val="0"/>
              </a:spcBef>
              <a:spcAft>
                <a:spcPts val="1200"/>
              </a:spcAft>
              <a:buClr>
                <a:srgbClr val="262626"/>
              </a:buClr>
              <a:buSzPts val="900"/>
              <a:buFont typeface="Barlow"/>
              <a:buAutoNum type="arabicPeriod"/>
            </a:pPr>
            <a:r>
              <a:rPr lang="en" sz="1600" b="1" i="0" u="none" strike="noStrike" cap="none">
                <a:solidFill>
                  <a:srgbClr val="262626"/>
                </a:solidFill>
                <a:latin typeface="Arial"/>
                <a:ea typeface="Arial"/>
                <a:cs typeface="Arial"/>
                <a:sym typeface="Arial"/>
              </a:rPr>
              <a:t>Denial of Service (DDoS)</a:t>
            </a:r>
            <a:r>
              <a:rPr lang="en" sz="1600" b="0" i="0" u="none" strike="noStrike" cap="none">
                <a:solidFill>
                  <a:srgbClr val="262626"/>
                </a:solidFill>
                <a:latin typeface="Arial"/>
                <a:ea typeface="Arial"/>
                <a:cs typeface="Arial"/>
                <a:sym typeface="Arial"/>
              </a:rPr>
              <a:t>: </a:t>
            </a:r>
            <a:r>
              <a:rPr lang="en-GB" sz="1600" b="0" i="0" u="none" strike="noStrike" cap="none">
                <a:solidFill>
                  <a:srgbClr val="262626"/>
                </a:solidFill>
                <a:latin typeface="Arial"/>
                <a:ea typeface="Arial"/>
                <a:cs typeface="Arial"/>
                <a:sym typeface="Arial"/>
              </a:rPr>
              <a:t>DDoS </a:t>
            </a:r>
            <a:r>
              <a:rPr lang="en-GB" sz="1600" b="0" i="0" u="none" strike="noStrike" cap="none" err="1">
                <a:solidFill>
                  <a:srgbClr val="262626"/>
                </a:solidFill>
                <a:latin typeface="Arial"/>
                <a:ea typeface="Arial"/>
                <a:cs typeface="Arial"/>
                <a:sym typeface="Arial"/>
              </a:rPr>
              <a:t>saldırıları</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suç</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teşkil</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eden</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eylemlerdir</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Ağın</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yüksek</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düzeyde</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trafik</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akışı</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ile</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doldurulması</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ve</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sitelere</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erişimin</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engellenmesi</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yoluyla</a:t>
            </a:r>
            <a:r>
              <a:rPr lang="en-GB" sz="1600" b="0" i="0" u="none" strike="noStrike" cap="none">
                <a:solidFill>
                  <a:srgbClr val="262626"/>
                </a:solidFill>
                <a:latin typeface="Arial"/>
                <a:ea typeface="Arial"/>
                <a:cs typeface="Arial"/>
                <a:sym typeface="Arial"/>
              </a:rPr>
              <a:t> port </a:t>
            </a:r>
            <a:r>
              <a:rPr lang="en-GB" sz="1600" b="0" i="0" u="none" strike="noStrike" cap="none" err="1">
                <a:solidFill>
                  <a:srgbClr val="262626"/>
                </a:solidFill>
                <a:latin typeface="Arial"/>
                <a:ea typeface="Arial"/>
                <a:cs typeface="Arial"/>
                <a:sym typeface="Arial"/>
              </a:rPr>
              <a:t>bilgi</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sistemi</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tehlikeye</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atılır</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Sonuç</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olarak</a:t>
            </a:r>
            <a:r>
              <a:rPr lang="en-GB" sz="1600" b="0" i="0" u="none" strike="noStrike" cap="none">
                <a:solidFill>
                  <a:srgbClr val="262626"/>
                </a:solidFill>
                <a:latin typeface="Arial"/>
                <a:ea typeface="Arial"/>
                <a:cs typeface="Arial"/>
                <a:sym typeface="Arial"/>
              </a:rPr>
              <a:t>, port </a:t>
            </a:r>
            <a:r>
              <a:rPr lang="en-GB" sz="1600" b="0" i="0" u="none" strike="noStrike" cap="none" err="1">
                <a:solidFill>
                  <a:srgbClr val="262626"/>
                </a:solidFill>
                <a:latin typeface="Arial"/>
                <a:ea typeface="Arial"/>
                <a:cs typeface="Arial"/>
                <a:sym typeface="Arial"/>
              </a:rPr>
              <a:t>hizmetleri</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operasyonları</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tehlikeye</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girer</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ve</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hatta</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durmak</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zorunda</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kalır</a:t>
            </a:r>
            <a:r>
              <a:rPr lang="en" sz="1600" b="0" i="0" u="none" strike="noStrike" cap="none">
                <a:solidFill>
                  <a:srgbClr val="262626"/>
                </a:solidFill>
                <a:latin typeface="Arial"/>
                <a:ea typeface="Arial"/>
                <a:cs typeface="Arial"/>
                <a:sym typeface="Arial"/>
              </a:rPr>
              <a:t>.</a:t>
            </a:r>
            <a:endParaRPr/>
          </a:p>
          <a:p>
            <a:pPr marL="91440" marR="0" lvl="0" indent="-91440" algn="just" rtl="0">
              <a:lnSpc>
                <a:spcPct val="100000"/>
              </a:lnSpc>
              <a:spcBef>
                <a:spcPts val="0"/>
              </a:spcBef>
              <a:spcAft>
                <a:spcPts val="0"/>
              </a:spcAft>
              <a:buClr>
                <a:srgbClr val="262626"/>
              </a:buClr>
              <a:buSzPts val="900"/>
              <a:buFont typeface="Barlow"/>
              <a:buAutoNum type="arabicPeriod"/>
            </a:pPr>
            <a:r>
              <a:rPr lang="en-GB" sz="1600" b="1" i="0" u="none" strike="noStrike" cap="none" err="1">
                <a:solidFill>
                  <a:srgbClr val="262626"/>
                </a:solidFill>
                <a:latin typeface="Arial"/>
                <a:ea typeface="Arial"/>
                <a:cs typeface="Arial"/>
                <a:sym typeface="Arial"/>
              </a:rPr>
              <a:t>Kötü</a:t>
            </a:r>
            <a:r>
              <a:rPr lang="en-GB" sz="1600" b="1" i="0" u="none" strike="noStrike" cap="none">
                <a:solidFill>
                  <a:srgbClr val="262626"/>
                </a:solidFill>
                <a:latin typeface="Arial"/>
                <a:ea typeface="Arial"/>
                <a:cs typeface="Arial"/>
                <a:sym typeface="Arial"/>
              </a:rPr>
              <a:t> </a:t>
            </a:r>
            <a:r>
              <a:rPr lang="en-GB" sz="1600" b="1" i="0" u="none" strike="noStrike" cap="none" err="1">
                <a:solidFill>
                  <a:srgbClr val="262626"/>
                </a:solidFill>
                <a:latin typeface="Arial"/>
                <a:ea typeface="Arial"/>
                <a:cs typeface="Arial"/>
                <a:sym typeface="Arial"/>
              </a:rPr>
              <a:t>Amaçlı</a:t>
            </a:r>
            <a:r>
              <a:rPr lang="en-GB" sz="1600" b="1" i="0" u="none" strike="noStrike" cap="none">
                <a:solidFill>
                  <a:srgbClr val="262626"/>
                </a:solidFill>
                <a:latin typeface="Arial"/>
                <a:ea typeface="Arial"/>
                <a:cs typeface="Arial"/>
                <a:sym typeface="Arial"/>
              </a:rPr>
              <a:t> </a:t>
            </a:r>
            <a:r>
              <a:rPr lang="en-GB" sz="1600" b="1" i="0" u="none" strike="noStrike" cap="none" err="1">
                <a:solidFill>
                  <a:srgbClr val="262626"/>
                </a:solidFill>
                <a:latin typeface="Arial"/>
                <a:ea typeface="Arial"/>
                <a:cs typeface="Arial"/>
                <a:sym typeface="Arial"/>
              </a:rPr>
              <a:t>Yazılımlar</a:t>
            </a:r>
            <a:r>
              <a:rPr lang="en-GB" sz="1600" b="1" i="0" u="none" strike="noStrike" cap="none">
                <a:solidFill>
                  <a:srgbClr val="262626"/>
                </a:solidFill>
                <a:latin typeface="Arial"/>
                <a:ea typeface="Arial"/>
                <a:cs typeface="Arial"/>
                <a:sym typeface="Arial"/>
              </a:rPr>
              <a:t>/</a:t>
            </a:r>
            <a:r>
              <a:rPr lang="en-GB" sz="1600" b="1" i="0" u="none" strike="noStrike" cap="none" err="1">
                <a:solidFill>
                  <a:srgbClr val="262626"/>
                </a:solidFill>
                <a:latin typeface="Arial"/>
                <a:ea typeface="Arial"/>
                <a:cs typeface="Arial"/>
                <a:sym typeface="Arial"/>
              </a:rPr>
              <a:t>Fidye</a:t>
            </a:r>
            <a:r>
              <a:rPr lang="en-GB" sz="1600" b="1" i="0" u="none" strike="noStrike" cap="none">
                <a:solidFill>
                  <a:srgbClr val="262626"/>
                </a:solidFill>
                <a:latin typeface="Arial"/>
                <a:ea typeface="Arial"/>
                <a:cs typeface="Arial"/>
                <a:sym typeface="Arial"/>
              </a:rPr>
              <a:t> </a:t>
            </a:r>
            <a:r>
              <a:rPr lang="en-GB" sz="1600" b="1" i="0" u="none" strike="noStrike" cap="none" err="1">
                <a:solidFill>
                  <a:srgbClr val="262626"/>
                </a:solidFill>
                <a:latin typeface="Arial"/>
                <a:ea typeface="Arial"/>
                <a:cs typeface="Arial"/>
                <a:sym typeface="Arial"/>
              </a:rPr>
              <a:t>Yazılımları</a:t>
            </a:r>
            <a:r>
              <a:rPr lang="en-GB" sz="1600" b="1" i="0" u="none" strike="noStrike" cap="none">
                <a:solidFill>
                  <a:srgbClr val="262626"/>
                </a:solidFill>
                <a:latin typeface="Arial"/>
                <a:ea typeface="Arial"/>
                <a:cs typeface="Arial"/>
                <a:sym typeface="Arial"/>
              </a:rPr>
              <a:t>/</a:t>
            </a:r>
            <a:r>
              <a:rPr lang="en-GB" sz="1600" b="1" i="0" u="none" strike="noStrike" cap="none" err="1">
                <a:solidFill>
                  <a:srgbClr val="262626"/>
                </a:solidFill>
                <a:latin typeface="Arial"/>
                <a:ea typeface="Arial"/>
                <a:cs typeface="Arial"/>
                <a:sym typeface="Arial"/>
              </a:rPr>
              <a:t>Trojanlar</a:t>
            </a:r>
            <a:r>
              <a:rPr lang="en" sz="1600" b="1" i="0" u="none" strike="noStrike" cap="none">
                <a:solidFill>
                  <a:srgbClr val="262626"/>
                </a:solidFill>
                <a:latin typeface="Arial"/>
                <a:ea typeface="Arial"/>
                <a:cs typeface="Arial"/>
                <a:sym typeface="Arial"/>
              </a:rPr>
              <a:t>:</a:t>
            </a:r>
            <a:r>
              <a:rPr lang="en"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Genel</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olarak</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bu</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saldırı</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sınıflarının</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amacı</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ağa</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bağlı</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bilgisayarları</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hedef</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alarak</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bilgi</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sistemine</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veya</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sunucuya</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zarar</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vermektir</a:t>
            </a:r>
            <a:r>
              <a:rPr lang="en" sz="1600" b="0" i="0" u="none" strike="noStrike" cap="none">
                <a:solidFill>
                  <a:srgbClr val="262626"/>
                </a:solidFill>
                <a:latin typeface="Arial"/>
                <a:ea typeface="Arial"/>
                <a:cs typeface="Arial"/>
                <a:sym typeface="Arial"/>
              </a:rPr>
              <a:t>. </a:t>
            </a:r>
            <a:endParaRPr/>
          </a:p>
          <a:p>
            <a:pPr marL="91440" marR="0" lvl="0" indent="-34289" algn="just" rtl="0">
              <a:lnSpc>
                <a:spcPct val="100000"/>
              </a:lnSpc>
              <a:spcBef>
                <a:spcPts val="0"/>
              </a:spcBef>
              <a:spcAft>
                <a:spcPts val="0"/>
              </a:spcAft>
              <a:buClr>
                <a:srgbClr val="262626"/>
              </a:buClr>
              <a:buSzPts val="900"/>
              <a:buFont typeface="Barlow"/>
              <a:buNone/>
            </a:pPr>
            <a:endParaRPr sz="1600" b="0" i="0" u="none" strike="noStrike" cap="none">
              <a:solidFill>
                <a:srgbClr val="262626"/>
              </a:solidFill>
              <a:latin typeface="Arial"/>
              <a:ea typeface="Arial"/>
              <a:cs typeface="Arial"/>
              <a:sym typeface="Arial"/>
            </a:endParaRPr>
          </a:p>
          <a:p>
            <a:pPr marL="0" marR="0" lvl="0" indent="0" algn="just" rtl="0">
              <a:lnSpc>
                <a:spcPct val="100000"/>
              </a:lnSpc>
              <a:spcBef>
                <a:spcPts val="0"/>
              </a:spcBef>
              <a:spcAft>
                <a:spcPts val="0"/>
              </a:spcAft>
              <a:buNone/>
            </a:pPr>
            <a:r>
              <a:rPr lang="en-GB" sz="2400" b="1" i="0" u="none" strike="noStrike" cap="none" err="1">
                <a:solidFill>
                  <a:srgbClr val="262626"/>
                </a:solidFill>
                <a:latin typeface="Arial"/>
                <a:ea typeface="Arial"/>
                <a:cs typeface="Arial"/>
                <a:sym typeface="Arial"/>
              </a:rPr>
              <a:t>Sonuç</a:t>
            </a:r>
            <a:r>
              <a:rPr lang="en-GB" sz="2400" b="1" i="0" u="none" strike="noStrike" cap="none">
                <a:solidFill>
                  <a:srgbClr val="262626"/>
                </a:solidFill>
                <a:latin typeface="Arial"/>
                <a:ea typeface="Arial"/>
                <a:cs typeface="Arial"/>
                <a:sym typeface="Arial"/>
              </a:rPr>
              <a:t>: </a:t>
            </a:r>
            <a:r>
              <a:rPr lang="en-GB" sz="2400" b="1" i="0" u="none" strike="noStrike" cap="none" err="1">
                <a:solidFill>
                  <a:srgbClr val="262626"/>
                </a:solidFill>
                <a:latin typeface="Arial"/>
                <a:ea typeface="Arial"/>
                <a:cs typeface="Arial"/>
                <a:sym typeface="Arial"/>
              </a:rPr>
              <a:t>daha</a:t>
            </a:r>
            <a:r>
              <a:rPr lang="en-GB" sz="2400" b="1" i="0" u="none" strike="noStrike" cap="none">
                <a:solidFill>
                  <a:srgbClr val="262626"/>
                </a:solidFill>
                <a:latin typeface="Arial"/>
                <a:ea typeface="Arial"/>
                <a:cs typeface="Arial"/>
                <a:sym typeface="Arial"/>
              </a:rPr>
              <a:t> </a:t>
            </a:r>
            <a:r>
              <a:rPr lang="en-GB" sz="2400" b="1" i="0" u="none" strike="noStrike" cap="none" err="1">
                <a:solidFill>
                  <a:srgbClr val="262626"/>
                </a:solidFill>
                <a:latin typeface="Arial"/>
                <a:ea typeface="Arial"/>
                <a:cs typeface="Arial"/>
                <a:sym typeface="Arial"/>
              </a:rPr>
              <a:t>güvenlik</a:t>
            </a:r>
            <a:r>
              <a:rPr lang="en-GB" sz="2400" b="1" i="0" u="none" strike="noStrike" cap="none">
                <a:solidFill>
                  <a:srgbClr val="262626"/>
                </a:solidFill>
                <a:latin typeface="Arial"/>
                <a:ea typeface="Arial"/>
                <a:cs typeface="Arial"/>
                <a:sym typeface="Arial"/>
              </a:rPr>
              <a:t> </a:t>
            </a:r>
            <a:r>
              <a:rPr lang="en-GB" sz="2400" b="1" i="0" u="none" strike="noStrike" cap="none" err="1">
                <a:solidFill>
                  <a:srgbClr val="262626"/>
                </a:solidFill>
                <a:latin typeface="Arial"/>
                <a:ea typeface="Arial"/>
                <a:cs typeface="Arial"/>
                <a:sym typeface="Arial"/>
              </a:rPr>
              <a:t>açığı</a:t>
            </a:r>
            <a:r>
              <a:rPr lang="en-GB" sz="2400" b="1" i="0" u="none" strike="noStrike" cap="none">
                <a:solidFill>
                  <a:srgbClr val="262626"/>
                </a:solidFill>
                <a:latin typeface="Arial"/>
                <a:ea typeface="Arial"/>
                <a:cs typeface="Arial"/>
                <a:sym typeface="Arial"/>
              </a:rPr>
              <a:t> </a:t>
            </a:r>
            <a:r>
              <a:rPr lang="en-GB" sz="2400" b="1" i="0" u="none" strike="noStrike" cap="none" err="1">
                <a:solidFill>
                  <a:srgbClr val="262626"/>
                </a:solidFill>
                <a:latin typeface="Arial"/>
                <a:ea typeface="Arial"/>
                <a:cs typeface="Arial"/>
                <a:sym typeface="Arial"/>
              </a:rPr>
              <a:t>olan</a:t>
            </a:r>
            <a:r>
              <a:rPr lang="en-GB" sz="2400" b="1" i="0" u="none" strike="noStrike" cap="none">
                <a:solidFill>
                  <a:srgbClr val="262626"/>
                </a:solidFill>
                <a:latin typeface="Arial"/>
                <a:ea typeface="Arial"/>
                <a:cs typeface="Arial"/>
                <a:sym typeface="Arial"/>
              </a:rPr>
              <a:t> </a:t>
            </a:r>
            <a:r>
              <a:rPr lang="en-GB" sz="2400" b="1" i="0" u="none" strike="noStrike" cap="none" err="1">
                <a:solidFill>
                  <a:srgbClr val="262626"/>
                </a:solidFill>
                <a:latin typeface="Arial"/>
                <a:ea typeface="Arial"/>
                <a:cs typeface="Arial"/>
                <a:sym typeface="Arial"/>
              </a:rPr>
              <a:t>bir</a:t>
            </a:r>
            <a:r>
              <a:rPr lang="en-GB" sz="2400" b="1" i="0" u="none" strike="noStrike" cap="none">
                <a:solidFill>
                  <a:srgbClr val="262626"/>
                </a:solidFill>
                <a:latin typeface="Arial"/>
                <a:ea typeface="Arial"/>
                <a:cs typeface="Arial"/>
                <a:sym typeface="Arial"/>
              </a:rPr>
              <a:t> </a:t>
            </a:r>
            <a:r>
              <a:rPr lang="en-GB" sz="2400" b="1" i="0" u="none" strike="noStrike" cap="none" err="1">
                <a:solidFill>
                  <a:srgbClr val="262626"/>
                </a:solidFill>
                <a:latin typeface="Arial"/>
                <a:ea typeface="Arial"/>
                <a:cs typeface="Arial"/>
                <a:sym typeface="Arial"/>
              </a:rPr>
              <a:t>sisteme</a:t>
            </a:r>
            <a:r>
              <a:rPr lang="en-GB" sz="2400" b="1" i="0" u="none" strike="noStrike" cap="none">
                <a:solidFill>
                  <a:srgbClr val="262626"/>
                </a:solidFill>
                <a:latin typeface="Arial"/>
                <a:ea typeface="Arial"/>
                <a:cs typeface="Arial"/>
                <a:sym typeface="Arial"/>
              </a:rPr>
              <a:t> geçiş</a:t>
            </a:r>
            <a:endParaRPr sz="1600" b="1" i="0" u="none" strike="noStrike" cap="none">
              <a:solidFill>
                <a:schemeClr val="dk1"/>
              </a:solidFill>
              <a:latin typeface="Arial"/>
              <a:ea typeface="Arial"/>
              <a:cs typeface="Arial"/>
              <a:sym typeface="Arial"/>
            </a:endParaRPr>
          </a:p>
        </p:txBody>
      </p:sp>
      <p:pic>
        <p:nvPicPr>
          <p:cNvPr id="3" name="Picture 2">
            <a:extLst>
              <a:ext uri="{FF2B5EF4-FFF2-40B4-BE49-F238E27FC236}">
                <a16:creationId xmlns:a16="http://schemas.microsoft.com/office/drawing/2014/main" id="{349CF842-C49A-CDFF-9BE9-ECAF6497D894}"/>
              </a:ext>
            </a:extLst>
          </p:cNvPr>
          <p:cNvPicPr>
            <a:picLocks noChangeAspect="1"/>
          </p:cNvPicPr>
          <p:nvPr/>
        </p:nvPicPr>
        <p:blipFill>
          <a:blip r:embed="rId4"/>
          <a:stretch>
            <a:fillRect/>
          </a:stretch>
        </p:blipFill>
        <p:spPr>
          <a:xfrm>
            <a:off x="5183187" y="117794"/>
            <a:ext cx="1845177" cy="941639"/>
          </a:xfrm>
          <a:prstGeom prst="rect">
            <a:avLst/>
          </a:prstGeom>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585"/>
        <p:cNvGrpSpPr/>
        <p:nvPr/>
      </p:nvGrpSpPr>
      <p:grpSpPr>
        <a:xfrm>
          <a:off x="0" y="0"/>
          <a:ext cx="0" cy="0"/>
          <a:chOff x="0" y="0"/>
          <a:chExt cx="0" cy="0"/>
        </a:xfrm>
      </p:grpSpPr>
      <p:sp>
        <p:nvSpPr>
          <p:cNvPr id="1586" name="Google Shape;1586;g2d003a22211_1_226"/>
          <p:cNvSpPr txBox="1"/>
          <p:nvPr/>
        </p:nvSpPr>
        <p:spPr>
          <a:xfrm>
            <a:off x="287026" y="786885"/>
            <a:ext cx="4930759" cy="5451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800" b="1" i="0" u="none" strike="noStrike" cap="none" err="1">
                <a:solidFill>
                  <a:srgbClr val="00717F"/>
                </a:solidFill>
                <a:latin typeface="Comfortaa"/>
                <a:ea typeface="Comfortaa"/>
                <a:cs typeface="Comfortaa"/>
                <a:sym typeface="Comfortaa"/>
              </a:rPr>
              <a:t>Siber</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Saldırılar</a:t>
            </a:r>
            <a:endParaRPr sz="2200" b="0" i="0" u="none" strike="noStrike" cap="none">
              <a:solidFill>
                <a:srgbClr val="00717F"/>
              </a:solidFill>
              <a:latin typeface="Comfortaa"/>
              <a:ea typeface="Comfortaa"/>
              <a:cs typeface="Comfortaa"/>
              <a:sym typeface="Comfortaa"/>
            </a:endParaRPr>
          </a:p>
        </p:txBody>
      </p:sp>
      <p:pic>
        <p:nvPicPr>
          <p:cNvPr id="1587" name="Google Shape;1587;g2d003a22211_1_226"/>
          <p:cNvPicPr preferRelativeResize="0"/>
          <p:nvPr/>
        </p:nvPicPr>
        <p:blipFill rotWithShape="1">
          <a:blip r:embed="rId3">
            <a:alphaModFix/>
          </a:blip>
          <a:srcRect b="8641"/>
          <a:stretch/>
        </p:blipFill>
        <p:spPr>
          <a:xfrm>
            <a:off x="5304537" y="1926771"/>
            <a:ext cx="6383005" cy="3878744"/>
          </a:xfrm>
          <a:prstGeom prst="rect">
            <a:avLst/>
          </a:prstGeom>
          <a:noFill/>
          <a:ln>
            <a:noFill/>
          </a:ln>
        </p:spPr>
      </p:pic>
      <p:sp>
        <p:nvSpPr>
          <p:cNvPr id="1588" name="Google Shape;1588;g2d003a22211_1_226"/>
          <p:cNvSpPr txBox="1"/>
          <p:nvPr/>
        </p:nvSpPr>
        <p:spPr>
          <a:xfrm>
            <a:off x="6604583" y="1578911"/>
            <a:ext cx="3579404" cy="553968"/>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800"/>
              <a:buFont typeface="Arial"/>
              <a:buNone/>
            </a:pPr>
            <a:r>
              <a:rPr lang="en-GB" sz="1200" b="1" i="1" u="none" strike="noStrike" cap="none">
                <a:solidFill>
                  <a:schemeClr val="dk1"/>
                </a:solidFill>
                <a:latin typeface="Arial"/>
                <a:ea typeface="Arial"/>
                <a:cs typeface="Arial"/>
                <a:sym typeface="Arial"/>
              </a:rPr>
              <a:t>Denizcilik </a:t>
            </a:r>
            <a:r>
              <a:rPr lang="en-GB" sz="1200" b="1" i="1" u="none" strike="noStrike" cap="none" err="1">
                <a:solidFill>
                  <a:schemeClr val="dk1"/>
                </a:solidFill>
                <a:latin typeface="Arial"/>
                <a:ea typeface="Arial"/>
                <a:cs typeface="Arial"/>
                <a:sym typeface="Arial"/>
              </a:rPr>
              <a:t>sektöründe</a:t>
            </a:r>
            <a:r>
              <a:rPr lang="en-GB" sz="1200" b="1" i="1" u="none" strike="noStrike" cap="none">
                <a:solidFill>
                  <a:schemeClr val="dk1"/>
                </a:solidFill>
                <a:latin typeface="Arial"/>
                <a:ea typeface="Arial"/>
                <a:cs typeface="Arial"/>
                <a:sym typeface="Arial"/>
              </a:rPr>
              <a:t> </a:t>
            </a:r>
            <a:r>
              <a:rPr lang="en-GB" sz="1200" b="1" i="1" u="none" strike="noStrike" cap="none" err="1">
                <a:solidFill>
                  <a:schemeClr val="dk1"/>
                </a:solidFill>
                <a:latin typeface="Arial"/>
                <a:ea typeface="Arial"/>
                <a:cs typeface="Arial"/>
                <a:sym typeface="Arial"/>
              </a:rPr>
              <a:t>rapor</a:t>
            </a:r>
            <a:r>
              <a:rPr lang="en-GB" sz="1200" b="1" i="1" u="none" strike="noStrike" cap="none">
                <a:solidFill>
                  <a:schemeClr val="dk1"/>
                </a:solidFill>
                <a:latin typeface="Arial"/>
                <a:ea typeface="Arial"/>
                <a:cs typeface="Arial"/>
                <a:sym typeface="Arial"/>
              </a:rPr>
              <a:t> </a:t>
            </a:r>
            <a:r>
              <a:rPr lang="en-GB" sz="1200" b="1" i="1" u="none" strike="noStrike" cap="none" err="1">
                <a:solidFill>
                  <a:schemeClr val="dk1"/>
                </a:solidFill>
                <a:latin typeface="Arial"/>
                <a:ea typeface="Arial"/>
                <a:cs typeface="Arial"/>
                <a:sym typeface="Arial"/>
              </a:rPr>
              <a:t>edilen</a:t>
            </a:r>
            <a:r>
              <a:rPr lang="en-GB" sz="1200" b="1" i="1" u="none" strike="noStrike" cap="none">
                <a:solidFill>
                  <a:schemeClr val="dk1"/>
                </a:solidFill>
                <a:latin typeface="Arial"/>
                <a:ea typeface="Arial"/>
                <a:cs typeface="Arial"/>
                <a:sym typeface="Arial"/>
              </a:rPr>
              <a:t> </a:t>
            </a:r>
            <a:r>
              <a:rPr lang="en-GB" sz="1200" b="1" i="1" u="none" strike="noStrike" cap="none" err="1">
                <a:solidFill>
                  <a:schemeClr val="dk1"/>
                </a:solidFill>
                <a:latin typeface="Arial"/>
                <a:ea typeface="Arial"/>
                <a:cs typeface="Arial"/>
                <a:sym typeface="Arial"/>
              </a:rPr>
              <a:t>siber</a:t>
            </a:r>
            <a:r>
              <a:rPr lang="en-GB" sz="1200" b="1" i="1" u="none" strike="noStrike" cap="none">
                <a:solidFill>
                  <a:schemeClr val="dk1"/>
                </a:solidFill>
                <a:latin typeface="Arial"/>
                <a:ea typeface="Arial"/>
                <a:cs typeface="Arial"/>
                <a:sym typeface="Arial"/>
              </a:rPr>
              <a:t> </a:t>
            </a:r>
            <a:r>
              <a:rPr lang="en-GB" sz="1200" b="1" i="1" u="none" strike="noStrike" cap="none" err="1">
                <a:solidFill>
                  <a:schemeClr val="dk1"/>
                </a:solidFill>
                <a:latin typeface="Arial"/>
                <a:ea typeface="Arial"/>
                <a:cs typeface="Arial"/>
                <a:sym typeface="Arial"/>
              </a:rPr>
              <a:t>güvenlik</a:t>
            </a:r>
            <a:r>
              <a:rPr lang="en-GB" sz="1200" b="1" i="1" u="none" strike="noStrike" cap="none">
                <a:solidFill>
                  <a:schemeClr val="dk1"/>
                </a:solidFill>
                <a:latin typeface="Arial"/>
                <a:ea typeface="Arial"/>
                <a:cs typeface="Arial"/>
                <a:sym typeface="Arial"/>
              </a:rPr>
              <a:t> </a:t>
            </a:r>
            <a:r>
              <a:rPr lang="en-GB" sz="1200" b="1" i="1" u="none" strike="noStrike" cap="none" err="1">
                <a:solidFill>
                  <a:schemeClr val="dk1"/>
                </a:solidFill>
                <a:latin typeface="Arial"/>
                <a:ea typeface="Arial"/>
                <a:cs typeface="Arial"/>
                <a:sym typeface="Arial"/>
              </a:rPr>
              <a:t>olayları</a:t>
            </a:r>
            <a:endParaRPr sz="1200" b="1" i="1" u="none" strike="noStrike" cap="none">
              <a:solidFill>
                <a:srgbClr val="000000"/>
              </a:solidFill>
              <a:latin typeface="Arial"/>
              <a:ea typeface="Arial"/>
              <a:cs typeface="Arial"/>
              <a:sym typeface="Arial"/>
            </a:endParaRPr>
          </a:p>
        </p:txBody>
      </p:sp>
      <p:sp>
        <p:nvSpPr>
          <p:cNvPr id="1589" name="Google Shape;1589;g2d003a22211_1_226"/>
          <p:cNvSpPr txBox="1"/>
          <p:nvPr/>
        </p:nvSpPr>
        <p:spPr>
          <a:xfrm>
            <a:off x="353102" y="1673731"/>
            <a:ext cx="4588354" cy="2877681"/>
          </a:xfrm>
          <a:prstGeom prst="rect">
            <a:avLst/>
          </a:prstGeom>
          <a:noFill/>
          <a:ln>
            <a:noFill/>
          </a:ln>
        </p:spPr>
        <p:txBody>
          <a:bodyPr spcFirstLastPara="1" wrap="square" lIns="91425" tIns="91425" rIns="91425" bIns="91425" anchor="t" anchorCtr="0">
            <a:spAutoFit/>
          </a:bodyPr>
          <a:lstStyle/>
          <a:p>
            <a:pPr marL="0" marR="0" lvl="0" indent="0" algn="just" rtl="0">
              <a:lnSpc>
                <a:spcPct val="100000"/>
              </a:lnSpc>
              <a:spcBef>
                <a:spcPts val="0"/>
              </a:spcBef>
              <a:spcAft>
                <a:spcPts val="0"/>
              </a:spcAft>
              <a:buClr>
                <a:srgbClr val="000000"/>
              </a:buClr>
              <a:buSzPts val="900"/>
              <a:buFont typeface="Arial"/>
              <a:buNone/>
            </a:pPr>
            <a:r>
              <a:rPr lang="en-GB" sz="1600" b="0" i="0" u="none" strike="noStrike" cap="none" err="1">
                <a:solidFill>
                  <a:srgbClr val="262626"/>
                </a:solidFill>
                <a:latin typeface="Arial"/>
                <a:ea typeface="Arial"/>
                <a:cs typeface="Arial"/>
                <a:sym typeface="Arial"/>
              </a:rPr>
              <a:t>Siber</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saldırıların</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artan</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bir</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eğilim</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gösterdiği</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açıkça</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bilinmektedir</a:t>
            </a:r>
            <a:r>
              <a:rPr lang="en" sz="1600" b="0" i="0" u="none" strike="noStrike" cap="none">
                <a:solidFill>
                  <a:srgbClr val="262626"/>
                </a:solidFill>
                <a:latin typeface="Arial"/>
                <a:ea typeface="Arial"/>
                <a:cs typeface="Arial"/>
                <a:sym typeface="Arial"/>
              </a:rPr>
              <a:t>.</a:t>
            </a:r>
            <a:endParaRPr/>
          </a:p>
          <a:p>
            <a:pPr marL="0" marR="0" lvl="0" indent="0" algn="just" rtl="0">
              <a:lnSpc>
                <a:spcPct val="100000"/>
              </a:lnSpc>
              <a:spcBef>
                <a:spcPts val="0"/>
              </a:spcBef>
              <a:spcAft>
                <a:spcPts val="0"/>
              </a:spcAft>
              <a:buClr>
                <a:srgbClr val="000000"/>
              </a:buClr>
              <a:buSzPts val="900"/>
              <a:buFont typeface="Arial"/>
              <a:buNone/>
            </a:pPr>
            <a:endParaRPr sz="1600" b="0" i="0" u="none" strike="noStrike" cap="none">
              <a:solidFill>
                <a:srgbClr val="262626"/>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900"/>
              <a:buFont typeface="Arial"/>
              <a:buNone/>
            </a:pPr>
            <a:r>
              <a:rPr lang="en-GB" sz="1600" b="0" i="0" u="none" strike="noStrike" cap="none" err="1">
                <a:solidFill>
                  <a:srgbClr val="262626"/>
                </a:solidFill>
                <a:latin typeface="Arial"/>
                <a:ea typeface="Arial"/>
                <a:cs typeface="Arial"/>
                <a:sym typeface="Arial"/>
              </a:rPr>
              <a:t>Yüksek</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etkiye</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sahip</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ekosistemlerde</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siber</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saldırılar</a:t>
            </a:r>
            <a:r>
              <a:rPr lang="en" sz="1600" b="0" i="0" u="none" strike="noStrike" cap="none">
                <a:solidFill>
                  <a:srgbClr val="262626"/>
                </a:solidFill>
                <a:latin typeface="Arial"/>
                <a:ea typeface="Arial"/>
                <a:cs typeface="Arial"/>
                <a:sym typeface="Arial"/>
              </a:rPr>
              <a:t>:</a:t>
            </a:r>
            <a:endParaRPr/>
          </a:p>
          <a:p>
            <a:pPr marL="0" marR="0" lvl="0" indent="0" algn="just" rtl="0">
              <a:lnSpc>
                <a:spcPct val="100000"/>
              </a:lnSpc>
              <a:spcBef>
                <a:spcPts val="0"/>
              </a:spcBef>
              <a:spcAft>
                <a:spcPts val="0"/>
              </a:spcAft>
              <a:buClr>
                <a:srgbClr val="000000"/>
              </a:buClr>
              <a:buSzPts val="900"/>
              <a:buFont typeface="Arial"/>
              <a:buNone/>
            </a:pPr>
            <a:endParaRPr sz="1600" b="0" i="0" u="none" strike="noStrike" cap="none">
              <a:solidFill>
                <a:srgbClr val="262626"/>
              </a:solidFill>
              <a:latin typeface="Arial"/>
              <a:ea typeface="Arial"/>
              <a:cs typeface="Arial"/>
              <a:sym typeface="Arial"/>
            </a:endParaRPr>
          </a:p>
          <a:p>
            <a:pPr marL="342900" marR="0" lvl="0" indent="-342900" algn="just" rtl="0">
              <a:lnSpc>
                <a:spcPct val="100000"/>
              </a:lnSpc>
              <a:spcBef>
                <a:spcPts val="0"/>
              </a:spcBef>
              <a:spcAft>
                <a:spcPts val="600"/>
              </a:spcAft>
              <a:buClr>
                <a:srgbClr val="000000"/>
              </a:buClr>
              <a:buSzPts val="900"/>
              <a:buFont typeface="Arial"/>
              <a:buChar char="•"/>
            </a:pPr>
            <a:r>
              <a:rPr lang="en-GB" sz="1600" b="1" i="0" u="none" strike="noStrike" cap="none" err="1">
                <a:solidFill>
                  <a:srgbClr val="262626"/>
                </a:solidFill>
                <a:latin typeface="Arial"/>
                <a:ea typeface="Arial"/>
                <a:cs typeface="Arial"/>
                <a:sym typeface="Arial"/>
              </a:rPr>
              <a:t>Tedarik</a:t>
            </a:r>
            <a:r>
              <a:rPr lang="en-GB" sz="1600" b="1" i="0" u="none" strike="noStrike" cap="none">
                <a:solidFill>
                  <a:srgbClr val="262626"/>
                </a:solidFill>
                <a:latin typeface="Arial"/>
                <a:ea typeface="Arial"/>
                <a:cs typeface="Arial"/>
                <a:sym typeface="Arial"/>
              </a:rPr>
              <a:t> </a:t>
            </a:r>
            <a:r>
              <a:rPr lang="en-GB" sz="1600" b="1" i="0" u="none" strike="noStrike" cap="none" err="1">
                <a:solidFill>
                  <a:srgbClr val="262626"/>
                </a:solidFill>
                <a:latin typeface="Arial"/>
                <a:ea typeface="Arial"/>
                <a:cs typeface="Arial"/>
                <a:sym typeface="Arial"/>
              </a:rPr>
              <a:t>zinciri</a:t>
            </a:r>
            <a:r>
              <a:rPr lang="en-GB" sz="1600" b="1" i="0" u="none" strike="noStrike" cap="none">
                <a:solidFill>
                  <a:srgbClr val="262626"/>
                </a:solidFill>
                <a:latin typeface="Arial"/>
                <a:ea typeface="Arial"/>
                <a:cs typeface="Arial"/>
                <a:sym typeface="Arial"/>
              </a:rPr>
              <a:t> (</a:t>
            </a:r>
            <a:r>
              <a:rPr lang="en-GB" sz="1600" b="1" i="0" u="none" strike="noStrike" cap="none" err="1">
                <a:solidFill>
                  <a:srgbClr val="262626"/>
                </a:solidFill>
                <a:latin typeface="Arial"/>
                <a:ea typeface="Arial"/>
                <a:cs typeface="Arial"/>
                <a:sym typeface="Arial"/>
              </a:rPr>
              <a:t>lojistik</a:t>
            </a:r>
            <a:r>
              <a:rPr lang="en-GB" sz="1600" b="1" i="0" u="none" strike="noStrike" cap="none">
                <a:solidFill>
                  <a:srgbClr val="262626"/>
                </a:solidFill>
                <a:latin typeface="Arial"/>
                <a:ea typeface="Arial"/>
                <a:cs typeface="Arial"/>
                <a:sym typeface="Arial"/>
              </a:rPr>
              <a:t> </a:t>
            </a:r>
            <a:r>
              <a:rPr lang="en-GB" sz="1600" b="1" i="0" u="none" strike="noStrike" cap="none" err="1">
                <a:solidFill>
                  <a:srgbClr val="262626"/>
                </a:solidFill>
                <a:latin typeface="Arial"/>
                <a:ea typeface="Arial"/>
                <a:cs typeface="Arial"/>
                <a:sym typeface="Arial"/>
              </a:rPr>
              <a:t>merkezleri</a:t>
            </a:r>
            <a:r>
              <a:rPr lang="en-GB" sz="1600" b="1" i="0" u="none" strike="noStrike" cap="none">
                <a:solidFill>
                  <a:srgbClr val="262626"/>
                </a:solidFill>
                <a:latin typeface="Arial"/>
                <a:ea typeface="Arial"/>
                <a:cs typeface="Arial"/>
                <a:sym typeface="Arial"/>
              </a:rPr>
              <a:t>, </a:t>
            </a:r>
            <a:r>
              <a:rPr lang="en-GB" sz="1600" b="1" i="0" u="none" strike="noStrike" cap="none" err="1">
                <a:solidFill>
                  <a:srgbClr val="262626"/>
                </a:solidFill>
                <a:latin typeface="Arial"/>
                <a:ea typeface="Arial"/>
                <a:cs typeface="Arial"/>
                <a:sym typeface="Arial"/>
              </a:rPr>
              <a:t>limanlar</a:t>
            </a:r>
            <a:r>
              <a:rPr lang="en-GB" sz="1600" b="1" i="0" u="none" strike="noStrike" cap="none">
                <a:solidFill>
                  <a:srgbClr val="262626"/>
                </a:solidFill>
                <a:latin typeface="Arial"/>
                <a:ea typeface="Arial"/>
                <a:cs typeface="Arial"/>
                <a:sym typeface="Arial"/>
              </a:rPr>
              <a:t>...)</a:t>
            </a:r>
            <a:endParaRPr/>
          </a:p>
          <a:p>
            <a:pPr marL="342900" marR="0" lvl="0" indent="-342900" algn="just" rtl="0">
              <a:lnSpc>
                <a:spcPct val="100000"/>
              </a:lnSpc>
              <a:spcBef>
                <a:spcPts val="0"/>
              </a:spcBef>
              <a:spcAft>
                <a:spcPts val="600"/>
              </a:spcAft>
              <a:buClr>
                <a:srgbClr val="000000"/>
              </a:buClr>
              <a:buSzPts val="900"/>
              <a:buFont typeface="Arial"/>
              <a:buChar char="•"/>
            </a:pPr>
            <a:r>
              <a:rPr lang="en-GB" sz="1600" b="1" i="0" u="none" strike="noStrike" cap="none" err="1">
                <a:solidFill>
                  <a:srgbClr val="262626"/>
                </a:solidFill>
                <a:latin typeface="Arial"/>
                <a:ea typeface="Arial"/>
                <a:cs typeface="Arial"/>
                <a:sym typeface="Arial"/>
              </a:rPr>
              <a:t>Önemli</a:t>
            </a:r>
            <a:r>
              <a:rPr lang="en-GB" sz="1600" b="1" i="0" u="none" strike="noStrike" cap="none">
                <a:solidFill>
                  <a:srgbClr val="262626"/>
                </a:solidFill>
                <a:latin typeface="Arial"/>
                <a:ea typeface="Arial"/>
                <a:cs typeface="Arial"/>
                <a:sym typeface="Arial"/>
              </a:rPr>
              <a:t> </a:t>
            </a:r>
            <a:r>
              <a:rPr lang="en-GB" sz="1600" b="1" i="0" u="none" strike="noStrike" cap="none" err="1">
                <a:solidFill>
                  <a:srgbClr val="262626"/>
                </a:solidFill>
                <a:latin typeface="Arial"/>
                <a:ea typeface="Arial"/>
                <a:cs typeface="Arial"/>
                <a:sym typeface="Arial"/>
              </a:rPr>
              <a:t>sosyal</a:t>
            </a:r>
            <a:r>
              <a:rPr lang="en-GB" sz="1600" b="1" i="0" u="none" strike="noStrike" cap="none">
                <a:solidFill>
                  <a:srgbClr val="262626"/>
                </a:solidFill>
                <a:latin typeface="Arial"/>
                <a:ea typeface="Arial"/>
                <a:cs typeface="Arial"/>
                <a:sym typeface="Arial"/>
              </a:rPr>
              <a:t> </a:t>
            </a:r>
            <a:r>
              <a:rPr lang="en-GB" sz="1600" b="1" i="0" u="none" strike="noStrike" cap="none" err="1">
                <a:solidFill>
                  <a:srgbClr val="262626"/>
                </a:solidFill>
                <a:latin typeface="Arial"/>
                <a:ea typeface="Arial"/>
                <a:cs typeface="Arial"/>
                <a:sym typeface="Arial"/>
              </a:rPr>
              <a:t>altyapılar</a:t>
            </a:r>
            <a:r>
              <a:rPr lang="en-GB" sz="1600" b="1" i="0" u="none" strike="noStrike" cap="none">
                <a:solidFill>
                  <a:srgbClr val="262626"/>
                </a:solidFill>
                <a:latin typeface="Arial"/>
                <a:ea typeface="Arial"/>
                <a:cs typeface="Arial"/>
                <a:sym typeface="Arial"/>
              </a:rPr>
              <a:t> (</a:t>
            </a:r>
            <a:r>
              <a:rPr lang="en-GB" sz="1600" b="1" i="0" u="none" strike="noStrike" cap="none" err="1">
                <a:solidFill>
                  <a:srgbClr val="262626"/>
                </a:solidFill>
                <a:latin typeface="Arial"/>
                <a:ea typeface="Arial"/>
                <a:cs typeface="Arial"/>
                <a:sym typeface="Arial"/>
              </a:rPr>
              <a:t>Hastaneler</a:t>
            </a:r>
            <a:r>
              <a:rPr lang="en-GB" sz="1600" b="1" i="0" u="none" strike="noStrike" cap="none">
                <a:solidFill>
                  <a:srgbClr val="262626"/>
                </a:solidFill>
                <a:latin typeface="Arial"/>
                <a:ea typeface="Arial"/>
                <a:cs typeface="Arial"/>
                <a:sym typeface="Arial"/>
              </a:rPr>
              <a:t>..)</a:t>
            </a:r>
          </a:p>
          <a:p>
            <a:pPr marL="342900" marR="0" lvl="0" indent="-342900" algn="just" rtl="0">
              <a:lnSpc>
                <a:spcPct val="100000"/>
              </a:lnSpc>
              <a:spcBef>
                <a:spcPts val="0"/>
              </a:spcBef>
              <a:spcAft>
                <a:spcPts val="600"/>
              </a:spcAft>
              <a:buClr>
                <a:srgbClr val="000000"/>
              </a:buClr>
              <a:buSzPts val="900"/>
              <a:buFont typeface="Arial"/>
              <a:buChar char="•"/>
            </a:pPr>
            <a:r>
              <a:rPr lang="en-GB" sz="1600" b="1" i="0" u="none" strike="noStrike" cap="none" err="1">
                <a:solidFill>
                  <a:srgbClr val="262626"/>
                </a:solidFill>
                <a:latin typeface="Arial"/>
                <a:ea typeface="Arial"/>
                <a:cs typeface="Arial"/>
                <a:sym typeface="Arial"/>
              </a:rPr>
              <a:t>Havacılık</a:t>
            </a:r>
            <a:r>
              <a:rPr lang="en-GB" sz="1600" b="1" i="0" u="none" strike="noStrike" cap="none">
                <a:solidFill>
                  <a:srgbClr val="262626"/>
                </a:solidFill>
                <a:latin typeface="Arial"/>
                <a:ea typeface="Arial"/>
                <a:cs typeface="Arial"/>
                <a:sym typeface="Arial"/>
              </a:rPr>
              <a:t> </a:t>
            </a:r>
            <a:r>
              <a:rPr lang="en-GB" sz="1600" b="1" i="0" u="none" strike="noStrike" cap="none" err="1">
                <a:solidFill>
                  <a:srgbClr val="262626"/>
                </a:solidFill>
                <a:latin typeface="Arial"/>
                <a:ea typeface="Arial"/>
                <a:cs typeface="Arial"/>
                <a:sym typeface="Arial"/>
              </a:rPr>
              <a:t>sektörü</a:t>
            </a:r>
            <a:endParaRPr sz="1600" b="1" i="0" u="none" strike="noStrike" cap="none">
              <a:solidFill>
                <a:schemeClr val="dk1"/>
              </a:solidFill>
              <a:latin typeface="Arial"/>
              <a:ea typeface="Arial"/>
              <a:cs typeface="Arial"/>
              <a:sym typeface="Arial"/>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594"/>
        <p:cNvGrpSpPr/>
        <p:nvPr/>
      </p:nvGrpSpPr>
      <p:grpSpPr>
        <a:xfrm>
          <a:off x="0" y="0"/>
          <a:ext cx="0" cy="0"/>
          <a:chOff x="0" y="0"/>
          <a:chExt cx="0" cy="0"/>
        </a:xfrm>
      </p:grpSpPr>
      <p:pic>
        <p:nvPicPr>
          <p:cNvPr id="1595" name="Google Shape;1595;g2d003a22211_1_234"/>
          <p:cNvPicPr preferRelativeResize="0"/>
          <p:nvPr/>
        </p:nvPicPr>
        <p:blipFill rotWithShape="1">
          <a:blip r:embed="rId3">
            <a:alphaModFix/>
          </a:blip>
          <a:srcRect/>
          <a:stretch/>
        </p:blipFill>
        <p:spPr>
          <a:xfrm>
            <a:off x="6233312" y="2699560"/>
            <a:ext cx="4748724" cy="3170663"/>
          </a:xfrm>
          <a:prstGeom prst="rect">
            <a:avLst/>
          </a:prstGeom>
          <a:noFill/>
          <a:ln>
            <a:noFill/>
          </a:ln>
        </p:spPr>
      </p:pic>
      <p:sp>
        <p:nvSpPr>
          <p:cNvPr id="1596" name="Google Shape;1596;g2d003a22211_1_234"/>
          <p:cNvSpPr txBox="1"/>
          <p:nvPr/>
        </p:nvSpPr>
        <p:spPr>
          <a:xfrm>
            <a:off x="7358545" y="1336809"/>
            <a:ext cx="2650984" cy="1415742"/>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GB" sz="1600" b="1" i="0" u="none" strike="noStrike" cap="none" err="1">
                <a:solidFill>
                  <a:srgbClr val="F47530"/>
                </a:solidFill>
                <a:latin typeface="Arial"/>
                <a:ea typeface="Arial"/>
                <a:cs typeface="Arial"/>
                <a:sym typeface="Arial"/>
              </a:rPr>
              <a:t>Fidye</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yazılımlarının</a:t>
            </a:r>
            <a:r>
              <a:rPr lang="en-GB" sz="1600" b="1" i="0" u="none" strike="noStrike" cap="none">
                <a:solidFill>
                  <a:srgbClr val="F47530"/>
                </a:solidFill>
                <a:latin typeface="Arial"/>
                <a:ea typeface="Arial"/>
                <a:cs typeface="Arial"/>
                <a:sym typeface="Arial"/>
              </a:rPr>
              <a:t> 2019 </a:t>
            </a:r>
            <a:r>
              <a:rPr lang="en-GB" sz="1600" b="1" i="0" u="none" strike="noStrike" cap="none" err="1">
                <a:solidFill>
                  <a:srgbClr val="F47530"/>
                </a:solidFill>
                <a:latin typeface="Arial"/>
                <a:ea typeface="Arial"/>
                <a:cs typeface="Arial"/>
                <a:sym typeface="Arial"/>
              </a:rPr>
              <a:t>yılında</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küresel</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olarak</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tüm</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kuruluşlara</a:t>
            </a:r>
            <a:r>
              <a:rPr lang="en-GB" sz="1600" b="1" i="0" u="none" strike="noStrike" cap="none">
                <a:solidFill>
                  <a:srgbClr val="F47530"/>
                </a:solidFill>
                <a:latin typeface="Arial"/>
                <a:ea typeface="Arial"/>
                <a:cs typeface="Arial"/>
                <a:sym typeface="Arial"/>
              </a:rPr>
              <a:t> 11,5 </a:t>
            </a:r>
            <a:r>
              <a:rPr lang="en-GB" sz="1600" b="1" i="0" u="none" strike="noStrike" cap="none" err="1">
                <a:solidFill>
                  <a:srgbClr val="F47530"/>
                </a:solidFill>
                <a:latin typeface="Arial"/>
                <a:ea typeface="Arial"/>
                <a:cs typeface="Arial"/>
                <a:sym typeface="Arial"/>
              </a:rPr>
              <a:t>milyar</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dolara</a:t>
            </a:r>
            <a:r>
              <a:rPr lang="en-GB" sz="1600" b="1" i="0" u="none" strike="noStrike" cap="none">
                <a:solidFill>
                  <a:srgbClr val="F47530"/>
                </a:solidFill>
                <a:latin typeface="Arial"/>
                <a:ea typeface="Arial"/>
                <a:cs typeface="Arial"/>
                <a:sym typeface="Arial"/>
              </a:rPr>
              <a:t> mal </a:t>
            </a:r>
            <a:r>
              <a:rPr lang="en-GB" sz="1600" b="1" i="0" u="none" strike="noStrike" cap="none" err="1">
                <a:solidFill>
                  <a:srgbClr val="F47530"/>
                </a:solidFill>
                <a:latin typeface="Arial"/>
                <a:ea typeface="Arial"/>
                <a:cs typeface="Arial"/>
                <a:sym typeface="Arial"/>
              </a:rPr>
              <a:t>olacağı</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tahmin</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edilmektedir</a:t>
            </a:r>
            <a:r>
              <a:rPr lang="en-GB" sz="1600" b="1" i="0" u="none" strike="noStrike" cap="none">
                <a:solidFill>
                  <a:srgbClr val="F47530"/>
                </a:solidFill>
                <a:latin typeface="Arial"/>
                <a:ea typeface="Arial"/>
                <a:cs typeface="Arial"/>
                <a:sym typeface="Arial"/>
              </a:rPr>
              <a:t>. </a:t>
            </a:r>
            <a:endParaRPr sz="1600" b="0" i="0" u="none" strike="noStrike" cap="none">
              <a:solidFill>
                <a:srgbClr val="000000"/>
              </a:solidFill>
              <a:latin typeface="Arial"/>
              <a:ea typeface="Arial"/>
              <a:cs typeface="Arial"/>
              <a:sym typeface="Arial"/>
            </a:endParaRPr>
          </a:p>
        </p:txBody>
      </p:sp>
      <p:grpSp>
        <p:nvGrpSpPr>
          <p:cNvPr id="1597" name="Google Shape;1597;g2d003a22211_1_234"/>
          <p:cNvGrpSpPr/>
          <p:nvPr/>
        </p:nvGrpSpPr>
        <p:grpSpPr>
          <a:xfrm>
            <a:off x="1057195" y="2619956"/>
            <a:ext cx="3718004" cy="3115833"/>
            <a:chOff x="7225875" y="2206350"/>
            <a:chExt cx="2241124" cy="1878150"/>
          </a:xfrm>
        </p:grpSpPr>
        <p:pic>
          <p:nvPicPr>
            <p:cNvPr id="1598" name="Google Shape;1598;g2d003a22211_1_234"/>
            <p:cNvPicPr preferRelativeResize="0"/>
            <p:nvPr/>
          </p:nvPicPr>
          <p:blipFill rotWithShape="1">
            <a:blip r:embed="rId4">
              <a:alphaModFix/>
            </a:blip>
            <a:srcRect l="18300" t="11777"/>
            <a:stretch/>
          </p:blipFill>
          <p:spPr>
            <a:xfrm>
              <a:off x="7225875" y="2337525"/>
              <a:ext cx="2241124" cy="1746975"/>
            </a:xfrm>
            <a:prstGeom prst="rect">
              <a:avLst/>
            </a:prstGeom>
            <a:noFill/>
            <a:ln>
              <a:noFill/>
            </a:ln>
          </p:spPr>
        </p:pic>
        <p:sp>
          <p:nvSpPr>
            <p:cNvPr id="1599" name="Google Shape;1599;g2d003a22211_1_234"/>
            <p:cNvSpPr txBox="1"/>
            <p:nvPr/>
          </p:nvSpPr>
          <p:spPr>
            <a:xfrm>
              <a:off x="7317961" y="2206350"/>
              <a:ext cx="787740" cy="194100"/>
            </a:xfrm>
            <a:prstGeom prst="rect">
              <a:avLst/>
            </a:prstGeom>
            <a:solidFill>
              <a:schemeClr val="lt1"/>
            </a:solid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700"/>
                <a:buFont typeface="Arial"/>
                <a:buNone/>
              </a:pPr>
              <a:r>
                <a:rPr lang="en-GB" sz="1100" b="1" i="0" u="none" strike="noStrike" cap="none" err="1">
                  <a:solidFill>
                    <a:srgbClr val="7030A0"/>
                  </a:solidFill>
                  <a:latin typeface="Arial"/>
                  <a:ea typeface="Arial"/>
                  <a:cs typeface="Arial"/>
                  <a:sym typeface="Arial"/>
                </a:rPr>
                <a:t>Fidye</a:t>
              </a:r>
              <a:r>
                <a:rPr lang="en-GB" sz="1100" b="1" i="0" u="none" strike="noStrike" cap="none">
                  <a:solidFill>
                    <a:srgbClr val="7030A0"/>
                  </a:solidFill>
                  <a:latin typeface="Arial"/>
                  <a:ea typeface="Arial"/>
                  <a:cs typeface="Arial"/>
                  <a:sym typeface="Arial"/>
                </a:rPr>
                <a:t> </a:t>
              </a:r>
              <a:r>
                <a:rPr lang="en-GB" sz="1100" b="1" i="0" u="none" strike="noStrike" cap="none" err="1">
                  <a:solidFill>
                    <a:srgbClr val="7030A0"/>
                  </a:solidFill>
                  <a:latin typeface="Arial"/>
                  <a:ea typeface="Arial"/>
                  <a:cs typeface="Arial"/>
                  <a:sym typeface="Arial"/>
                </a:rPr>
                <a:t>yazılımları</a:t>
              </a:r>
              <a:endParaRPr sz="2400" b="1" i="0" u="none" strike="noStrike" cap="none">
                <a:solidFill>
                  <a:srgbClr val="7030A0"/>
                </a:solidFill>
                <a:latin typeface="Arial"/>
                <a:ea typeface="Arial"/>
                <a:cs typeface="Arial"/>
                <a:sym typeface="Arial"/>
              </a:endParaRPr>
            </a:p>
          </p:txBody>
        </p:sp>
      </p:grpSp>
      <p:sp>
        <p:nvSpPr>
          <p:cNvPr id="1600" name="Google Shape;1600;g2d003a22211_1_234"/>
          <p:cNvSpPr txBox="1"/>
          <p:nvPr/>
        </p:nvSpPr>
        <p:spPr>
          <a:xfrm>
            <a:off x="1565734" y="1025228"/>
            <a:ext cx="2700925" cy="1490152"/>
          </a:xfrm>
          <a:prstGeom prst="rect">
            <a:avLst/>
          </a:prstGeom>
          <a:noFill/>
          <a:ln>
            <a:noFill/>
          </a:ln>
        </p:spPr>
        <p:txBody>
          <a:bodyPr spcFirstLastPara="1" wrap="square" lIns="0" tIns="12700" rIns="0" bIns="0" anchor="t" anchorCtr="0">
            <a:spAutoFit/>
          </a:bodyPr>
          <a:lstStyle/>
          <a:p>
            <a:pPr marL="0" marR="0" lvl="0" indent="0" algn="ctr" rtl="0">
              <a:lnSpc>
                <a:spcPct val="100000"/>
              </a:lnSpc>
              <a:spcBef>
                <a:spcPts val="0"/>
              </a:spcBef>
              <a:spcAft>
                <a:spcPts val="0"/>
              </a:spcAft>
              <a:buClr>
                <a:srgbClr val="000000"/>
              </a:buClr>
              <a:buSzPts val="3200"/>
              <a:buFont typeface="Arial"/>
              <a:buNone/>
            </a:pPr>
            <a:r>
              <a:rPr lang="en-GB" sz="1600" b="1" i="0" u="none" strike="noStrike" cap="none" err="1">
                <a:solidFill>
                  <a:srgbClr val="F47530"/>
                </a:solidFill>
                <a:latin typeface="Arial"/>
                <a:ea typeface="Arial"/>
                <a:cs typeface="Arial"/>
                <a:sym typeface="Arial"/>
              </a:rPr>
              <a:t>Havacılığa</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yönelik</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siber</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saldırılar</a:t>
            </a:r>
            <a:r>
              <a:rPr lang="en-GB" sz="1600" b="1" i="0" u="none" strike="noStrike" cap="none">
                <a:solidFill>
                  <a:srgbClr val="F47530"/>
                </a:solidFill>
                <a:latin typeface="Arial"/>
                <a:ea typeface="Arial"/>
                <a:cs typeface="Arial"/>
                <a:sym typeface="Arial"/>
              </a:rPr>
              <a:t> son </a:t>
            </a:r>
            <a:r>
              <a:rPr lang="en-GB" sz="1600" b="1" i="0" u="none" strike="noStrike" cap="none" err="1">
                <a:solidFill>
                  <a:srgbClr val="F47530"/>
                </a:solidFill>
                <a:latin typeface="Arial"/>
                <a:ea typeface="Arial"/>
                <a:cs typeface="Arial"/>
                <a:sym typeface="Arial"/>
              </a:rPr>
              <a:t>yıllarda</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giderek</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artmaktadır</a:t>
            </a:r>
            <a:r>
              <a:rPr lang="en-GB" sz="1600" b="1" i="0" u="none" strike="noStrike" cap="none">
                <a:solidFill>
                  <a:srgbClr val="F47530"/>
                </a:solidFill>
                <a:latin typeface="Arial"/>
                <a:ea typeface="Arial"/>
                <a:cs typeface="Arial"/>
                <a:sym typeface="Arial"/>
              </a:rPr>
              <a:t>. Zarar </a:t>
            </a:r>
            <a:r>
              <a:rPr lang="en-GB" sz="1600" b="1" i="0" u="none" strike="noStrike" cap="none" err="1">
                <a:solidFill>
                  <a:srgbClr val="F47530"/>
                </a:solidFill>
                <a:latin typeface="Arial"/>
                <a:ea typeface="Arial"/>
                <a:cs typeface="Arial"/>
                <a:sym typeface="Arial"/>
              </a:rPr>
              <a:t>azaltma</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maliyetinin</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yılda</a:t>
            </a:r>
            <a:r>
              <a:rPr lang="en-GB" sz="1600" b="1" i="0" u="none" strike="noStrike" cap="none">
                <a:solidFill>
                  <a:srgbClr val="F47530"/>
                </a:solidFill>
                <a:latin typeface="Arial"/>
                <a:ea typeface="Arial"/>
                <a:cs typeface="Arial"/>
                <a:sym typeface="Arial"/>
              </a:rPr>
              <a:t> 20 </a:t>
            </a:r>
            <a:r>
              <a:rPr lang="en-GB" sz="1600" b="1" i="0" u="none" strike="noStrike" cap="none" err="1">
                <a:solidFill>
                  <a:srgbClr val="F47530"/>
                </a:solidFill>
                <a:latin typeface="Arial"/>
                <a:ea typeface="Arial"/>
                <a:cs typeface="Arial"/>
                <a:sym typeface="Arial"/>
              </a:rPr>
              <a:t>milyar</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dolar</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olduğu</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tahmin</a:t>
            </a:r>
            <a:r>
              <a:rPr lang="en-GB" sz="1600" b="1" i="0" u="none" strike="noStrike" cap="none">
                <a:solidFill>
                  <a:srgbClr val="F47530"/>
                </a:solidFill>
                <a:latin typeface="Arial"/>
                <a:ea typeface="Arial"/>
                <a:cs typeface="Arial"/>
                <a:sym typeface="Arial"/>
              </a:rPr>
              <a:t> </a:t>
            </a:r>
            <a:r>
              <a:rPr lang="en-GB" sz="1600" b="1" i="0" u="none" strike="noStrike" cap="none" err="1">
                <a:solidFill>
                  <a:srgbClr val="F47530"/>
                </a:solidFill>
                <a:latin typeface="Arial"/>
                <a:ea typeface="Arial"/>
                <a:cs typeface="Arial"/>
                <a:sym typeface="Arial"/>
              </a:rPr>
              <a:t>edilmektedir</a:t>
            </a:r>
            <a:r>
              <a:rPr lang="en-GB" sz="1600" b="1" i="0" u="none" strike="noStrike" cap="none">
                <a:solidFill>
                  <a:srgbClr val="F47530"/>
                </a:solidFill>
                <a:latin typeface="Arial"/>
                <a:ea typeface="Arial"/>
                <a:cs typeface="Arial"/>
                <a:sym typeface="Arial"/>
              </a:rPr>
              <a:t>.</a:t>
            </a:r>
            <a:endParaRPr sz="1600" b="0" i="0" u="none" strike="noStrike" cap="none">
              <a:solidFill>
                <a:schemeClr val="dk1"/>
              </a:solidFill>
              <a:latin typeface="Arial"/>
              <a:ea typeface="Arial"/>
              <a:cs typeface="Arial"/>
              <a:sym typeface="Arial"/>
            </a:endParaRPr>
          </a:p>
        </p:txBody>
      </p:sp>
      <p:sp>
        <p:nvSpPr>
          <p:cNvPr id="2" name="TextBox 1">
            <a:extLst>
              <a:ext uri="{FF2B5EF4-FFF2-40B4-BE49-F238E27FC236}">
                <a16:creationId xmlns:a16="http://schemas.microsoft.com/office/drawing/2014/main" id="{EE24F3E6-4DD0-432D-0E5B-BD4BBD28F743}"/>
              </a:ext>
            </a:extLst>
          </p:cNvPr>
          <p:cNvSpPr txBox="1"/>
          <p:nvPr/>
        </p:nvSpPr>
        <p:spPr>
          <a:xfrm>
            <a:off x="3974931" y="2657735"/>
            <a:ext cx="1096027" cy="523220"/>
          </a:xfrm>
          <a:prstGeom prst="rect">
            <a:avLst/>
          </a:prstGeom>
          <a:solidFill>
            <a:schemeClr val="bg1"/>
          </a:solidFill>
        </p:spPr>
        <p:txBody>
          <a:bodyPr wrap="square" rtlCol="0">
            <a:spAutoFit/>
          </a:bodyPr>
          <a:lstStyle/>
          <a:p>
            <a:r>
              <a:rPr lang="en-GB" err="1">
                <a:solidFill>
                  <a:schemeClr val="accent6">
                    <a:lumMod val="75000"/>
                  </a:schemeClr>
                </a:solidFill>
              </a:rPr>
              <a:t>Sahte</a:t>
            </a:r>
            <a:r>
              <a:rPr lang="en-GB">
                <a:solidFill>
                  <a:schemeClr val="accent6">
                    <a:lumMod val="75000"/>
                  </a:schemeClr>
                </a:solidFill>
              </a:rPr>
              <a:t> web </a:t>
            </a:r>
            <a:r>
              <a:rPr lang="en-GB" err="1">
                <a:solidFill>
                  <a:schemeClr val="accent6">
                    <a:lumMod val="75000"/>
                  </a:schemeClr>
                </a:solidFill>
              </a:rPr>
              <a:t>siteleri</a:t>
            </a:r>
            <a:endParaRPr lang="en-GB">
              <a:solidFill>
                <a:schemeClr val="accent6">
                  <a:lumMod val="75000"/>
                </a:schemeClr>
              </a:solidFill>
            </a:endParaRPr>
          </a:p>
        </p:txBody>
      </p:sp>
      <p:sp>
        <p:nvSpPr>
          <p:cNvPr id="4" name="Google Shape;1599;g2d003a22211_1_234">
            <a:extLst>
              <a:ext uri="{FF2B5EF4-FFF2-40B4-BE49-F238E27FC236}">
                <a16:creationId xmlns:a16="http://schemas.microsoft.com/office/drawing/2014/main" id="{B18FFD34-1649-67DB-5F62-F16D99F6CA80}"/>
              </a:ext>
            </a:extLst>
          </p:cNvPr>
          <p:cNvSpPr txBox="1"/>
          <p:nvPr/>
        </p:nvSpPr>
        <p:spPr>
          <a:xfrm>
            <a:off x="519830" y="3258080"/>
            <a:ext cx="1416615" cy="322010"/>
          </a:xfrm>
          <a:prstGeom prst="rect">
            <a:avLst/>
          </a:prstGeom>
          <a:solidFill>
            <a:schemeClr val="lt1"/>
          </a:solid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700"/>
              <a:buFont typeface="Arial"/>
              <a:buNone/>
            </a:pPr>
            <a:r>
              <a:rPr lang="en-GB" sz="1100" b="1" i="0" u="none" strike="noStrike" cap="none" err="1">
                <a:solidFill>
                  <a:srgbClr val="0070C0"/>
                </a:solidFill>
                <a:latin typeface="Arial"/>
                <a:ea typeface="Arial"/>
                <a:cs typeface="Arial"/>
                <a:sym typeface="Arial"/>
              </a:rPr>
              <a:t>Bağlantı</a:t>
            </a:r>
            <a:r>
              <a:rPr lang="en-GB" sz="1100" b="1" i="0" u="none" strike="noStrike" cap="none">
                <a:solidFill>
                  <a:srgbClr val="0070C0"/>
                </a:solidFill>
                <a:latin typeface="Arial"/>
                <a:ea typeface="Arial"/>
                <a:cs typeface="Arial"/>
                <a:sym typeface="Arial"/>
              </a:rPr>
              <a:t> </a:t>
            </a:r>
            <a:r>
              <a:rPr lang="en-GB" sz="1100" b="1" i="0" u="none" strike="noStrike" cap="none" err="1">
                <a:solidFill>
                  <a:srgbClr val="0070C0"/>
                </a:solidFill>
                <a:latin typeface="Arial"/>
                <a:ea typeface="Arial"/>
                <a:cs typeface="Arial"/>
                <a:sym typeface="Arial"/>
              </a:rPr>
              <a:t>Tuzakları</a:t>
            </a:r>
            <a:endParaRPr sz="2400" b="1" i="0" u="none" strike="noStrike" cap="none">
              <a:solidFill>
                <a:srgbClr val="0070C0"/>
              </a:solidFill>
              <a:latin typeface="Arial"/>
              <a:ea typeface="Arial"/>
              <a:cs typeface="Arial"/>
              <a:sym typeface="Arial"/>
            </a:endParaRPr>
          </a:p>
        </p:txBody>
      </p:sp>
      <p:sp>
        <p:nvSpPr>
          <p:cNvPr id="5" name="Google Shape;1599;g2d003a22211_1_234">
            <a:extLst>
              <a:ext uri="{FF2B5EF4-FFF2-40B4-BE49-F238E27FC236}">
                <a16:creationId xmlns:a16="http://schemas.microsoft.com/office/drawing/2014/main" id="{1EAF7198-0294-3864-F3E4-BF30A7792D93}"/>
              </a:ext>
            </a:extLst>
          </p:cNvPr>
          <p:cNvSpPr txBox="1"/>
          <p:nvPr/>
        </p:nvSpPr>
        <p:spPr>
          <a:xfrm>
            <a:off x="1133605" y="3953443"/>
            <a:ext cx="546057" cy="322010"/>
          </a:xfrm>
          <a:prstGeom prst="rect">
            <a:avLst/>
          </a:prstGeom>
          <a:solidFill>
            <a:schemeClr val="lt1"/>
          </a:solid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700"/>
              <a:buFont typeface="Arial"/>
              <a:buNone/>
            </a:pPr>
            <a:r>
              <a:rPr lang="en-GB" sz="1100" b="1" i="0" u="none" strike="noStrike" cap="none" err="1">
                <a:solidFill>
                  <a:srgbClr val="00B0F0"/>
                </a:solidFill>
                <a:latin typeface="Arial"/>
                <a:ea typeface="Arial"/>
                <a:cs typeface="Arial"/>
                <a:sym typeface="Arial"/>
              </a:rPr>
              <a:t>Diğer</a:t>
            </a:r>
            <a:endParaRPr sz="2400" b="1" i="0" u="none" strike="noStrike" cap="none">
              <a:solidFill>
                <a:srgbClr val="00B0F0"/>
              </a:solidFill>
              <a:latin typeface="Arial"/>
              <a:ea typeface="Arial"/>
              <a:cs typeface="Arial"/>
              <a:sym typeface="Arial"/>
            </a:endParaRPr>
          </a:p>
        </p:txBody>
      </p:sp>
      <p:sp>
        <p:nvSpPr>
          <p:cNvPr id="6" name="Google Shape;1599;g2d003a22211_1_234">
            <a:extLst>
              <a:ext uri="{FF2B5EF4-FFF2-40B4-BE49-F238E27FC236}">
                <a16:creationId xmlns:a16="http://schemas.microsoft.com/office/drawing/2014/main" id="{FAAE7DD3-67E0-A645-8EBA-369CB60A8919}"/>
              </a:ext>
            </a:extLst>
          </p:cNvPr>
          <p:cNvSpPr txBox="1"/>
          <p:nvPr/>
        </p:nvSpPr>
        <p:spPr>
          <a:xfrm>
            <a:off x="219205" y="4436642"/>
            <a:ext cx="1717241" cy="322010"/>
          </a:xfrm>
          <a:prstGeom prst="rect">
            <a:avLst/>
          </a:prstGeom>
          <a:solidFill>
            <a:schemeClr val="lt1"/>
          </a:solid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700"/>
              <a:buFont typeface="Arial"/>
              <a:buNone/>
            </a:pPr>
            <a:r>
              <a:rPr lang="en-GB" sz="1100" b="1" i="0" u="none" strike="noStrike" cap="none" err="1">
                <a:solidFill>
                  <a:srgbClr val="C00000"/>
                </a:solidFill>
                <a:latin typeface="Arial"/>
                <a:ea typeface="Arial"/>
                <a:cs typeface="Arial"/>
                <a:sym typeface="Arial"/>
              </a:rPr>
              <a:t>Kötü</a:t>
            </a:r>
            <a:r>
              <a:rPr lang="en-GB" sz="1100" b="1" i="0" u="none" strike="noStrike" cap="none">
                <a:solidFill>
                  <a:srgbClr val="C00000"/>
                </a:solidFill>
                <a:latin typeface="Arial"/>
                <a:ea typeface="Arial"/>
                <a:cs typeface="Arial"/>
                <a:sym typeface="Arial"/>
              </a:rPr>
              <a:t> </a:t>
            </a:r>
            <a:r>
              <a:rPr lang="en-GB" sz="1100" b="1" i="0" u="none" strike="noStrike" cap="none" err="1">
                <a:solidFill>
                  <a:srgbClr val="C00000"/>
                </a:solidFill>
                <a:latin typeface="Arial"/>
                <a:ea typeface="Arial"/>
                <a:cs typeface="Arial"/>
                <a:sym typeface="Arial"/>
              </a:rPr>
              <a:t>Amaçlı</a:t>
            </a:r>
            <a:r>
              <a:rPr lang="en-GB" sz="1100" b="1" i="0" u="none" strike="noStrike" cap="none">
                <a:solidFill>
                  <a:srgbClr val="C00000"/>
                </a:solidFill>
                <a:latin typeface="Arial"/>
                <a:ea typeface="Arial"/>
                <a:cs typeface="Arial"/>
                <a:sym typeface="Arial"/>
              </a:rPr>
              <a:t> </a:t>
            </a:r>
            <a:r>
              <a:rPr lang="en-GB" sz="1100" b="1" i="0" u="none" strike="noStrike" cap="none" err="1">
                <a:solidFill>
                  <a:srgbClr val="C00000"/>
                </a:solidFill>
                <a:latin typeface="Arial"/>
                <a:ea typeface="Arial"/>
                <a:cs typeface="Arial"/>
                <a:sym typeface="Arial"/>
              </a:rPr>
              <a:t>Yazılımlar</a:t>
            </a:r>
            <a:endParaRPr sz="2400" b="1" i="0" u="none" strike="noStrike" cap="none">
              <a:solidFill>
                <a:srgbClr val="C00000"/>
              </a:solidFill>
              <a:latin typeface="Arial"/>
              <a:ea typeface="Arial"/>
              <a:cs typeface="Arial"/>
              <a:sym typeface="Arial"/>
            </a:endParaRPr>
          </a:p>
        </p:txBody>
      </p:sp>
      <p:sp>
        <p:nvSpPr>
          <p:cNvPr id="7" name="Google Shape;1599;g2d003a22211_1_234">
            <a:extLst>
              <a:ext uri="{FF2B5EF4-FFF2-40B4-BE49-F238E27FC236}">
                <a16:creationId xmlns:a16="http://schemas.microsoft.com/office/drawing/2014/main" id="{A4FCF494-1810-B0CC-0E59-DB9D42EBC9E1}"/>
              </a:ext>
            </a:extLst>
          </p:cNvPr>
          <p:cNvSpPr txBox="1"/>
          <p:nvPr/>
        </p:nvSpPr>
        <p:spPr>
          <a:xfrm>
            <a:off x="212513" y="4971000"/>
            <a:ext cx="1994901" cy="322010"/>
          </a:xfrm>
          <a:prstGeom prst="rect">
            <a:avLst/>
          </a:prstGeom>
          <a:solidFill>
            <a:schemeClr val="lt1"/>
          </a:solid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700"/>
              <a:buFont typeface="Arial"/>
              <a:buNone/>
            </a:pPr>
            <a:r>
              <a:rPr lang="en-GB" sz="1100" b="1" i="0" u="none" strike="noStrike" cap="none">
                <a:solidFill>
                  <a:srgbClr val="FF9518"/>
                </a:solidFill>
                <a:latin typeface="Arial"/>
                <a:ea typeface="Arial"/>
                <a:cs typeface="Arial"/>
                <a:sym typeface="Arial"/>
              </a:rPr>
              <a:t>Web </a:t>
            </a:r>
            <a:r>
              <a:rPr lang="en-GB" sz="1100" b="1" i="0" u="none" strike="noStrike" cap="none" err="1">
                <a:solidFill>
                  <a:srgbClr val="FF9518"/>
                </a:solidFill>
                <a:latin typeface="Arial"/>
                <a:ea typeface="Arial"/>
                <a:cs typeface="Arial"/>
                <a:sym typeface="Arial"/>
              </a:rPr>
              <a:t>Uygulaması</a:t>
            </a:r>
            <a:r>
              <a:rPr lang="en-GB" sz="1100" b="1" i="0" u="none" strike="noStrike" cap="none">
                <a:solidFill>
                  <a:srgbClr val="FF9518"/>
                </a:solidFill>
                <a:latin typeface="Arial"/>
                <a:ea typeface="Arial"/>
                <a:cs typeface="Arial"/>
                <a:sym typeface="Arial"/>
              </a:rPr>
              <a:t> </a:t>
            </a:r>
            <a:r>
              <a:rPr lang="en-GB" sz="1100" b="1" i="0" u="none" strike="noStrike" cap="none" err="1">
                <a:solidFill>
                  <a:srgbClr val="FF9518"/>
                </a:solidFill>
                <a:latin typeface="Arial"/>
                <a:ea typeface="Arial"/>
                <a:cs typeface="Arial"/>
                <a:sym typeface="Arial"/>
              </a:rPr>
              <a:t>Saldırıları</a:t>
            </a:r>
            <a:endParaRPr sz="2400" b="1" i="0" u="none" strike="noStrike" cap="none">
              <a:solidFill>
                <a:srgbClr val="FF9518"/>
              </a:solidFill>
              <a:latin typeface="Arial"/>
              <a:ea typeface="Arial"/>
              <a:cs typeface="Arial"/>
              <a:sym typeface="Arial"/>
            </a:endParaRPr>
          </a:p>
        </p:txBody>
      </p:sp>
      <p:sp>
        <p:nvSpPr>
          <p:cNvPr id="10" name="Google Shape;1599;g2d003a22211_1_234">
            <a:extLst>
              <a:ext uri="{FF2B5EF4-FFF2-40B4-BE49-F238E27FC236}">
                <a16:creationId xmlns:a16="http://schemas.microsoft.com/office/drawing/2014/main" id="{43FE46DE-0AB8-C6C9-6615-6CA083BEA8BF}"/>
              </a:ext>
            </a:extLst>
          </p:cNvPr>
          <p:cNvSpPr txBox="1"/>
          <p:nvPr/>
        </p:nvSpPr>
        <p:spPr>
          <a:xfrm>
            <a:off x="230686" y="5017833"/>
            <a:ext cx="1994901" cy="322010"/>
          </a:xfrm>
          <a:prstGeom prst="rect">
            <a:avLst/>
          </a:prstGeom>
          <a:solidFill>
            <a:schemeClr val="lt1"/>
          </a:solid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700"/>
              <a:buFont typeface="Arial"/>
              <a:buNone/>
            </a:pPr>
            <a:r>
              <a:rPr lang="en-GB" sz="1100" b="1" i="0" u="none" strike="noStrike" cap="none">
                <a:solidFill>
                  <a:srgbClr val="FF9518"/>
                </a:solidFill>
                <a:latin typeface="Arial"/>
                <a:ea typeface="Arial"/>
                <a:cs typeface="Arial"/>
                <a:sym typeface="Arial"/>
              </a:rPr>
              <a:t>Web </a:t>
            </a:r>
            <a:r>
              <a:rPr lang="en-GB" sz="1100" b="1" i="0" u="none" strike="noStrike" cap="none" err="1">
                <a:solidFill>
                  <a:srgbClr val="FF9518"/>
                </a:solidFill>
                <a:latin typeface="Arial"/>
                <a:ea typeface="Arial"/>
                <a:cs typeface="Arial"/>
                <a:sym typeface="Arial"/>
              </a:rPr>
              <a:t>Uygulaması</a:t>
            </a:r>
            <a:r>
              <a:rPr lang="en-GB" sz="1100" b="1" i="0" u="none" strike="noStrike" cap="none">
                <a:solidFill>
                  <a:srgbClr val="FF9518"/>
                </a:solidFill>
                <a:latin typeface="Arial"/>
                <a:ea typeface="Arial"/>
                <a:cs typeface="Arial"/>
                <a:sym typeface="Arial"/>
              </a:rPr>
              <a:t> </a:t>
            </a:r>
            <a:r>
              <a:rPr lang="en-GB" sz="1100" b="1" i="0" u="none" strike="noStrike" cap="none" err="1">
                <a:solidFill>
                  <a:srgbClr val="FF9518"/>
                </a:solidFill>
                <a:latin typeface="Arial"/>
                <a:ea typeface="Arial"/>
                <a:cs typeface="Arial"/>
                <a:sym typeface="Arial"/>
              </a:rPr>
              <a:t>Saldırıları</a:t>
            </a:r>
            <a:endParaRPr sz="2400" b="1" i="0" u="none" strike="noStrike" cap="none">
              <a:solidFill>
                <a:srgbClr val="FF9518"/>
              </a:solidFill>
              <a:latin typeface="Arial"/>
              <a:ea typeface="Arial"/>
              <a:cs typeface="Arial"/>
              <a:sym typeface="Arial"/>
            </a:endParaRPr>
          </a:p>
        </p:txBody>
      </p:sp>
      <p:sp>
        <p:nvSpPr>
          <p:cNvPr id="11" name="Google Shape;1599;g2d003a22211_1_234">
            <a:extLst>
              <a:ext uri="{FF2B5EF4-FFF2-40B4-BE49-F238E27FC236}">
                <a16:creationId xmlns:a16="http://schemas.microsoft.com/office/drawing/2014/main" id="{A0067881-A5B0-0CDE-99B5-7FA0B0447D11}"/>
              </a:ext>
            </a:extLst>
          </p:cNvPr>
          <p:cNvSpPr txBox="1"/>
          <p:nvPr/>
        </p:nvSpPr>
        <p:spPr>
          <a:xfrm>
            <a:off x="3509354" y="5195119"/>
            <a:ext cx="1994901" cy="322010"/>
          </a:xfrm>
          <a:prstGeom prst="rect">
            <a:avLst/>
          </a:prstGeom>
          <a:solidFill>
            <a:schemeClr val="lt1"/>
          </a:solidFill>
          <a:ln>
            <a:noFill/>
          </a:ln>
        </p:spPr>
        <p:txBody>
          <a:bodyPr spcFirstLastPara="1" wrap="square" lIns="91425" tIns="91425" rIns="91425" bIns="91425" anchor="t" anchorCtr="0">
            <a:noAutofit/>
          </a:bodyPr>
          <a:lstStyle/>
          <a:p>
            <a:pPr marL="0" marR="0" lvl="0" indent="0" algn="just" rtl="0">
              <a:lnSpc>
                <a:spcPct val="100000"/>
              </a:lnSpc>
              <a:spcBef>
                <a:spcPts val="0"/>
              </a:spcBef>
              <a:spcAft>
                <a:spcPts val="0"/>
              </a:spcAft>
              <a:buClr>
                <a:srgbClr val="000000"/>
              </a:buClr>
              <a:buSzPts val="700"/>
              <a:buFont typeface="Arial"/>
              <a:buNone/>
            </a:pPr>
            <a:r>
              <a:rPr lang="en-GB" sz="1100" b="1" i="0" u="none" strike="noStrike" cap="none">
                <a:solidFill>
                  <a:srgbClr val="00B050"/>
                </a:solidFill>
                <a:latin typeface="Arial"/>
                <a:ea typeface="Arial"/>
                <a:cs typeface="Arial"/>
                <a:sym typeface="Arial"/>
              </a:rPr>
              <a:t>Veri </a:t>
            </a:r>
            <a:r>
              <a:rPr lang="en-GB" sz="1100" b="1" i="0" u="none" strike="noStrike" cap="none" err="1">
                <a:solidFill>
                  <a:srgbClr val="00B050"/>
                </a:solidFill>
                <a:latin typeface="Arial"/>
                <a:ea typeface="Arial"/>
                <a:cs typeface="Arial"/>
                <a:sym typeface="Arial"/>
              </a:rPr>
              <a:t>Hırsızlıkları</a:t>
            </a:r>
            <a:r>
              <a:rPr lang="en-GB" sz="1100" b="1" i="0" u="none" strike="noStrike" cap="none">
                <a:solidFill>
                  <a:srgbClr val="00B050"/>
                </a:solidFill>
                <a:latin typeface="Arial"/>
                <a:ea typeface="Arial"/>
                <a:cs typeface="Arial"/>
                <a:sym typeface="Arial"/>
              </a:rPr>
              <a:t>   </a:t>
            </a:r>
            <a:r>
              <a:rPr lang="en-GB" sz="1100" b="1" i="0" u="none" strike="noStrike" cap="none">
                <a:solidFill>
                  <a:schemeClr val="tx1"/>
                </a:solidFill>
                <a:latin typeface="Arial"/>
                <a:ea typeface="Arial"/>
                <a:cs typeface="Arial"/>
                <a:sym typeface="Arial"/>
              </a:rPr>
              <a:t>%36</a:t>
            </a:r>
            <a:endParaRPr sz="2400" b="1" i="0" u="none" strike="noStrike" cap="none">
              <a:solidFill>
                <a:srgbClr val="00B050"/>
              </a:solidFill>
              <a:latin typeface="Arial"/>
              <a:ea typeface="Arial"/>
              <a:cs typeface="Arial"/>
              <a:sym typeface="Arial"/>
            </a:endParaRPr>
          </a:p>
        </p:txBody>
      </p:sp>
      <p:sp>
        <p:nvSpPr>
          <p:cNvPr id="12" name="TextBox 11">
            <a:extLst>
              <a:ext uri="{FF2B5EF4-FFF2-40B4-BE49-F238E27FC236}">
                <a16:creationId xmlns:a16="http://schemas.microsoft.com/office/drawing/2014/main" id="{5AD24C29-5FDF-8BF9-50B7-47698CDDA79B}"/>
              </a:ext>
            </a:extLst>
          </p:cNvPr>
          <p:cNvSpPr txBox="1"/>
          <p:nvPr/>
        </p:nvSpPr>
        <p:spPr>
          <a:xfrm>
            <a:off x="2246683" y="5520856"/>
            <a:ext cx="681494" cy="253916"/>
          </a:xfrm>
          <a:prstGeom prst="rect">
            <a:avLst/>
          </a:prstGeom>
          <a:solidFill>
            <a:schemeClr val="bg1"/>
          </a:solidFill>
        </p:spPr>
        <p:txBody>
          <a:bodyPr wrap="square" rtlCol="0">
            <a:spAutoFit/>
          </a:bodyPr>
          <a:lstStyle/>
          <a:p>
            <a:r>
              <a:rPr lang="en-GB" sz="1050">
                <a:solidFill>
                  <a:schemeClr val="tx1">
                    <a:lumMod val="50000"/>
                    <a:lumOff val="50000"/>
                  </a:schemeClr>
                </a:solidFill>
              </a:rPr>
              <a:t>Kaynak:</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605"/>
        <p:cNvGrpSpPr/>
        <p:nvPr/>
      </p:nvGrpSpPr>
      <p:grpSpPr>
        <a:xfrm>
          <a:off x="0" y="0"/>
          <a:ext cx="0" cy="0"/>
          <a:chOff x="0" y="0"/>
          <a:chExt cx="0" cy="0"/>
        </a:xfrm>
      </p:grpSpPr>
      <p:sp>
        <p:nvSpPr>
          <p:cNvPr id="1606" name="Google Shape;1606;g2d003a22211_1_244"/>
          <p:cNvSpPr txBox="1"/>
          <p:nvPr/>
        </p:nvSpPr>
        <p:spPr>
          <a:xfrm>
            <a:off x="0" y="1429875"/>
            <a:ext cx="12192000" cy="545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717F"/>
              </a:buClr>
              <a:buSzPts val="2800"/>
              <a:buFont typeface="Arial"/>
              <a:buNone/>
            </a:pPr>
            <a:r>
              <a:rPr lang="en-GB" sz="2800" b="1" i="0" u="none" strike="noStrike" cap="none">
                <a:solidFill>
                  <a:srgbClr val="00717F"/>
                </a:solidFill>
                <a:latin typeface="Comfortaa"/>
                <a:ea typeface="Comfortaa"/>
                <a:cs typeface="Comfortaa"/>
                <a:sym typeface="Comfortaa"/>
              </a:rPr>
              <a:t>AB </a:t>
            </a:r>
            <a:r>
              <a:rPr lang="en-GB" sz="2800" b="1" i="0" u="none" strike="noStrike" cap="none" err="1">
                <a:solidFill>
                  <a:srgbClr val="00717F"/>
                </a:solidFill>
                <a:latin typeface="Comfortaa"/>
                <a:ea typeface="Comfortaa"/>
                <a:cs typeface="Comfortaa"/>
                <a:sym typeface="Comfortaa"/>
              </a:rPr>
              <a:t>Yapay</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Zeka</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Yasası</a:t>
            </a:r>
            <a:r>
              <a:rPr lang="en-GB" sz="2800" b="1" i="0" u="none" strike="noStrike" cap="none">
                <a:solidFill>
                  <a:srgbClr val="00717F"/>
                </a:solidFill>
                <a:latin typeface="Comfortaa"/>
                <a:ea typeface="Comfortaa"/>
                <a:cs typeface="Comfortaa"/>
                <a:sym typeface="Comfortaa"/>
              </a:rPr>
              <a:t> - İlk </a:t>
            </a:r>
            <a:r>
              <a:rPr lang="en-GB" sz="2800" b="1" i="0" u="none" strike="noStrike" cap="none" err="1">
                <a:solidFill>
                  <a:srgbClr val="00717F"/>
                </a:solidFill>
                <a:latin typeface="Comfortaa"/>
                <a:ea typeface="Comfortaa"/>
                <a:cs typeface="Comfortaa"/>
                <a:sym typeface="Comfortaa"/>
              </a:rPr>
              <a:t>yapay</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zeka</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düzenlemesi</a:t>
            </a:r>
            <a:endParaRPr sz="2200" b="0" i="0" u="none" strike="noStrike" cap="none">
              <a:solidFill>
                <a:srgbClr val="00717F"/>
              </a:solidFill>
              <a:latin typeface="Comfortaa"/>
              <a:ea typeface="Comfortaa"/>
              <a:cs typeface="Comfortaa"/>
              <a:sym typeface="Comfortaa"/>
            </a:endParaRPr>
          </a:p>
        </p:txBody>
      </p:sp>
      <p:pic>
        <p:nvPicPr>
          <p:cNvPr id="1607" name="Google Shape;1607;g2d003a22211_1_244"/>
          <p:cNvPicPr preferRelativeResize="0"/>
          <p:nvPr/>
        </p:nvPicPr>
        <p:blipFill rotWithShape="1">
          <a:blip r:embed="rId3">
            <a:alphaModFix/>
          </a:blip>
          <a:srcRect/>
          <a:stretch/>
        </p:blipFill>
        <p:spPr>
          <a:xfrm>
            <a:off x="1321498" y="2082950"/>
            <a:ext cx="9100500" cy="3875975"/>
          </a:xfrm>
          <a:prstGeom prst="rect">
            <a:avLst/>
          </a:prstGeom>
          <a:noFill/>
          <a:ln>
            <a:noFill/>
          </a:ln>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612"/>
        <p:cNvGrpSpPr/>
        <p:nvPr/>
      </p:nvGrpSpPr>
      <p:grpSpPr>
        <a:xfrm>
          <a:off x="0" y="0"/>
          <a:ext cx="0" cy="0"/>
          <a:chOff x="0" y="0"/>
          <a:chExt cx="0" cy="0"/>
        </a:xfrm>
      </p:grpSpPr>
      <p:sp>
        <p:nvSpPr>
          <p:cNvPr id="1613" name="Google Shape;1613;g2d003a22211_1_250"/>
          <p:cNvSpPr txBox="1"/>
          <p:nvPr/>
        </p:nvSpPr>
        <p:spPr>
          <a:xfrm>
            <a:off x="8626500" y="282375"/>
            <a:ext cx="3024000" cy="9327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717F"/>
              </a:buClr>
              <a:buSzPts val="2800"/>
              <a:buFont typeface="Arial"/>
              <a:buNone/>
            </a:pPr>
            <a:r>
              <a:rPr lang="en-GB" sz="2800" b="1" i="0" u="none" strike="noStrike" cap="none">
                <a:solidFill>
                  <a:srgbClr val="00717F"/>
                </a:solidFill>
                <a:latin typeface="Comfortaa"/>
                <a:ea typeface="Comfortaa"/>
                <a:cs typeface="Comfortaa"/>
                <a:sym typeface="Comfortaa"/>
              </a:rPr>
              <a:t>AB </a:t>
            </a:r>
            <a:r>
              <a:rPr lang="en-GB" sz="2800" b="1" i="0" u="none" strike="noStrike" cap="none" err="1">
                <a:solidFill>
                  <a:srgbClr val="00717F"/>
                </a:solidFill>
                <a:latin typeface="Comfortaa"/>
                <a:ea typeface="Comfortaa"/>
                <a:cs typeface="Comfortaa"/>
                <a:sym typeface="Comfortaa"/>
              </a:rPr>
              <a:t>Yapay</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Zeka</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Yasası</a:t>
            </a:r>
            <a:r>
              <a:rPr lang="en-GB" sz="2800" b="1">
                <a:solidFill>
                  <a:srgbClr val="00717F"/>
                </a:solidFill>
                <a:latin typeface="Comfortaa"/>
                <a:ea typeface="Comfortaa"/>
                <a:cs typeface="Comfortaa"/>
                <a:sym typeface="Comfortaa"/>
              </a:rPr>
              <a:t> - </a:t>
            </a:r>
            <a:r>
              <a:rPr lang="en-GB" sz="2800" b="1" i="0" u="none" strike="noStrike" cap="none">
                <a:solidFill>
                  <a:srgbClr val="00717F"/>
                </a:solidFill>
                <a:latin typeface="Comfortaa"/>
                <a:ea typeface="Comfortaa"/>
                <a:cs typeface="Comfortaa"/>
                <a:sym typeface="Comfortaa"/>
              </a:rPr>
              <a:t>İlk </a:t>
            </a:r>
            <a:r>
              <a:rPr lang="en-GB" sz="2800" b="1" i="0" u="none" strike="noStrike" cap="none" err="1">
                <a:solidFill>
                  <a:srgbClr val="00717F"/>
                </a:solidFill>
                <a:latin typeface="Comfortaa"/>
                <a:ea typeface="Comfortaa"/>
                <a:cs typeface="Comfortaa"/>
                <a:sym typeface="Comfortaa"/>
              </a:rPr>
              <a:t>yapay</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zeka</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düzenlemesi</a:t>
            </a:r>
            <a:endParaRPr sz="2200" b="0" i="0" u="none" strike="noStrike" cap="none">
              <a:solidFill>
                <a:srgbClr val="00717F"/>
              </a:solidFill>
              <a:latin typeface="Comfortaa"/>
              <a:ea typeface="Comfortaa"/>
              <a:cs typeface="Comfortaa"/>
              <a:sym typeface="Comfortaa"/>
            </a:endParaRPr>
          </a:p>
        </p:txBody>
      </p:sp>
      <p:pic>
        <p:nvPicPr>
          <p:cNvPr id="1614" name="Google Shape;1614;g2d003a22211_1_250"/>
          <p:cNvPicPr preferRelativeResize="0"/>
          <p:nvPr/>
        </p:nvPicPr>
        <p:blipFill rotWithShape="1">
          <a:blip r:embed="rId3">
            <a:alphaModFix/>
          </a:blip>
          <a:srcRect/>
          <a:stretch/>
        </p:blipFill>
        <p:spPr>
          <a:xfrm>
            <a:off x="229500" y="108000"/>
            <a:ext cx="8127002" cy="5964276"/>
          </a:xfrm>
          <a:prstGeom prst="rect">
            <a:avLst/>
          </a:prstGeom>
          <a:noFill/>
          <a:ln>
            <a:noFill/>
          </a:ln>
        </p:spPr>
      </p:pic>
      <p:sp>
        <p:nvSpPr>
          <p:cNvPr id="1615" name="Google Shape;1615;g2d003a22211_1_250"/>
          <p:cNvSpPr txBox="1"/>
          <p:nvPr/>
        </p:nvSpPr>
        <p:spPr>
          <a:xfrm>
            <a:off x="8112750" y="5518175"/>
            <a:ext cx="4051500" cy="554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600"/>
              </a:spcBef>
              <a:spcAft>
                <a:spcPts val="0"/>
              </a:spcAft>
              <a:buClr>
                <a:srgbClr val="000000"/>
              </a:buClr>
              <a:buSzPts val="800"/>
              <a:buFont typeface="Arial"/>
              <a:buNone/>
            </a:pPr>
            <a:r>
              <a:rPr lang="en" sz="800" b="1" i="0" u="none" strike="noStrike" cap="none">
                <a:solidFill>
                  <a:srgbClr val="073763"/>
                </a:solidFill>
                <a:latin typeface="Comfortaa"/>
                <a:ea typeface="Comfortaa"/>
                <a:cs typeface="Comfortaa"/>
                <a:sym typeface="Comfortaa"/>
              </a:rPr>
              <a:t>Source: Díaz-Rodríguez, N;  Connecting the dots in trustworthy Artificial Intelligence: From AI principles, ethics, and key requirements to responsible AI systems and regulation, Information Fusion, Vol. 99, 2023.</a:t>
            </a:r>
            <a:endParaRPr sz="800" b="1" i="0" u="none" strike="noStrike" cap="none">
              <a:solidFill>
                <a:srgbClr val="073763"/>
              </a:solidFill>
              <a:latin typeface="Comfortaa"/>
              <a:ea typeface="Comfortaa"/>
              <a:cs typeface="Comfortaa"/>
              <a:sym typeface="Comfortaa"/>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620"/>
        <p:cNvGrpSpPr/>
        <p:nvPr/>
      </p:nvGrpSpPr>
      <p:grpSpPr>
        <a:xfrm>
          <a:off x="0" y="0"/>
          <a:ext cx="0" cy="0"/>
          <a:chOff x="0" y="0"/>
          <a:chExt cx="0" cy="0"/>
        </a:xfrm>
      </p:grpSpPr>
      <p:sp>
        <p:nvSpPr>
          <p:cNvPr id="1621" name="Google Shape;1621;g2d003a22211_1_257"/>
          <p:cNvSpPr txBox="1"/>
          <p:nvPr/>
        </p:nvSpPr>
        <p:spPr>
          <a:xfrm>
            <a:off x="742500" y="2266875"/>
            <a:ext cx="3485034" cy="9327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717F"/>
              </a:buClr>
              <a:buSzPts val="2800"/>
              <a:buFont typeface="Arial"/>
              <a:buNone/>
            </a:pPr>
            <a:r>
              <a:rPr lang="en-GB" sz="2800" b="1" i="0" u="none" strike="noStrike" cap="none">
                <a:solidFill>
                  <a:srgbClr val="00717F"/>
                </a:solidFill>
                <a:latin typeface="Comfortaa"/>
                <a:ea typeface="Comfortaa"/>
                <a:cs typeface="Comfortaa"/>
                <a:sym typeface="Comfortaa"/>
              </a:rPr>
              <a:t>AB </a:t>
            </a:r>
            <a:r>
              <a:rPr lang="en-GB" sz="2800" b="1" i="0" u="none" strike="noStrike" cap="none" err="1">
                <a:solidFill>
                  <a:srgbClr val="00717F"/>
                </a:solidFill>
                <a:latin typeface="Comfortaa"/>
                <a:ea typeface="Comfortaa"/>
                <a:cs typeface="Comfortaa"/>
                <a:sym typeface="Comfortaa"/>
              </a:rPr>
              <a:t>Yapay</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Zeka</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Yasası</a:t>
            </a:r>
            <a:r>
              <a:rPr lang="en-GB" sz="2800" b="1" i="0" u="none" strike="noStrike" cap="none">
                <a:solidFill>
                  <a:srgbClr val="00717F"/>
                </a:solidFill>
                <a:latin typeface="Comfortaa"/>
                <a:ea typeface="Comfortaa"/>
                <a:cs typeface="Comfortaa"/>
                <a:sym typeface="Comfortaa"/>
              </a:rPr>
              <a:t> - İlk </a:t>
            </a:r>
            <a:r>
              <a:rPr lang="en-GB" sz="2800" b="1" i="0" u="none" strike="noStrike" cap="none" err="1">
                <a:solidFill>
                  <a:srgbClr val="00717F"/>
                </a:solidFill>
                <a:latin typeface="Comfortaa"/>
                <a:ea typeface="Comfortaa"/>
                <a:cs typeface="Comfortaa"/>
                <a:sym typeface="Comfortaa"/>
              </a:rPr>
              <a:t>yapay</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zeka</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düzenlemesi</a:t>
            </a:r>
            <a:endParaRPr sz="2200" b="0" i="0" u="none" strike="noStrike" cap="none">
              <a:solidFill>
                <a:srgbClr val="00717F"/>
              </a:solidFill>
              <a:latin typeface="Comfortaa"/>
              <a:ea typeface="Comfortaa"/>
              <a:cs typeface="Comfortaa"/>
              <a:sym typeface="Comfortaa"/>
            </a:endParaRPr>
          </a:p>
        </p:txBody>
      </p:sp>
      <p:pic>
        <p:nvPicPr>
          <p:cNvPr id="1622" name="Google Shape;1622;g2d003a22211_1_257"/>
          <p:cNvPicPr preferRelativeResize="0"/>
          <p:nvPr/>
        </p:nvPicPr>
        <p:blipFill rotWithShape="1">
          <a:blip r:embed="rId3">
            <a:alphaModFix/>
          </a:blip>
          <a:srcRect/>
          <a:stretch/>
        </p:blipFill>
        <p:spPr>
          <a:xfrm>
            <a:off x="5035500" y="1443323"/>
            <a:ext cx="7033498" cy="3781178"/>
          </a:xfrm>
          <a:prstGeom prst="rect">
            <a:avLst/>
          </a:prstGeom>
          <a:noFill/>
          <a:ln>
            <a:noFill/>
          </a:ln>
        </p:spPr>
      </p:pic>
      <p:sp>
        <p:nvSpPr>
          <p:cNvPr id="1623" name="Google Shape;1623;g2d003a22211_1_257"/>
          <p:cNvSpPr txBox="1"/>
          <p:nvPr/>
        </p:nvSpPr>
        <p:spPr>
          <a:xfrm>
            <a:off x="5035500" y="5419250"/>
            <a:ext cx="70335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600"/>
              </a:spcBef>
              <a:spcAft>
                <a:spcPts val="0"/>
              </a:spcAft>
              <a:buClr>
                <a:srgbClr val="000000"/>
              </a:buClr>
              <a:buSzPts val="1000"/>
              <a:buFont typeface="Arial"/>
              <a:buNone/>
            </a:pPr>
            <a:r>
              <a:rPr lang="en" sz="1000" b="1" i="0" u="none" strike="noStrike" cap="none">
                <a:solidFill>
                  <a:srgbClr val="073763"/>
                </a:solidFill>
                <a:latin typeface="Comfortaa"/>
                <a:ea typeface="Comfortaa"/>
                <a:cs typeface="Comfortaa"/>
                <a:sym typeface="Comfortaa"/>
              </a:rPr>
              <a:t>Source: Díaz-Rodríguez, N;  Connecting the dots in trustworthy Artificial Intelligence: From AI principles, ethics, and key requirements to responsible AI systems and regulation, Information Fusion, Vol. 99, 2023.</a:t>
            </a:r>
            <a:endParaRPr sz="1000" b="1" i="0" u="none" strike="noStrike" cap="none">
              <a:solidFill>
                <a:srgbClr val="073763"/>
              </a:solidFill>
              <a:latin typeface="Comfortaa"/>
              <a:ea typeface="Comfortaa"/>
              <a:cs typeface="Comfortaa"/>
              <a:sym typeface="Comfortaa"/>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628"/>
        <p:cNvGrpSpPr/>
        <p:nvPr/>
      </p:nvGrpSpPr>
      <p:grpSpPr>
        <a:xfrm>
          <a:off x="0" y="0"/>
          <a:ext cx="0" cy="0"/>
          <a:chOff x="0" y="0"/>
          <a:chExt cx="0" cy="0"/>
        </a:xfrm>
      </p:grpSpPr>
      <p:sp>
        <p:nvSpPr>
          <p:cNvPr id="1629" name="Google Shape;1629;g2d003a22211_1_264"/>
          <p:cNvSpPr txBox="1"/>
          <p:nvPr/>
        </p:nvSpPr>
        <p:spPr>
          <a:xfrm>
            <a:off x="742499" y="2266875"/>
            <a:ext cx="3785659" cy="9327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800" b="1" i="0" u="none" strike="noStrike" cap="none">
                <a:solidFill>
                  <a:srgbClr val="00717F"/>
                </a:solidFill>
                <a:latin typeface="Comfortaa"/>
                <a:ea typeface="Comfortaa"/>
                <a:cs typeface="Comfortaa"/>
                <a:sym typeface="Comfortaa"/>
              </a:rPr>
              <a:t>AB </a:t>
            </a:r>
            <a:r>
              <a:rPr lang="en-GB" sz="2800" b="1" i="0" u="none" strike="noStrike" cap="none" err="1">
                <a:solidFill>
                  <a:srgbClr val="00717F"/>
                </a:solidFill>
                <a:latin typeface="Comfortaa"/>
                <a:ea typeface="Comfortaa"/>
                <a:cs typeface="Comfortaa"/>
                <a:sym typeface="Comfortaa"/>
              </a:rPr>
              <a:t>Yapay</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Zeka</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Yasası</a:t>
            </a:r>
            <a:r>
              <a:rPr lang="en-GB" sz="2800" b="1" i="0" u="none" strike="noStrike" cap="none">
                <a:solidFill>
                  <a:srgbClr val="00717F"/>
                </a:solidFill>
                <a:latin typeface="Comfortaa"/>
                <a:ea typeface="Comfortaa"/>
                <a:cs typeface="Comfortaa"/>
                <a:sym typeface="Comfortaa"/>
              </a:rPr>
              <a:t> - İlk </a:t>
            </a:r>
            <a:r>
              <a:rPr lang="en-GB" sz="2800" b="1" i="0" u="none" strike="noStrike" cap="none" err="1">
                <a:solidFill>
                  <a:srgbClr val="00717F"/>
                </a:solidFill>
                <a:latin typeface="Comfortaa"/>
                <a:ea typeface="Comfortaa"/>
                <a:cs typeface="Comfortaa"/>
                <a:sym typeface="Comfortaa"/>
              </a:rPr>
              <a:t>yapay</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zeka</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düzenlemesi</a:t>
            </a:r>
            <a:endParaRPr sz="2200" b="0" i="0" u="none" strike="noStrike" cap="none">
              <a:solidFill>
                <a:srgbClr val="00717F"/>
              </a:solidFill>
              <a:latin typeface="Comfortaa"/>
              <a:ea typeface="Comfortaa"/>
              <a:cs typeface="Comfortaa"/>
              <a:sym typeface="Comfortaa"/>
            </a:endParaRPr>
          </a:p>
        </p:txBody>
      </p:sp>
      <p:pic>
        <p:nvPicPr>
          <p:cNvPr id="1630" name="Google Shape;1630;g2d003a22211_1_264"/>
          <p:cNvPicPr preferRelativeResize="0"/>
          <p:nvPr/>
        </p:nvPicPr>
        <p:blipFill rotWithShape="1">
          <a:blip r:embed="rId3">
            <a:alphaModFix/>
          </a:blip>
          <a:srcRect/>
          <a:stretch/>
        </p:blipFill>
        <p:spPr>
          <a:xfrm>
            <a:off x="4755900" y="1407975"/>
            <a:ext cx="7288924" cy="4100026"/>
          </a:xfrm>
          <a:prstGeom prst="rect">
            <a:avLst/>
          </a:prstGeom>
          <a:noFill/>
          <a:ln>
            <a:noFill/>
          </a:ln>
        </p:spPr>
      </p:pic>
      <p:sp>
        <p:nvSpPr>
          <p:cNvPr id="1631" name="Google Shape;1631;g2d003a22211_1_264"/>
          <p:cNvSpPr txBox="1"/>
          <p:nvPr/>
        </p:nvSpPr>
        <p:spPr>
          <a:xfrm>
            <a:off x="4887000" y="5432750"/>
            <a:ext cx="70335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600"/>
              </a:spcBef>
              <a:spcAft>
                <a:spcPts val="0"/>
              </a:spcAft>
              <a:buClr>
                <a:srgbClr val="000000"/>
              </a:buClr>
              <a:buSzPts val="1000"/>
              <a:buFont typeface="Arial"/>
              <a:buNone/>
            </a:pPr>
            <a:r>
              <a:rPr lang="en" sz="1000" b="1" i="0" u="none" strike="noStrike" cap="none">
                <a:solidFill>
                  <a:srgbClr val="073763"/>
                </a:solidFill>
                <a:latin typeface="Comfortaa"/>
                <a:ea typeface="Comfortaa"/>
                <a:cs typeface="Comfortaa"/>
                <a:sym typeface="Comfortaa"/>
              </a:rPr>
              <a:t>Source: Díaz-Rodríguez, N;  Connecting the dots in trustworthy Artificial Intelligence: From AI principles, ethics, and key requirements to responsible AI systems and regulation, Information Fusion, Vol. 99, 2023.</a:t>
            </a:r>
            <a:endParaRPr sz="1000" b="1" i="0" u="none" strike="noStrike" cap="none">
              <a:solidFill>
                <a:srgbClr val="073763"/>
              </a:solidFill>
              <a:latin typeface="Comfortaa"/>
              <a:ea typeface="Comfortaa"/>
              <a:cs typeface="Comfortaa"/>
              <a:sym typeface="Comforta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g2cff6335890_4_237"/>
          <p:cNvSpPr/>
          <p:nvPr/>
        </p:nvSpPr>
        <p:spPr>
          <a:xfrm>
            <a:off x="2023500" y="1937675"/>
            <a:ext cx="3225900" cy="2152800"/>
          </a:xfrm>
          <a:prstGeom prst="rect">
            <a:avLst/>
          </a:prstGeom>
          <a:noFill/>
          <a:ln>
            <a:noFill/>
          </a:ln>
        </p:spPr>
        <p:txBody>
          <a:bodyPr spcFirstLastPara="1" wrap="square" lIns="91425" tIns="45700" rIns="91425" bIns="45700" anchor="t" anchorCtr="0">
            <a:noAutofit/>
          </a:bodyPr>
          <a:lstStyle/>
          <a:p>
            <a:pPr marL="285750" marR="0" lvl="0" indent="-171450" algn="l" rtl="0">
              <a:lnSpc>
                <a:spcPct val="100000"/>
              </a:lnSpc>
              <a:spcBef>
                <a:spcPts val="0"/>
              </a:spcBef>
              <a:spcAft>
                <a:spcPts val="0"/>
              </a:spcAft>
              <a:buClr>
                <a:srgbClr val="000000"/>
              </a:buClr>
              <a:buSzPts val="1600"/>
              <a:buFont typeface="Comfortaa"/>
              <a:buNone/>
            </a:pPr>
            <a:endParaRPr sz="1800" b="0" i="0" u="none" strike="noStrike" cap="none">
              <a:solidFill>
                <a:srgbClr val="000000"/>
              </a:solidFill>
              <a:latin typeface="Comfortaa"/>
              <a:ea typeface="Comfortaa"/>
              <a:cs typeface="Comfortaa"/>
              <a:sym typeface="Comfortaa"/>
            </a:endParaRPr>
          </a:p>
          <a:p>
            <a:pPr marL="285750" marR="0" lvl="0" indent="-171450" algn="l" rtl="0">
              <a:lnSpc>
                <a:spcPct val="100000"/>
              </a:lnSpc>
              <a:spcBef>
                <a:spcPts val="0"/>
              </a:spcBef>
              <a:spcAft>
                <a:spcPts val="0"/>
              </a:spcAft>
              <a:buClr>
                <a:srgbClr val="000000"/>
              </a:buClr>
              <a:buSzPts val="1800"/>
              <a:buFont typeface="Comfortaa"/>
              <a:buNone/>
            </a:pPr>
            <a:endParaRPr sz="1800" b="0" i="0" u="none" strike="noStrike" cap="none">
              <a:solidFill>
                <a:srgbClr val="000000"/>
              </a:solidFill>
              <a:latin typeface="Comfortaa"/>
              <a:ea typeface="Comfortaa"/>
              <a:cs typeface="Comfortaa"/>
              <a:sym typeface="Comfortaa"/>
            </a:endParaRPr>
          </a:p>
        </p:txBody>
      </p:sp>
      <p:sp>
        <p:nvSpPr>
          <p:cNvPr id="354" name="Google Shape;354;g2cff6335890_4_237"/>
          <p:cNvSpPr/>
          <p:nvPr/>
        </p:nvSpPr>
        <p:spPr>
          <a:xfrm>
            <a:off x="7768500" y="1937675"/>
            <a:ext cx="2323500" cy="2301300"/>
          </a:xfrm>
          <a:prstGeom prst="rect">
            <a:avLst/>
          </a:prstGeom>
          <a:noFill/>
          <a:ln>
            <a:noFill/>
          </a:ln>
        </p:spPr>
        <p:txBody>
          <a:bodyPr spcFirstLastPara="1" wrap="square" lIns="91425" tIns="45700" rIns="91425" bIns="45700" anchor="t" anchorCtr="0">
            <a:noAutofit/>
          </a:bodyPr>
          <a:lstStyle/>
          <a:p>
            <a:pPr marL="285750" marR="0" lvl="0" indent="-171450" algn="l" rtl="0">
              <a:lnSpc>
                <a:spcPct val="100000"/>
              </a:lnSpc>
              <a:spcBef>
                <a:spcPts val="0"/>
              </a:spcBef>
              <a:spcAft>
                <a:spcPts val="0"/>
              </a:spcAft>
              <a:buClr>
                <a:srgbClr val="000000"/>
              </a:buClr>
              <a:buSzPts val="1600"/>
              <a:buFont typeface="Comfortaa"/>
              <a:buNone/>
            </a:pPr>
            <a:endParaRPr sz="1800" b="0" i="0" u="none" strike="noStrike" cap="none">
              <a:solidFill>
                <a:srgbClr val="000000"/>
              </a:solidFill>
              <a:latin typeface="Comfortaa"/>
              <a:ea typeface="Comfortaa"/>
              <a:cs typeface="Comfortaa"/>
              <a:sym typeface="Comfortaa"/>
            </a:endParaRPr>
          </a:p>
          <a:p>
            <a:pPr marL="285750" marR="0" lvl="0" indent="-171450" algn="l" rtl="0">
              <a:lnSpc>
                <a:spcPct val="100000"/>
              </a:lnSpc>
              <a:spcBef>
                <a:spcPts val="0"/>
              </a:spcBef>
              <a:spcAft>
                <a:spcPts val="0"/>
              </a:spcAft>
              <a:buClr>
                <a:srgbClr val="000000"/>
              </a:buClr>
              <a:buSzPts val="1800"/>
              <a:buFont typeface="Comfortaa"/>
              <a:buNone/>
            </a:pPr>
            <a:endParaRPr sz="1800" b="0" i="0" u="none" strike="noStrike" cap="none">
              <a:solidFill>
                <a:srgbClr val="000000"/>
              </a:solidFill>
              <a:latin typeface="Comfortaa"/>
              <a:ea typeface="Comfortaa"/>
              <a:cs typeface="Comfortaa"/>
              <a:sym typeface="Comfortaa"/>
            </a:endParaRPr>
          </a:p>
        </p:txBody>
      </p:sp>
      <p:grpSp>
        <p:nvGrpSpPr>
          <p:cNvPr id="355" name="Google Shape;355;g2cff6335890_4_237"/>
          <p:cNvGrpSpPr/>
          <p:nvPr/>
        </p:nvGrpSpPr>
        <p:grpSpPr>
          <a:xfrm>
            <a:off x="7290755" y="1542043"/>
            <a:ext cx="1336675" cy="1531620"/>
            <a:chOff x="6374891" y="2141220"/>
            <a:chExt cx="1336675" cy="1531620"/>
          </a:xfrm>
        </p:grpSpPr>
        <p:sp>
          <p:nvSpPr>
            <p:cNvPr id="356" name="Google Shape;356;g2cff6335890_4_237"/>
            <p:cNvSpPr/>
            <p:nvPr/>
          </p:nvSpPr>
          <p:spPr>
            <a:xfrm>
              <a:off x="6388607" y="2153412"/>
              <a:ext cx="1310640" cy="1507490"/>
            </a:xfrm>
            <a:custGeom>
              <a:avLst/>
              <a:gdLst/>
              <a:ahLst/>
              <a:cxnLst/>
              <a:rect l="l" t="t" r="r" b="b"/>
              <a:pathLst>
                <a:path w="1310640" h="1507489" extrusionOk="0">
                  <a:moveTo>
                    <a:pt x="655320" y="1507236"/>
                  </a:moveTo>
                  <a:lnTo>
                    <a:pt x="0" y="1179576"/>
                  </a:lnTo>
                  <a:lnTo>
                    <a:pt x="0" y="327660"/>
                  </a:lnTo>
                  <a:lnTo>
                    <a:pt x="655320" y="0"/>
                  </a:lnTo>
                  <a:lnTo>
                    <a:pt x="1310640" y="327660"/>
                  </a:lnTo>
                  <a:lnTo>
                    <a:pt x="1310640" y="1179576"/>
                  </a:lnTo>
                  <a:lnTo>
                    <a:pt x="655320" y="1507236"/>
                  </a:lnTo>
                  <a:close/>
                </a:path>
              </a:pathLst>
            </a:custGeom>
            <a:solidFill>
              <a:srgbClr val="4F80BC"/>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57" name="Google Shape;357;g2cff6335890_4_237"/>
            <p:cNvSpPr/>
            <p:nvPr/>
          </p:nvSpPr>
          <p:spPr>
            <a:xfrm>
              <a:off x="6374891" y="2141220"/>
              <a:ext cx="1336675" cy="1531620"/>
            </a:xfrm>
            <a:custGeom>
              <a:avLst/>
              <a:gdLst/>
              <a:ahLst/>
              <a:cxnLst/>
              <a:rect l="l" t="t" r="r" b="b"/>
              <a:pathLst>
                <a:path w="1336675" h="1531620" extrusionOk="0">
                  <a:moveTo>
                    <a:pt x="670560" y="1531620"/>
                  </a:moveTo>
                  <a:lnTo>
                    <a:pt x="665988" y="1531620"/>
                  </a:lnTo>
                  <a:lnTo>
                    <a:pt x="7619" y="1202436"/>
                  </a:lnTo>
                  <a:lnTo>
                    <a:pt x="3047" y="1200912"/>
                  </a:lnTo>
                  <a:lnTo>
                    <a:pt x="0" y="1196340"/>
                  </a:lnTo>
                  <a:lnTo>
                    <a:pt x="0" y="335280"/>
                  </a:lnTo>
                  <a:lnTo>
                    <a:pt x="3047" y="330708"/>
                  </a:lnTo>
                  <a:lnTo>
                    <a:pt x="7619" y="329184"/>
                  </a:lnTo>
                  <a:lnTo>
                    <a:pt x="665988" y="0"/>
                  </a:lnTo>
                  <a:lnTo>
                    <a:pt x="670560" y="0"/>
                  </a:lnTo>
                  <a:lnTo>
                    <a:pt x="719327" y="24384"/>
                  </a:lnTo>
                  <a:lnTo>
                    <a:pt x="662940" y="24384"/>
                  </a:lnTo>
                  <a:lnTo>
                    <a:pt x="668274" y="27051"/>
                  </a:lnTo>
                  <a:lnTo>
                    <a:pt x="42671" y="339852"/>
                  </a:lnTo>
                  <a:lnTo>
                    <a:pt x="25908" y="339852"/>
                  </a:lnTo>
                  <a:lnTo>
                    <a:pt x="18287" y="352044"/>
                  </a:lnTo>
                  <a:lnTo>
                    <a:pt x="25908" y="352044"/>
                  </a:lnTo>
                  <a:lnTo>
                    <a:pt x="25908" y="1179576"/>
                  </a:lnTo>
                  <a:lnTo>
                    <a:pt x="18287" y="1179576"/>
                  </a:lnTo>
                  <a:lnTo>
                    <a:pt x="25908" y="1191768"/>
                  </a:lnTo>
                  <a:lnTo>
                    <a:pt x="42671" y="1191768"/>
                  </a:lnTo>
                  <a:lnTo>
                    <a:pt x="668274" y="1504569"/>
                  </a:lnTo>
                  <a:lnTo>
                    <a:pt x="662940" y="1507236"/>
                  </a:lnTo>
                  <a:lnTo>
                    <a:pt x="719327" y="1507236"/>
                  </a:lnTo>
                  <a:lnTo>
                    <a:pt x="670560" y="1531620"/>
                  </a:lnTo>
                  <a:close/>
                </a:path>
                <a:path w="1336675" h="1531620" extrusionOk="0">
                  <a:moveTo>
                    <a:pt x="668274" y="27051"/>
                  </a:moveTo>
                  <a:lnTo>
                    <a:pt x="662940" y="24384"/>
                  </a:lnTo>
                  <a:lnTo>
                    <a:pt x="673608" y="24384"/>
                  </a:lnTo>
                  <a:lnTo>
                    <a:pt x="668274" y="27051"/>
                  </a:lnTo>
                  <a:close/>
                </a:path>
                <a:path w="1336675" h="1531620" extrusionOk="0">
                  <a:moveTo>
                    <a:pt x="1310640" y="348233"/>
                  </a:moveTo>
                  <a:lnTo>
                    <a:pt x="668274" y="27051"/>
                  </a:lnTo>
                  <a:lnTo>
                    <a:pt x="673608" y="24384"/>
                  </a:lnTo>
                  <a:lnTo>
                    <a:pt x="719327" y="24384"/>
                  </a:lnTo>
                  <a:lnTo>
                    <a:pt x="1328928" y="329184"/>
                  </a:lnTo>
                  <a:lnTo>
                    <a:pt x="1333500" y="330708"/>
                  </a:lnTo>
                  <a:lnTo>
                    <a:pt x="1336548" y="335280"/>
                  </a:lnTo>
                  <a:lnTo>
                    <a:pt x="1336548" y="339852"/>
                  </a:lnTo>
                  <a:lnTo>
                    <a:pt x="1310640" y="339852"/>
                  </a:lnTo>
                  <a:lnTo>
                    <a:pt x="1310640" y="348233"/>
                  </a:lnTo>
                  <a:close/>
                </a:path>
                <a:path w="1336675" h="1531620" extrusionOk="0">
                  <a:moveTo>
                    <a:pt x="18287" y="352044"/>
                  </a:moveTo>
                  <a:lnTo>
                    <a:pt x="25908" y="339852"/>
                  </a:lnTo>
                  <a:lnTo>
                    <a:pt x="25908" y="348233"/>
                  </a:lnTo>
                  <a:lnTo>
                    <a:pt x="18287" y="352044"/>
                  </a:lnTo>
                  <a:close/>
                </a:path>
                <a:path w="1336675" h="1531620" extrusionOk="0">
                  <a:moveTo>
                    <a:pt x="25908" y="348233"/>
                  </a:moveTo>
                  <a:lnTo>
                    <a:pt x="25908" y="339852"/>
                  </a:lnTo>
                  <a:lnTo>
                    <a:pt x="42671" y="339852"/>
                  </a:lnTo>
                  <a:lnTo>
                    <a:pt x="25908" y="348233"/>
                  </a:lnTo>
                  <a:close/>
                </a:path>
                <a:path w="1336675" h="1531620" extrusionOk="0">
                  <a:moveTo>
                    <a:pt x="1318260" y="352044"/>
                  </a:moveTo>
                  <a:lnTo>
                    <a:pt x="1310640" y="348233"/>
                  </a:lnTo>
                  <a:lnTo>
                    <a:pt x="1310640" y="339852"/>
                  </a:lnTo>
                  <a:lnTo>
                    <a:pt x="1318260" y="352044"/>
                  </a:lnTo>
                  <a:close/>
                </a:path>
                <a:path w="1336675" h="1531620" extrusionOk="0">
                  <a:moveTo>
                    <a:pt x="1336548" y="352044"/>
                  </a:moveTo>
                  <a:lnTo>
                    <a:pt x="1318260" y="352044"/>
                  </a:lnTo>
                  <a:lnTo>
                    <a:pt x="1310640" y="339852"/>
                  </a:lnTo>
                  <a:lnTo>
                    <a:pt x="1336548" y="339852"/>
                  </a:lnTo>
                  <a:lnTo>
                    <a:pt x="1336548" y="352044"/>
                  </a:lnTo>
                  <a:close/>
                </a:path>
                <a:path w="1336675" h="1531620" extrusionOk="0">
                  <a:moveTo>
                    <a:pt x="25908" y="352044"/>
                  </a:moveTo>
                  <a:lnTo>
                    <a:pt x="18287" y="352044"/>
                  </a:lnTo>
                  <a:lnTo>
                    <a:pt x="25908" y="348233"/>
                  </a:lnTo>
                  <a:lnTo>
                    <a:pt x="25908" y="352044"/>
                  </a:lnTo>
                  <a:close/>
                </a:path>
                <a:path w="1336675" h="1531620" extrusionOk="0">
                  <a:moveTo>
                    <a:pt x="1310640" y="1183386"/>
                  </a:moveTo>
                  <a:lnTo>
                    <a:pt x="1310640" y="348233"/>
                  </a:lnTo>
                  <a:lnTo>
                    <a:pt x="1318260" y="352044"/>
                  </a:lnTo>
                  <a:lnTo>
                    <a:pt x="1336548" y="352044"/>
                  </a:lnTo>
                  <a:lnTo>
                    <a:pt x="1336548" y="1179576"/>
                  </a:lnTo>
                  <a:lnTo>
                    <a:pt x="1318260" y="1179576"/>
                  </a:lnTo>
                  <a:lnTo>
                    <a:pt x="1310640" y="1183386"/>
                  </a:lnTo>
                  <a:close/>
                </a:path>
                <a:path w="1336675" h="1531620" extrusionOk="0">
                  <a:moveTo>
                    <a:pt x="25908" y="1191768"/>
                  </a:moveTo>
                  <a:lnTo>
                    <a:pt x="18287" y="1179576"/>
                  </a:lnTo>
                  <a:lnTo>
                    <a:pt x="25908" y="1183386"/>
                  </a:lnTo>
                  <a:lnTo>
                    <a:pt x="25908" y="1191768"/>
                  </a:lnTo>
                  <a:close/>
                </a:path>
                <a:path w="1336675" h="1531620" extrusionOk="0">
                  <a:moveTo>
                    <a:pt x="25908" y="1183386"/>
                  </a:moveTo>
                  <a:lnTo>
                    <a:pt x="18287" y="1179576"/>
                  </a:lnTo>
                  <a:lnTo>
                    <a:pt x="25908" y="1179576"/>
                  </a:lnTo>
                  <a:lnTo>
                    <a:pt x="25908" y="1183386"/>
                  </a:lnTo>
                  <a:close/>
                </a:path>
                <a:path w="1336675" h="1531620" extrusionOk="0">
                  <a:moveTo>
                    <a:pt x="1310640" y="1191768"/>
                  </a:moveTo>
                  <a:lnTo>
                    <a:pt x="1310640" y="1183386"/>
                  </a:lnTo>
                  <a:lnTo>
                    <a:pt x="1318260" y="1179576"/>
                  </a:lnTo>
                  <a:lnTo>
                    <a:pt x="1310640" y="1191768"/>
                  </a:lnTo>
                  <a:close/>
                </a:path>
                <a:path w="1336675" h="1531620" extrusionOk="0">
                  <a:moveTo>
                    <a:pt x="1336548" y="1191768"/>
                  </a:moveTo>
                  <a:lnTo>
                    <a:pt x="1310640" y="1191768"/>
                  </a:lnTo>
                  <a:lnTo>
                    <a:pt x="1318260" y="1179576"/>
                  </a:lnTo>
                  <a:lnTo>
                    <a:pt x="1336548" y="1179576"/>
                  </a:lnTo>
                  <a:lnTo>
                    <a:pt x="1336548" y="1191768"/>
                  </a:lnTo>
                  <a:close/>
                </a:path>
                <a:path w="1336675" h="1531620" extrusionOk="0">
                  <a:moveTo>
                    <a:pt x="719327" y="1507236"/>
                  </a:moveTo>
                  <a:lnTo>
                    <a:pt x="673608" y="1507236"/>
                  </a:lnTo>
                  <a:lnTo>
                    <a:pt x="668274" y="1504569"/>
                  </a:lnTo>
                  <a:lnTo>
                    <a:pt x="1310640" y="1183386"/>
                  </a:lnTo>
                  <a:lnTo>
                    <a:pt x="1310640" y="1191768"/>
                  </a:lnTo>
                  <a:lnTo>
                    <a:pt x="1336548" y="1191768"/>
                  </a:lnTo>
                  <a:lnTo>
                    <a:pt x="1336548" y="1196340"/>
                  </a:lnTo>
                  <a:lnTo>
                    <a:pt x="1333500" y="1200912"/>
                  </a:lnTo>
                  <a:lnTo>
                    <a:pt x="1328928" y="1202436"/>
                  </a:lnTo>
                  <a:lnTo>
                    <a:pt x="719327" y="1507236"/>
                  </a:lnTo>
                  <a:close/>
                </a:path>
                <a:path w="1336675" h="1531620" extrusionOk="0">
                  <a:moveTo>
                    <a:pt x="42671" y="1191768"/>
                  </a:moveTo>
                  <a:lnTo>
                    <a:pt x="25908" y="1191768"/>
                  </a:lnTo>
                  <a:lnTo>
                    <a:pt x="25908" y="1183386"/>
                  </a:lnTo>
                  <a:lnTo>
                    <a:pt x="42671" y="1191768"/>
                  </a:lnTo>
                  <a:close/>
                </a:path>
                <a:path w="1336675" h="1531620" extrusionOk="0">
                  <a:moveTo>
                    <a:pt x="673608" y="1507236"/>
                  </a:moveTo>
                  <a:lnTo>
                    <a:pt x="662940" y="1507236"/>
                  </a:lnTo>
                  <a:lnTo>
                    <a:pt x="668274" y="1504569"/>
                  </a:lnTo>
                  <a:lnTo>
                    <a:pt x="673608" y="1507236"/>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58" name="Google Shape;358;g2cff6335890_4_237"/>
          <p:cNvSpPr txBox="1"/>
          <p:nvPr/>
        </p:nvSpPr>
        <p:spPr>
          <a:xfrm>
            <a:off x="7649543" y="2160678"/>
            <a:ext cx="736558" cy="243656"/>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500" b="0" i="0" u="none" strike="noStrike" cap="none" err="1">
                <a:solidFill>
                  <a:srgbClr val="FFFFFF"/>
                </a:solidFill>
                <a:latin typeface="Calibri"/>
                <a:ea typeface="Calibri"/>
                <a:cs typeface="Calibri"/>
                <a:sym typeface="Calibri"/>
              </a:rPr>
              <a:t>Yürümek</a:t>
            </a:r>
            <a:endParaRPr sz="1500" b="0" i="0" u="none" strike="noStrike" cap="none">
              <a:solidFill>
                <a:srgbClr val="000000"/>
              </a:solidFill>
              <a:latin typeface="Calibri"/>
              <a:ea typeface="Calibri"/>
              <a:cs typeface="Calibri"/>
              <a:sym typeface="Calibri"/>
            </a:endParaRPr>
          </a:p>
        </p:txBody>
      </p:sp>
      <p:grpSp>
        <p:nvGrpSpPr>
          <p:cNvPr id="359" name="Google Shape;359;g2cff6335890_4_237"/>
          <p:cNvGrpSpPr/>
          <p:nvPr/>
        </p:nvGrpSpPr>
        <p:grpSpPr>
          <a:xfrm>
            <a:off x="5877230" y="1466966"/>
            <a:ext cx="2040763" cy="2810256"/>
            <a:chOff x="4960619" y="2141220"/>
            <a:chExt cx="2040763" cy="2810256"/>
          </a:xfrm>
        </p:grpSpPr>
        <p:sp>
          <p:nvSpPr>
            <p:cNvPr id="360" name="Google Shape;360;g2cff6335890_4_237"/>
            <p:cNvSpPr/>
            <p:nvPr/>
          </p:nvSpPr>
          <p:spPr>
            <a:xfrm>
              <a:off x="4972811" y="2153412"/>
              <a:ext cx="1310640" cy="1507490"/>
            </a:xfrm>
            <a:custGeom>
              <a:avLst/>
              <a:gdLst/>
              <a:ahLst/>
              <a:cxnLst/>
              <a:rect l="l" t="t" r="r" b="b"/>
              <a:pathLst>
                <a:path w="1310639" h="1507489" extrusionOk="0">
                  <a:moveTo>
                    <a:pt x="655319" y="1507236"/>
                  </a:moveTo>
                  <a:lnTo>
                    <a:pt x="0" y="1179576"/>
                  </a:lnTo>
                  <a:lnTo>
                    <a:pt x="0" y="327660"/>
                  </a:lnTo>
                  <a:lnTo>
                    <a:pt x="655319" y="0"/>
                  </a:lnTo>
                  <a:lnTo>
                    <a:pt x="1310639" y="327660"/>
                  </a:lnTo>
                  <a:lnTo>
                    <a:pt x="1310639" y="1179576"/>
                  </a:lnTo>
                  <a:lnTo>
                    <a:pt x="655319" y="1507236"/>
                  </a:lnTo>
                  <a:close/>
                </a:path>
              </a:pathLst>
            </a:custGeom>
            <a:solidFill>
              <a:srgbClr val="EF954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1" name="Google Shape;361;g2cff6335890_4_237"/>
            <p:cNvSpPr/>
            <p:nvPr/>
          </p:nvSpPr>
          <p:spPr>
            <a:xfrm>
              <a:off x="4960619" y="2141220"/>
              <a:ext cx="1335405" cy="1531620"/>
            </a:xfrm>
            <a:custGeom>
              <a:avLst/>
              <a:gdLst/>
              <a:ahLst/>
              <a:cxnLst/>
              <a:rect l="l" t="t" r="r" b="b"/>
              <a:pathLst>
                <a:path w="1335404" h="1531620" extrusionOk="0">
                  <a:moveTo>
                    <a:pt x="669036" y="1531620"/>
                  </a:moveTo>
                  <a:lnTo>
                    <a:pt x="665988" y="1531620"/>
                  </a:lnTo>
                  <a:lnTo>
                    <a:pt x="661416" y="1530096"/>
                  </a:lnTo>
                  <a:lnTo>
                    <a:pt x="6095" y="1202436"/>
                  </a:lnTo>
                  <a:lnTo>
                    <a:pt x="1524" y="1200912"/>
                  </a:lnTo>
                  <a:lnTo>
                    <a:pt x="0" y="1196340"/>
                  </a:lnTo>
                  <a:lnTo>
                    <a:pt x="0" y="335280"/>
                  </a:lnTo>
                  <a:lnTo>
                    <a:pt x="1524" y="330708"/>
                  </a:lnTo>
                  <a:lnTo>
                    <a:pt x="6095" y="329184"/>
                  </a:lnTo>
                  <a:lnTo>
                    <a:pt x="661416" y="1524"/>
                  </a:lnTo>
                  <a:lnTo>
                    <a:pt x="665988" y="0"/>
                  </a:lnTo>
                  <a:lnTo>
                    <a:pt x="669036" y="0"/>
                  </a:lnTo>
                  <a:lnTo>
                    <a:pt x="673608" y="1524"/>
                  </a:lnTo>
                  <a:lnTo>
                    <a:pt x="719328" y="24384"/>
                  </a:lnTo>
                  <a:lnTo>
                    <a:pt x="661416" y="24384"/>
                  </a:lnTo>
                  <a:lnTo>
                    <a:pt x="667512" y="27432"/>
                  </a:lnTo>
                  <a:lnTo>
                    <a:pt x="42672" y="339852"/>
                  </a:lnTo>
                  <a:lnTo>
                    <a:pt x="24384" y="339852"/>
                  </a:lnTo>
                  <a:lnTo>
                    <a:pt x="18288" y="352044"/>
                  </a:lnTo>
                  <a:lnTo>
                    <a:pt x="24384" y="352044"/>
                  </a:lnTo>
                  <a:lnTo>
                    <a:pt x="24384" y="1179576"/>
                  </a:lnTo>
                  <a:lnTo>
                    <a:pt x="18288" y="1179576"/>
                  </a:lnTo>
                  <a:lnTo>
                    <a:pt x="24384" y="1191768"/>
                  </a:lnTo>
                  <a:lnTo>
                    <a:pt x="42672" y="1191768"/>
                  </a:lnTo>
                  <a:lnTo>
                    <a:pt x="667512" y="1504188"/>
                  </a:lnTo>
                  <a:lnTo>
                    <a:pt x="661416" y="1507236"/>
                  </a:lnTo>
                  <a:lnTo>
                    <a:pt x="719327" y="1507236"/>
                  </a:lnTo>
                  <a:lnTo>
                    <a:pt x="673608" y="1530096"/>
                  </a:lnTo>
                  <a:lnTo>
                    <a:pt x="669036" y="1531620"/>
                  </a:lnTo>
                  <a:close/>
                </a:path>
                <a:path w="1335404" h="1531620" extrusionOk="0">
                  <a:moveTo>
                    <a:pt x="667512" y="27432"/>
                  </a:moveTo>
                  <a:lnTo>
                    <a:pt x="661416" y="24384"/>
                  </a:lnTo>
                  <a:lnTo>
                    <a:pt x="673608" y="24384"/>
                  </a:lnTo>
                  <a:lnTo>
                    <a:pt x="667512" y="27432"/>
                  </a:lnTo>
                  <a:close/>
                </a:path>
                <a:path w="1335404" h="1531620" extrusionOk="0">
                  <a:moveTo>
                    <a:pt x="1310640" y="348996"/>
                  </a:moveTo>
                  <a:lnTo>
                    <a:pt x="667512" y="27432"/>
                  </a:lnTo>
                  <a:lnTo>
                    <a:pt x="673608" y="24384"/>
                  </a:lnTo>
                  <a:lnTo>
                    <a:pt x="719328" y="24384"/>
                  </a:lnTo>
                  <a:lnTo>
                    <a:pt x="1328928" y="329184"/>
                  </a:lnTo>
                  <a:lnTo>
                    <a:pt x="1333500" y="330708"/>
                  </a:lnTo>
                  <a:lnTo>
                    <a:pt x="1335024" y="335280"/>
                  </a:lnTo>
                  <a:lnTo>
                    <a:pt x="1335024" y="339852"/>
                  </a:lnTo>
                  <a:lnTo>
                    <a:pt x="1310640" y="339852"/>
                  </a:lnTo>
                  <a:lnTo>
                    <a:pt x="1310640" y="348996"/>
                  </a:lnTo>
                  <a:close/>
                </a:path>
                <a:path w="1335404" h="1531620" extrusionOk="0">
                  <a:moveTo>
                    <a:pt x="18288" y="352044"/>
                  </a:moveTo>
                  <a:lnTo>
                    <a:pt x="24384" y="339852"/>
                  </a:lnTo>
                  <a:lnTo>
                    <a:pt x="24384" y="348996"/>
                  </a:lnTo>
                  <a:lnTo>
                    <a:pt x="18288" y="352044"/>
                  </a:lnTo>
                  <a:close/>
                </a:path>
                <a:path w="1335404" h="1531620" extrusionOk="0">
                  <a:moveTo>
                    <a:pt x="24384" y="348996"/>
                  </a:moveTo>
                  <a:lnTo>
                    <a:pt x="24384" y="339852"/>
                  </a:lnTo>
                  <a:lnTo>
                    <a:pt x="42672" y="339852"/>
                  </a:lnTo>
                  <a:lnTo>
                    <a:pt x="24384" y="348996"/>
                  </a:lnTo>
                  <a:close/>
                </a:path>
                <a:path w="1335404" h="1531620" extrusionOk="0">
                  <a:moveTo>
                    <a:pt x="1316736" y="352044"/>
                  </a:moveTo>
                  <a:lnTo>
                    <a:pt x="1310640" y="348996"/>
                  </a:lnTo>
                  <a:lnTo>
                    <a:pt x="1310640" y="339852"/>
                  </a:lnTo>
                  <a:lnTo>
                    <a:pt x="1316736" y="352044"/>
                  </a:lnTo>
                  <a:close/>
                </a:path>
                <a:path w="1335404" h="1531620" extrusionOk="0">
                  <a:moveTo>
                    <a:pt x="1335024" y="352044"/>
                  </a:moveTo>
                  <a:lnTo>
                    <a:pt x="1316736" y="352044"/>
                  </a:lnTo>
                  <a:lnTo>
                    <a:pt x="1310640" y="339852"/>
                  </a:lnTo>
                  <a:lnTo>
                    <a:pt x="1335024" y="339852"/>
                  </a:lnTo>
                  <a:lnTo>
                    <a:pt x="1335024" y="352044"/>
                  </a:lnTo>
                  <a:close/>
                </a:path>
                <a:path w="1335404" h="1531620" extrusionOk="0">
                  <a:moveTo>
                    <a:pt x="24384" y="352044"/>
                  </a:moveTo>
                  <a:lnTo>
                    <a:pt x="18288" y="352044"/>
                  </a:lnTo>
                  <a:lnTo>
                    <a:pt x="24384" y="348996"/>
                  </a:lnTo>
                  <a:lnTo>
                    <a:pt x="24384" y="352044"/>
                  </a:lnTo>
                  <a:close/>
                </a:path>
                <a:path w="1335404" h="1531620" extrusionOk="0">
                  <a:moveTo>
                    <a:pt x="1310640" y="1182624"/>
                  </a:moveTo>
                  <a:lnTo>
                    <a:pt x="1310640" y="348996"/>
                  </a:lnTo>
                  <a:lnTo>
                    <a:pt x="1316736" y="352044"/>
                  </a:lnTo>
                  <a:lnTo>
                    <a:pt x="1335024" y="352044"/>
                  </a:lnTo>
                  <a:lnTo>
                    <a:pt x="1335024" y="1179576"/>
                  </a:lnTo>
                  <a:lnTo>
                    <a:pt x="1316736" y="1179576"/>
                  </a:lnTo>
                  <a:lnTo>
                    <a:pt x="1310640" y="1182624"/>
                  </a:lnTo>
                  <a:close/>
                </a:path>
                <a:path w="1335404" h="1531620" extrusionOk="0">
                  <a:moveTo>
                    <a:pt x="24384" y="1191768"/>
                  </a:moveTo>
                  <a:lnTo>
                    <a:pt x="18288" y="1179576"/>
                  </a:lnTo>
                  <a:lnTo>
                    <a:pt x="24384" y="1182624"/>
                  </a:lnTo>
                  <a:lnTo>
                    <a:pt x="24384" y="1191768"/>
                  </a:lnTo>
                  <a:close/>
                </a:path>
                <a:path w="1335404" h="1531620" extrusionOk="0">
                  <a:moveTo>
                    <a:pt x="24384" y="1182624"/>
                  </a:moveTo>
                  <a:lnTo>
                    <a:pt x="18288" y="1179576"/>
                  </a:lnTo>
                  <a:lnTo>
                    <a:pt x="24384" y="1179576"/>
                  </a:lnTo>
                  <a:lnTo>
                    <a:pt x="24384" y="1182624"/>
                  </a:lnTo>
                  <a:close/>
                </a:path>
                <a:path w="1335404" h="1531620" extrusionOk="0">
                  <a:moveTo>
                    <a:pt x="1310640" y="1191768"/>
                  </a:moveTo>
                  <a:lnTo>
                    <a:pt x="1310640" y="1182624"/>
                  </a:lnTo>
                  <a:lnTo>
                    <a:pt x="1316736" y="1179576"/>
                  </a:lnTo>
                  <a:lnTo>
                    <a:pt x="1310640" y="1191768"/>
                  </a:lnTo>
                  <a:close/>
                </a:path>
                <a:path w="1335404" h="1531620" extrusionOk="0">
                  <a:moveTo>
                    <a:pt x="1335024" y="1191768"/>
                  </a:moveTo>
                  <a:lnTo>
                    <a:pt x="1310640" y="1191768"/>
                  </a:lnTo>
                  <a:lnTo>
                    <a:pt x="1316736" y="1179576"/>
                  </a:lnTo>
                  <a:lnTo>
                    <a:pt x="1335024" y="1179576"/>
                  </a:lnTo>
                  <a:lnTo>
                    <a:pt x="1335024" y="1191768"/>
                  </a:lnTo>
                  <a:close/>
                </a:path>
                <a:path w="1335404" h="1531620" extrusionOk="0">
                  <a:moveTo>
                    <a:pt x="719327" y="1507236"/>
                  </a:moveTo>
                  <a:lnTo>
                    <a:pt x="673608" y="1507236"/>
                  </a:lnTo>
                  <a:lnTo>
                    <a:pt x="667512" y="1504188"/>
                  </a:lnTo>
                  <a:lnTo>
                    <a:pt x="1310640" y="1182624"/>
                  </a:lnTo>
                  <a:lnTo>
                    <a:pt x="1310640" y="1191768"/>
                  </a:lnTo>
                  <a:lnTo>
                    <a:pt x="1335024" y="1191768"/>
                  </a:lnTo>
                  <a:lnTo>
                    <a:pt x="1335024" y="1196340"/>
                  </a:lnTo>
                  <a:lnTo>
                    <a:pt x="1333500" y="1200912"/>
                  </a:lnTo>
                  <a:lnTo>
                    <a:pt x="1328928" y="1202436"/>
                  </a:lnTo>
                  <a:lnTo>
                    <a:pt x="719327" y="1507236"/>
                  </a:lnTo>
                  <a:close/>
                </a:path>
                <a:path w="1335404" h="1531620" extrusionOk="0">
                  <a:moveTo>
                    <a:pt x="42672" y="1191768"/>
                  </a:moveTo>
                  <a:lnTo>
                    <a:pt x="24384" y="1191768"/>
                  </a:lnTo>
                  <a:lnTo>
                    <a:pt x="24384" y="1182624"/>
                  </a:lnTo>
                  <a:lnTo>
                    <a:pt x="42672" y="1191768"/>
                  </a:lnTo>
                  <a:close/>
                </a:path>
                <a:path w="1335404" h="1531620" extrusionOk="0">
                  <a:moveTo>
                    <a:pt x="673608" y="1507236"/>
                  </a:moveTo>
                  <a:lnTo>
                    <a:pt x="661416" y="1507236"/>
                  </a:lnTo>
                  <a:lnTo>
                    <a:pt x="667512" y="1504188"/>
                  </a:lnTo>
                  <a:lnTo>
                    <a:pt x="673608" y="1507236"/>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2" name="Google Shape;362;g2cff6335890_4_237"/>
            <p:cNvSpPr/>
            <p:nvPr/>
          </p:nvSpPr>
          <p:spPr>
            <a:xfrm>
              <a:off x="5678423" y="3432048"/>
              <a:ext cx="1310640" cy="1507490"/>
            </a:xfrm>
            <a:custGeom>
              <a:avLst/>
              <a:gdLst/>
              <a:ahLst/>
              <a:cxnLst/>
              <a:rect l="l" t="t" r="r" b="b"/>
              <a:pathLst>
                <a:path w="1310640" h="1507489" extrusionOk="0">
                  <a:moveTo>
                    <a:pt x="655320" y="1507235"/>
                  </a:moveTo>
                  <a:lnTo>
                    <a:pt x="0" y="1179575"/>
                  </a:lnTo>
                  <a:lnTo>
                    <a:pt x="0" y="327659"/>
                  </a:lnTo>
                  <a:lnTo>
                    <a:pt x="655320" y="0"/>
                  </a:lnTo>
                  <a:lnTo>
                    <a:pt x="1310640" y="327659"/>
                  </a:lnTo>
                  <a:lnTo>
                    <a:pt x="1310640" y="1179575"/>
                  </a:lnTo>
                  <a:lnTo>
                    <a:pt x="655320" y="1507235"/>
                  </a:lnTo>
                  <a:close/>
                </a:path>
              </a:pathLst>
            </a:custGeom>
            <a:solidFill>
              <a:srgbClr val="7E7E7E"/>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3" name="Google Shape;363;g2cff6335890_4_237"/>
            <p:cNvSpPr/>
            <p:nvPr/>
          </p:nvSpPr>
          <p:spPr>
            <a:xfrm>
              <a:off x="5664707" y="3419856"/>
              <a:ext cx="1336675" cy="1531620"/>
            </a:xfrm>
            <a:custGeom>
              <a:avLst/>
              <a:gdLst/>
              <a:ahLst/>
              <a:cxnLst/>
              <a:rect l="l" t="t" r="r" b="b"/>
              <a:pathLst>
                <a:path w="1336675" h="1531620" extrusionOk="0">
                  <a:moveTo>
                    <a:pt x="670560" y="1531620"/>
                  </a:moveTo>
                  <a:lnTo>
                    <a:pt x="665988" y="1531620"/>
                  </a:lnTo>
                  <a:lnTo>
                    <a:pt x="7619" y="1202436"/>
                  </a:lnTo>
                  <a:lnTo>
                    <a:pt x="3047" y="1200912"/>
                  </a:lnTo>
                  <a:lnTo>
                    <a:pt x="0" y="1196340"/>
                  </a:lnTo>
                  <a:lnTo>
                    <a:pt x="0" y="335280"/>
                  </a:lnTo>
                  <a:lnTo>
                    <a:pt x="3047" y="330708"/>
                  </a:lnTo>
                  <a:lnTo>
                    <a:pt x="7619" y="329184"/>
                  </a:lnTo>
                  <a:lnTo>
                    <a:pt x="665988" y="0"/>
                  </a:lnTo>
                  <a:lnTo>
                    <a:pt x="670560" y="0"/>
                  </a:lnTo>
                  <a:lnTo>
                    <a:pt x="719327" y="24384"/>
                  </a:lnTo>
                  <a:lnTo>
                    <a:pt x="662940" y="24384"/>
                  </a:lnTo>
                  <a:lnTo>
                    <a:pt x="668274" y="27051"/>
                  </a:lnTo>
                  <a:lnTo>
                    <a:pt x="42671" y="339852"/>
                  </a:lnTo>
                  <a:lnTo>
                    <a:pt x="25908" y="339852"/>
                  </a:lnTo>
                  <a:lnTo>
                    <a:pt x="18287" y="352044"/>
                  </a:lnTo>
                  <a:lnTo>
                    <a:pt x="25908" y="352044"/>
                  </a:lnTo>
                  <a:lnTo>
                    <a:pt x="25908" y="1179576"/>
                  </a:lnTo>
                  <a:lnTo>
                    <a:pt x="18287" y="1179576"/>
                  </a:lnTo>
                  <a:lnTo>
                    <a:pt x="25908" y="1191768"/>
                  </a:lnTo>
                  <a:lnTo>
                    <a:pt x="42671" y="1191768"/>
                  </a:lnTo>
                  <a:lnTo>
                    <a:pt x="668274" y="1504569"/>
                  </a:lnTo>
                  <a:lnTo>
                    <a:pt x="662940" y="1507236"/>
                  </a:lnTo>
                  <a:lnTo>
                    <a:pt x="719327" y="1507236"/>
                  </a:lnTo>
                  <a:lnTo>
                    <a:pt x="670560" y="1531620"/>
                  </a:lnTo>
                  <a:close/>
                </a:path>
                <a:path w="1336675" h="1531620" extrusionOk="0">
                  <a:moveTo>
                    <a:pt x="668274" y="27051"/>
                  </a:moveTo>
                  <a:lnTo>
                    <a:pt x="662940" y="24384"/>
                  </a:lnTo>
                  <a:lnTo>
                    <a:pt x="673608" y="24384"/>
                  </a:lnTo>
                  <a:lnTo>
                    <a:pt x="668274" y="27051"/>
                  </a:lnTo>
                  <a:close/>
                </a:path>
                <a:path w="1336675" h="1531620" extrusionOk="0">
                  <a:moveTo>
                    <a:pt x="1310640" y="348233"/>
                  </a:moveTo>
                  <a:lnTo>
                    <a:pt x="668274" y="27051"/>
                  </a:lnTo>
                  <a:lnTo>
                    <a:pt x="673608" y="24384"/>
                  </a:lnTo>
                  <a:lnTo>
                    <a:pt x="719327" y="24384"/>
                  </a:lnTo>
                  <a:lnTo>
                    <a:pt x="1328928" y="329184"/>
                  </a:lnTo>
                  <a:lnTo>
                    <a:pt x="1333500" y="330708"/>
                  </a:lnTo>
                  <a:lnTo>
                    <a:pt x="1336548" y="335280"/>
                  </a:lnTo>
                  <a:lnTo>
                    <a:pt x="1336548" y="339852"/>
                  </a:lnTo>
                  <a:lnTo>
                    <a:pt x="1310640" y="339852"/>
                  </a:lnTo>
                  <a:lnTo>
                    <a:pt x="1310640" y="348233"/>
                  </a:lnTo>
                  <a:close/>
                </a:path>
                <a:path w="1336675" h="1531620" extrusionOk="0">
                  <a:moveTo>
                    <a:pt x="18287" y="352044"/>
                  </a:moveTo>
                  <a:lnTo>
                    <a:pt x="25908" y="339852"/>
                  </a:lnTo>
                  <a:lnTo>
                    <a:pt x="25908" y="348233"/>
                  </a:lnTo>
                  <a:lnTo>
                    <a:pt x="18287" y="352044"/>
                  </a:lnTo>
                  <a:close/>
                </a:path>
                <a:path w="1336675" h="1531620" extrusionOk="0">
                  <a:moveTo>
                    <a:pt x="25908" y="348233"/>
                  </a:moveTo>
                  <a:lnTo>
                    <a:pt x="25908" y="339852"/>
                  </a:lnTo>
                  <a:lnTo>
                    <a:pt x="42671" y="339852"/>
                  </a:lnTo>
                  <a:lnTo>
                    <a:pt x="25908" y="348233"/>
                  </a:lnTo>
                  <a:close/>
                </a:path>
                <a:path w="1336675" h="1531620" extrusionOk="0">
                  <a:moveTo>
                    <a:pt x="1318260" y="352044"/>
                  </a:moveTo>
                  <a:lnTo>
                    <a:pt x="1310640" y="348233"/>
                  </a:lnTo>
                  <a:lnTo>
                    <a:pt x="1310640" y="339852"/>
                  </a:lnTo>
                  <a:lnTo>
                    <a:pt x="1318260" y="352044"/>
                  </a:lnTo>
                  <a:close/>
                </a:path>
                <a:path w="1336675" h="1531620" extrusionOk="0">
                  <a:moveTo>
                    <a:pt x="1336548" y="352044"/>
                  </a:moveTo>
                  <a:lnTo>
                    <a:pt x="1318260" y="352044"/>
                  </a:lnTo>
                  <a:lnTo>
                    <a:pt x="1310640" y="339852"/>
                  </a:lnTo>
                  <a:lnTo>
                    <a:pt x="1336548" y="339852"/>
                  </a:lnTo>
                  <a:lnTo>
                    <a:pt x="1336548" y="352044"/>
                  </a:lnTo>
                  <a:close/>
                </a:path>
                <a:path w="1336675" h="1531620" extrusionOk="0">
                  <a:moveTo>
                    <a:pt x="25908" y="352044"/>
                  </a:moveTo>
                  <a:lnTo>
                    <a:pt x="18287" y="352044"/>
                  </a:lnTo>
                  <a:lnTo>
                    <a:pt x="25908" y="348233"/>
                  </a:lnTo>
                  <a:lnTo>
                    <a:pt x="25908" y="352044"/>
                  </a:lnTo>
                  <a:close/>
                </a:path>
                <a:path w="1336675" h="1531620" extrusionOk="0">
                  <a:moveTo>
                    <a:pt x="1310640" y="1183386"/>
                  </a:moveTo>
                  <a:lnTo>
                    <a:pt x="1310640" y="348233"/>
                  </a:lnTo>
                  <a:lnTo>
                    <a:pt x="1318260" y="352044"/>
                  </a:lnTo>
                  <a:lnTo>
                    <a:pt x="1336548" y="352044"/>
                  </a:lnTo>
                  <a:lnTo>
                    <a:pt x="1336548" y="1179576"/>
                  </a:lnTo>
                  <a:lnTo>
                    <a:pt x="1318260" y="1179576"/>
                  </a:lnTo>
                  <a:lnTo>
                    <a:pt x="1310640" y="1183386"/>
                  </a:lnTo>
                  <a:close/>
                </a:path>
                <a:path w="1336675" h="1531620" extrusionOk="0">
                  <a:moveTo>
                    <a:pt x="25908" y="1191768"/>
                  </a:moveTo>
                  <a:lnTo>
                    <a:pt x="18287" y="1179576"/>
                  </a:lnTo>
                  <a:lnTo>
                    <a:pt x="25908" y="1183386"/>
                  </a:lnTo>
                  <a:lnTo>
                    <a:pt x="25908" y="1191768"/>
                  </a:lnTo>
                  <a:close/>
                </a:path>
                <a:path w="1336675" h="1531620" extrusionOk="0">
                  <a:moveTo>
                    <a:pt x="25908" y="1183386"/>
                  </a:moveTo>
                  <a:lnTo>
                    <a:pt x="18287" y="1179576"/>
                  </a:lnTo>
                  <a:lnTo>
                    <a:pt x="25908" y="1179576"/>
                  </a:lnTo>
                  <a:lnTo>
                    <a:pt x="25908" y="1183386"/>
                  </a:lnTo>
                  <a:close/>
                </a:path>
                <a:path w="1336675" h="1531620" extrusionOk="0">
                  <a:moveTo>
                    <a:pt x="1310640" y="1191768"/>
                  </a:moveTo>
                  <a:lnTo>
                    <a:pt x="1310640" y="1183386"/>
                  </a:lnTo>
                  <a:lnTo>
                    <a:pt x="1318260" y="1179576"/>
                  </a:lnTo>
                  <a:lnTo>
                    <a:pt x="1310640" y="1191768"/>
                  </a:lnTo>
                  <a:close/>
                </a:path>
                <a:path w="1336675" h="1531620" extrusionOk="0">
                  <a:moveTo>
                    <a:pt x="1336548" y="1191768"/>
                  </a:moveTo>
                  <a:lnTo>
                    <a:pt x="1310640" y="1191768"/>
                  </a:lnTo>
                  <a:lnTo>
                    <a:pt x="1318260" y="1179576"/>
                  </a:lnTo>
                  <a:lnTo>
                    <a:pt x="1336548" y="1179576"/>
                  </a:lnTo>
                  <a:lnTo>
                    <a:pt x="1336548" y="1191768"/>
                  </a:lnTo>
                  <a:close/>
                </a:path>
                <a:path w="1336675" h="1531620" extrusionOk="0">
                  <a:moveTo>
                    <a:pt x="719327" y="1507236"/>
                  </a:moveTo>
                  <a:lnTo>
                    <a:pt x="673608" y="1507236"/>
                  </a:lnTo>
                  <a:lnTo>
                    <a:pt x="668274" y="1504569"/>
                  </a:lnTo>
                  <a:lnTo>
                    <a:pt x="1310640" y="1183386"/>
                  </a:lnTo>
                  <a:lnTo>
                    <a:pt x="1310640" y="1191768"/>
                  </a:lnTo>
                  <a:lnTo>
                    <a:pt x="1336548" y="1191768"/>
                  </a:lnTo>
                  <a:lnTo>
                    <a:pt x="1336548" y="1196340"/>
                  </a:lnTo>
                  <a:lnTo>
                    <a:pt x="1333500" y="1200912"/>
                  </a:lnTo>
                  <a:lnTo>
                    <a:pt x="1328928" y="1202436"/>
                  </a:lnTo>
                  <a:lnTo>
                    <a:pt x="719327" y="1507236"/>
                  </a:lnTo>
                  <a:close/>
                </a:path>
                <a:path w="1336675" h="1531620" extrusionOk="0">
                  <a:moveTo>
                    <a:pt x="42671" y="1191768"/>
                  </a:moveTo>
                  <a:lnTo>
                    <a:pt x="25908" y="1191768"/>
                  </a:lnTo>
                  <a:lnTo>
                    <a:pt x="25908" y="1183386"/>
                  </a:lnTo>
                  <a:lnTo>
                    <a:pt x="42671" y="1191768"/>
                  </a:lnTo>
                  <a:close/>
                </a:path>
                <a:path w="1336675" h="1531620" extrusionOk="0">
                  <a:moveTo>
                    <a:pt x="673608" y="1507236"/>
                  </a:moveTo>
                  <a:lnTo>
                    <a:pt x="662940" y="1507236"/>
                  </a:lnTo>
                  <a:lnTo>
                    <a:pt x="668274" y="1504569"/>
                  </a:lnTo>
                  <a:lnTo>
                    <a:pt x="673608" y="1507236"/>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365" name="Google Shape;365;g2cff6335890_4_237"/>
          <p:cNvGrpSpPr/>
          <p:nvPr/>
        </p:nvGrpSpPr>
        <p:grpSpPr>
          <a:xfrm>
            <a:off x="7291502" y="2745601"/>
            <a:ext cx="2042288" cy="2810256"/>
            <a:chOff x="6374891" y="3419855"/>
            <a:chExt cx="2042288" cy="2810256"/>
          </a:xfrm>
        </p:grpSpPr>
        <p:sp>
          <p:nvSpPr>
            <p:cNvPr id="366" name="Google Shape;366;g2cff6335890_4_237"/>
            <p:cNvSpPr/>
            <p:nvPr/>
          </p:nvSpPr>
          <p:spPr>
            <a:xfrm>
              <a:off x="7092695" y="3432047"/>
              <a:ext cx="1310640" cy="1507490"/>
            </a:xfrm>
            <a:custGeom>
              <a:avLst/>
              <a:gdLst/>
              <a:ahLst/>
              <a:cxnLst/>
              <a:rect l="l" t="t" r="r" b="b"/>
              <a:pathLst>
                <a:path w="1310640" h="1507489" extrusionOk="0">
                  <a:moveTo>
                    <a:pt x="655319" y="1507235"/>
                  </a:moveTo>
                  <a:lnTo>
                    <a:pt x="0" y="1179575"/>
                  </a:lnTo>
                  <a:lnTo>
                    <a:pt x="0" y="327659"/>
                  </a:lnTo>
                  <a:lnTo>
                    <a:pt x="655319" y="0"/>
                  </a:lnTo>
                  <a:lnTo>
                    <a:pt x="1310639" y="327659"/>
                  </a:lnTo>
                  <a:lnTo>
                    <a:pt x="1310639" y="1179575"/>
                  </a:lnTo>
                  <a:lnTo>
                    <a:pt x="655319" y="1507235"/>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7" name="Google Shape;367;g2cff6335890_4_237"/>
            <p:cNvSpPr/>
            <p:nvPr/>
          </p:nvSpPr>
          <p:spPr>
            <a:xfrm>
              <a:off x="7080504" y="3419855"/>
              <a:ext cx="1336675" cy="1531620"/>
            </a:xfrm>
            <a:custGeom>
              <a:avLst/>
              <a:gdLst/>
              <a:ahLst/>
              <a:cxnLst/>
              <a:rect l="l" t="t" r="r" b="b"/>
              <a:pathLst>
                <a:path w="1336675" h="1531620" extrusionOk="0">
                  <a:moveTo>
                    <a:pt x="670560" y="1531620"/>
                  </a:moveTo>
                  <a:lnTo>
                    <a:pt x="665988" y="1531620"/>
                  </a:lnTo>
                  <a:lnTo>
                    <a:pt x="7619" y="1202436"/>
                  </a:lnTo>
                  <a:lnTo>
                    <a:pt x="3047" y="1200912"/>
                  </a:lnTo>
                  <a:lnTo>
                    <a:pt x="0" y="1196340"/>
                  </a:lnTo>
                  <a:lnTo>
                    <a:pt x="0" y="335280"/>
                  </a:lnTo>
                  <a:lnTo>
                    <a:pt x="3047" y="330708"/>
                  </a:lnTo>
                  <a:lnTo>
                    <a:pt x="7619" y="329184"/>
                  </a:lnTo>
                  <a:lnTo>
                    <a:pt x="665988" y="0"/>
                  </a:lnTo>
                  <a:lnTo>
                    <a:pt x="670560" y="0"/>
                  </a:lnTo>
                  <a:lnTo>
                    <a:pt x="719327" y="24384"/>
                  </a:lnTo>
                  <a:lnTo>
                    <a:pt x="662940" y="24384"/>
                  </a:lnTo>
                  <a:lnTo>
                    <a:pt x="668274" y="27051"/>
                  </a:lnTo>
                  <a:lnTo>
                    <a:pt x="42671" y="339852"/>
                  </a:lnTo>
                  <a:lnTo>
                    <a:pt x="25908" y="339852"/>
                  </a:lnTo>
                  <a:lnTo>
                    <a:pt x="18287" y="352044"/>
                  </a:lnTo>
                  <a:lnTo>
                    <a:pt x="25908" y="352044"/>
                  </a:lnTo>
                  <a:lnTo>
                    <a:pt x="25908" y="1179576"/>
                  </a:lnTo>
                  <a:lnTo>
                    <a:pt x="18287" y="1179576"/>
                  </a:lnTo>
                  <a:lnTo>
                    <a:pt x="25908" y="1191768"/>
                  </a:lnTo>
                  <a:lnTo>
                    <a:pt x="42671" y="1191768"/>
                  </a:lnTo>
                  <a:lnTo>
                    <a:pt x="668274" y="1504569"/>
                  </a:lnTo>
                  <a:lnTo>
                    <a:pt x="662940" y="1507236"/>
                  </a:lnTo>
                  <a:lnTo>
                    <a:pt x="719327" y="1507236"/>
                  </a:lnTo>
                  <a:lnTo>
                    <a:pt x="670560" y="1531620"/>
                  </a:lnTo>
                  <a:close/>
                </a:path>
                <a:path w="1336675" h="1531620" extrusionOk="0">
                  <a:moveTo>
                    <a:pt x="668274" y="27051"/>
                  </a:moveTo>
                  <a:lnTo>
                    <a:pt x="662940" y="24384"/>
                  </a:lnTo>
                  <a:lnTo>
                    <a:pt x="673608" y="24384"/>
                  </a:lnTo>
                  <a:lnTo>
                    <a:pt x="668274" y="27051"/>
                  </a:lnTo>
                  <a:close/>
                </a:path>
                <a:path w="1336675" h="1531620" extrusionOk="0">
                  <a:moveTo>
                    <a:pt x="1310640" y="348233"/>
                  </a:moveTo>
                  <a:lnTo>
                    <a:pt x="668274" y="27051"/>
                  </a:lnTo>
                  <a:lnTo>
                    <a:pt x="673608" y="24384"/>
                  </a:lnTo>
                  <a:lnTo>
                    <a:pt x="719327" y="24384"/>
                  </a:lnTo>
                  <a:lnTo>
                    <a:pt x="1328928" y="329184"/>
                  </a:lnTo>
                  <a:lnTo>
                    <a:pt x="1333500" y="330708"/>
                  </a:lnTo>
                  <a:lnTo>
                    <a:pt x="1336548" y="335280"/>
                  </a:lnTo>
                  <a:lnTo>
                    <a:pt x="1336548" y="339852"/>
                  </a:lnTo>
                  <a:lnTo>
                    <a:pt x="1310640" y="339852"/>
                  </a:lnTo>
                  <a:lnTo>
                    <a:pt x="1310640" y="348233"/>
                  </a:lnTo>
                  <a:close/>
                </a:path>
                <a:path w="1336675" h="1531620" extrusionOk="0">
                  <a:moveTo>
                    <a:pt x="18287" y="352044"/>
                  </a:moveTo>
                  <a:lnTo>
                    <a:pt x="25908" y="339852"/>
                  </a:lnTo>
                  <a:lnTo>
                    <a:pt x="25908" y="348233"/>
                  </a:lnTo>
                  <a:lnTo>
                    <a:pt x="18287" y="352044"/>
                  </a:lnTo>
                  <a:close/>
                </a:path>
                <a:path w="1336675" h="1531620" extrusionOk="0">
                  <a:moveTo>
                    <a:pt x="25908" y="348233"/>
                  </a:moveTo>
                  <a:lnTo>
                    <a:pt x="25908" y="339852"/>
                  </a:lnTo>
                  <a:lnTo>
                    <a:pt x="42671" y="339852"/>
                  </a:lnTo>
                  <a:lnTo>
                    <a:pt x="25908" y="348233"/>
                  </a:lnTo>
                  <a:close/>
                </a:path>
                <a:path w="1336675" h="1531620" extrusionOk="0">
                  <a:moveTo>
                    <a:pt x="1318260" y="352044"/>
                  </a:moveTo>
                  <a:lnTo>
                    <a:pt x="1310640" y="348233"/>
                  </a:lnTo>
                  <a:lnTo>
                    <a:pt x="1310640" y="339852"/>
                  </a:lnTo>
                  <a:lnTo>
                    <a:pt x="1318260" y="352044"/>
                  </a:lnTo>
                  <a:close/>
                </a:path>
                <a:path w="1336675" h="1531620" extrusionOk="0">
                  <a:moveTo>
                    <a:pt x="1336548" y="352044"/>
                  </a:moveTo>
                  <a:lnTo>
                    <a:pt x="1318260" y="352044"/>
                  </a:lnTo>
                  <a:lnTo>
                    <a:pt x="1310640" y="339852"/>
                  </a:lnTo>
                  <a:lnTo>
                    <a:pt x="1336548" y="339852"/>
                  </a:lnTo>
                  <a:lnTo>
                    <a:pt x="1336548" y="352044"/>
                  </a:lnTo>
                  <a:close/>
                </a:path>
                <a:path w="1336675" h="1531620" extrusionOk="0">
                  <a:moveTo>
                    <a:pt x="25908" y="352044"/>
                  </a:moveTo>
                  <a:lnTo>
                    <a:pt x="18287" y="352044"/>
                  </a:lnTo>
                  <a:lnTo>
                    <a:pt x="25908" y="348233"/>
                  </a:lnTo>
                  <a:lnTo>
                    <a:pt x="25908" y="352044"/>
                  </a:lnTo>
                  <a:close/>
                </a:path>
                <a:path w="1336675" h="1531620" extrusionOk="0">
                  <a:moveTo>
                    <a:pt x="1310640" y="1183386"/>
                  </a:moveTo>
                  <a:lnTo>
                    <a:pt x="1310640" y="348233"/>
                  </a:lnTo>
                  <a:lnTo>
                    <a:pt x="1318260" y="352044"/>
                  </a:lnTo>
                  <a:lnTo>
                    <a:pt x="1336548" y="352044"/>
                  </a:lnTo>
                  <a:lnTo>
                    <a:pt x="1336548" y="1179576"/>
                  </a:lnTo>
                  <a:lnTo>
                    <a:pt x="1318260" y="1179576"/>
                  </a:lnTo>
                  <a:lnTo>
                    <a:pt x="1310640" y="1183386"/>
                  </a:lnTo>
                  <a:close/>
                </a:path>
                <a:path w="1336675" h="1531620" extrusionOk="0">
                  <a:moveTo>
                    <a:pt x="25908" y="1191768"/>
                  </a:moveTo>
                  <a:lnTo>
                    <a:pt x="18287" y="1179576"/>
                  </a:lnTo>
                  <a:lnTo>
                    <a:pt x="25908" y="1183386"/>
                  </a:lnTo>
                  <a:lnTo>
                    <a:pt x="25908" y="1191768"/>
                  </a:lnTo>
                  <a:close/>
                </a:path>
                <a:path w="1336675" h="1531620" extrusionOk="0">
                  <a:moveTo>
                    <a:pt x="25908" y="1183386"/>
                  </a:moveTo>
                  <a:lnTo>
                    <a:pt x="18287" y="1179576"/>
                  </a:lnTo>
                  <a:lnTo>
                    <a:pt x="25908" y="1179576"/>
                  </a:lnTo>
                  <a:lnTo>
                    <a:pt x="25908" y="1183386"/>
                  </a:lnTo>
                  <a:close/>
                </a:path>
                <a:path w="1336675" h="1531620" extrusionOk="0">
                  <a:moveTo>
                    <a:pt x="1310640" y="1191768"/>
                  </a:moveTo>
                  <a:lnTo>
                    <a:pt x="1310640" y="1183386"/>
                  </a:lnTo>
                  <a:lnTo>
                    <a:pt x="1318260" y="1179576"/>
                  </a:lnTo>
                  <a:lnTo>
                    <a:pt x="1310640" y="1191768"/>
                  </a:lnTo>
                  <a:close/>
                </a:path>
                <a:path w="1336675" h="1531620" extrusionOk="0">
                  <a:moveTo>
                    <a:pt x="1336548" y="1191768"/>
                  </a:moveTo>
                  <a:lnTo>
                    <a:pt x="1310640" y="1191768"/>
                  </a:lnTo>
                  <a:lnTo>
                    <a:pt x="1318260" y="1179576"/>
                  </a:lnTo>
                  <a:lnTo>
                    <a:pt x="1336548" y="1179576"/>
                  </a:lnTo>
                  <a:lnTo>
                    <a:pt x="1336548" y="1191768"/>
                  </a:lnTo>
                  <a:close/>
                </a:path>
                <a:path w="1336675" h="1531620" extrusionOk="0">
                  <a:moveTo>
                    <a:pt x="719327" y="1507236"/>
                  </a:moveTo>
                  <a:lnTo>
                    <a:pt x="673608" y="1507236"/>
                  </a:lnTo>
                  <a:lnTo>
                    <a:pt x="668274" y="1504569"/>
                  </a:lnTo>
                  <a:lnTo>
                    <a:pt x="1310640" y="1183386"/>
                  </a:lnTo>
                  <a:lnTo>
                    <a:pt x="1310640" y="1191768"/>
                  </a:lnTo>
                  <a:lnTo>
                    <a:pt x="1336548" y="1191768"/>
                  </a:lnTo>
                  <a:lnTo>
                    <a:pt x="1336548" y="1196340"/>
                  </a:lnTo>
                  <a:lnTo>
                    <a:pt x="1333500" y="1200912"/>
                  </a:lnTo>
                  <a:lnTo>
                    <a:pt x="1328928" y="1202436"/>
                  </a:lnTo>
                  <a:lnTo>
                    <a:pt x="719327" y="1507236"/>
                  </a:lnTo>
                  <a:close/>
                </a:path>
                <a:path w="1336675" h="1531620" extrusionOk="0">
                  <a:moveTo>
                    <a:pt x="42671" y="1191768"/>
                  </a:moveTo>
                  <a:lnTo>
                    <a:pt x="25908" y="1191768"/>
                  </a:lnTo>
                  <a:lnTo>
                    <a:pt x="25908" y="1183386"/>
                  </a:lnTo>
                  <a:lnTo>
                    <a:pt x="42671" y="1191768"/>
                  </a:lnTo>
                  <a:close/>
                </a:path>
                <a:path w="1336675" h="1531620" extrusionOk="0">
                  <a:moveTo>
                    <a:pt x="673608" y="1507236"/>
                  </a:moveTo>
                  <a:lnTo>
                    <a:pt x="662940" y="1507236"/>
                  </a:lnTo>
                  <a:lnTo>
                    <a:pt x="668274" y="1504569"/>
                  </a:lnTo>
                  <a:lnTo>
                    <a:pt x="673608" y="1507236"/>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8" name="Google Shape;368;g2cff6335890_4_237"/>
            <p:cNvSpPr/>
            <p:nvPr/>
          </p:nvSpPr>
          <p:spPr>
            <a:xfrm>
              <a:off x="6388607" y="4710683"/>
              <a:ext cx="1310640" cy="1507490"/>
            </a:xfrm>
            <a:custGeom>
              <a:avLst/>
              <a:gdLst/>
              <a:ahLst/>
              <a:cxnLst/>
              <a:rect l="l" t="t" r="r" b="b"/>
              <a:pathLst>
                <a:path w="1310640" h="1507489" extrusionOk="0">
                  <a:moveTo>
                    <a:pt x="655320" y="1507235"/>
                  </a:moveTo>
                  <a:lnTo>
                    <a:pt x="0" y="1179576"/>
                  </a:lnTo>
                  <a:lnTo>
                    <a:pt x="0" y="327660"/>
                  </a:lnTo>
                  <a:lnTo>
                    <a:pt x="655320" y="0"/>
                  </a:lnTo>
                  <a:lnTo>
                    <a:pt x="1310640" y="327660"/>
                  </a:lnTo>
                  <a:lnTo>
                    <a:pt x="1310640" y="1179576"/>
                  </a:lnTo>
                  <a:lnTo>
                    <a:pt x="655320" y="1507235"/>
                  </a:lnTo>
                  <a:close/>
                </a:path>
              </a:pathLst>
            </a:custGeom>
            <a:solidFill>
              <a:srgbClr val="EF954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69" name="Google Shape;369;g2cff6335890_4_237"/>
            <p:cNvSpPr/>
            <p:nvPr/>
          </p:nvSpPr>
          <p:spPr>
            <a:xfrm>
              <a:off x="6374891" y="4698491"/>
              <a:ext cx="1336675" cy="1531620"/>
            </a:xfrm>
            <a:custGeom>
              <a:avLst/>
              <a:gdLst/>
              <a:ahLst/>
              <a:cxnLst/>
              <a:rect l="l" t="t" r="r" b="b"/>
              <a:pathLst>
                <a:path w="1336675" h="1531620" extrusionOk="0">
                  <a:moveTo>
                    <a:pt x="670560" y="1531620"/>
                  </a:moveTo>
                  <a:lnTo>
                    <a:pt x="665988" y="1531620"/>
                  </a:lnTo>
                  <a:lnTo>
                    <a:pt x="7619" y="1202436"/>
                  </a:lnTo>
                  <a:lnTo>
                    <a:pt x="3047" y="1200912"/>
                  </a:lnTo>
                  <a:lnTo>
                    <a:pt x="0" y="1196340"/>
                  </a:lnTo>
                  <a:lnTo>
                    <a:pt x="0" y="335280"/>
                  </a:lnTo>
                  <a:lnTo>
                    <a:pt x="3047" y="330708"/>
                  </a:lnTo>
                  <a:lnTo>
                    <a:pt x="7619" y="329184"/>
                  </a:lnTo>
                  <a:lnTo>
                    <a:pt x="665988" y="0"/>
                  </a:lnTo>
                  <a:lnTo>
                    <a:pt x="670560" y="0"/>
                  </a:lnTo>
                  <a:lnTo>
                    <a:pt x="719327" y="24384"/>
                  </a:lnTo>
                  <a:lnTo>
                    <a:pt x="662940" y="24384"/>
                  </a:lnTo>
                  <a:lnTo>
                    <a:pt x="668274" y="27051"/>
                  </a:lnTo>
                  <a:lnTo>
                    <a:pt x="42671" y="339852"/>
                  </a:lnTo>
                  <a:lnTo>
                    <a:pt x="25908" y="339852"/>
                  </a:lnTo>
                  <a:lnTo>
                    <a:pt x="18287" y="352044"/>
                  </a:lnTo>
                  <a:lnTo>
                    <a:pt x="25908" y="352044"/>
                  </a:lnTo>
                  <a:lnTo>
                    <a:pt x="25908" y="1179576"/>
                  </a:lnTo>
                  <a:lnTo>
                    <a:pt x="18287" y="1179576"/>
                  </a:lnTo>
                  <a:lnTo>
                    <a:pt x="25908" y="1191768"/>
                  </a:lnTo>
                  <a:lnTo>
                    <a:pt x="42671" y="1191768"/>
                  </a:lnTo>
                  <a:lnTo>
                    <a:pt x="668274" y="1504569"/>
                  </a:lnTo>
                  <a:lnTo>
                    <a:pt x="662940" y="1507236"/>
                  </a:lnTo>
                  <a:lnTo>
                    <a:pt x="719327" y="1507236"/>
                  </a:lnTo>
                  <a:lnTo>
                    <a:pt x="670560" y="1531620"/>
                  </a:lnTo>
                  <a:close/>
                </a:path>
                <a:path w="1336675" h="1531620" extrusionOk="0">
                  <a:moveTo>
                    <a:pt x="668274" y="27051"/>
                  </a:moveTo>
                  <a:lnTo>
                    <a:pt x="662940" y="24384"/>
                  </a:lnTo>
                  <a:lnTo>
                    <a:pt x="673608" y="24384"/>
                  </a:lnTo>
                  <a:lnTo>
                    <a:pt x="668274" y="27051"/>
                  </a:lnTo>
                  <a:close/>
                </a:path>
                <a:path w="1336675" h="1531620" extrusionOk="0">
                  <a:moveTo>
                    <a:pt x="1310640" y="348233"/>
                  </a:moveTo>
                  <a:lnTo>
                    <a:pt x="668274" y="27051"/>
                  </a:lnTo>
                  <a:lnTo>
                    <a:pt x="673608" y="24384"/>
                  </a:lnTo>
                  <a:lnTo>
                    <a:pt x="719327" y="24384"/>
                  </a:lnTo>
                  <a:lnTo>
                    <a:pt x="1328928" y="329184"/>
                  </a:lnTo>
                  <a:lnTo>
                    <a:pt x="1333500" y="330708"/>
                  </a:lnTo>
                  <a:lnTo>
                    <a:pt x="1336548" y="335280"/>
                  </a:lnTo>
                  <a:lnTo>
                    <a:pt x="1336548" y="339852"/>
                  </a:lnTo>
                  <a:lnTo>
                    <a:pt x="1310640" y="339852"/>
                  </a:lnTo>
                  <a:lnTo>
                    <a:pt x="1310640" y="348233"/>
                  </a:lnTo>
                  <a:close/>
                </a:path>
                <a:path w="1336675" h="1531620" extrusionOk="0">
                  <a:moveTo>
                    <a:pt x="18287" y="352044"/>
                  </a:moveTo>
                  <a:lnTo>
                    <a:pt x="25908" y="339852"/>
                  </a:lnTo>
                  <a:lnTo>
                    <a:pt x="25908" y="348233"/>
                  </a:lnTo>
                  <a:lnTo>
                    <a:pt x="18287" y="352044"/>
                  </a:lnTo>
                  <a:close/>
                </a:path>
                <a:path w="1336675" h="1531620" extrusionOk="0">
                  <a:moveTo>
                    <a:pt x="25908" y="348233"/>
                  </a:moveTo>
                  <a:lnTo>
                    <a:pt x="25908" y="339852"/>
                  </a:lnTo>
                  <a:lnTo>
                    <a:pt x="42671" y="339852"/>
                  </a:lnTo>
                  <a:lnTo>
                    <a:pt x="25908" y="348233"/>
                  </a:lnTo>
                  <a:close/>
                </a:path>
                <a:path w="1336675" h="1531620" extrusionOk="0">
                  <a:moveTo>
                    <a:pt x="1318260" y="352044"/>
                  </a:moveTo>
                  <a:lnTo>
                    <a:pt x="1310640" y="348233"/>
                  </a:lnTo>
                  <a:lnTo>
                    <a:pt x="1310640" y="339852"/>
                  </a:lnTo>
                  <a:lnTo>
                    <a:pt x="1318260" y="352044"/>
                  </a:lnTo>
                  <a:close/>
                </a:path>
                <a:path w="1336675" h="1531620" extrusionOk="0">
                  <a:moveTo>
                    <a:pt x="1336548" y="352044"/>
                  </a:moveTo>
                  <a:lnTo>
                    <a:pt x="1318260" y="352044"/>
                  </a:lnTo>
                  <a:lnTo>
                    <a:pt x="1310640" y="339852"/>
                  </a:lnTo>
                  <a:lnTo>
                    <a:pt x="1336548" y="339852"/>
                  </a:lnTo>
                  <a:lnTo>
                    <a:pt x="1336548" y="352044"/>
                  </a:lnTo>
                  <a:close/>
                </a:path>
                <a:path w="1336675" h="1531620" extrusionOk="0">
                  <a:moveTo>
                    <a:pt x="25908" y="352044"/>
                  </a:moveTo>
                  <a:lnTo>
                    <a:pt x="18287" y="352044"/>
                  </a:lnTo>
                  <a:lnTo>
                    <a:pt x="25908" y="348233"/>
                  </a:lnTo>
                  <a:lnTo>
                    <a:pt x="25908" y="352044"/>
                  </a:lnTo>
                  <a:close/>
                </a:path>
                <a:path w="1336675" h="1531620" extrusionOk="0">
                  <a:moveTo>
                    <a:pt x="1310640" y="1183386"/>
                  </a:moveTo>
                  <a:lnTo>
                    <a:pt x="1310640" y="348233"/>
                  </a:lnTo>
                  <a:lnTo>
                    <a:pt x="1318260" y="352044"/>
                  </a:lnTo>
                  <a:lnTo>
                    <a:pt x="1336548" y="352044"/>
                  </a:lnTo>
                  <a:lnTo>
                    <a:pt x="1336548" y="1179576"/>
                  </a:lnTo>
                  <a:lnTo>
                    <a:pt x="1318260" y="1179576"/>
                  </a:lnTo>
                  <a:lnTo>
                    <a:pt x="1310640" y="1183386"/>
                  </a:lnTo>
                  <a:close/>
                </a:path>
                <a:path w="1336675" h="1531620" extrusionOk="0">
                  <a:moveTo>
                    <a:pt x="25908" y="1191768"/>
                  </a:moveTo>
                  <a:lnTo>
                    <a:pt x="18287" y="1179576"/>
                  </a:lnTo>
                  <a:lnTo>
                    <a:pt x="25908" y="1183386"/>
                  </a:lnTo>
                  <a:lnTo>
                    <a:pt x="25908" y="1191768"/>
                  </a:lnTo>
                  <a:close/>
                </a:path>
                <a:path w="1336675" h="1531620" extrusionOk="0">
                  <a:moveTo>
                    <a:pt x="25908" y="1183386"/>
                  </a:moveTo>
                  <a:lnTo>
                    <a:pt x="18287" y="1179576"/>
                  </a:lnTo>
                  <a:lnTo>
                    <a:pt x="25908" y="1179576"/>
                  </a:lnTo>
                  <a:lnTo>
                    <a:pt x="25908" y="1183386"/>
                  </a:lnTo>
                  <a:close/>
                </a:path>
                <a:path w="1336675" h="1531620" extrusionOk="0">
                  <a:moveTo>
                    <a:pt x="1310640" y="1191768"/>
                  </a:moveTo>
                  <a:lnTo>
                    <a:pt x="1310640" y="1183386"/>
                  </a:lnTo>
                  <a:lnTo>
                    <a:pt x="1318260" y="1179576"/>
                  </a:lnTo>
                  <a:lnTo>
                    <a:pt x="1310640" y="1191768"/>
                  </a:lnTo>
                  <a:close/>
                </a:path>
                <a:path w="1336675" h="1531620" extrusionOk="0">
                  <a:moveTo>
                    <a:pt x="1336548" y="1191768"/>
                  </a:moveTo>
                  <a:lnTo>
                    <a:pt x="1310640" y="1191768"/>
                  </a:lnTo>
                  <a:lnTo>
                    <a:pt x="1318260" y="1179576"/>
                  </a:lnTo>
                  <a:lnTo>
                    <a:pt x="1336548" y="1179576"/>
                  </a:lnTo>
                  <a:lnTo>
                    <a:pt x="1336548" y="1191768"/>
                  </a:lnTo>
                  <a:close/>
                </a:path>
                <a:path w="1336675" h="1531620" extrusionOk="0">
                  <a:moveTo>
                    <a:pt x="719327" y="1507236"/>
                  </a:moveTo>
                  <a:lnTo>
                    <a:pt x="673608" y="1507236"/>
                  </a:lnTo>
                  <a:lnTo>
                    <a:pt x="668274" y="1504569"/>
                  </a:lnTo>
                  <a:lnTo>
                    <a:pt x="1310640" y="1183386"/>
                  </a:lnTo>
                  <a:lnTo>
                    <a:pt x="1310640" y="1191768"/>
                  </a:lnTo>
                  <a:lnTo>
                    <a:pt x="1336548" y="1191768"/>
                  </a:lnTo>
                  <a:lnTo>
                    <a:pt x="1336548" y="1196340"/>
                  </a:lnTo>
                  <a:lnTo>
                    <a:pt x="1333500" y="1200912"/>
                  </a:lnTo>
                  <a:lnTo>
                    <a:pt x="1328928" y="1202436"/>
                  </a:lnTo>
                  <a:lnTo>
                    <a:pt x="719327" y="1507236"/>
                  </a:lnTo>
                  <a:close/>
                </a:path>
                <a:path w="1336675" h="1531620" extrusionOk="0">
                  <a:moveTo>
                    <a:pt x="42671" y="1191768"/>
                  </a:moveTo>
                  <a:lnTo>
                    <a:pt x="25908" y="1191768"/>
                  </a:lnTo>
                  <a:lnTo>
                    <a:pt x="25908" y="1183386"/>
                  </a:lnTo>
                  <a:lnTo>
                    <a:pt x="42671" y="1191768"/>
                  </a:lnTo>
                  <a:close/>
                </a:path>
                <a:path w="1336675" h="1531620" extrusionOk="0">
                  <a:moveTo>
                    <a:pt x="673608" y="1507236"/>
                  </a:moveTo>
                  <a:lnTo>
                    <a:pt x="662940" y="1507236"/>
                  </a:lnTo>
                  <a:lnTo>
                    <a:pt x="668274" y="1504569"/>
                  </a:lnTo>
                  <a:lnTo>
                    <a:pt x="673608" y="1507236"/>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371" name="Google Shape;371;g2cff6335890_4_237"/>
          <p:cNvGrpSpPr/>
          <p:nvPr/>
        </p:nvGrpSpPr>
        <p:grpSpPr>
          <a:xfrm>
            <a:off x="5877230" y="4024237"/>
            <a:ext cx="1335405" cy="1531620"/>
            <a:chOff x="4960619" y="4698491"/>
            <a:chExt cx="1335405" cy="1531620"/>
          </a:xfrm>
        </p:grpSpPr>
        <p:sp>
          <p:nvSpPr>
            <p:cNvPr id="372" name="Google Shape;372;g2cff6335890_4_237"/>
            <p:cNvSpPr/>
            <p:nvPr/>
          </p:nvSpPr>
          <p:spPr>
            <a:xfrm>
              <a:off x="4972811" y="4710683"/>
              <a:ext cx="1310640" cy="1507490"/>
            </a:xfrm>
            <a:custGeom>
              <a:avLst/>
              <a:gdLst/>
              <a:ahLst/>
              <a:cxnLst/>
              <a:rect l="l" t="t" r="r" b="b"/>
              <a:pathLst>
                <a:path w="1310639" h="1507489" extrusionOk="0">
                  <a:moveTo>
                    <a:pt x="655319" y="1507235"/>
                  </a:moveTo>
                  <a:lnTo>
                    <a:pt x="0" y="1179576"/>
                  </a:lnTo>
                  <a:lnTo>
                    <a:pt x="0" y="327660"/>
                  </a:lnTo>
                  <a:lnTo>
                    <a:pt x="655319" y="0"/>
                  </a:lnTo>
                  <a:lnTo>
                    <a:pt x="1310639" y="327660"/>
                  </a:lnTo>
                  <a:lnTo>
                    <a:pt x="1310639" y="1179576"/>
                  </a:lnTo>
                  <a:lnTo>
                    <a:pt x="655319" y="1507235"/>
                  </a:lnTo>
                  <a:close/>
                </a:path>
              </a:pathLst>
            </a:custGeom>
            <a:solidFill>
              <a:srgbClr val="4F80BC"/>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73" name="Google Shape;373;g2cff6335890_4_237"/>
            <p:cNvSpPr/>
            <p:nvPr/>
          </p:nvSpPr>
          <p:spPr>
            <a:xfrm>
              <a:off x="4960619" y="4698491"/>
              <a:ext cx="1335405" cy="1531620"/>
            </a:xfrm>
            <a:custGeom>
              <a:avLst/>
              <a:gdLst/>
              <a:ahLst/>
              <a:cxnLst/>
              <a:rect l="l" t="t" r="r" b="b"/>
              <a:pathLst>
                <a:path w="1335404" h="1531620" extrusionOk="0">
                  <a:moveTo>
                    <a:pt x="669036" y="1531620"/>
                  </a:moveTo>
                  <a:lnTo>
                    <a:pt x="665988" y="1531620"/>
                  </a:lnTo>
                  <a:lnTo>
                    <a:pt x="661416" y="1530096"/>
                  </a:lnTo>
                  <a:lnTo>
                    <a:pt x="6095" y="1202436"/>
                  </a:lnTo>
                  <a:lnTo>
                    <a:pt x="1524" y="1200912"/>
                  </a:lnTo>
                  <a:lnTo>
                    <a:pt x="0" y="1196340"/>
                  </a:lnTo>
                  <a:lnTo>
                    <a:pt x="0" y="335280"/>
                  </a:lnTo>
                  <a:lnTo>
                    <a:pt x="1524" y="330708"/>
                  </a:lnTo>
                  <a:lnTo>
                    <a:pt x="6095" y="329184"/>
                  </a:lnTo>
                  <a:lnTo>
                    <a:pt x="661416" y="1524"/>
                  </a:lnTo>
                  <a:lnTo>
                    <a:pt x="665988" y="0"/>
                  </a:lnTo>
                  <a:lnTo>
                    <a:pt x="669036" y="0"/>
                  </a:lnTo>
                  <a:lnTo>
                    <a:pt x="673608" y="1524"/>
                  </a:lnTo>
                  <a:lnTo>
                    <a:pt x="719328" y="24384"/>
                  </a:lnTo>
                  <a:lnTo>
                    <a:pt x="661416" y="24384"/>
                  </a:lnTo>
                  <a:lnTo>
                    <a:pt x="667512" y="27432"/>
                  </a:lnTo>
                  <a:lnTo>
                    <a:pt x="42672" y="339852"/>
                  </a:lnTo>
                  <a:lnTo>
                    <a:pt x="24384" y="339852"/>
                  </a:lnTo>
                  <a:lnTo>
                    <a:pt x="18288" y="352044"/>
                  </a:lnTo>
                  <a:lnTo>
                    <a:pt x="24384" y="352044"/>
                  </a:lnTo>
                  <a:lnTo>
                    <a:pt x="24384" y="1179576"/>
                  </a:lnTo>
                  <a:lnTo>
                    <a:pt x="18288" y="1179576"/>
                  </a:lnTo>
                  <a:lnTo>
                    <a:pt x="24384" y="1191768"/>
                  </a:lnTo>
                  <a:lnTo>
                    <a:pt x="42672" y="1191768"/>
                  </a:lnTo>
                  <a:lnTo>
                    <a:pt x="667512" y="1504188"/>
                  </a:lnTo>
                  <a:lnTo>
                    <a:pt x="661416" y="1507236"/>
                  </a:lnTo>
                  <a:lnTo>
                    <a:pt x="719327" y="1507236"/>
                  </a:lnTo>
                  <a:lnTo>
                    <a:pt x="673608" y="1530096"/>
                  </a:lnTo>
                  <a:lnTo>
                    <a:pt x="669036" y="1531620"/>
                  </a:lnTo>
                  <a:close/>
                </a:path>
                <a:path w="1335404" h="1531620" extrusionOk="0">
                  <a:moveTo>
                    <a:pt x="667512" y="27432"/>
                  </a:moveTo>
                  <a:lnTo>
                    <a:pt x="661416" y="24384"/>
                  </a:lnTo>
                  <a:lnTo>
                    <a:pt x="673608" y="24384"/>
                  </a:lnTo>
                  <a:lnTo>
                    <a:pt x="667512" y="27432"/>
                  </a:lnTo>
                  <a:close/>
                </a:path>
                <a:path w="1335404" h="1531620" extrusionOk="0">
                  <a:moveTo>
                    <a:pt x="1310640" y="348996"/>
                  </a:moveTo>
                  <a:lnTo>
                    <a:pt x="667512" y="27432"/>
                  </a:lnTo>
                  <a:lnTo>
                    <a:pt x="673608" y="24384"/>
                  </a:lnTo>
                  <a:lnTo>
                    <a:pt x="719328" y="24384"/>
                  </a:lnTo>
                  <a:lnTo>
                    <a:pt x="1328928" y="329184"/>
                  </a:lnTo>
                  <a:lnTo>
                    <a:pt x="1333500" y="330708"/>
                  </a:lnTo>
                  <a:lnTo>
                    <a:pt x="1335024" y="335280"/>
                  </a:lnTo>
                  <a:lnTo>
                    <a:pt x="1335024" y="339852"/>
                  </a:lnTo>
                  <a:lnTo>
                    <a:pt x="1310640" y="339852"/>
                  </a:lnTo>
                  <a:lnTo>
                    <a:pt x="1310640" y="348996"/>
                  </a:lnTo>
                  <a:close/>
                </a:path>
                <a:path w="1335404" h="1531620" extrusionOk="0">
                  <a:moveTo>
                    <a:pt x="18288" y="352044"/>
                  </a:moveTo>
                  <a:lnTo>
                    <a:pt x="24384" y="339852"/>
                  </a:lnTo>
                  <a:lnTo>
                    <a:pt x="24384" y="348996"/>
                  </a:lnTo>
                  <a:lnTo>
                    <a:pt x="18288" y="352044"/>
                  </a:lnTo>
                  <a:close/>
                </a:path>
                <a:path w="1335404" h="1531620" extrusionOk="0">
                  <a:moveTo>
                    <a:pt x="24384" y="348996"/>
                  </a:moveTo>
                  <a:lnTo>
                    <a:pt x="24384" y="339852"/>
                  </a:lnTo>
                  <a:lnTo>
                    <a:pt x="42672" y="339852"/>
                  </a:lnTo>
                  <a:lnTo>
                    <a:pt x="24384" y="348996"/>
                  </a:lnTo>
                  <a:close/>
                </a:path>
                <a:path w="1335404" h="1531620" extrusionOk="0">
                  <a:moveTo>
                    <a:pt x="1316736" y="352044"/>
                  </a:moveTo>
                  <a:lnTo>
                    <a:pt x="1310640" y="348996"/>
                  </a:lnTo>
                  <a:lnTo>
                    <a:pt x="1310640" y="339852"/>
                  </a:lnTo>
                  <a:lnTo>
                    <a:pt x="1316736" y="352044"/>
                  </a:lnTo>
                  <a:close/>
                </a:path>
                <a:path w="1335404" h="1531620" extrusionOk="0">
                  <a:moveTo>
                    <a:pt x="1335024" y="352044"/>
                  </a:moveTo>
                  <a:lnTo>
                    <a:pt x="1316736" y="352044"/>
                  </a:lnTo>
                  <a:lnTo>
                    <a:pt x="1310640" y="339852"/>
                  </a:lnTo>
                  <a:lnTo>
                    <a:pt x="1335024" y="339852"/>
                  </a:lnTo>
                  <a:lnTo>
                    <a:pt x="1335024" y="352044"/>
                  </a:lnTo>
                  <a:close/>
                </a:path>
                <a:path w="1335404" h="1531620" extrusionOk="0">
                  <a:moveTo>
                    <a:pt x="24384" y="352044"/>
                  </a:moveTo>
                  <a:lnTo>
                    <a:pt x="18288" y="352044"/>
                  </a:lnTo>
                  <a:lnTo>
                    <a:pt x="24384" y="348996"/>
                  </a:lnTo>
                  <a:lnTo>
                    <a:pt x="24384" y="352044"/>
                  </a:lnTo>
                  <a:close/>
                </a:path>
                <a:path w="1335404" h="1531620" extrusionOk="0">
                  <a:moveTo>
                    <a:pt x="1310640" y="1182624"/>
                  </a:moveTo>
                  <a:lnTo>
                    <a:pt x="1310640" y="348996"/>
                  </a:lnTo>
                  <a:lnTo>
                    <a:pt x="1316736" y="352044"/>
                  </a:lnTo>
                  <a:lnTo>
                    <a:pt x="1335024" y="352044"/>
                  </a:lnTo>
                  <a:lnTo>
                    <a:pt x="1335024" y="1179576"/>
                  </a:lnTo>
                  <a:lnTo>
                    <a:pt x="1316736" y="1179576"/>
                  </a:lnTo>
                  <a:lnTo>
                    <a:pt x="1310640" y="1182624"/>
                  </a:lnTo>
                  <a:close/>
                </a:path>
                <a:path w="1335404" h="1531620" extrusionOk="0">
                  <a:moveTo>
                    <a:pt x="24384" y="1191768"/>
                  </a:moveTo>
                  <a:lnTo>
                    <a:pt x="18288" y="1179576"/>
                  </a:lnTo>
                  <a:lnTo>
                    <a:pt x="24384" y="1182624"/>
                  </a:lnTo>
                  <a:lnTo>
                    <a:pt x="24384" y="1191768"/>
                  </a:lnTo>
                  <a:close/>
                </a:path>
                <a:path w="1335404" h="1531620" extrusionOk="0">
                  <a:moveTo>
                    <a:pt x="24384" y="1182624"/>
                  </a:moveTo>
                  <a:lnTo>
                    <a:pt x="18288" y="1179576"/>
                  </a:lnTo>
                  <a:lnTo>
                    <a:pt x="24384" y="1179576"/>
                  </a:lnTo>
                  <a:lnTo>
                    <a:pt x="24384" y="1182624"/>
                  </a:lnTo>
                  <a:close/>
                </a:path>
                <a:path w="1335404" h="1531620" extrusionOk="0">
                  <a:moveTo>
                    <a:pt x="1310640" y="1191768"/>
                  </a:moveTo>
                  <a:lnTo>
                    <a:pt x="1310640" y="1182624"/>
                  </a:lnTo>
                  <a:lnTo>
                    <a:pt x="1316736" y="1179576"/>
                  </a:lnTo>
                  <a:lnTo>
                    <a:pt x="1310640" y="1191768"/>
                  </a:lnTo>
                  <a:close/>
                </a:path>
                <a:path w="1335404" h="1531620" extrusionOk="0">
                  <a:moveTo>
                    <a:pt x="1335024" y="1191768"/>
                  </a:moveTo>
                  <a:lnTo>
                    <a:pt x="1310640" y="1191768"/>
                  </a:lnTo>
                  <a:lnTo>
                    <a:pt x="1316736" y="1179576"/>
                  </a:lnTo>
                  <a:lnTo>
                    <a:pt x="1335024" y="1179576"/>
                  </a:lnTo>
                  <a:lnTo>
                    <a:pt x="1335024" y="1191768"/>
                  </a:lnTo>
                  <a:close/>
                </a:path>
                <a:path w="1335404" h="1531620" extrusionOk="0">
                  <a:moveTo>
                    <a:pt x="719327" y="1507236"/>
                  </a:moveTo>
                  <a:lnTo>
                    <a:pt x="673608" y="1507236"/>
                  </a:lnTo>
                  <a:lnTo>
                    <a:pt x="667512" y="1504188"/>
                  </a:lnTo>
                  <a:lnTo>
                    <a:pt x="1310640" y="1182624"/>
                  </a:lnTo>
                  <a:lnTo>
                    <a:pt x="1310640" y="1191768"/>
                  </a:lnTo>
                  <a:lnTo>
                    <a:pt x="1335024" y="1191768"/>
                  </a:lnTo>
                  <a:lnTo>
                    <a:pt x="1335024" y="1196340"/>
                  </a:lnTo>
                  <a:lnTo>
                    <a:pt x="1333500" y="1200912"/>
                  </a:lnTo>
                  <a:lnTo>
                    <a:pt x="1328928" y="1202436"/>
                  </a:lnTo>
                  <a:lnTo>
                    <a:pt x="719327" y="1507236"/>
                  </a:lnTo>
                  <a:close/>
                </a:path>
                <a:path w="1335404" h="1531620" extrusionOk="0">
                  <a:moveTo>
                    <a:pt x="42672" y="1191768"/>
                  </a:moveTo>
                  <a:lnTo>
                    <a:pt x="24384" y="1191768"/>
                  </a:lnTo>
                  <a:lnTo>
                    <a:pt x="24384" y="1182624"/>
                  </a:lnTo>
                  <a:lnTo>
                    <a:pt x="42672" y="1191768"/>
                  </a:lnTo>
                  <a:close/>
                </a:path>
                <a:path w="1335404" h="1531620" extrusionOk="0">
                  <a:moveTo>
                    <a:pt x="673608" y="1507236"/>
                  </a:moveTo>
                  <a:lnTo>
                    <a:pt x="661416" y="1507236"/>
                  </a:lnTo>
                  <a:lnTo>
                    <a:pt x="667512" y="1504188"/>
                  </a:lnTo>
                  <a:lnTo>
                    <a:pt x="673608" y="1507236"/>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74" name="Google Shape;374;g2cff6335890_4_237"/>
          <p:cNvSpPr txBox="1"/>
          <p:nvPr/>
        </p:nvSpPr>
        <p:spPr>
          <a:xfrm>
            <a:off x="5998959" y="4320505"/>
            <a:ext cx="1091565" cy="936154"/>
          </a:xfrm>
          <a:prstGeom prst="rect">
            <a:avLst/>
          </a:prstGeom>
          <a:noFill/>
          <a:ln>
            <a:noFill/>
          </a:ln>
        </p:spPr>
        <p:txBody>
          <a:bodyPr spcFirstLastPara="1" wrap="square" lIns="0" tIns="12700" rIns="0" bIns="0" anchor="t" anchorCtr="0">
            <a:spAutoFit/>
          </a:bodyPr>
          <a:lstStyle/>
          <a:p>
            <a:pPr marL="12700" marR="5080" lvl="0" indent="0" algn="ctr" rtl="0">
              <a:lnSpc>
                <a:spcPct val="100000"/>
              </a:lnSpc>
              <a:spcBef>
                <a:spcPts val="0"/>
              </a:spcBef>
              <a:spcAft>
                <a:spcPts val="0"/>
              </a:spcAft>
              <a:buNone/>
            </a:pPr>
            <a:r>
              <a:rPr lang="en-GB" sz="1500" b="0" i="0" u="none" strike="noStrike" cap="none" err="1">
                <a:solidFill>
                  <a:srgbClr val="FFFFFF"/>
                </a:solidFill>
                <a:latin typeface="Calibri"/>
                <a:ea typeface="Calibri"/>
                <a:cs typeface="Calibri"/>
                <a:sym typeface="Calibri"/>
              </a:rPr>
              <a:t>Kentsel</a:t>
            </a:r>
            <a:r>
              <a:rPr lang="en-GB" sz="1500" b="0" i="0" u="none" strike="noStrike" cap="none">
                <a:solidFill>
                  <a:srgbClr val="FFFFFF"/>
                </a:solidFill>
                <a:latin typeface="Calibri"/>
                <a:ea typeface="Calibri"/>
                <a:cs typeface="Calibri"/>
                <a:sym typeface="Calibri"/>
              </a:rPr>
              <a:t> </a:t>
            </a:r>
            <a:r>
              <a:rPr lang="en-GB" sz="1500" b="0" i="0" u="none" strike="noStrike" cap="none" err="1">
                <a:solidFill>
                  <a:srgbClr val="FFFFFF"/>
                </a:solidFill>
                <a:latin typeface="Calibri"/>
                <a:ea typeface="Calibri"/>
                <a:cs typeface="Calibri"/>
                <a:sym typeface="Calibri"/>
              </a:rPr>
              <a:t>Yük</a:t>
            </a:r>
            <a:r>
              <a:rPr lang="en-GB" sz="1500" b="0" i="0" u="none" strike="noStrike" cap="none">
                <a:solidFill>
                  <a:srgbClr val="FFFFFF"/>
                </a:solidFill>
                <a:latin typeface="Calibri"/>
                <a:ea typeface="Calibri"/>
                <a:cs typeface="Calibri"/>
                <a:sym typeface="Calibri"/>
              </a:rPr>
              <a:t> </a:t>
            </a:r>
            <a:r>
              <a:rPr lang="en-GB" sz="1500" b="0" i="0" u="none" strike="noStrike" cap="none" err="1">
                <a:solidFill>
                  <a:srgbClr val="FFFFFF"/>
                </a:solidFill>
                <a:latin typeface="Calibri"/>
                <a:ea typeface="Calibri"/>
                <a:cs typeface="Calibri"/>
                <a:sym typeface="Calibri"/>
              </a:rPr>
              <a:t>Taşımacılığı</a:t>
            </a:r>
            <a:r>
              <a:rPr lang="en-GB" sz="1500" b="0" i="0" u="none" strike="noStrike" cap="none">
                <a:solidFill>
                  <a:srgbClr val="FFFFFF"/>
                </a:solidFill>
                <a:latin typeface="Calibri"/>
                <a:ea typeface="Calibri"/>
                <a:cs typeface="Calibri"/>
                <a:sym typeface="Calibri"/>
              </a:rPr>
              <a:t> </a:t>
            </a:r>
            <a:r>
              <a:rPr lang="en-GB" sz="1500" b="0" i="0" u="none" strike="noStrike" cap="none" err="1">
                <a:solidFill>
                  <a:srgbClr val="FFFFFF"/>
                </a:solidFill>
                <a:latin typeface="Calibri"/>
                <a:ea typeface="Calibri"/>
                <a:cs typeface="Calibri"/>
                <a:sym typeface="Calibri"/>
              </a:rPr>
              <a:t>Dağılımının</a:t>
            </a:r>
            <a:r>
              <a:rPr lang="en-GB" sz="1500" b="0" i="0" u="none" strike="noStrike" cap="none">
                <a:solidFill>
                  <a:srgbClr val="FFFFFF"/>
                </a:solidFill>
                <a:latin typeface="Calibri"/>
                <a:ea typeface="Calibri"/>
                <a:cs typeface="Calibri"/>
                <a:sym typeface="Calibri"/>
              </a:rPr>
              <a:t> </a:t>
            </a:r>
            <a:r>
              <a:rPr lang="en-GB" sz="1500" b="0" i="0" u="none" strike="noStrike" cap="none" err="1">
                <a:solidFill>
                  <a:srgbClr val="FFFFFF"/>
                </a:solidFill>
                <a:latin typeface="Calibri"/>
                <a:ea typeface="Calibri"/>
                <a:cs typeface="Calibri"/>
                <a:sym typeface="Calibri"/>
              </a:rPr>
              <a:t>İyileştirilmesi</a:t>
            </a:r>
            <a:endParaRPr sz="1500" b="0" i="0" u="none" strike="noStrike" cap="none">
              <a:solidFill>
                <a:srgbClr val="000000"/>
              </a:solidFill>
              <a:latin typeface="Calibri"/>
              <a:ea typeface="Calibri"/>
              <a:cs typeface="Calibri"/>
              <a:sym typeface="Calibri"/>
            </a:endParaRPr>
          </a:p>
        </p:txBody>
      </p:sp>
      <p:sp>
        <p:nvSpPr>
          <p:cNvPr id="375" name="Google Shape;375;g2cff6335890_4_237"/>
          <p:cNvSpPr txBox="1"/>
          <p:nvPr/>
        </p:nvSpPr>
        <p:spPr>
          <a:xfrm>
            <a:off x="8417212" y="3264794"/>
            <a:ext cx="568325" cy="482600"/>
          </a:xfrm>
          <a:prstGeom prst="rect">
            <a:avLst/>
          </a:prstGeom>
          <a:noFill/>
          <a:ln>
            <a:noFill/>
          </a:ln>
        </p:spPr>
        <p:txBody>
          <a:bodyPr spcFirstLastPara="1" wrap="square" lIns="0" tIns="12700" rIns="0" bIns="0" anchor="t" anchorCtr="0">
            <a:spAutoFit/>
          </a:bodyPr>
          <a:lstStyle/>
          <a:p>
            <a:pPr marL="12700" marR="5080" lvl="0" indent="0" algn="ctr" rtl="0">
              <a:lnSpc>
                <a:spcPct val="100000"/>
              </a:lnSpc>
              <a:spcBef>
                <a:spcPts val="0"/>
              </a:spcBef>
              <a:spcAft>
                <a:spcPts val="0"/>
              </a:spcAft>
              <a:buNone/>
            </a:pPr>
            <a:r>
              <a:rPr lang="en-GB" sz="1500" b="0" i="0" u="none" strike="noStrike" cap="none">
                <a:solidFill>
                  <a:srgbClr val="FFFFFF"/>
                </a:solidFill>
                <a:latin typeface="Calibri"/>
                <a:ea typeface="Calibri"/>
                <a:cs typeface="Calibri"/>
                <a:sym typeface="Calibri"/>
              </a:rPr>
              <a:t>Özel </a:t>
            </a:r>
            <a:r>
              <a:rPr lang="en-GB" sz="1500" b="0" i="0" u="none" strike="noStrike" cap="none" err="1">
                <a:solidFill>
                  <a:srgbClr val="FFFFFF"/>
                </a:solidFill>
                <a:latin typeface="Calibri"/>
                <a:ea typeface="Calibri"/>
                <a:cs typeface="Calibri"/>
                <a:sym typeface="Calibri"/>
              </a:rPr>
              <a:t>Araçlar</a:t>
            </a:r>
            <a:endParaRPr sz="1500" b="0" i="0" u="none" strike="noStrike" cap="none">
              <a:solidFill>
                <a:srgbClr val="000000"/>
              </a:solidFill>
              <a:latin typeface="Calibri"/>
              <a:ea typeface="Calibri"/>
              <a:cs typeface="Calibri"/>
              <a:sym typeface="Calibri"/>
            </a:endParaRPr>
          </a:p>
        </p:txBody>
      </p:sp>
      <p:sp>
        <p:nvSpPr>
          <p:cNvPr id="376" name="Google Shape;376;g2cff6335890_4_237"/>
          <p:cNvSpPr txBox="1"/>
          <p:nvPr/>
        </p:nvSpPr>
        <p:spPr>
          <a:xfrm>
            <a:off x="6082323" y="1979428"/>
            <a:ext cx="924838" cy="474489"/>
          </a:xfrm>
          <a:prstGeom prst="rect">
            <a:avLst/>
          </a:prstGeom>
          <a:noFill/>
          <a:ln>
            <a:noFill/>
          </a:ln>
        </p:spPr>
        <p:txBody>
          <a:bodyPr spcFirstLastPara="1" wrap="square" lIns="0" tIns="12700" rIns="0" bIns="0" anchor="t" anchorCtr="0">
            <a:spAutoFit/>
          </a:bodyPr>
          <a:lstStyle/>
          <a:p>
            <a:pPr marL="12700" marR="5080" lvl="0" indent="0" algn="ctr" rtl="0">
              <a:lnSpc>
                <a:spcPct val="100000"/>
              </a:lnSpc>
              <a:spcBef>
                <a:spcPts val="0"/>
              </a:spcBef>
              <a:spcAft>
                <a:spcPts val="0"/>
              </a:spcAft>
              <a:buNone/>
            </a:pPr>
            <a:r>
              <a:rPr lang="en-GB" sz="1500" b="0" i="0" u="none" strike="noStrike" cap="none" err="1">
                <a:solidFill>
                  <a:srgbClr val="FFFFFF"/>
                </a:solidFill>
                <a:latin typeface="Calibri"/>
                <a:ea typeface="Calibri"/>
                <a:cs typeface="Calibri"/>
                <a:sym typeface="Calibri"/>
              </a:rPr>
              <a:t>Akıllı</a:t>
            </a:r>
            <a:r>
              <a:rPr lang="en-GB" sz="1500" b="0" i="0" u="none" strike="noStrike" cap="none">
                <a:solidFill>
                  <a:srgbClr val="FFFFFF"/>
                </a:solidFill>
                <a:latin typeface="Calibri"/>
                <a:ea typeface="Calibri"/>
                <a:cs typeface="Calibri"/>
                <a:sym typeface="Calibri"/>
              </a:rPr>
              <a:t> </a:t>
            </a:r>
            <a:r>
              <a:rPr lang="en-GB" sz="1500" b="0" i="0" u="none" strike="noStrike" cap="none" err="1">
                <a:solidFill>
                  <a:srgbClr val="FFFFFF"/>
                </a:solidFill>
                <a:latin typeface="Calibri"/>
                <a:ea typeface="Calibri"/>
                <a:cs typeface="Calibri"/>
                <a:sym typeface="Calibri"/>
              </a:rPr>
              <a:t>Hareketlilik</a:t>
            </a:r>
            <a:endParaRPr sz="1500" b="0" i="0" u="none" strike="noStrike" cap="none">
              <a:solidFill>
                <a:srgbClr val="000000"/>
              </a:solidFill>
              <a:latin typeface="Calibri"/>
              <a:ea typeface="Calibri"/>
              <a:cs typeface="Calibri"/>
              <a:sym typeface="Calibri"/>
            </a:endParaRPr>
          </a:p>
        </p:txBody>
      </p:sp>
      <p:sp>
        <p:nvSpPr>
          <p:cNvPr id="377" name="Google Shape;377;g2cff6335890_4_237"/>
          <p:cNvSpPr txBox="1"/>
          <p:nvPr/>
        </p:nvSpPr>
        <p:spPr>
          <a:xfrm>
            <a:off x="2866623" y="2556193"/>
            <a:ext cx="1812000" cy="2898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800" b="0" i="0" u="none" strike="noStrike" cap="none" err="1">
                <a:solidFill>
                  <a:srgbClr val="000000"/>
                </a:solidFill>
                <a:latin typeface="Tahoma"/>
                <a:ea typeface="Tahoma"/>
                <a:cs typeface="Tahoma"/>
                <a:sym typeface="Tahoma"/>
              </a:rPr>
              <a:t>Hareketlilik</a:t>
            </a:r>
            <a:r>
              <a:rPr lang="en-GB" sz="1800" b="0" i="0" u="none" strike="noStrike" cap="none">
                <a:solidFill>
                  <a:srgbClr val="000000"/>
                </a:solidFill>
                <a:latin typeface="Tahoma"/>
                <a:ea typeface="Tahoma"/>
                <a:cs typeface="Tahoma"/>
                <a:sym typeface="Tahoma"/>
              </a:rPr>
              <a:t> </a:t>
            </a:r>
            <a:r>
              <a:rPr lang="en-GB" sz="1800" b="0" i="0" u="none" strike="noStrike" cap="none" err="1">
                <a:solidFill>
                  <a:srgbClr val="000000"/>
                </a:solidFill>
                <a:latin typeface="Tahoma"/>
                <a:ea typeface="Tahoma"/>
                <a:cs typeface="Tahoma"/>
                <a:sym typeface="Tahoma"/>
              </a:rPr>
              <a:t>hakkı</a:t>
            </a:r>
            <a:endParaRPr sz="1800" b="0" i="0" u="none" strike="noStrike" cap="none">
              <a:solidFill>
                <a:srgbClr val="000000"/>
              </a:solidFill>
              <a:latin typeface="Tahoma"/>
              <a:ea typeface="Tahoma"/>
              <a:cs typeface="Tahoma"/>
              <a:sym typeface="Tahoma"/>
            </a:endParaRPr>
          </a:p>
        </p:txBody>
      </p:sp>
      <p:sp>
        <p:nvSpPr>
          <p:cNvPr id="378" name="Google Shape;378;g2cff6335890_4_237"/>
          <p:cNvSpPr txBox="1"/>
          <p:nvPr/>
        </p:nvSpPr>
        <p:spPr>
          <a:xfrm>
            <a:off x="2858210" y="3077293"/>
            <a:ext cx="2004821" cy="28982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800" b="0" i="0" u="none" strike="noStrike" cap="none" err="1">
                <a:solidFill>
                  <a:srgbClr val="000000"/>
                </a:solidFill>
                <a:latin typeface="Tahoma"/>
                <a:ea typeface="Tahoma"/>
                <a:cs typeface="Tahoma"/>
                <a:sym typeface="Tahoma"/>
              </a:rPr>
              <a:t>Sağlık</a:t>
            </a:r>
            <a:r>
              <a:rPr lang="en-GB" sz="1800" b="0" i="0" u="none" strike="noStrike" cap="none">
                <a:solidFill>
                  <a:srgbClr val="000000"/>
                </a:solidFill>
                <a:latin typeface="Tahoma"/>
                <a:ea typeface="Tahoma"/>
                <a:cs typeface="Tahoma"/>
                <a:sym typeface="Tahoma"/>
              </a:rPr>
              <a:t> </a:t>
            </a:r>
            <a:r>
              <a:rPr lang="en-GB" sz="1800" b="0" i="0" u="none" strike="noStrike" cap="none" err="1">
                <a:solidFill>
                  <a:srgbClr val="000000"/>
                </a:solidFill>
                <a:latin typeface="Tahoma"/>
                <a:ea typeface="Tahoma"/>
                <a:cs typeface="Tahoma"/>
                <a:sym typeface="Tahoma"/>
              </a:rPr>
              <a:t>ve</a:t>
            </a:r>
            <a:r>
              <a:rPr lang="en-GB" sz="1800" b="0" i="0" u="none" strike="noStrike" cap="none">
                <a:solidFill>
                  <a:srgbClr val="000000"/>
                </a:solidFill>
                <a:latin typeface="Tahoma"/>
                <a:ea typeface="Tahoma"/>
                <a:cs typeface="Tahoma"/>
                <a:sym typeface="Tahoma"/>
              </a:rPr>
              <a:t> </a:t>
            </a:r>
            <a:r>
              <a:rPr lang="en-GB" sz="1800" b="0" i="0" u="none" strike="noStrike" cap="none" err="1">
                <a:solidFill>
                  <a:srgbClr val="000000"/>
                </a:solidFill>
                <a:latin typeface="Tahoma"/>
                <a:ea typeface="Tahoma"/>
                <a:cs typeface="Tahoma"/>
                <a:sym typeface="Tahoma"/>
              </a:rPr>
              <a:t>Güvenlik</a:t>
            </a:r>
            <a:endParaRPr sz="1800" b="0" i="0" u="none" strike="noStrike" cap="none">
              <a:solidFill>
                <a:srgbClr val="000000"/>
              </a:solidFill>
              <a:latin typeface="Tahoma"/>
              <a:ea typeface="Tahoma"/>
              <a:cs typeface="Tahoma"/>
              <a:sym typeface="Tahoma"/>
            </a:endParaRPr>
          </a:p>
        </p:txBody>
      </p:sp>
      <p:sp>
        <p:nvSpPr>
          <p:cNvPr id="379" name="Google Shape;379;g2cff6335890_4_237"/>
          <p:cNvSpPr txBox="1"/>
          <p:nvPr/>
        </p:nvSpPr>
        <p:spPr>
          <a:xfrm>
            <a:off x="2174828" y="3695788"/>
            <a:ext cx="3153694" cy="28982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800" b="0" i="0" u="none" strike="noStrike" cap="none" err="1">
                <a:solidFill>
                  <a:srgbClr val="000000"/>
                </a:solidFill>
                <a:latin typeface="Tahoma"/>
                <a:ea typeface="Tahoma"/>
                <a:cs typeface="Tahoma"/>
                <a:sym typeface="Tahoma"/>
              </a:rPr>
              <a:t>İklim</a:t>
            </a:r>
            <a:r>
              <a:rPr lang="en-GB" sz="1800" b="0" i="0" u="none" strike="noStrike" cap="none">
                <a:solidFill>
                  <a:srgbClr val="000000"/>
                </a:solidFill>
                <a:latin typeface="Tahoma"/>
                <a:ea typeface="Tahoma"/>
                <a:cs typeface="Tahoma"/>
                <a:sym typeface="Tahoma"/>
              </a:rPr>
              <a:t> </a:t>
            </a:r>
            <a:r>
              <a:rPr lang="en-GB" sz="1800" b="0" i="0" u="none" strike="noStrike" cap="none" err="1">
                <a:solidFill>
                  <a:srgbClr val="000000"/>
                </a:solidFill>
                <a:latin typeface="Tahoma"/>
                <a:ea typeface="Tahoma"/>
                <a:cs typeface="Tahoma"/>
                <a:sym typeface="Tahoma"/>
              </a:rPr>
              <a:t>Değişikliği</a:t>
            </a:r>
            <a:r>
              <a:rPr lang="en-GB" sz="1800" b="0" i="0" u="none" strike="noStrike" cap="none">
                <a:solidFill>
                  <a:srgbClr val="000000"/>
                </a:solidFill>
                <a:latin typeface="Tahoma"/>
                <a:ea typeface="Tahoma"/>
                <a:cs typeface="Tahoma"/>
                <a:sym typeface="Tahoma"/>
              </a:rPr>
              <a:t>, </a:t>
            </a:r>
            <a:r>
              <a:rPr lang="en-GB" sz="1800" b="0" i="0" u="none" strike="noStrike" cap="none" err="1">
                <a:solidFill>
                  <a:srgbClr val="000000"/>
                </a:solidFill>
                <a:latin typeface="Tahoma"/>
                <a:ea typeface="Tahoma"/>
                <a:cs typeface="Tahoma"/>
                <a:sym typeface="Tahoma"/>
              </a:rPr>
              <a:t>Hava</a:t>
            </a:r>
            <a:r>
              <a:rPr lang="en-GB" sz="1800" b="0" i="0" u="none" strike="noStrike" cap="none">
                <a:solidFill>
                  <a:srgbClr val="000000"/>
                </a:solidFill>
                <a:latin typeface="Tahoma"/>
                <a:ea typeface="Tahoma"/>
                <a:cs typeface="Tahoma"/>
                <a:sym typeface="Tahoma"/>
              </a:rPr>
              <a:t> </a:t>
            </a:r>
            <a:r>
              <a:rPr lang="en-GB" sz="1800" b="0" i="0" u="none" strike="noStrike" cap="none" err="1">
                <a:solidFill>
                  <a:srgbClr val="000000"/>
                </a:solidFill>
                <a:latin typeface="Tahoma"/>
                <a:ea typeface="Tahoma"/>
                <a:cs typeface="Tahoma"/>
                <a:sym typeface="Tahoma"/>
              </a:rPr>
              <a:t>Kalitesi</a:t>
            </a:r>
            <a:endParaRPr sz="1800" b="0" i="0" u="none" strike="noStrike" cap="none">
              <a:solidFill>
                <a:srgbClr val="000000"/>
              </a:solidFill>
              <a:latin typeface="Tahoma"/>
              <a:ea typeface="Tahoma"/>
              <a:cs typeface="Tahoma"/>
              <a:sym typeface="Tahoma"/>
            </a:endParaRPr>
          </a:p>
        </p:txBody>
      </p:sp>
      <p:sp>
        <p:nvSpPr>
          <p:cNvPr id="380" name="Google Shape;380;g2cff6335890_4_237"/>
          <p:cNvSpPr txBox="1"/>
          <p:nvPr/>
        </p:nvSpPr>
        <p:spPr>
          <a:xfrm>
            <a:off x="2379490" y="4238975"/>
            <a:ext cx="2751722" cy="289823"/>
          </a:xfrm>
          <a:prstGeom prst="rect">
            <a:avLst/>
          </a:prstGeom>
          <a:noFill/>
          <a:ln>
            <a:noFill/>
          </a:ln>
        </p:spPr>
        <p:txBody>
          <a:bodyPr spcFirstLastPara="1" wrap="square" lIns="0" tIns="12700" rIns="0" bIns="0" anchor="t" anchorCtr="0">
            <a:spAutoFit/>
          </a:bodyPr>
          <a:lstStyle/>
          <a:p>
            <a:pPr marL="1027430" marR="5080" lvl="0" indent="-1015365" algn="l" rtl="0">
              <a:lnSpc>
                <a:spcPct val="100000"/>
              </a:lnSpc>
              <a:spcBef>
                <a:spcPts val="0"/>
              </a:spcBef>
              <a:spcAft>
                <a:spcPts val="0"/>
              </a:spcAft>
              <a:buNone/>
            </a:pPr>
            <a:r>
              <a:rPr lang="en-GB" sz="1800" b="0" i="0" u="none" strike="noStrike" cap="none" err="1">
                <a:solidFill>
                  <a:srgbClr val="000000"/>
                </a:solidFill>
                <a:latin typeface="Tahoma"/>
                <a:ea typeface="Tahoma"/>
                <a:cs typeface="Tahoma"/>
                <a:sym typeface="Tahoma"/>
              </a:rPr>
              <a:t>Ticari</a:t>
            </a:r>
            <a:r>
              <a:rPr lang="en-GB" sz="1800" b="0" i="0" u="none" strike="noStrike" cap="none">
                <a:solidFill>
                  <a:srgbClr val="000000"/>
                </a:solidFill>
                <a:latin typeface="Tahoma"/>
                <a:ea typeface="Tahoma"/>
                <a:cs typeface="Tahoma"/>
                <a:sym typeface="Tahoma"/>
              </a:rPr>
              <a:t> </a:t>
            </a:r>
            <a:r>
              <a:rPr lang="en-GB" sz="1800" b="0" i="0" u="none" strike="noStrike" cap="none" err="1">
                <a:solidFill>
                  <a:srgbClr val="000000"/>
                </a:solidFill>
                <a:latin typeface="Tahoma"/>
                <a:ea typeface="Tahoma"/>
                <a:cs typeface="Tahoma"/>
                <a:sym typeface="Tahoma"/>
              </a:rPr>
              <a:t>ve</a:t>
            </a:r>
            <a:r>
              <a:rPr lang="en-GB" sz="1800" b="0" i="0" u="none" strike="noStrike" cap="none">
                <a:solidFill>
                  <a:srgbClr val="000000"/>
                </a:solidFill>
                <a:latin typeface="Tahoma"/>
                <a:ea typeface="Tahoma"/>
                <a:cs typeface="Tahoma"/>
                <a:sym typeface="Tahoma"/>
              </a:rPr>
              <a:t> </a:t>
            </a:r>
            <a:r>
              <a:rPr lang="en-GB" sz="1800" b="0" i="0" u="none" strike="noStrike" cap="none" err="1">
                <a:solidFill>
                  <a:srgbClr val="000000"/>
                </a:solidFill>
                <a:latin typeface="Tahoma"/>
                <a:ea typeface="Tahoma"/>
                <a:cs typeface="Tahoma"/>
                <a:sym typeface="Tahoma"/>
              </a:rPr>
              <a:t>iktisadi</a:t>
            </a:r>
            <a:r>
              <a:rPr lang="en-GB" sz="1800" b="0" i="0" u="none" strike="noStrike" cap="none">
                <a:solidFill>
                  <a:srgbClr val="000000"/>
                </a:solidFill>
                <a:latin typeface="Tahoma"/>
                <a:ea typeface="Tahoma"/>
                <a:cs typeface="Tahoma"/>
                <a:sym typeface="Tahoma"/>
              </a:rPr>
              <a:t> </a:t>
            </a:r>
            <a:r>
              <a:rPr lang="en-GB" sz="1800" b="0" i="0" u="none" strike="noStrike" cap="none" err="1">
                <a:solidFill>
                  <a:srgbClr val="000000"/>
                </a:solidFill>
                <a:latin typeface="Tahoma"/>
                <a:ea typeface="Tahoma"/>
                <a:cs typeface="Tahoma"/>
                <a:sym typeface="Tahoma"/>
              </a:rPr>
              <a:t>faaliyetler</a:t>
            </a:r>
            <a:endParaRPr sz="1800" b="0" i="0" u="none" strike="noStrike" cap="none">
              <a:solidFill>
                <a:srgbClr val="000000"/>
              </a:solidFill>
              <a:latin typeface="Tahoma"/>
              <a:ea typeface="Tahoma"/>
              <a:cs typeface="Tahoma"/>
              <a:sym typeface="Tahoma"/>
            </a:endParaRPr>
          </a:p>
        </p:txBody>
      </p:sp>
      <p:sp>
        <p:nvSpPr>
          <p:cNvPr id="381" name="Google Shape;381;g2cff6335890_4_237"/>
          <p:cNvSpPr txBox="1"/>
          <p:nvPr/>
        </p:nvSpPr>
        <p:spPr>
          <a:xfrm>
            <a:off x="835500" y="1286500"/>
            <a:ext cx="5253000"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err="1">
                <a:solidFill>
                  <a:srgbClr val="00717F"/>
                </a:solidFill>
                <a:latin typeface="Comfortaa"/>
                <a:ea typeface="Comfortaa"/>
                <a:cs typeface="Comfortaa"/>
                <a:sym typeface="Comfortaa"/>
              </a:rPr>
              <a:t>Eylem</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planı</a:t>
            </a:r>
            <a:endParaRPr sz="2400" b="1" i="0" u="none" strike="noStrike" cap="none">
              <a:solidFill>
                <a:srgbClr val="00717F"/>
              </a:solidFill>
              <a:latin typeface="Comfortaa"/>
              <a:ea typeface="Comfortaa"/>
              <a:cs typeface="Comfortaa"/>
              <a:sym typeface="Comfortaa"/>
            </a:endParaRPr>
          </a:p>
        </p:txBody>
      </p:sp>
      <p:sp>
        <p:nvSpPr>
          <p:cNvPr id="2" name="Google Shape;376;g2cff6335890_4_237">
            <a:extLst>
              <a:ext uri="{FF2B5EF4-FFF2-40B4-BE49-F238E27FC236}">
                <a16:creationId xmlns:a16="http://schemas.microsoft.com/office/drawing/2014/main" id="{F8A34244-77FB-BFDD-80C6-DBDC8A5C21AC}"/>
              </a:ext>
            </a:extLst>
          </p:cNvPr>
          <p:cNvSpPr txBox="1"/>
          <p:nvPr/>
        </p:nvSpPr>
        <p:spPr>
          <a:xfrm>
            <a:off x="6776486" y="3215939"/>
            <a:ext cx="924838" cy="474489"/>
          </a:xfrm>
          <a:prstGeom prst="rect">
            <a:avLst/>
          </a:prstGeom>
          <a:noFill/>
          <a:ln>
            <a:noFill/>
          </a:ln>
        </p:spPr>
        <p:txBody>
          <a:bodyPr spcFirstLastPara="1" wrap="square" lIns="0" tIns="12700" rIns="0" bIns="0" anchor="t" anchorCtr="0">
            <a:spAutoFit/>
          </a:bodyPr>
          <a:lstStyle/>
          <a:p>
            <a:pPr marL="12700" marR="5080" lvl="0" indent="0" algn="ctr" rtl="0">
              <a:lnSpc>
                <a:spcPct val="100000"/>
              </a:lnSpc>
              <a:spcBef>
                <a:spcPts val="0"/>
              </a:spcBef>
              <a:spcAft>
                <a:spcPts val="0"/>
              </a:spcAft>
              <a:buNone/>
            </a:pPr>
            <a:r>
              <a:rPr lang="en-GB" sz="1500" b="0" i="0" u="none" strike="noStrike" cap="none" err="1">
                <a:solidFill>
                  <a:srgbClr val="FFFFFF"/>
                </a:solidFill>
                <a:latin typeface="Calibri"/>
                <a:ea typeface="Calibri"/>
                <a:cs typeface="Calibri"/>
                <a:sym typeface="Calibri"/>
              </a:rPr>
              <a:t>Toplu</a:t>
            </a:r>
            <a:r>
              <a:rPr lang="en-GB" sz="1500" b="0" i="0" u="none" strike="noStrike" cap="none">
                <a:solidFill>
                  <a:srgbClr val="FFFFFF"/>
                </a:solidFill>
                <a:latin typeface="Calibri"/>
                <a:ea typeface="Calibri"/>
                <a:cs typeface="Calibri"/>
                <a:sym typeface="Calibri"/>
              </a:rPr>
              <a:t> </a:t>
            </a:r>
            <a:r>
              <a:rPr lang="en-GB" sz="1500" b="0" i="0" u="none" strike="noStrike" cap="none" err="1">
                <a:solidFill>
                  <a:srgbClr val="FFFFFF"/>
                </a:solidFill>
                <a:latin typeface="Calibri"/>
                <a:ea typeface="Calibri"/>
                <a:cs typeface="Calibri"/>
                <a:sym typeface="Calibri"/>
              </a:rPr>
              <a:t>Ulaşım</a:t>
            </a:r>
            <a:endParaRPr sz="1500" b="0" i="0" u="none" strike="noStrike" cap="none">
              <a:solidFill>
                <a:srgbClr val="000000"/>
              </a:solidFill>
              <a:latin typeface="Calibri"/>
              <a:ea typeface="Calibri"/>
              <a:cs typeface="Calibri"/>
              <a:sym typeface="Calibri"/>
            </a:endParaRPr>
          </a:p>
        </p:txBody>
      </p:sp>
      <p:sp>
        <p:nvSpPr>
          <p:cNvPr id="3" name="Google Shape;376;g2cff6335890_4_237">
            <a:extLst>
              <a:ext uri="{FF2B5EF4-FFF2-40B4-BE49-F238E27FC236}">
                <a16:creationId xmlns:a16="http://schemas.microsoft.com/office/drawing/2014/main" id="{39775CF6-388A-AB01-F9ED-833DCC7829F1}"/>
              </a:ext>
            </a:extLst>
          </p:cNvPr>
          <p:cNvSpPr txBox="1"/>
          <p:nvPr/>
        </p:nvSpPr>
        <p:spPr>
          <a:xfrm>
            <a:off x="7496234" y="4528798"/>
            <a:ext cx="924838" cy="474489"/>
          </a:xfrm>
          <a:prstGeom prst="rect">
            <a:avLst/>
          </a:prstGeom>
          <a:noFill/>
          <a:ln>
            <a:noFill/>
          </a:ln>
        </p:spPr>
        <p:txBody>
          <a:bodyPr spcFirstLastPara="1" wrap="square" lIns="0" tIns="12700" rIns="0" bIns="0" anchor="t" anchorCtr="0">
            <a:spAutoFit/>
          </a:bodyPr>
          <a:lstStyle/>
          <a:p>
            <a:pPr marL="12700" marR="5080" lvl="0" indent="0" algn="ctr" rtl="0">
              <a:lnSpc>
                <a:spcPct val="100000"/>
              </a:lnSpc>
              <a:spcBef>
                <a:spcPts val="0"/>
              </a:spcBef>
              <a:spcAft>
                <a:spcPts val="0"/>
              </a:spcAft>
              <a:buNone/>
            </a:pPr>
            <a:r>
              <a:rPr lang="en-GB" sz="1500" b="0" i="0" u="none" strike="noStrike" cap="none" err="1">
                <a:solidFill>
                  <a:srgbClr val="FFFFFF"/>
                </a:solidFill>
                <a:latin typeface="Calibri"/>
                <a:ea typeface="Calibri"/>
                <a:cs typeface="Calibri"/>
                <a:sym typeface="Calibri"/>
              </a:rPr>
              <a:t>Bisikletler</a:t>
            </a:r>
            <a:r>
              <a:rPr lang="en-GB" sz="1500" b="0" i="0" u="none" strike="noStrike" cap="none">
                <a:solidFill>
                  <a:srgbClr val="FFFFFF"/>
                </a:solidFill>
                <a:latin typeface="Calibri"/>
                <a:ea typeface="Calibri"/>
                <a:cs typeface="Calibri"/>
                <a:sym typeface="Calibri"/>
              </a:rPr>
              <a:t> </a:t>
            </a:r>
            <a:r>
              <a:rPr lang="en-GB" sz="1500" b="0" i="0" u="none" strike="noStrike" cap="none" err="1">
                <a:solidFill>
                  <a:srgbClr val="FFFFFF"/>
                </a:solidFill>
                <a:latin typeface="Calibri"/>
                <a:ea typeface="Calibri"/>
                <a:cs typeface="Calibri"/>
                <a:sym typeface="Calibri"/>
              </a:rPr>
              <a:t>ve</a:t>
            </a:r>
            <a:r>
              <a:rPr lang="en-GB" sz="1500" b="0" i="0" u="none" strike="noStrike" cap="none">
                <a:solidFill>
                  <a:srgbClr val="FFFFFF"/>
                </a:solidFill>
                <a:latin typeface="Calibri"/>
                <a:ea typeface="Calibri"/>
                <a:cs typeface="Calibri"/>
                <a:sym typeface="Calibri"/>
              </a:rPr>
              <a:t> </a:t>
            </a:r>
            <a:r>
              <a:rPr lang="en-GB" sz="1500" b="0" i="0" u="none" strike="noStrike" cap="none" err="1">
                <a:solidFill>
                  <a:srgbClr val="FFFFFF"/>
                </a:solidFill>
                <a:latin typeface="Calibri"/>
                <a:ea typeface="Calibri"/>
                <a:cs typeface="Calibri"/>
                <a:sym typeface="Calibri"/>
              </a:rPr>
              <a:t>Diğerleri</a:t>
            </a:r>
            <a:endParaRPr sz="1500" b="0" i="0" u="none" strike="noStrike" cap="none">
              <a:solidFill>
                <a:srgbClr val="000000"/>
              </a:solidFill>
              <a:latin typeface="Calibri"/>
              <a:ea typeface="Calibri"/>
              <a:cs typeface="Calibri"/>
              <a:sym typeface="Calibri"/>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636"/>
        <p:cNvGrpSpPr/>
        <p:nvPr/>
      </p:nvGrpSpPr>
      <p:grpSpPr>
        <a:xfrm>
          <a:off x="0" y="0"/>
          <a:ext cx="0" cy="0"/>
          <a:chOff x="0" y="0"/>
          <a:chExt cx="0" cy="0"/>
        </a:xfrm>
      </p:grpSpPr>
      <p:sp>
        <p:nvSpPr>
          <p:cNvPr id="1637" name="Google Shape;1637;g2d003a22211_1_271"/>
          <p:cNvSpPr txBox="1"/>
          <p:nvPr/>
        </p:nvSpPr>
        <p:spPr>
          <a:xfrm>
            <a:off x="2811626" y="2864847"/>
            <a:ext cx="6568747" cy="4635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717F"/>
              </a:buClr>
              <a:buSzPts val="2800"/>
              <a:buFont typeface="Arial"/>
              <a:buNone/>
            </a:pPr>
            <a:r>
              <a:rPr lang="en-GB" sz="2800" b="1" i="0" u="none" strike="noStrike" cap="none" err="1">
                <a:solidFill>
                  <a:srgbClr val="00717F"/>
                </a:solidFill>
                <a:latin typeface="Comfortaa"/>
                <a:ea typeface="Comfortaa"/>
                <a:cs typeface="Comfortaa"/>
                <a:sym typeface="Comfortaa"/>
              </a:rPr>
              <a:t>Teknolojinin</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Etkisinin</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Öngörülmesi</a:t>
            </a:r>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642"/>
        <p:cNvGrpSpPr/>
        <p:nvPr/>
      </p:nvGrpSpPr>
      <p:grpSpPr>
        <a:xfrm>
          <a:off x="0" y="0"/>
          <a:ext cx="0" cy="0"/>
          <a:chOff x="0" y="0"/>
          <a:chExt cx="0" cy="0"/>
        </a:xfrm>
      </p:grpSpPr>
      <p:sp>
        <p:nvSpPr>
          <p:cNvPr id="1643" name="Google Shape;1643;g2d003a22211_1_276"/>
          <p:cNvSpPr txBox="1"/>
          <p:nvPr/>
        </p:nvSpPr>
        <p:spPr>
          <a:xfrm>
            <a:off x="431594" y="1423975"/>
            <a:ext cx="4016100" cy="4635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717F"/>
              </a:buClr>
              <a:buSzPts val="2800"/>
              <a:buFont typeface="Arial"/>
              <a:buNone/>
            </a:pPr>
            <a:r>
              <a:rPr lang="en-GB" sz="2800" b="1" i="0" u="none" strike="noStrike" cap="none" err="1">
                <a:solidFill>
                  <a:srgbClr val="00717F"/>
                </a:solidFill>
                <a:latin typeface="Comfortaa"/>
                <a:ea typeface="Comfortaa"/>
                <a:cs typeface="Comfortaa"/>
                <a:sym typeface="Comfortaa"/>
              </a:rPr>
              <a:t>Kontrol</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İkilemi</a:t>
            </a:r>
            <a:endParaRPr sz="2800" b="1" i="0" u="none" strike="noStrike" cap="none">
              <a:solidFill>
                <a:srgbClr val="00717F"/>
              </a:solidFill>
              <a:latin typeface="Comfortaa"/>
              <a:ea typeface="Comfortaa"/>
              <a:cs typeface="Comfortaa"/>
              <a:sym typeface="Comfortaa"/>
            </a:endParaRPr>
          </a:p>
        </p:txBody>
      </p:sp>
      <p:sp>
        <p:nvSpPr>
          <p:cNvPr id="1644" name="Google Shape;1644;g2d003a22211_1_276"/>
          <p:cNvSpPr txBox="1"/>
          <p:nvPr/>
        </p:nvSpPr>
        <p:spPr>
          <a:xfrm>
            <a:off x="955700" y="2511051"/>
            <a:ext cx="10054200" cy="1551707"/>
          </a:xfrm>
          <a:prstGeom prst="rect">
            <a:avLst/>
          </a:prstGeom>
          <a:noFill/>
          <a:ln>
            <a:noFill/>
          </a:ln>
        </p:spPr>
        <p:txBody>
          <a:bodyPr spcFirstLastPara="1" wrap="square" lIns="0" tIns="12700" rIns="0" bIns="0" anchor="t" anchorCtr="0">
            <a:spAutoFit/>
          </a:bodyPr>
          <a:lstStyle/>
          <a:p>
            <a:pPr marL="139700" marR="0" lvl="0" indent="0" algn="just" rtl="0">
              <a:lnSpc>
                <a:spcPct val="100000"/>
              </a:lnSpc>
              <a:spcBef>
                <a:spcPts val="0"/>
              </a:spcBef>
              <a:spcAft>
                <a:spcPts val="0"/>
              </a:spcAft>
              <a:buNone/>
            </a:pPr>
            <a:r>
              <a:rPr lang="en-GB" sz="2000" b="1" i="0" u="none" strike="noStrike" cap="none" err="1">
                <a:solidFill>
                  <a:schemeClr val="dk1"/>
                </a:solidFill>
                <a:latin typeface="Arial"/>
                <a:ea typeface="Arial"/>
                <a:cs typeface="Arial"/>
                <a:sym typeface="Arial"/>
              </a:rPr>
              <a:t>Teknolojik</a:t>
            </a:r>
            <a:r>
              <a:rPr lang="en-GB" sz="2000" b="1" i="0" u="none" strike="noStrike" cap="none">
                <a:solidFill>
                  <a:schemeClr val="dk1"/>
                </a:solidFill>
                <a:latin typeface="Arial"/>
                <a:ea typeface="Arial"/>
                <a:cs typeface="Arial"/>
                <a:sym typeface="Arial"/>
              </a:rPr>
              <a:t> </a:t>
            </a:r>
            <a:r>
              <a:rPr lang="en-GB" sz="2000" b="1" i="0" u="none" strike="noStrike" cap="none" err="1">
                <a:solidFill>
                  <a:schemeClr val="dk1"/>
                </a:solidFill>
                <a:latin typeface="Arial"/>
                <a:ea typeface="Arial"/>
                <a:cs typeface="Arial"/>
                <a:sym typeface="Arial"/>
              </a:rPr>
              <a:t>bir</a:t>
            </a:r>
            <a:r>
              <a:rPr lang="en-GB" sz="2000" b="1" i="0" u="none" strike="noStrike" cap="none">
                <a:solidFill>
                  <a:schemeClr val="dk1"/>
                </a:solidFill>
                <a:latin typeface="Arial"/>
                <a:ea typeface="Arial"/>
                <a:cs typeface="Arial"/>
                <a:sym typeface="Arial"/>
              </a:rPr>
              <a:t> </a:t>
            </a:r>
            <a:r>
              <a:rPr lang="en-GB" sz="2000" b="1" i="0" u="none" strike="noStrike" cap="none" err="1">
                <a:solidFill>
                  <a:schemeClr val="dk1"/>
                </a:solidFill>
                <a:latin typeface="Arial"/>
                <a:ea typeface="Arial"/>
                <a:cs typeface="Arial"/>
                <a:sym typeface="Arial"/>
              </a:rPr>
              <a:t>gelişmenin</a:t>
            </a:r>
            <a:r>
              <a:rPr lang="en-GB" sz="2000" b="1" i="0" u="none" strike="noStrike" cap="none">
                <a:solidFill>
                  <a:schemeClr val="dk1"/>
                </a:solidFill>
                <a:latin typeface="Arial"/>
                <a:ea typeface="Arial"/>
                <a:cs typeface="Arial"/>
                <a:sym typeface="Arial"/>
              </a:rPr>
              <a:t> ilk </a:t>
            </a:r>
            <a:r>
              <a:rPr lang="en-GB" sz="2000" b="1" i="0" u="none" strike="noStrike" cap="none" err="1">
                <a:solidFill>
                  <a:schemeClr val="dk1"/>
                </a:solidFill>
                <a:latin typeface="Arial"/>
                <a:ea typeface="Arial"/>
                <a:cs typeface="Arial"/>
                <a:sym typeface="Arial"/>
              </a:rPr>
              <a:t>aşamalarında</a:t>
            </a:r>
            <a:r>
              <a:rPr lang="en-GB" sz="2000" b="1" i="0" u="none" strike="noStrike" cap="none">
                <a:solidFill>
                  <a:schemeClr val="dk1"/>
                </a:solidFill>
                <a:latin typeface="Arial"/>
                <a:ea typeface="Arial"/>
                <a:cs typeface="Arial"/>
                <a:sym typeface="Arial"/>
              </a:rPr>
              <a:t> KONTROL İKİLEMİ </a:t>
            </a:r>
            <a:r>
              <a:rPr lang="en-GB" sz="2000" b="1" i="0" u="none" strike="noStrike" cap="none" err="1">
                <a:solidFill>
                  <a:schemeClr val="dk1"/>
                </a:solidFill>
                <a:latin typeface="Arial"/>
                <a:ea typeface="Arial"/>
                <a:cs typeface="Arial"/>
                <a:sym typeface="Arial"/>
              </a:rPr>
              <a:t>ortaya</a:t>
            </a:r>
            <a:r>
              <a:rPr lang="en-GB" sz="2000" b="1" i="0" u="none" strike="noStrike" cap="none">
                <a:solidFill>
                  <a:schemeClr val="dk1"/>
                </a:solidFill>
                <a:latin typeface="Arial"/>
                <a:ea typeface="Arial"/>
                <a:cs typeface="Arial"/>
                <a:sym typeface="Arial"/>
              </a:rPr>
              <a:t> </a:t>
            </a:r>
            <a:r>
              <a:rPr lang="en-GB" sz="2000" b="1" i="0" u="none" strike="noStrike" cap="none" err="1">
                <a:solidFill>
                  <a:schemeClr val="dk1"/>
                </a:solidFill>
                <a:latin typeface="Arial"/>
                <a:ea typeface="Arial"/>
                <a:cs typeface="Arial"/>
                <a:sym typeface="Arial"/>
              </a:rPr>
              <a:t>çıkar</a:t>
            </a:r>
            <a:endParaRPr sz="2000" b="1" i="0" u="none" strike="noStrike" cap="none">
              <a:solidFill>
                <a:schemeClr val="dk1"/>
              </a:solidFill>
              <a:latin typeface="Arial"/>
              <a:ea typeface="Arial"/>
              <a:cs typeface="Arial"/>
              <a:sym typeface="Arial"/>
            </a:endParaRPr>
          </a:p>
          <a:p>
            <a:pPr marL="139700" marR="0" lvl="0" indent="0" algn="just" rtl="0">
              <a:lnSpc>
                <a:spcPct val="100000"/>
              </a:lnSpc>
              <a:spcBef>
                <a:spcPts val="0"/>
              </a:spcBef>
              <a:spcAft>
                <a:spcPts val="0"/>
              </a:spcAft>
              <a:buNone/>
            </a:pPr>
            <a:endParaRPr sz="2000" b="1" i="0" u="none" strike="noStrike" cap="none">
              <a:solidFill>
                <a:schemeClr val="dk1"/>
              </a:solidFill>
              <a:latin typeface="Arial"/>
              <a:ea typeface="Arial"/>
              <a:cs typeface="Arial"/>
              <a:sym typeface="Arial"/>
            </a:endParaRPr>
          </a:p>
          <a:p>
            <a:pPr marL="139700" marR="0" lvl="0" indent="0" algn="ctr" rtl="0">
              <a:lnSpc>
                <a:spcPct val="100000"/>
              </a:lnSpc>
              <a:spcBef>
                <a:spcPts val="0"/>
              </a:spcBef>
              <a:spcAft>
                <a:spcPts val="0"/>
              </a:spcAft>
              <a:buNone/>
            </a:pPr>
            <a:r>
              <a:rPr lang="en" sz="2000">
                <a:solidFill>
                  <a:schemeClr val="dk1"/>
                </a:solidFill>
              </a:rPr>
              <a:t>“</a:t>
            </a:r>
            <a:r>
              <a:rPr lang="en-GB" sz="2000" i="1">
                <a:solidFill>
                  <a:schemeClr val="dk1"/>
                </a:solidFill>
              </a:rPr>
              <a:t>"</a:t>
            </a:r>
            <a:r>
              <a:rPr lang="en-GB" sz="2000" i="1" err="1">
                <a:solidFill>
                  <a:schemeClr val="dk1"/>
                </a:solidFill>
              </a:rPr>
              <a:t>Gelişmin</a:t>
            </a:r>
            <a:r>
              <a:rPr lang="en-GB" sz="2000" i="1">
                <a:solidFill>
                  <a:schemeClr val="dk1"/>
                </a:solidFill>
              </a:rPr>
              <a:t> ilk </a:t>
            </a:r>
            <a:r>
              <a:rPr lang="en-GB" sz="2000" i="1" err="1">
                <a:solidFill>
                  <a:schemeClr val="dk1"/>
                </a:solidFill>
              </a:rPr>
              <a:t>aşamalarında</a:t>
            </a:r>
            <a:r>
              <a:rPr lang="en-GB" sz="2000" i="1">
                <a:solidFill>
                  <a:schemeClr val="dk1"/>
                </a:solidFill>
              </a:rPr>
              <a:t> </a:t>
            </a:r>
            <a:r>
              <a:rPr lang="en-GB" sz="2000" i="1" err="1">
                <a:solidFill>
                  <a:schemeClr val="dk1"/>
                </a:solidFill>
              </a:rPr>
              <a:t>teknolojik</a:t>
            </a:r>
            <a:r>
              <a:rPr lang="en-GB" sz="2000" i="1">
                <a:solidFill>
                  <a:schemeClr val="dk1"/>
                </a:solidFill>
              </a:rPr>
              <a:t> </a:t>
            </a:r>
            <a:r>
              <a:rPr lang="en-GB" sz="2000" i="1" err="1">
                <a:solidFill>
                  <a:schemeClr val="dk1"/>
                </a:solidFill>
              </a:rPr>
              <a:t>değişim</a:t>
            </a:r>
            <a:r>
              <a:rPr lang="en-GB" sz="2000" i="1">
                <a:solidFill>
                  <a:schemeClr val="dk1"/>
                </a:solidFill>
              </a:rPr>
              <a:t> </a:t>
            </a:r>
            <a:r>
              <a:rPr lang="en-GB" sz="2000" i="1" err="1">
                <a:solidFill>
                  <a:schemeClr val="dk1"/>
                </a:solidFill>
              </a:rPr>
              <a:t>yönlendirilebilir</a:t>
            </a:r>
            <a:r>
              <a:rPr lang="en-GB" sz="2000" i="1">
                <a:solidFill>
                  <a:schemeClr val="dk1"/>
                </a:solidFill>
              </a:rPr>
              <a:t>, </a:t>
            </a:r>
            <a:r>
              <a:rPr lang="en-GB" sz="2000" i="1" err="1">
                <a:solidFill>
                  <a:schemeClr val="dk1"/>
                </a:solidFill>
              </a:rPr>
              <a:t>ancak</a:t>
            </a:r>
            <a:r>
              <a:rPr lang="en-GB" sz="2000" i="1">
                <a:solidFill>
                  <a:schemeClr val="dk1"/>
                </a:solidFill>
              </a:rPr>
              <a:t> </a:t>
            </a:r>
            <a:r>
              <a:rPr lang="en-GB" sz="2000" i="1" err="1">
                <a:solidFill>
                  <a:schemeClr val="dk1"/>
                </a:solidFill>
              </a:rPr>
              <a:t>etkileri</a:t>
            </a:r>
            <a:r>
              <a:rPr lang="en-GB" sz="2000" i="1">
                <a:solidFill>
                  <a:schemeClr val="dk1"/>
                </a:solidFill>
              </a:rPr>
              <a:t> </a:t>
            </a:r>
            <a:r>
              <a:rPr lang="en-GB" sz="2000" i="1" err="1">
                <a:solidFill>
                  <a:schemeClr val="dk1"/>
                </a:solidFill>
              </a:rPr>
              <a:t>hakkında</a:t>
            </a:r>
            <a:r>
              <a:rPr lang="en-GB" sz="2000" i="1">
                <a:solidFill>
                  <a:schemeClr val="dk1"/>
                </a:solidFill>
              </a:rPr>
              <a:t> </a:t>
            </a:r>
            <a:r>
              <a:rPr lang="en-GB" sz="2000" i="1" err="1">
                <a:solidFill>
                  <a:schemeClr val="dk1"/>
                </a:solidFill>
              </a:rPr>
              <a:t>çok</a:t>
            </a:r>
            <a:r>
              <a:rPr lang="en-GB" sz="2000" i="1">
                <a:solidFill>
                  <a:schemeClr val="dk1"/>
                </a:solidFill>
              </a:rPr>
              <a:t> </a:t>
            </a:r>
            <a:r>
              <a:rPr lang="en-GB" sz="2000" i="1" err="1">
                <a:solidFill>
                  <a:schemeClr val="dk1"/>
                </a:solidFill>
              </a:rPr>
              <a:t>az</a:t>
            </a:r>
            <a:r>
              <a:rPr lang="en-GB" sz="2000" i="1">
                <a:solidFill>
                  <a:schemeClr val="dk1"/>
                </a:solidFill>
              </a:rPr>
              <a:t> </a:t>
            </a:r>
            <a:r>
              <a:rPr lang="en-GB" sz="2000" i="1" err="1">
                <a:solidFill>
                  <a:schemeClr val="dk1"/>
                </a:solidFill>
              </a:rPr>
              <a:t>bilgi</a:t>
            </a:r>
            <a:r>
              <a:rPr lang="en-GB" sz="2000" i="1">
                <a:solidFill>
                  <a:schemeClr val="dk1"/>
                </a:solidFill>
              </a:rPr>
              <a:t> </a:t>
            </a:r>
            <a:r>
              <a:rPr lang="en-GB" sz="2000" i="1" err="1">
                <a:solidFill>
                  <a:schemeClr val="dk1"/>
                </a:solidFill>
              </a:rPr>
              <a:t>mevcuttur</a:t>
            </a:r>
            <a:r>
              <a:rPr lang="en-GB" sz="2000" i="1">
                <a:solidFill>
                  <a:schemeClr val="dk1"/>
                </a:solidFill>
              </a:rPr>
              <a:t>. </a:t>
            </a:r>
            <a:r>
              <a:rPr lang="en-GB" sz="2000" i="1" err="1">
                <a:solidFill>
                  <a:schemeClr val="dk1"/>
                </a:solidFill>
              </a:rPr>
              <a:t>Daha</a:t>
            </a:r>
            <a:r>
              <a:rPr lang="en-GB" sz="2000" i="1">
                <a:solidFill>
                  <a:schemeClr val="dk1"/>
                </a:solidFill>
              </a:rPr>
              <a:t> </a:t>
            </a:r>
            <a:r>
              <a:rPr lang="en-GB" sz="2000" i="1" err="1">
                <a:solidFill>
                  <a:schemeClr val="dk1"/>
                </a:solidFill>
              </a:rPr>
              <a:t>sonra</a:t>
            </a:r>
            <a:r>
              <a:rPr lang="en-GB" sz="2000" i="1">
                <a:solidFill>
                  <a:schemeClr val="dk1"/>
                </a:solidFill>
              </a:rPr>
              <a:t> </a:t>
            </a:r>
            <a:r>
              <a:rPr lang="en-GB" sz="2000" i="1" err="1">
                <a:solidFill>
                  <a:schemeClr val="dk1"/>
                </a:solidFill>
              </a:rPr>
              <a:t>bu</a:t>
            </a:r>
            <a:r>
              <a:rPr lang="en-GB" sz="2000" i="1">
                <a:solidFill>
                  <a:schemeClr val="dk1"/>
                </a:solidFill>
              </a:rPr>
              <a:t> </a:t>
            </a:r>
            <a:r>
              <a:rPr lang="en-GB" sz="2000" i="1" err="1">
                <a:solidFill>
                  <a:schemeClr val="dk1"/>
                </a:solidFill>
              </a:rPr>
              <a:t>etkiler</a:t>
            </a:r>
            <a:r>
              <a:rPr lang="en-GB" sz="2000" i="1">
                <a:solidFill>
                  <a:schemeClr val="dk1"/>
                </a:solidFill>
              </a:rPr>
              <a:t> </a:t>
            </a:r>
            <a:r>
              <a:rPr lang="en-GB" sz="2000" i="1" err="1">
                <a:solidFill>
                  <a:schemeClr val="dk1"/>
                </a:solidFill>
              </a:rPr>
              <a:t>ortaya</a:t>
            </a:r>
            <a:r>
              <a:rPr lang="en-GB" sz="2000" i="1">
                <a:solidFill>
                  <a:schemeClr val="dk1"/>
                </a:solidFill>
              </a:rPr>
              <a:t> </a:t>
            </a:r>
            <a:r>
              <a:rPr lang="en-GB" sz="2000" i="1" err="1">
                <a:solidFill>
                  <a:schemeClr val="dk1"/>
                </a:solidFill>
              </a:rPr>
              <a:t>çıkar</a:t>
            </a:r>
            <a:r>
              <a:rPr lang="en-GB" sz="2000" i="1">
                <a:solidFill>
                  <a:schemeClr val="dk1"/>
                </a:solidFill>
              </a:rPr>
              <a:t>, </a:t>
            </a:r>
            <a:r>
              <a:rPr lang="en-GB" sz="2000" i="1" err="1">
                <a:solidFill>
                  <a:schemeClr val="dk1"/>
                </a:solidFill>
              </a:rPr>
              <a:t>ancak</a:t>
            </a:r>
            <a:r>
              <a:rPr lang="en-GB" sz="2000" i="1">
                <a:solidFill>
                  <a:schemeClr val="dk1"/>
                </a:solidFill>
              </a:rPr>
              <a:t> </a:t>
            </a:r>
            <a:r>
              <a:rPr lang="en-GB" sz="2000" i="1" err="1">
                <a:solidFill>
                  <a:schemeClr val="dk1"/>
                </a:solidFill>
              </a:rPr>
              <a:t>teknolojinin</a:t>
            </a:r>
            <a:r>
              <a:rPr lang="en-GB" sz="2000" i="1">
                <a:solidFill>
                  <a:schemeClr val="dk1"/>
                </a:solidFill>
              </a:rPr>
              <a:t> </a:t>
            </a:r>
            <a:r>
              <a:rPr lang="en-GB" sz="2000" i="1" err="1">
                <a:solidFill>
                  <a:schemeClr val="dk1"/>
                </a:solidFill>
              </a:rPr>
              <a:t>yönlendirilmesi</a:t>
            </a:r>
            <a:r>
              <a:rPr lang="en-GB" sz="2000" i="1">
                <a:solidFill>
                  <a:schemeClr val="dk1"/>
                </a:solidFill>
              </a:rPr>
              <a:t> </a:t>
            </a:r>
            <a:r>
              <a:rPr lang="en-GB" sz="2000" i="1" err="1">
                <a:solidFill>
                  <a:schemeClr val="dk1"/>
                </a:solidFill>
              </a:rPr>
              <a:t>çok</a:t>
            </a:r>
            <a:r>
              <a:rPr lang="en-GB" sz="2000" i="1">
                <a:solidFill>
                  <a:schemeClr val="dk1"/>
                </a:solidFill>
              </a:rPr>
              <a:t> </a:t>
            </a:r>
            <a:r>
              <a:rPr lang="en-GB" sz="2000" i="1" err="1">
                <a:solidFill>
                  <a:schemeClr val="dk1"/>
                </a:solidFill>
              </a:rPr>
              <a:t>zor</a:t>
            </a:r>
            <a:r>
              <a:rPr lang="en-GB" sz="2000" i="1">
                <a:solidFill>
                  <a:schemeClr val="dk1"/>
                </a:solidFill>
              </a:rPr>
              <a:t> hale </a:t>
            </a:r>
            <a:r>
              <a:rPr lang="en-GB" sz="2000" i="1" err="1">
                <a:solidFill>
                  <a:schemeClr val="dk1"/>
                </a:solidFill>
              </a:rPr>
              <a:t>gelir</a:t>
            </a:r>
            <a:r>
              <a:rPr lang="en-GB" sz="2000" i="1">
                <a:solidFill>
                  <a:schemeClr val="dk1"/>
                </a:solidFill>
              </a:rPr>
              <a:t>" (</a:t>
            </a:r>
            <a:r>
              <a:rPr lang="en-GB" sz="2000" i="1" err="1">
                <a:solidFill>
                  <a:schemeClr val="dk1"/>
                </a:solidFill>
              </a:rPr>
              <a:t>Collingridge</a:t>
            </a:r>
            <a:r>
              <a:rPr lang="en-GB" sz="2000" i="1">
                <a:solidFill>
                  <a:schemeClr val="dk1"/>
                </a:solidFill>
              </a:rPr>
              <a:t>, 1980).</a:t>
            </a:r>
            <a:endParaRPr sz="160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649"/>
        <p:cNvGrpSpPr/>
        <p:nvPr/>
      </p:nvGrpSpPr>
      <p:grpSpPr>
        <a:xfrm>
          <a:off x="0" y="0"/>
          <a:ext cx="0" cy="0"/>
          <a:chOff x="0" y="0"/>
          <a:chExt cx="0" cy="0"/>
        </a:xfrm>
      </p:grpSpPr>
      <p:sp>
        <p:nvSpPr>
          <p:cNvPr id="1650" name="Google Shape;1650;g2d003a22211_1_282"/>
          <p:cNvSpPr txBox="1"/>
          <p:nvPr/>
        </p:nvSpPr>
        <p:spPr>
          <a:xfrm>
            <a:off x="663325" y="1423975"/>
            <a:ext cx="5042280" cy="4635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717F"/>
              </a:buClr>
              <a:buSzPts val="2800"/>
              <a:buFont typeface="Arial"/>
              <a:buNone/>
            </a:pPr>
            <a:r>
              <a:rPr lang="en-GB" sz="2800" b="1" i="0" u="none" strike="noStrike" cap="none" err="1">
                <a:solidFill>
                  <a:srgbClr val="00717F"/>
                </a:solidFill>
                <a:latin typeface="Comfortaa"/>
                <a:ea typeface="Comfortaa"/>
                <a:cs typeface="Comfortaa"/>
                <a:sym typeface="Comfortaa"/>
              </a:rPr>
              <a:t>İkinci</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dereceden</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etkiler</a:t>
            </a:r>
            <a:endParaRPr sz="2800" b="1" i="0" u="none" strike="noStrike" cap="none">
              <a:solidFill>
                <a:srgbClr val="00717F"/>
              </a:solidFill>
              <a:latin typeface="Comfortaa"/>
              <a:ea typeface="Comfortaa"/>
              <a:cs typeface="Comfortaa"/>
              <a:sym typeface="Comfortaa"/>
            </a:endParaRPr>
          </a:p>
        </p:txBody>
      </p:sp>
      <p:sp>
        <p:nvSpPr>
          <p:cNvPr id="1651" name="Google Shape;1651;g2d003a22211_1_282"/>
          <p:cNvSpPr txBox="1"/>
          <p:nvPr/>
        </p:nvSpPr>
        <p:spPr>
          <a:xfrm>
            <a:off x="955703" y="2511047"/>
            <a:ext cx="9149100" cy="2936701"/>
          </a:xfrm>
          <a:prstGeom prst="rect">
            <a:avLst/>
          </a:prstGeom>
          <a:noFill/>
          <a:ln>
            <a:noFill/>
          </a:ln>
        </p:spPr>
        <p:txBody>
          <a:bodyPr spcFirstLastPara="1" wrap="square" lIns="0" tIns="12700" rIns="0" bIns="0" anchor="t" anchorCtr="0">
            <a:spAutoFit/>
          </a:bodyPr>
          <a:lstStyle/>
          <a:p>
            <a:pPr marL="139700" marR="0" lvl="0" indent="0" algn="just" rtl="0">
              <a:lnSpc>
                <a:spcPct val="100000"/>
              </a:lnSpc>
              <a:spcBef>
                <a:spcPts val="0"/>
              </a:spcBef>
              <a:spcAft>
                <a:spcPts val="0"/>
              </a:spcAft>
              <a:buNone/>
            </a:pPr>
            <a:r>
              <a:rPr lang="en-GB" sz="1900" b="0" i="0" u="none" strike="noStrike" cap="none">
                <a:solidFill>
                  <a:schemeClr val="dk1"/>
                </a:solidFill>
                <a:latin typeface="Arial"/>
                <a:ea typeface="Arial"/>
                <a:cs typeface="Arial"/>
                <a:sym typeface="Arial"/>
              </a:rPr>
              <a:t>Bir </a:t>
            </a:r>
            <a:r>
              <a:rPr lang="en-GB" sz="1900" b="0" i="0" u="none" strike="noStrike" cap="none" err="1">
                <a:solidFill>
                  <a:schemeClr val="dk1"/>
                </a:solidFill>
                <a:latin typeface="Arial"/>
                <a:ea typeface="Arial"/>
                <a:cs typeface="Arial"/>
                <a:sym typeface="Arial"/>
              </a:rPr>
              <a:t>teknolojinin</a:t>
            </a:r>
            <a:r>
              <a:rPr lang="en-GB" sz="1900" b="0" i="0" u="none" strike="noStrike" cap="none">
                <a:solidFill>
                  <a:schemeClr val="dk1"/>
                </a:solidFill>
                <a:latin typeface="Arial"/>
                <a:ea typeface="Arial"/>
                <a:cs typeface="Arial"/>
                <a:sym typeface="Arial"/>
              </a:rPr>
              <a:t> </a:t>
            </a:r>
            <a:r>
              <a:rPr lang="en-GB" sz="1900" b="0" i="0" u="none" strike="noStrike" cap="none" err="1">
                <a:solidFill>
                  <a:schemeClr val="dk1"/>
                </a:solidFill>
                <a:latin typeface="Arial"/>
                <a:ea typeface="Arial"/>
                <a:cs typeface="Arial"/>
                <a:sym typeface="Arial"/>
              </a:rPr>
              <a:t>uygulanmasıyla</a:t>
            </a:r>
            <a:r>
              <a:rPr lang="en-GB" sz="1900" b="0" i="0" u="none" strike="noStrike" cap="none">
                <a:solidFill>
                  <a:schemeClr val="dk1"/>
                </a:solidFill>
                <a:latin typeface="Arial"/>
                <a:ea typeface="Arial"/>
                <a:cs typeface="Arial"/>
                <a:sym typeface="Arial"/>
              </a:rPr>
              <a:t> </a:t>
            </a:r>
            <a:r>
              <a:rPr lang="en-GB" sz="1900" b="0" i="0" u="none" strike="noStrike" cap="none" err="1">
                <a:solidFill>
                  <a:schemeClr val="dk1"/>
                </a:solidFill>
                <a:latin typeface="Arial"/>
                <a:ea typeface="Arial"/>
                <a:cs typeface="Arial"/>
                <a:sym typeface="Arial"/>
              </a:rPr>
              <a:t>ortaya</a:t>
            </a:r>
            <a:r>
              <a:rPr lang="en-GB" sz="1900" b="0" i="0" u="none" strike="noStrike" cap="none">
                <a:solidFill>
                  <a:schemeClr val="dk1"/>
                </a:solidFill>
                <a:latin typeface="Arial"/>
                <a:ea typeface="Arial"/>
                <a:cs typeface="Arial"/>
                <a:sym typeface="Arial"/>
              </a:rPr>
              <a:t> </a:t>
            </a:r>
            <a:r>
              <a:rPr lang="en-GB" sz="1900" b="0" i="0" u="none" strike="noStrike" cap="none" err="1">
                <a:solidFill>
                  <a:schemeClr val="dk1"/>
                </a:solidFill>
                <a:latin typeface="Arial"/>
                <a:ea typeface="Arial"/>
                <a:cs typeface="Arial"/>
                <a:sym typeface="Arial"/>
              </a:rPr>
              <a:t>çıkacak</a:t>
            </a:r>
            <a:r>
              <a:rPr lang="en-GB" sz="1900" b="0" i="0" u="none" strike="noStrike" cap="none">
                <a:solidFill>
                  <a:schemeClr val="dk1"/>
                </a:solidFill>
                <a:latin typeface="Arial"/>
                <a:ea typeface="Arial"/>
                <a:cs typeface="Arial"/>
                <a:sym typeface="Arial"/>
              </a:rPr>
              <a:t> </a:t>
            </a:r>
            <a:r>
              <a:rPr lang="en-GB" sz="1900" b="0" i="0" u="none" strike="noStrike" cap="none" err="1">
                <a:solidFill>
                  <a:schemeClr val="dk1"/>
                </a:solidFill>
                <a:latin typeface="Arial"/>
                <a:ea typeface="Arial"/>
                <a:cs typeface="Arial"/>
                <a:sym typeface="Arial"/>
              </a:rPr>
              <a:t>etkileri</a:t>
            </a:r>
            <a:r>
              <a:rPr lang="en-GB" sz="1900" b="0" i="0" u="none" strike="noStrike" cap="none">
                <a:solidFill>
                  <a:schemeClr val="dk1"/>
                </a:solidFill>
                <a:latin typeface="Arial"/>
                <a:ea typeface="Arial"/>
                <a:cs typeface="Arial"/>
                <a:sym typeface="Arial"/>
              </a:rPr>
              <a:t> </a:t>
            </a:r>
            <a:r>
              <a:rPr lang="en-GB" sz="1900" b="0" i="0" u="none" strike="noStrike" cap="none" err="1">
                <a:solidFill>
                  <a:schemeClr val="dk1"/>
                </a:solidFill>
                <a:latin typeface="Arial"/>
                <a:ea typeface="Arial"/>
                <a:cs typeface="Arial"/>
                <a:sym typeface="Arial"/>
              </a:rPr>
              <a:t>tahmin</a:t>
            </a:r>
            <a:r>
              <a:rPr lang="en-GB" sz="1900" b="0" i="0" u="none" strike="noStrike" cap="none">
                <a:solidFill>
                  <a:schemeClr val="dk1"/>
                </a:solidFill>
                <a:latin typeface="Arial"/>
                <a:ea typeface="Arial"/>
                <a:cs typeface="Arial"/>
                <a:sym typeface="Arial"/>
              </a:rPr>
              <a:t> </a:t>
            </a:r>
            <a:r>
              <a:rPr lang="en-GB" sz="1900" b="0" i="0" u="none" strike="noStrike" cap="none" err="1">
                <a:solidFill>
                  <a:schemeClr val="dk1"/>
                </a:solidFill>
                <a:latin typeface="Arial"/>
                <a:ea typeface="Arial"/>
                <a:cs typeface="Arial"/>
                <a:sym typeface="Arial"/>
              </a:rPr>
              <a:t>etmek</a:t>
            </a:r>
            <a:r>
              <a:rPr lang="en-GB" sz="1900" b="0" i="0" u="none" strike="noStrike" cap="none">
                <a:solidFill>
                  <a:schemeClr val="dk1"/>
                </a:solidFill>
                <a:latin typeface="Arial"/>
                <a:ea typeface="Arial"/>
                <a:cs typeface="Arial"/>
                <a:sym typeface="Arial"/>
              </a:rPr>
              <a:t> </a:t>
            </a:r>
            <a:r>
              <a:rPr lang="en-GB" sz="1900" b="0" i="0" u="none" strike="noStrike" cap="none" err="1">
                <a:solidFill>
                  <a:schemeClr val="dk1"/>
                </a:solidFill>
                <a:latin typeface="Arial"/>
                <a:ea typeface="Arial"/>
                <a:cs typeface="Arial"/>
                <a:sym typeface="Arial"/>
              </a:rPr>
              <a:t>için</a:t>
            </a:r>
            <a:r>
              <a:rPr lang="en-GB" sz="1900" b="0" i="0" u="none" strike="noStrike" cap="none">
                <a:solidFill>
                  <a:schemeClr val="dk1"/>
                </a:solidFill>
                <a:latin typeface="Arial"/>
                <a:ea typeface="Arial"/>
                <a:cs typeface="Arial"/>
                <a:sym typeface="Arial"/>
              </a:rPr>
              <a:t> </a:t>
            </a:r>
            <a:r>
              <a:rPr lang="en-GB" sz="1900" b="0" i="0" u="none" strike="noStrike" cap="none" err="1">
                <a:solidFill>
                  <a:schemeClr val="dk1"/>
                </a:solidFill>
                <a:latin typeface="Arial"/>
                <a:ea typeface="Arial"/>
                <a:cs typeface="Arial"/>
                <a:sym typeface="Arial"/>
              </a:rPr>
              <a:t>şunları</a:t>
            </a:r>
            <a:r>
              <a:rPr lang="en-GB" sz="1900" b="0" i="0" u="none" strike="noStrike" cap="none">
                <a:solidFill>
                  <a:schemeClr val="dk1"/>
                </a:solidFill>
                <a:latin typeface="Arial"/>
                <a:ea typeface="Arial"/>
                <a:cs typeface="Arial"/>
                <a:sym typeface="Arial"/>
              </a:rPr>
              <a:t> </a:t>
            </a:r>
            <a:r>
              <a:rPr lang="en-GB" sz="1900" b="0" i="0" u="none" strike="noStrike" cap="none" err="1">
                <a:solidFill>
                  <a:schemeClr val="dk1"/>
                </a:solidFill>
                <a:latin typeface="Arial"/>
                <a:ea typeface="Arial"/>
                <a:cs typeface="Arial"/>
                <a:sym typeface="Arial"/>
              </a:rPr>
              <a:t>göz</a:t>
            </a:r>
            <a:r>
              <a:rPr lang="en-GB" sz="1900" b="0" i="0" u="none" strike="noStrike" cap="none">
                <a:solidFill>
                  <a:schemeClr val="dk1"/>
                </a:solidFill>
                <a:latin typeface="Arial"/>
                <a:ea typeface="Arial"/>
                <a:cs typeface="Arial"/>
                <a:sym typeface="Arial"/>
              </a:rPr>
              <a:t> </a:t>
            </a:r>
            <a:r>
              <a:rPr lang="en-GB" sz="1900" b="0" i="0" u="none" strike="noStrike" cap="none" err="1">
                <a:solidFill>
                  <a:schemeClr val="dk1"/>
                </a:solidFill>
                <a:latin typeface="Arial"/>
                <a:ea typeface="Arial"/>
                <a:cs typeface="Arial"/>
                <a:sym typeface="Arial"/>
              </a:rPr>
              <a:t>önünde</a:t>
            </a:r>
            <a:r>
              <a:rPr lang="en-GB" sz="1900" b="0" i="0" u="none" strike="noStrike" cap="none">
                <a:solidFill>
                  <a:schemeClr val="dk1"/>
                </a:solidFill>
                <a:latin typeface="Arial"/>
                <a:ea typeface="Arial"/>
                <a:cs typeface="Arial"/>
                <a:sym typeface="Arial"/>
              </a:rPr>
              <a:t> </a:t>
            </a:r>
            <a:r>
              <a:rPr lang="en-GB" sz="1900" b="0" i="0" u="none" strike="noStrike" cap="none" err="1">
                <a:solidFill>
                  <a:schemeClr val="dk1"/>
                </a:solidFill>
                <a:latin typeface="Arial"/>
                <a:ea typeface="Arial"/>
                <a:cs typeface="Arial"/>
                <a:sym typeface="Arial"/>
              </a:rPr>
              <a:t>bulundurmak</a:t>
            </a:r>
            <a:r>
              <a:rPr lang="en-GB" sz="1900" b="0" i="0" u="none" strike="noStrike" cap="none">
                <a:solidFill>
                  <a:schemeClr val="dk1"/>
                </a:solidFill>
                <a:latin typeface="Arial"/>
                <a:ea typeface="Arial"/>
                <a:cs typeface="Arial"/>
                <a:sym typeface="Arial"/>
              </a:rPr>
              <a:t> </a:t>
            </a:r>
            <a:r>
              <a:rPr lang="en-GB" sz="1900" b="0" i="0" u="none" strike="noStrike" cap="none" err="1">
                <a:solidFill>
                  <a:schemeClr val="dk1"/>
                </a:solidFill>
                <a:latin typeface="Arial"/>
                <a:ea typeface="Arial"/>
                <a:cs typeface="Arial"/>
                <a:sym typeface="Arial"/>
              </a:rPr>
              <a:t>gerekir</a:t>
            </a:r>
            <a:r>
              <a:rPr lang="en-GB" sz="1900" b="0" i="0" u="none" strike="noStrike" cap="none">
                <a:solidFill>
                  <a:schemeClr val="dk1"/>
                </a:solidFill>
                <a:latin typeface="Arial"/>
                <a:ea typeface="Arial"/>
                <a:cs typeface="Arial"/>
                <a:sym typeface="Arial"/>
              </a:rPr>
              <a:t>:</a:t>
            </a:r>
            <a:endParaRPr sz="1500"/>
          </a:p>
          <a:p>
            <a:pPr marL="139700" marR="0" lvl="0" indent="0" algn="just" rtl="0">
              <a:lnSpc>
                <a:spcPct val="100000"/>
              </a:lnSpc>
              <a:spcBef>
                <a:spcPts val="0"/>
              </a:spcBef>
              <a:spcAft>
                <a:spcPts val="0"/>
              </a:spcAft>
              <a:buNone/>
            </a:pPr>
            <a:endParaRPr sz="1900" b="0" i="0" u="none" strike="noStrike" cap="none">
              <a:solidFill>
                <a:schemeClr val="dk1"/>
              </a:solidFill>
              <a:latin typeface="Arial"/>
              <a:ea typeface="Arial"/>
              <a:cs typeface="Arial"/>
              <a:sym typeface="Arial"/>
            </a:endParaRPr>
          </a:p>
          <a:p>
            <a:pPr marL="311150" marR="0" lvl="0" indent="-177800" algn="just" rtl="0">
              <a:lnSpc>
                <a:spcPct val="100000"/>
              </a:lnSpc>
              <a:spcBef>
                <a:spcPts val="0"/>
              </a:spcBef>
              <a:spcAft>
                <a:spcPts val="0"/>
              </a:spcAft>
              <a:buClr>
                <a:srgbClr val="000000"/>
              </a:buClr>
              <a:buSzPts val="1100"/>
              <a:buFont typeface="Arial"/>
              <a:buChar char="•"/>
            </a:pPr>
            <a:r>
              <a:rPr lang="en-GB" sz="1900" b="1" i="0" u="none" strike="noStrike" cap="none" err="1">
                <a:solidFill>
                  <a:schemeClr val="dk1"/>
                </a:solidFill>
                <a:latin typeface="Arial"/>
                <a:ea typeface="Arial"/>
                <a:cs typeface="Arial"/>
                <a:sym typeface="Arial"/>
              </a:rPr>
              <a:t>Birinci</a:t>
            </a:r>
            <a:r>
              <a:rPr lang="en-GB" sz="1900" b="1" i="0" u="none" strike="noStrike" cap="none">
                <a:solidFill>
                  <a:schemeClr val="dk1"/>
                </a:solidFill>
                <a:latin typeface="Arial"/>
                <a:ea typeface="Arial"/>
                <a:cs typeface="Arial"/>
                <a:sym typeface="Arial"/>
              </a:rPr>
              <a:t> </a:t>
            </a:r>
            <a:r>
              <a:rPr lang="en-GB" sz="1900" b="1" i="0" u="none" strike="noStrike" cap="none" err="1">
                <a:solidFill>
                  <a:schemeClr val="dk1"/>
                </a:solidFill>
                <a:latin typeface="Arial"/>
                <a:ea typeface="Arial"/>
                <a:cs typeface="Arial"/>
                <a:sym typeface="Arial"/>
              </a:rPr>
              <a:t>dereceden</a:t>
            </a:r>
            <a:r>
              <a:rPr lang="en-GB" sz="1900" b="1" i="0" u="none" strike="noStrike" cap="none">
                <a:solidFill>
                  <a:schemeClr val="dk1"/>
                </a:solidFill>
                <a:latin typeface="Arial"/>
                <a:ea typeface="Arial"/>
                <a:cs typeface="Arial"/>
                <a:sym typeface="Arial"/>
              </a:rPr>
              <a:t> </a:t>
            </a:r>
            <a:r>
              <a:rPr lang="en-GB" sz="1900" b="1" i="0" u="none" strike="noStrike" cap="none" err="1">
                <a:solidFill>
                  <a:schemeClr val="dk1"/>
                </a:solidFill>
                <a:latin typeface="Arial"/>
                <a:ea typeface="Arial"/>
                <a:cs typeface="Arial"/>
                <a:sym typeface="Arial"/>
              </a:rPr>
              <a:t>etkiler</a:t>
            </a:r>
            <a:r>
              <a:rPr lang="en-GB" sz="1900" i="0" u="none" strike="noStrike" cap="none">
                <a:solidFill>
                  <a:schemeClr val="dk1"/>
                </a:solidFill>
                <a:latin typeface="Arial"/>
                <a:ea typeface="Arial"/>
                <a:cs typeface="Arial"/>
                <a:sym typeface="Arial"/>
              </a:rPr>
              <a:t>, yeni </a:t>
            </a:r>
            <a:r>
              <a:rPr lang="en-GB" sz="1900" i="0" u="none" strike="noStrike" cap="none" err="1">
                <a:solidFill>
                  <a:schemeClr val="dk1"/>
                </a:solidFill>
                <a:latin typeface="Arial"/>
                <a:ea typeface="Arial"/>
                <a:cs typeface="Arial"/>
                <a:sym typeface="Arial"/>
              </a:rPr>
              <a:t>bir</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teknolojinin</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doğrudan</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etkileridir</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ve</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genellikle</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öngörülmeleri</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kolaydır</a:t>
            </a:r>
            <a:r>
              <a:rPr lang="en-GB" sz="1900" i="0" u="none" strike="noStrike" cap="none">
                <a:solidFill>
                  <a:schemeClr val="dk1"/>
                </a:solidFill>
                <a:latin typeface="Arial"/>
                <a:ea typeface="Arial"/>
                <a:cs typeface="Arial"/>
                <a:sym typeface="Arial"/>
              </a:rPr>
              <a:t>.</a:t>
            </a:r>
            <a:endParaRPr sz="1500"/>
          </a:p>
          <a:p>
            <a:pPr marL="311150" marR="0" lvl="0" indent="-107950" algn="just" rtl="0">
              <a:lnSpc>
                <a:spcPct val="100000"/>
              </a:lnSpc>
              <a:spcBef>
                <a:spcPts val="0"/>
              </a:spcBef>
              <a:spcAft>
                <a:spcPts val="0"/>
              </a:spcAft>
              <a:buClr>
                <a:srgbClr val="000000"/>
              </a:buClr>
              <a:buSzPts val="1000"/>
              <a:buFont typeface="Arial"/>
              <a:buNone/>
            </a:pPr>
            <a:endParaRPr sz="1900" b="0" i="0" u="none" strike="noStrike" cap="none">
              <a:solidFill>
                <a:schemeClr val="dk1"/>
              </a:solidFill>
              <a:latin typeface="Arial"/>
              <a:ea typeface="Arial"/>
              <a:cs typeface="Arial"/>
              <a:sym typeface="Arial"/>
            </a:endParaRPr>
          </a:p>
          <a:p>
            <a:pPr marL="311150" marR="0" lvl="0" indent="-177800" algn="just" rtl="0">
              <a:lnSpc>
                <a:spcPct val="100000"/>
              </a:lnSpc>
              <a:spcBef>
                <a:spcPts val="0"/>
              </a:spcBef>
              <a:spcAft>
                <a:spcPts val="0"/>
              </a:spcAft>
              <a:buClr>
                <a:srgbClr val="000000"/>
              </a:buClr>
              <a:buSzPts val="1100"/>
              <a:buFont typeface="Arial"/>
              <a:buChar char="•"/>
            </a:pPr>
            <a:r>
              <a:rPr lang="en-GB" sz="1900" b="1" i="0" u="none" strike="noStrike" cap="none" err="1">
                <a:solidFill>
                  <a:schemeClr val="dk1"/>
                </a:solidFill>
                <a:latin typeface="Arial"/>
                <a:ea typeface="Arial"/>
                <a:cs typeface="Arial"/>
                <a:sym typeface="Arial"/>
              </a:rPr>
              <a:t>İkinci</a:t>
            </a:r>
            <a:r>
              <a:rPr lang="en-GB" sz="1900" b="1" i="0" u="none" strike="noStrike" cap="none">
                <a:solidFill>
                  <a:schemeClr val="dk1"/>
                </a:solidFill>
                <a:latin typeface="Arial"/>
                <a:ea typeface="Arial"/>
                <a:cs typeface="Arial"/>
                <a:sym typeface="Arial"/>
              </a:rPr>
              <a:t> </a:t>
            </a:r>
            <a:r>
              <a:rPr lang="en-GB" sz="1900" b="1" i="0" u="none" strike="noStrike" cap="none" err="1">
                <a:solidFill>
                  <a:schemeClr val="dk1"/>
                </a:solidFill>
                <a:latin typeface="Arial"/>
                <a:ea typeface="Arial"/>
                <a:cs typeface="Arial"/>
                <a:sym typeface="Arial"/>
              </a:rPr>
              <a:t>ve</a:t>
            </a:r>
            <a:r>
              <a:rPr lang="en-GB" sz="1900" b="1" i="0" u="none" strike="noStrike" cap="none">
                <a:solidFill>
                  <a:schemeClr val="dk1"/>
                </a:solidFill>
                <a:latin typeface="Arial"/>
                <a:ea typeface="Arial"/>
                <a:cs typeface="Arial"/>
                <a:sym typeface="Arial"/>
              </a:rPr>
              <a:t> </a:t>
            </a:r>
            <a:r>
              <a:rPr lang="en-GB" sz="1900" b="1" i="0" u="none" strike="noStrike" cap="none" err="1">
                <a:solidFill>
                  <a:schemeClr val="dk1"/>
                </a:solidFill>
                <a:latin typeface="Arial"/>
                <a:ea typeface="Arial"/>
                <a:cs typeface="Arial"/>
                <a:sym typeface="Arial"/>
              </a:rPr>
              <a:t>daha</a:t>
            </a:r>
            <a:r>
              <a:rPr lang="en-GB" sz="1900" b="1" i="0" u="none" strike="noStrike" cap="none">
                <a:solidFill>
                  <a:schemeClr val="dk1"/>
                </a:solidFill>
                <a:latin typeface="Arial"/>
                <a:ea typeface="Arial"/>
                <a:cs typeface="Arial"/>
                <a:sym typeface="Arial"/>
              </a:rPr>
              <a:t> </a:t>
            </a:r>
            <a:r>
              <a:rPr lang="en-GB" sz="1900" b="1" i="0" u="none" strike="noStrike" cap="none" err="1">
                <a:solidFill>
                  <a:schemeClr val="dk1"/>
                </a:solidFill>
                <a:latin typeface="Arial"/>
                <a:ea typeface="Arial"/>
                <a:cs typeface="Arial"/>
                <a:sym typeface="Arial"/>
              </a:rPr>
              <a:t>yüksek</a:t>
            </a:r>
            <a:r>
              <a:rPr lang="en-GB" sz="1900" b="1" i="0" u="none" strike="noStrike" cap="none">
                <a:solidFill>
                  <a:schemeClr val="dk1"/>
                </a:solidFill>
                <a:latin typeface="Arial"/>
                <a:ea typeface="Arial"/>
                <a:cs typeface="Arial"/>
                <a:sym typeface="Arial"/>
              </a:rPr>
              <a:t> </a:t>
            </a:r>
            <a:r>
              <a:rPr lang="en-GB" sz="1900" b="1" i="0" u="none" strike="noStrike" cap="none" err="1">
                <a:solidFill>
                  <a:schemeClr val="dk1"/>
                </a:solidFill>
                <a:latin typeface="Arial"/>
                <a:ea typeface="Arial"/>
                <a:cs typeface="Arial"/>
                <a:sym typeface="Arial"/>
              </a:rPr>
              <a:t>dereceli</a:t>
            </a:r>
            <a:r>
              <a:rPr lang="en-GB" sz="1900" b="1" i="0" u="none" strike="noStrike" cap="none">
                <a:solidFill>
                  <a:schemeClr val="dk1"/>
                </a:solidFill>
                <a:latin typeface="Arial"/>
                <a:ea typeface="Arial"/>
                <a:cs typeface="Arial"/>
                <a:sym typeface="Arial"/>
              </a:rPr>
              <a:t> </a:t>
            </a:r>
            <a:r>
              <a:rPr lang="en-GB" sz="1900" b="1" i="0" u="none" strike="noStrike" cap="none" err="1">
                <a:solidFill>
                  <a:schemeClr val="dk1"/>
                </a:solidFill>
                <a:latin typeface="Arial"/>
                <a:ea typeface="Arial"/>
                <a:cs typeface="Arial"/>
                <a:sym typeface="Arial"/>
              </a:rPr>
              <a:t>etkiler</a:t>
            </a:r>
            <a:r>
              <a:rPr lang="en-GB" sz="1900" b="1" i="0" u="none" strike="noStrike" cap="none">
                <a:solidFill>
                  <a:schemeClr val="dk1"/>
                </a:solidFill>
                <a:latin typeface="Arial"/>
                <a:ea typeface="Arial"/>
                <a:cs typeface="Arial"/>
                <a:sym typeface="Arial"/>
              </a:rPr>
              <a:t>, </a:t>
            </a:r>
            <a:r>
              <a:rPr lang="en-GB" sz="1900" i="0" u="none" strike="noStrike" cap="none">
                <a:solidFill>
                  <a:schemeClr val="dk1"/>
                </a:solidFill>
                <a:latin typeface="Arial"/>
                <a:ea typeface="Arial"/>
                <a:cs typeface="Arial"/>
                <a:sym typeface="Arial"/>
              </a:rPr>
              <a:t>yeni </a:t>
            </a:r>
            <a:r>
              <a:rPr lang="en-GB" sz="1900" i="0" u="none" strike="noStrike" cap="none" err="1">
                <a:solidFill>
                  <a:schemeClr val="dk1"/>
                </a:solidFill>
                <a:latin typeface="Arial"/>
                <a:ea typeface="Arial"/>
                <a:cs typeface="Arial"/>
                <a:sym typeface="Arial"/>
              </a:rPr>
              <a:t>bir</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teknolojinin</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kullanılmaya</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başlanmasının</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bir</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sonucu</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olarak</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insan</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davranışlarında</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meydana</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gelen</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değişikliklerle</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ilgilidir</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Bunların</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öngörülmesi</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çok</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daha</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zordur</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ancak</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birincil</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etkilerden</a:t>
            </a:r>
            <a:r>
              <a:rPr lang="en-GB" sz="1900" i="0" u="none" strike="noStrike" cap="none">
                <a:solidFill>
                  <a:schemeClr val="dk1"/>
                </a:solidFill>
                <a:latin typeface="Arial"/>
                <a:ea typeface="Arial"/>
                <a:cs typeface="Arial"/>
                <a:sym typeface="Arial"/>
              </a:rPr>
              <a:t> kat </a:t>
            </a:r>
            <a:r>
              <a:rPr lang="en-GB" sz="1900" i="0" u="none" strike="noStrike" cap="none" err="1">
                <a:solidFill>
                  <a:schemeClr val="dk1"/>
                </a:solidFill>
                <a:latin typeface="Arial"/>
                <a:ea typeface="Arial"/>
                <a:cs typeface="Arial"/>
                <a:sym typeface="Arial"/>
              </a:rPr>
              <a:t>kat</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daha</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önemli</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etkileri</a:t>
            </a:r>
            <a:r>
              <a:rPr lang="en-GB" sz="1900" i="0" u="none" strike="noStrike" cap="none">
                <a:solidFill>
                  <a:schemeClr val="dk1"/>
                </a:solidFill>
                <a:latin typeface="Arial"/>
                <a:ea typeface="Arial"/>
                <a:cs typeface="Arial"/>
                <a:sym typeface="Arial"/>
              </a:rPr>
              <a:t> </a:t>
            </a:r>
            <a:r>
              <a:rPr lang="en-GB" sz="1900" i="0" u="none" strike="noStrike" cap="none" err="1">
                <a:solidFill>
                  <a:schemeClr val="dk1"/>
                </a:solidFill>
                <a:latin typeface="Arial"/>
                <a:ea typeface="Arial"/>
                <a:cs typeface="Arial"/>
                <a:sym typeface="Arial"/>
              </a:rPr>
              <a:t>olabilir</a:t>
            </a:r>
            <a:r>
              <a:rPr lang="en-GB" sz="1900" i="0" u="none" strike="noStrike" cap="none">
                <a:solidFill>
                  <a:schemeClr val="dk1"/>
                </a:solidFill>
                <a:latin typeface="Arial"/>
                <a:ea typeface="Arial"/>
                <a:cs typeface="Arial"/>
                <a:sym typeface="Arial"/>
              </a:rPr>
              <a:t>.</a:t>
            </a:r>
            <a:endParaRPr sz="150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656"/>
        <p:cNvGrpSpPr/>
        <p:nvPr/>
      </p:nvGrpSpPr>
      <p:grpSpPr>
        <a:xfrm>
          <a:off x="0" y="0"/>
          <a:ext cx="0" cy="0"/>
          <a:chOff x="0" y="0"/>
          <a:chExt cx="0" cy="0"/>
        </a:xfrm>
      </p:grpSpPr>
      <p:sp>
        <p:nvSpPr>
          <p:cNvPr id="1657" name="Google Shape;1657;g2d003a22211_1_288"/>
          <p:cNvSpPr txBox="1"/>
          <p:nvPr/>
        </p:nvSpPr>
        <p:spPr>
          <a:xfrm>
            <a:off x="663324" y="1423975"/>
            <a:ext cx="6651875" cy="4635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717F"/>
              </a:buClr>
              <a:buSzPts val="2800"/>
              <a:buFont typeface="Arial"/>
              <a:buNone/>
            </a:pPr>
            <a:r>
              <a:rPr lang="en-GB" sz="2800" b="1" i="0" u="none" strike="noStrike" cap="none" err="1">
                <a:solidFill>
                  <a:srgbClr val="00717F"/>
                </a:solidFill>
                <a:latin typeface="Comfortaa"/>
                <a:ea typeface="Comfortaa"/>
                <a:cs typeface="Comfortaa"/>
                <a:sym typeface="Comfortaa"/>
              </a:rPr>
              <a:t>İkinci</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dereceden</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etkilere</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örnekler</a:t>
            </a:r>
            <a:endParaRPr sz="2800" b="1" i="0" u="none" strike="noStrike" cap="none">
              <a:solidFill>
                <a:srgbClr val="00717F"/>
              </a:solidFill>
              <a:latin typeface="Comfortaa"/>
              <a:ea typeface="Comfortaa"/>
              <a:cs typeface="Comfortaa"/>
              <a:sym typeface="Comfortaa"/>
            </a:endParaRPr>
          </a:p>
        </p:txBody>
      </p:sp>
      <p:pic>
        <p:nvPicPr>
          <p:cNvPr id="1658" name="Google Shape;1658;g2d003a22211_1_288" descr="File:Microsoft Office Excel (2019–present).svg - Wikimedia ..."/>
          <p:cNvPicPr preferRelativeResize="0"/>
          <p:nvPr/>
        </p:nvPicPr>
        <p:blipFill rotWithShape="1">
          <a:blip r:embed="rId3">
            <a:alphaModFix/>
          </a:blip>
          <a:srcRect/>
          <a:stretch/>
        </p:blipFill>
        <p:spPr>
          <a:xfrm>
            <a:off x="1260864" y="2747650"/>
            <a:ext cx="840553" cy="781531"/>
          </a:xfrm>
          <a:prstGeom prst="rect">
            <a:avLst/>
          </a:prstGeom>
          <a:noFill/>
          <a:ln>
            <a:noFill/>
          </a:ln>
        </p:spPr>
      </p:pic>
      <p:sp>
        <p:nvSpPr>
          <p:cNvPr id="1659" name="Google Shape;1659;g2d003a22211_1_288"/>
          <p:cNvSpPr/>
          <p:nvPr/>
        </p:nvSpPr>
        <p:spPr>
          <a:xfrm>
            <a:off x="3003151" y="2726375"/>
            <a:ext cx="1057200" cy="2769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en-GB" sz="1200" b="0" i="0" u="none" strike="noStrike" cap="none" err="1">
                <a:solidFill>
                  <a:schemeClr val="dk1"/>
                </a:solidFill>
                <a:latin typeface="Arial"/>
                <a:ea typeface="Arial"/>
                <a:cs typeface="Arial"/>
                <a:sym typeface="Arial"/>
              </a:rPr>
              <a:t>Finans</a:t>
            </a:r>
            <a:endParaRPr/>
          </a:p>
        </p:txBody>
      </p:sp>
      <p:sp>
        <p:nvSpPr>
          <p:cNvPr id="1660" name="Google Shape;1660;g2d003a22211_1_288"/>
          <p:cNvSpPr/>
          <p:nvPr/>
        </p:nvSpPr>
        <p:spPr>
          <a:xfrm>
            <a:off x="2950011" y="3004753"/>
            <a:ext cx="1215300" cy="2769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en-GB" sz="1200" b="0" i="0" u="none" strike="noStrike" cap="none" err="1">
                <a:solidFill>
                  <a:schemeClr val="dk1"/>
                </a:solidFill>
                <a:latin typeface="Arial"/>
                <a:ea typeface="Arial"/>
                <a:cs typeface="Arial"/>
                <a:sym typeface="Arial"/>
              </a:rPr>
              <a:t>Muhasebe</a:t>
            </a:r>
            <a:endParaRPr/>
          </a:p>
        </p:txBody>
      </p:sp>
      <p:sp>
        <p:nvSpPr>
          <p:cNvPr id="1661" name="Google Shape;1661;g2d003a22211_1_288"/>
          <p:cNvSpPr/>
          <p:nvPr/>
        </p:nvSpPr>
        <p:spPr>
          <a:xfrm>
            <a:off x="2765301" y="3298202"/>
            <a:ext cx="1720200" cy="2769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en-GB" sz="1200" b="0" i="0" u="none" strike="noStrike" cap="none" err="1">
                <a:solidFill>
                  <a:schemeClr val="dk1"/>
                </a:solidFill>
                <a:latin typeface="Arial"/>
                <a:ea typeface="Arial"/>
                <a:cs typeface="Arial"/>
                <a:sym typeface="Arial"/>
              </a:rPr>
              <a:t>İnsan</a:t>
            </a:r>
            <a:r>
              <a:rPr lang="en-GB" sz="1200" b="0" i="0" u="none" strike="noStrike" cap="none">
                <a:solidFill>
                  <a:schemeClr val="dk1"/>
                </a:solidFill>
                <a:latin typeface="Arial"/>
                <a:ea typeface="Arial"/>
                <a:cs typeface="Arial"/>
                <a:sym typeface="Arial"/>
              </a:rPr>
              <a:t> </a:t>
            </a:r>
            <a:r>
              <a:rPr lang="en-GB" sz="1200" b="0" i="0" u="none" strike="noStrike" cap="none" err="1">
                <a:solidFill>
                  <a:schemeClr val="dk1"/>
                </a:solidFill>
                <a:latin typeface="Arial"/>
                <a:ea typeface="Arial"/>
                <a:cs typeface="Arial"/>
                <a:sym typeface="Arial"/>
              </a:rPr>
              <a:t>Kaynakları</a:t>
            </a:r>
            <a:endParaRPr/>
          </a:p>
        </p:txBody>
      </p:sp>
      <p:sp>
        <p:nvSpPr>
          <p:cNvPr id="1662" name="Google Shape;1662;g2d003a22211_1_288"/>
          <p:cNvSpPr/>
          <p:nvPr/>
        </p:nvSpPr>
        <p:spPr>
          <a:xfrm>
            <a:off x="4305003" y="2743125"/>
            <a:ext cx="2949000" cy="2769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it-IT" sz="1200" b="0" i="0" u="none" strike="noStrike" cap="none">
                <a:solidFill>
                  <a:schemeClr val="dk1"/>
                </a:solidFill>
                <a:latin typeface="Arial"/>
                <a:ea typeface="Arial"/>
                <a:cs typeface="Arial"/>
                <a:sym typeface="Arial"/>
              </a:rPr>
              <a:t>Veri </a:t>
            </a:r>
            <a:r>
              <a:rPr lang="it-IT" sz="1200" b="0" i="0" u="none" strike="noStrike" cap="none" err="1">
                <a:solidFill>
                  <a:schemeClr val="dk1"/>
                </a:solidFill>
                <a:latin typeface="Arial"/>
                <a:ea typeface="Arial"/>
                <a:cs typeface="Arial"/>
                <a:sym typeface="Arial"/>
              </a:rPr>
              <a:t>bilimi</a:t>
            </a:r>
            <a:r>
              <a:rPr lang="it-IT" sz="1200" b="0" i="0" u="none" strike="noStrike" cap="none">
                <a:solidFill>
                  <a:schemeClr val="dk1"/>
                </a:solidFill>
                <a:latin typeface="Arial"/>
                <a:ea typeface="Arial"/>
                <a:cs typeface="Arial"/>
                <a:sym typeface="Arial"/>
              </a:rPr>
              <a:t> ve veri </a:t>
            </a:r>
            <a:r>
              <a:rPr lang="it-IT" sz="1200" b="0" i="0" u="none" strike="noStrike" cap="none" err="1">
                <a:solidFill>
                  <a:schemeClr val="dk1"/>
                </a:solidFill>
                <a:latin typeface="Arial"/>
                <a:ea typeface="Arial"/>
                <a:cs typeface="Arial"/>
                <a:sym typeface="Arial"/>
              </a:rPr>
              <a:t>analizi</a:t>
            </a:r>
            <a:endParaRPr/>
          </a:p>
        </p:txBody>
      </p:sp>
      <p:sp>
        <p:nvSpPr>
          <p:cNvPr id="1663" name="Google Shape;1663;g2d003a22211_1_288"/>
          <p:cNvSpPr/>
          <p:nvPr/>
        </p:nvSpPr>
        <p:spPr>
          <a:xfrm>
            <a:off x="5015011" y="3037140"/>
            <a:ext cx="1686900" cy="2769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en-GB" sz="1200" b="0" i="0" u="none" strike="noStrike" cap="none" err="1">
                <a:solidFill>
                  <a:schemeClr val="dk1"/>
                </a:solidFill>
                <a:latin typeface="Arial"/>
                <a:ea typeface="Arial"/>
                <a:cs typeface="Arial"/>
                <a:sym typeface="Arial"/>
              </a:rPr>
              <a:t>Kişisel</a:t>
            </a:r>
            <a:r>
              <a:rPr lang="en-GB" sz="1200" b="0" i="0" u="none" strike="noStrike" cap="none">
                <a:solidFill>
                  <a:schemeClr val="dk1"/>
                </a:solidFill>
                <a:latin typeface="Arial"/>
                <a:ea typeface="Arial"/>
                <a:cs typeface="Arial"/>
                <a:sym typeface="Arial"/>
              </a:rPr>
              <a:t> </a:t>
            </a:r>
            <a:r>
              <a:rPr lang="en-GB" sz="1200" b="0" i="0" u="none" strike="noStrike" cap="none" err="1">
                <a:solidFill>
                  <a:schemeClr val="dk1"/>
                </a:solidFill>
                <a:latin typeface="Arial"/>
                <a:ea typeface="Arial"/>
                <a:cs typeface="Arial"/>
                <a:sym typeface="Arial"/>
              </a:rPr>
              <a:t>mali</a:t>
            </a:r>
            <a:r>
              <a:rPr lang="en-GB" sz="1200" b="0" i="0" u="none" strike="noStrike" cap="none">
                <a:solidFill>
                  <a:schemeClr val="dk1"/>
                </a:solidFill>
                <a:latin typeface="Arial"/>
                <a:ea typeface="Arial"/>
                <a:cs typeface="Arial"/>
                <a:sym typeface="Arial"/>
              </a:rPr>
              <a:t> durum</a:t>
            </a:r>
            <a:endParaRPr/>
          </a:p>
        </p:txBody>
      </p:sp>
      <p:sp>
        <p:nvSpPr>
          <p:cNvPr id="1664" name="Google Shape;1664;g2d003a22211_1_288"/>
          <p:cNvSpPr/>
          <p:nvPr/>
        </p:nvSpPr>
        <p:spPr>
          <a:xfrm>
            <a:off x="4991898" y="3318472"/>
            <a:ext cx="1733100" cy="2769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en-GB" sz="1200" b="0" i="0" u="none" strike="noStrike" cap="none">
                <a:solidFill>
                  <a:schemeClr val="dk1"/>
                </a:solidFill>
                <a:latin typeface="Arial"/>
                <a:ea typeface="Arial"/>
                <a:cs typeface="Arial"/>
                <a:sym typeface="Arial"/>
              </a:rPr>
              <a:t>Yeni </a:t>
            </a:r>
            <a:r>
              <a:rPr lang="en-GB" sz="1200" b="0" i="0" u="none" strike="noStrike" cap="none" err="1">
                <a:solidFill>
                  <a:schemeClr val="dk1"/>
                </a:solidFill>
                <a:latin typeface="Arial"/>
                <a:ea typeface="Arial"/>
                <a:cs typeface="Arial"/>
                <a:sym typeface="Arial"/>
              </a:rPr>
              <a:t>Teknolojiler</a:t>
            </a:r>
            <a:endParaRPr/>
          </a:p>
        </p:txBody>
      </p:sp>
      <p:sp>
        <p:nvSpPr>
          <p:cNvPr id="1665" name="Google Shape;1665;g2d003a22211_1_288"/>
          <p:cNvSpPr/>
          <p:nvPr/>
        </p:nvSpPr>
        <p:spPr>
          <a:xfrm>
            <a:off x="7418609" y="2801501"/>
            <a:ext cx="2110500" cy="8310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en-GB" sz="1200" b="0" i="0" u="none" strike="noStrike" cap="none">
                <a:solidFill>
                  <a:schemeClr val="dk1"/>
                </a:solidFill>
                <a:latin typeface="Arial"/>
                <a:ea typeface="Arial"/>
                <a:cs typeface="Arial"/>
                <a:sym typeface="Arial"/>
              </a:rPr>
              <a:t>Excel </a:t>
            </a:r>
            <a:r>
              <a:rPr lang="en-GB" sz="1200" b="0" i="0" u="none" strike="noStrike" cap="none" err="1">
                <a:solidFill>
                  <a:schemeClr val="dk1"/>
                </a:solidFill>
                <a:latin typeface="Arial"/>
                <a:ea typeface="Arial"/>
                <a:cs typeface="Arial"/>
                <a:sym typeface="Arial"/>
              </a:rPr>
              <a:t>birçok</a:t>
            </a:r>
            <a:r>
              <a:rPr lang="en-GB" sz="1200" b="0" i="0" u="none" strike="noStrike" cap="none">
                <a:solidFill>
                  <a:schemeClr val="dk1"/>
                </a:solidFill>
                <a:latin typeface="Arial"/>
                <a:ea typeface="Arial"/>
                <a:cs typeface="Arial"/>
                <a:sym typeface="Arial"/>
              </a:rPr>
              <a:t> </a:t>
            </a:r>
            <a:r>
              <a:rPr lang="en-GB" sz="1200" b="0" i="0" u="none" strike="noStrike" cap="none" err="1">
                <a:solidFill>
                  <a:schemeClr val="dk1"/>
                </a:solidFill>
                <a:latin typeface="Arial"/>
                <a:ea typeface="Arial"/>
                <a:cs typeface="Arial"/>
                <a:sym typeface="Arial"/>
              </a:rPr>
              <a:t>işi</a:t>
            </a:r>
            <a:r>
              <a:rPr lang="en-GB" sz="1200" b="0" i="0" u="none" strike="noStrike" cap="none">
                <a:solidFill>
                  <a:schemeClr val="dk1"/>
                </a:solidFill>
                <a:latin typeface="Arial"/>
                <a:ea typeface="Arial"/>
                <a:cs typeface="Arial"/>
                <a:sym typeface="Arial"/>
              </a:rPr>
              <a:t> yok </a:t>
            </a:r>
            <a:r>
              <a:rPr lang="en-GB" sz="1200" b="0" i="0" u="none" strike="noStrike" cap="none" err="1">
                <a:solidFill>
                  <a:schemeClr val="dk1"/>
                </a:solidFill>
                <a:latin typeface="Arial"/>
                <a:ea typeface="Arial"/>
                <a:cs typeface="Arial"/>
                <a:sym typeface="Arial"/>
              </a:rPr>
              <a:t>etmiş</a:t>
            </a:r>
            <a:r>
              <a:rPr lang="en-GB" sz="1200" b="0" i="0" u="none" strike="noStrike" cap="none">
                <a:solidFill>
                  <a:schemeClr val="dk1"/>
                </a:solidFill>
                <a:latin typeface="Arial"/>
                <a:ea typeface="Arial"/>
                <a:cs typeface="Arial"/>
                <a:sym typeface="Arial"/>
              </a:rPr>
              <a:t> </a:t>
            </a:r>
            <a:r>
              <a:rPr lang="en-GB" sz="1200" b="0" i="0" u="none" strike="noStrike" cap="none" err="1">
                <a:solidFill>
                  <a:schemeClr val="dk1"/>
                </a:solidFill>
                <a:latin typeface="Arial"/>
                <a:ea typeface="Arial"/>
                <a:cs typeface="Arial"/>
                <a:sym typeface="Arial"/>
              </a:rPr>
              <a:t>olabilir</a:t>
            </a:r>
            <a:r>
              <a:rPr lang="en-GB" sz="1200" b="0" i="0" u="none" strike="noStrike" cap="none">
                <a:solidFill>
                  <a:schemeClr val="dk1"/>
                </a:solidFill>
                <a:latin typeface="Arial"/>
                <a:ea typeface="Arial"/>
                <a:cs typeface="Arial"/>
                <a:sym typeface="Arial"/>
              </a:rPr>
              <a:t> ama </a:t>
            </a:r>
            <a:r>
              <a:rPr lang="en-GB" sz="1200" b="0" i="0" u="none" strike="noStrike" cap="none" err="1">
                <a:solidFill>
                  <a:schemeClr val="dk1"/>
                </a:solidFill>
                <a:latin typeface="Arial"/>
                <a:ea typeface="Arial"/>
                <a:cs typeface="Arial"/>
                <a:sym typeface="Arial"/>
              </a:rPr>
              <a:t>çok</a:t>
            </a:r>
            <a:r>
              <a:rPr lang="en-GB" sz="1200" b="0" i="0" u="none" strike="noStrike" cap="none">
                <a:solidFill>
                  <a:schemeClr val="dk1"/>
                </a:solidFill>
                <a:latin typeface="Arial"/>
                <a:ea typeface="Arial"/>
                <a:cs typeface="Arial"/>
                <a:sym typeface="Arial"/>
              </a:rPr>
              <a:t> </a:t>
            </a:r>
            <a:r>
              <a:rPr lang="en-GB" sz="1200" b="0" i="0" u="none" strike="noStrike" cap="none" err="1">
                <a:solidFill>
                  <a:schemeClr val="dk1"/>
                </a:solidFill>
                <a:latin typeface="Arial"/>
                <a:ea typeface="Arial"/>
                <a:cs typeface="Arial"/>
                <a:sym typeface="Arial"/>
              </a:rPr>
              <a:t>daha</a:t>
            </a:r>
            <a:r>
              <a:rPr lang="en-GB" sz="1200" b="0" i="0" u="none" strike="noStrike" cap="none">
                <a:solidFill>
                  <a:schemeClr val="dk1"/>
                </a:solidFill>
                <a:latin typeface="Arial"/>
                <a:ea typeface="Arial"/>
                <a:cs typeface="Arial"/>
                <a:sym typeface="Arial"/>
              </a:rPr>
              <a:t> </a:t>
            </a:r>
            <a:r>
              <a:rPr lang="en-GB" sz="1200" b="0" i="0" u="none" strike="noStrike" cap="none" err="1">
                <a:solidFill>
                  <a:schemeClr val="dk1"/>
                </a:solidFill>
                <a:latin typeface="Arial"/>
                <a:ea typeface="Arial"/>
                <a:cs typeface="Arial"/>
                <a:sym typeface="Arial"/>
              </a:rPr>
              <a:t>fazlasını</a:t>
            </a:r>
            <a:r>
              <a:rPr lang="en-GB" sz="1200" b="0" i="0" u="none" strike="noStrike" cap="none">
                <a:solidFill>
                  <a:schemeClr val="dk1"/>
                </a:solidFill>
                <a:latin typeface="Arial"/>
                <a:ea typeface="Arial"/>
                <a:cs typeface="Arial"/>
                <a:sym typeface="Arial"/>
              </a:rPr>
              <a:t> </a:t>
            </a:r>
            <a:r>
              <a:rPr lang="en-GB" sz="1200" b="0" i="0" u="none" strike="noStrike" cap="none" err="1">
                <a:solidFill>
                  <a:schemeClr val="dk1"/>
                </a:solidFill>
                <a:latin typeface="Arial"/>
                <a:ea typeface="Arial"/>
                <a:cs typeface="Arial"/>
                <a:sym typeface="Arial"/>
              </a:rPr>
              <a:t>yaratmıştır</a:t>
            </a:r>
            <a:endParaRPr/>
          </a:p>
        </p:txBody>
      </p:sp>
      <p:sp>
        <p:nvSpPr>
          <p:cNvPr id="1666" name="Google Shape;1666;g2d003a22211_1_288"/>
          <p:cNvSpPr/>
          <p:nvPr/>
        </p:nvSpPr>
        <p:spPr>
          <a:xfrm>
            <a:off x="9443076" y="1548770"/>
            <a:ext cx="2085600" cy="7695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en-GB" sz="1300" b="1" i="1" u="none" strike="noStrike" cap="none">
                <a:solidFill>
                  <a:schemeClr val="dk1"/>
                </a:solidFill>
              </a:rPr>
              <a:t>Yeni </a:t>
            </a:r>
            <a:r>
              <a:rPr lang="en-GB" sz="1300" b="1" i="1" u="none" strike="noStrike" cap="none" err="1">
                <a:solidFill>
                  <a:schemeClr val="dk1"/>
                </a:solidFill>
              </a:rPr>
              <a:t>Araştırmaya</a:t>
            </a:r>
            <a:r>
              <a:rPr lang="en-GB" sz="1300" b="1" i="1" u="none" strike="noStrike" cap="none">
                <a:solidFill>
                  <a:schemeClr val="dk1"/>
                </a:solidFill>
              </a:rPr>
              <a:t> </a:t>
            </a:r>
            <a:r>
              <a:rPr lang="en-GB" sz="1300" b="1" i="1" u="none" strike="noStrike" cap="none" err="1">
                <a:solidFill>
                  <a:schemeClr val="dk1"/>
                </a:solidFill>
              </a:rPr>
              <a:t>Göre</a:t>
            </a:r>
            <a:r>
              <a:rPr lang="en-GB" sz="1300" b="1" i="1" u="none" strike="noStrike" cap="none">
                <a:solidFill>
                  <a:schemeClr val="dk1"/>
                </a:solidFill>
              </a:rPr>
              <a:t> Microsoft </a:t>
            </a:r>
            <a:r>
              <a:rPr lang="en-GB" sz="1300" b="1" i="1" u="none" strike="noStrike" cap="none" err="1">
                <a:solidFill>
                  <a:schemeClr val="dk1"/>
                </a:solidFill>
              </a:rPr>
              <a:t>ve</a:t>
            </a:r>
            <a:r>
              <a:rPr lang="en-GB" sz="1300" b="1" i="1" u="none" strike="noStrike" cap="none">
                <a:solidFill>
                  <a:schemeClr val="dk1"/>
                </a:solidFill>
              </a:rPr>
              <a:t> </a:t>
            </a:r>
            <a:r>
              <a:rPr lang="en-GB" sz="1300" b="1" i="1" u="none" strike="noStrike" cap="none" err="1">
                <a:solidFill>
                  <a:schemeClr val="dk1"/>
                </a:solidFill>
              </a:rPr>
              <a:t>Ekosistemi</a:t>
            </a:r>
            <a:r>
              <a:rPr lang="en-GB" sz="1300" b="1" i="1" u="none" strike="noStrike" cap="none">
                <a:solidFill>
                  <a:schemeClr val="dk1"/>
                </a:solidFill>
              </a:rPr>
              <a:t> </a:t>
            </a:r>
            <a:r>
              <a:rPr lang="en-GB" sz="1300" b="1" i="1" u="none" strike="noStrike" cap="none" err="1">
                <a:solidFill>
                  <a:schemeClr val="dk1"/>
                </a:solidFill>
              </a:rPr>
              <a:t>Küresel</a:t>
            </a:r>
            <a:r>
              <a:rPr lang="en-GB" sz="1300" b="1" i="1" u="none" strike="noStrike" cap="none">
                <a:solidFill>
                  <a:schemeClr val="dk1"/>
                </a:solidFill>
              </a:rPr>
              <a:t> </a:t>
            </a:r>
            <a:r>
              <a:rPr lang="en-GB" sz="1300" b="1" i="1" u="none" strike="noStrike" cap="none" err="1">
                <a:solidFill>
                  <a:schemeClr val="dk1"/>
                </a:solidFill>
              </a:rPr>
              <a:t>Çapta</a:t>
            </a:r>
            <a:r>
              <a:rPr lang="en-GB" sz="1300" b="1" i="1" u="none" strike="noStrike" cap="none">
                <a:solidFill>
                  <a:schemeClr val="dk1"/>
                </a:solidFill>
              </a:rPr>
              <a:t> 14,7 </a:t>
            </a:r>
            <a:r>
              <a:rPr lang="en-GB" sz="1300" b="1" i="1" u="none" strike="noStrike" cap="none" err="1">
                <a:solidFill>
                  <a:schemeClr val="dk1"/>
                </a:solidFill>
              </a:rPr>
              <a:t>Milyon</a:t>
            </a:r>
            <a:r>
              <a:rPr lang="en-GB" sz="1300" b="1" i="1" u="none" strike="noStrike" cap="none">
                <a:solidFill>
                  <a:schemeClr val="dk1"/>
                </a:solidFill>
              </a:rPr>
              <a:t> </a:t>
            </a:r>
            <a:r>
              <a:rPr lang="en-GB" sz="1300" b="1" i="1" u="none" strike="noStrike" cap="none" err="1">
                <a:solidFill>
                  <a:schemeClr val="dk1"/>
                </a:solidFill>
              </a:rPr>
              <a:t>İstihdam</a:t>
            </a:r>
            <a:r>
              <a:rPr lang="en-GB" sz="1300" b="1" i="1" u="none" strike="noStrike" cap="none">
                <a:solidFill>
                  <a:schemeClr val="dk1"/>
                </a:solidFill>
              </a:rPr>
              <a:t> </a:t>
            </a:r>
            <a:r>
              <a:rPr lang="en-GB" sz="1300" b="1" i="1" u="none" strike="noStrike" cap="none" err="1">
                <a:solidFill>
                  <a:schemeClr val="dk1"/>
                </a:solidFill>
              </a:rPr>
              <a:t>Yarattı</a:t>
            </a:r>
            <a:r>
              <a:rPr lang="en-GB" sz="1300" b="1" i="1" u="none" strike="noStrike" cap="none">
                <a:solidFill>
                  <a:schemeClr val="dk1"/>
                </a:solidFill>
              </a:rPr>
              <a:t> (2007)</a:t>
            </a:r>
            <a:r>
              <a:rPr lang="en" sz="1300" b="1" i="1" u="none" strike="noStrike" cap="none">
                <a:solidFill>
                  <a:schemeClr val="dk1"/>
                </a:solidFill>
              </a:rPr>
              <a:t>/</a:t>
            </a:r>
          </a:p>
          <a:p>
            <a:pPr marL="139700" marR="0" lvl="0" indent="0" algn="ctr" rtl="0">
              <a:lnSpc>
                <a:spcPct val="100000"/>
              </a:lnSpc>
              <a:spcBef>
                <a:spcPts val="0"/>
              </a:spcBef>
              <a:spcAft>
                <a:spcPts val="0"/>
              </a:spcAft>
              <a:buNone/>
            </a:pPr>
            <a:r>
              <a:rPr lang="en" sz="1300" b="1" i="1" u="none" strike="noStrike" cap="none">
                <a:solidFill>
                  <a:schemeClr val="dk1"/>
                </a:solidFill>
              </a:rPr>
              <a:t>New Study Finds 14.7 Million Jobs Created Globally by Microsoft and Its Ecosystem </a:t>
            </a:r>
            <a:r>
              <a:rPr lang="en" sz="1300" b="1" i="0" u="none" strike="noStrike" cap="none">
                <a:solidFill>
                  <a:schemeClr val="dk1"/>
                </a:solidFill>
              </a:rPr>
              <a:t>(2007)</a:t>
            </a:r>
            <a:endParaRPr sz="1600" b="1"/>
          </a:p>
        </p:txBody>
      </p:sp>
      <p:sp>
        <p:nvSpPr>
          <p:cNvPr id="1667" name="Google Shape;1667;g2d003a22211_1_288"/>
          <p:cNvSpPr/>
          <p:nvPr/>
        </p:nvSpPr>
        <p:spPr>
          <a:xfrm>
            <a:off x="1188476" y="2145400"/>
            <a:ext cx="6651874" cy="3078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en-GB" sz="1400" b="1" i="0" u="none" strike="noStrike" cap="none" err="1">
                <a:solidFill>
                  <a:schemeClr val="dk1"/>
                </a:solidFill>
                <a:latin typeface="Arial"/>
                <a:ea typeface="Arial"/>
                <a:cs typeface="Arial"/>
                <a:sym typeface="Arial"/>
              </a:rPr>
              <a:t>Excel'in</a:t>
            </a:r>
            <a:r>
              <a:rPr lang="en-GB" sz="1400" b="1" i="0" u="none" strike="noStrike" cap="none">
                <a:solidFill>
                  <a:schemeClr val="dk1"/>
                </a:solidFill>
                <a:latin typeface="Arial"/>
                <a:ea typeface="Arial"/>
                <a:cs typeface="Arial"/>
                <a:sym typeface="Arial"/>
              </a:rPr>
              <a:t> </a:t>
            </a:r>
            <a:r>
              <a:rPr lang="en-GB" sz="1400" b="1" i="0" u="none" strike="noStrike" cap="none" err="1">
                <a:solidFill>
                  <a:schemeClr val="dk1"/>
                </a:solidFill>
                <a:latin typeface="Arial"/>
                <a:ea typeface="Arial"/>
                <a:cs typeface="Arial"/>
                <a:sym typeface="Arial"/>
              </a:rPr>
              <a:t>geliştirilmesi</a:t>
            </a:r>
            <a:r>
              <a:rPr lang="en-GB" sz="1400" b="1" i="0" u="none" strike="noStrike" cap="none">
                <a:solidFill>
                  <a:schemeClr val="dk1"/>
                </a:solidFill>
                <a:latin typeface="Arial"/>
                <a:ea typeface="Arial"/>
                <a:cs typeface="Arial"/>
                <a:sym typeface="Arial"/>
              </a:rPr>
              <a:t> </a:t>
            </a:r>
            <a:r>
              <a:rPr lang="en-GB" sz="1400" b="1" i="0" u="none" strike="noStrike" cap="none" err="1">
                <a:solidFill>
                  <a:schemeClr val="dk1"/>
                </a:solidFill>
                <a:latin typeface="Arial"/>
                <a:ea typeface="Arial"/>
                <a:cs typeface="Arial"/>
                <a:sym typeface="Arial"/>
              </a:rPr>
              <a:t>aşağıdakiler</a:t>
            </a:r>
            <a:r>
              <a:rPr lang="en-GB" sz="1400" b="1" i="0" u="none" strike="noStrike" cap="none">
                <a:solidFill>
                  <a:schemeClr val="dk1"/>
                </a:solidFill>
                <a:latin typeface="Arial"/>
                <a:ea typeface="Arial"/>
                <a:cs typeface="Arial"/>
                <a:sym typeface="Arial"/>
              </a:rPr>
              <a:t> </a:t>
            </a:r>
            <a:r>
              <a:rPr lang="en-GB" sz="1400" b="1" i="0" u="none" strike="noStrike" cap="none" err="1">
                <a:solidFill>
                  <a:schemeClr val="dk1"/>
                </a:solidFill>
                <a:latin typeface="Arial"/>
                <a:ea typeface="Arial"/>
                <a:cs typeface="Arial"/>
                <a:sym typeface="Arial"/>
              </a:rPr>
              <a:t>üzerinde</a:t>
            </a:r>
            <a:r>
              <a:rPr lang="en-GB" sz="1400" b="1" i="0" u="none" strike="noStrike" cap="none">
                <a:solidFill>
                  <a:schemeClr val="dk1"/>
                </a:solidFill>
                <a:latin typeface="Arial"/>
                <a:ea typeface="Arial"/>
                <a:cs typeface="Arial"/>
                <a:sym typeface="Arial"/>
              </a:rPr>
              <a:t> </a:t>
            </a:r>
            <a:r>
              <a:rPr lang="en-GB" sz="1400" b="1" i="0" u="none" strike="noStrike" cap="none" err="1">
                <a:solidFill>
                  <a:schemeClr val="dk1"/>
                </a:solidFill>
                <a:latin typeface="Arial"/>
                <a:ea typeface="Arial"/>
                <a:cs typeface="Arial"/>
                <a:sym typeface="Arial"/>
              </a:rPr>
              <a:t>etkili</a:t>
            </a:r>
            <a:r>
              <a:rPr lang="en-GB" sz="1400" b="1" i="0" u="none" strike="noStrike" cap="none">
                <a:solidFill>
                  <a:schemeClr val="dk1"/>
                </a:solidFill>
                <a:latin typeface="Arial"/>
                <a:ea typeface="Arial"/>
                <a:cs typeface="Arial"/>
                <a:sym typeface="Arial"/>
              </a:rPr>
              <a:t> </a:t>
            </a:r>
            <a:r>
              <a:rPr lang="en-GB" sz="1400" b="1" i="0" u="none" strike="noStrike" cap="none" err="1">
                <a:solidFill>
                  <a:schemeClr val="dk1"/>
                </a:solidFill>
                <a:latin typeface="Arial"/>
                <a:ea typeface="Arial"/>
                <a:cs typeface="Arial"/>
                <a:sym typeface="Arial"/>
              </a:rPr>
              <a:t>olmuştur</a:t>
            </a:r>
            <a:endParaRPr/>
          </a:p>
        </p:txBody>
      </p:sp>
      <p:sp>
        <p:nvSpPr>
          <p:cNvPr id="1668" name="Google Shape;1668;g2d003a22211_1_288"/>
          <p:cNvSpPr/>
          <p:nvPr/>
        </p:nvSpPr>
        <p:spPr>
          <a:xfrm>
            <a:off x="1589225" y="3996125"/>
            <a:ext cx="3712500" cy="3078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en" sz="1400" b="1" i="0" u="none" strike="noStrike" cap="none">
                <a:solidFill>
                  <a:schemeClr val="dk1"/>
                </a:solidFill>
                <a:latin typeface="Arial"/>
                <a:ea typeface="Arial"/>
                <a:cs typeface="Arial"/>
                <a:sym typeface="Arial"/>
              </a:rPr>
              <a:t>Development of smart phone</a:t>
            </a:r>
            <a:endParaRPr/>
          </a:p>
        </p:txBody>
      </p:sp>
      <p:pic>
        <p:nvPicPr>
          <p:cNvPr id="1669" name="Google Shape;1669;g2d003a22211_1_288" descr="Smartphone"/>
          <p:cNvPicPr preferRelativeResize="0"/>
          <p:nvPr/>
        </p:nvPicPr>
        <p:blipFill rotWithShape="1">
          <a:blip r:embed="rId4">
            <a:alphaModFix/>
          </a:blip>
          <a:srcRect/>
          <a:stretch/>
        </p:blipFill>
        <p:spPr>
          <a:xfrm>
            <a:off x="2308091" y="4647421"/>
            <a:ext cx="914400" cy="914400"/>
          </a:xfrm>
          <a:prstGeom prst="rect">
            <a:avLst/>
          </a:prstGeom>
          <a:noFill/>
          <a:ln>
            <a:noFill/>
          </a:ln>
        </p:spPr>
      </p:pic>
      <p:sp>
        <p:nvSpPr>
          <p:cNvPr id="1670" name="Google Shape;1670;g2d003a22211_1_288"/>
          <p:cNvSpPr/>
          <p:nvPr/>
        </p:nvSpPr>
        <p:spPr>
          <a:xfrm>
            <a:off x="3295330" y="4524550"/>
            <a:ext cx="2006401" cy="3387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en-GB" sz="1600" b="0" i="0" u="none" strike="noStrike" cap="none">
                <a:solidFill>
                  <a:schemeClr val="dk1"/>
                </a:solidFill>
                <a:latin typeface="Arial"/>
                <a:ea typeface="Arial"/>
                <a:cs typeface="Arial"/>
                <a:sym typeface="Arial"/>
              </a:rPr>
              <a:t>Google </a:t>
            </a:r>
            <a:r>
              <a:rPr lang="en-GB" sz="1600" b="0" i="0" u="none" strike="noStrike" cap="none" err="1">
                <a:solidFill>
                  <a:schemeClr val="dk1"/>
                </a:solidFill>
                <a:latin typeface="Arial"/>
                <a:ea typeface="Arial"/>
                <a:cs typeface="Arial"/>
                <a:sym typeface="Arial"/>
              </a:rPr>
              <a:t>Haritalar</a:t>
            </a:r>
            <a:endParaRPr/>
          </a:p>
        </p:txBody>
      </p:sp>
      <p:sp>
        <p:nvSpPr>
          <p:cNvPr id="1671" name="Google Shape;1671;g2d003a22211_1_288"/>
          <p:cNvSpPr/>
          <p:nvPr/>
        </p:nvSpPr>
        <p:spPr>
          <a:xfrm>
            <a:off x="4060272" y="4844430"/>
            <a:ext cx="901500" cy="3387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en" sz="1600" b="0" i="0" u="none" strike="noStrike" cap="none">
                <a:solidFill>
                  <a:schemeClr val="dk1"/>
                </a:solidFill>
                <a:latin typeface="Arial"/>
                <a:ea typeface="Arial"/>
                <a:cs typeface="Arial"/>
                <a:sym typeface="Arial"/>
              </a:rPr>
              <a:t>MaaS</a:t>
            </a:r>
            <a:endParaRPr sz="1600" b="0" i="0" u="none" strike="noStrike" cap="none">
              <a:solidFill>
                <a:schemeClr val="dk1"/>
              </a:solidFill>
              <a:latin typeface="Arial"/>
              <a:ea typeface="Arial"/>
              <a:cs typeface="Arial"/>
              <a:sym typeface="Arial"/>
            </a:endParaRPr>
          </a:p>
        </p:txBody>
      </p:sp>
      <p:sp>
        <p:nvSpPr>
          <p:cNvPr id="1672" name="Google Shape;1672;g2d003a22211_1_288"/>
          <p:cNvSpPr/>
          <p:nvPr/>
        </p:nvSpPr>
        <p:spPr>
          <a:xfrm>
            <a:off x="3134324" y="5219233"/>
            <a:ext cx="2893200" cy="5847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en-GB" sz="1600" b="0" i="0" u="none" strike="noStrike" cap="none" err="1">
                <a:solidFill>
                  <a:schemeClr val="dk1"/>
                </a:solidFill>
                <a:latin typeface="Arial"/>
                <a:ea typeface="Arial"/>
                <a:cs typeface="Arial"/>
                <a:sym typeface="Arial"/>
              </a:rPr>
              <a:t>Hizmetlerin</a:t>
            </a:r>
            <a:r>
              <a:rPr lang="en-GB" sz="1600" b="0" i="0" u="none" strike="noStrike" cap="none">
                <a:solidFill>
                  <a:schemeClr val="dk1"/>
                </a:solidFill>
                <a:latin typeface="Arial"/>
                <a:ea typeface="Arial"/>
                <a:cs typeface="Arial"/>
                <a:sym typeface="Arial"/>
              </a:rPr>
              <a:t> "</a:t>
            </a:r>
            <a:r>
              <a:rPr lang="en-GB" sz="1600" b="0" i="0" u="none" strike="noStrike" cap="none" err="1">
                <a:solidFill>
                  <a:schemeClr val="dk1"/>
                </a:solidFill>
                <a:latin typeface="Arial"/>
                <a:ea typeface="Arial"/>
                <a:cs typeface="Arial"/>
                <a:sym typeface="Arial"/>
              </a:rPr>
              <a:t>Uberleştirilmesi</a:t>
            </a:r>
            <a:r>
              <a:rPr lang="en-GB" sz="1600" b="0" i="0" u="none" strike="noStrike" cap="none">
                <a:solidFill>
                  <a:schemeClr val="dk1"/>
                </a:solidFill>
                <a:latin typeface="Arial"/>
                <a:ea typeface="Arial"/>
                <a:cs typeface="Arial"/>
                <a:sym typeface="Arial"/>
              </a:rPr>
              <a:t>" (Uber, </a:t>
            </a:r>
            <a:r>
              <a:rPr lang="en-GB" sz="1600" b="0" i="0" u="none" strike="noStrike" cap="none" err="1">
                <a:solidFill>
                  <a:schemeClr val="dk1"/>
                </a:solidFill>
                <a:latin typeface="Arial"/>
                <a:ea typeface="Arial"/>
                <a:cs typeface="Arial"/>
                <a:sym typeface="Arial"/>
              </a:rPr>
              <a:t>Getir</a:t>
            </a:r>
            <a:r>
              <a:rPr lang="en-GB" sz="1600" b="0" i="0" u="none" strike="noStrike" cap="none">
                <a:solidFill>
                  <a:schemeClr val="dk1"/>
                </a:solidFill>
                <a:latin typeface="Arial"/>
                <a:ea typeface="Arial"/>
                <a:cs typeface="Arial"/>
                <a:sym typeface="Arial"/>
              </a:rPr>
              <a:t>, Deliveroo...)</a:t>
            </a:r>
            <a:endParaRPr/>
          </a:p>
        </p:txBody>
      </p:sp>
      <p:cxnSp>
        <p:nvCxnSpPr>
          <p:cNvPr id="1673" name="Google Shape;1673;g2d003a22211_1_288"/>
          <p:cNvCxnSpPr>
            <a:cxnSpLocks/>
            <a:stCxn id="1670" idx="3"/>
            <a:endCxn id="1674" idx="1"/>
          </p:cNvCxnSpPr>
          <p:nvPr/>
        </p:nvCxnSpPr>
        <p:spPr>
          <a:xfrm>
            <a:off x="5301731" y="4693900"/>
            <a:ext cx="1301781" cy="0"/>
          </a:xfrm>
          <a:prstGeom prst="straightConnector1">
            <a:avLst/>
          </a:prstGeom>
          <a:noFill/>
          <a:ln w="9525" cap="flat" cmpd="sng">
            <a:solidFill>
              <a:schemeClr val="dk1"/>
            </a:solidFill>
            <a:prstDash val="solid"/>
            <a:round/>
            <a:headEnd type="none" w="sm" len="sm"/>
            <a:tailEnd type="triangle" w="med" len="med"/>
          </a:ln>
        </p:spPr>
      </p:cxnSp>
      <p:cxnSp>
        <p:nvCxnSpPr>
          <p:cNvPr id="1675" name="Google Shape;1675;g2d003a22211_1_288"/>
          <p:cNvCxnSpPr/>
          <p:nvPr/>
        </p:nvCxnSpPr>
        <p:spPr>
          <a:xfrm>
            <a:off x="4939825" y="5013712"/>
            <a:ext cx="1772967" cy="0"/>
          </a:xfrm>
          <a:prstGeom prst="straightConnector1">
            <a:avLst/>
          </a:prstGeom>
          <a:noFill/>
          <a:ln w="9525" cap="flat" cmpd="sng">
            <a:solidFill>
              <a:schemeClr val="dk1"/>
            </a:solidFill>
            <a:prstDash val="solid"/>
            <a:round/>
            <a:headEnd type="none" w="sm" len="sm"/>
            <a:tailEnd type="triangle" w="med" len="med"/>
          </a:ln>
        </p:spPr>
      </p:cxnSp>
      <p:cxnSp>
        <p:nvCxnSpPr>
          <p:cNvPr id="1676" name="Google Shape;1676;g2d003a22211_1_288"/>
          <p:cNvCxnSpPr>
            <a:cxnSpLocks/>
            <a:stCxn id="1672" idx="3"/>
          </p:cNvCxnSpPr>
          <p:nvPr/>
        </p:nvCxnSpPr>
        <p:spPr>
          <a:xfrm>
            <a:off x="6027524" y="5511583"/>
            <a:ext cx="697474" cy="8099"/>
          </a:xfrm>
          <a:prstGeom prst="straightConnector1">
            <a:avLst/>
          </a:prstGeom>
          <a:noFill/>
          <a:ln w="9525" cap="flat" cmpd="sng">
            <a:solidFill>
              <a:schemeClr val="dk1"/>
            </a:solidFill>
            <a:prstDash val="solid"/>
            <a:round/>
            <a:headEnd type="none" w="sm" len="sm"/>
            <a:tailEnd type="triangle" w="med" len="med"/>
          </a:ln>
        </p:spPr>
      </p:cxnSp>
      <p:sp>
        <p:nvSpPr>
          <p:cNvPr id="1674" name="Google Shape;1674;g2d003a22211_1_288"/>
          <p:cNvSpPr/>
          <p:nvPr/>
        </p:nvSpPr>
        <p:spPr>
          <a:xfrm>
            <a:off x="6603512" y="4524550"/>
            <a:ext cx="3363937" cy="3387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en-GB" sz="1600" b="0" i="0" u="none" strike="noStrike" cap="none" err="1">
                <a:solidFill>
                  <a:schemeClr val="dk1"/>
                </a:solidFill>
                <a:latin typeface="Arial"/>
                <a:ea typeface="Arial"/>
                <a:cs typeface="Arial"/>
                <a:sym typeface="Arial"/>
              </a:rPr>
              <a:t>Güzergah</a:t>
            </a:r>
            <a:r>
              <a:rPr lang="en-GB" sz="1600" b="0" i="0" u="none" strike="noStrike" cap="none">
                <a:solidFill>
                  <a:schemeClr val="dk1"/>
                </a:solidFill>
                <a:latin typeface="Arial"/>
                <a:ea typeface="Arial"/>
                <a:cs typeface="Arial"/>
                <a:sym typeface="Arial"/>
              </a:rPr>
              <a:t> </a:t>
            </a:r>
            <a:r>
              <a:rPr lang="en-GB" sz="1600" b="0" i="0" u="none" strike="noStrike" cap="none" err="1">
                <a:solidFill>
                  <a:schemeClr val="dk1"/>
                </a:solidFill>
                <a:latin typeface="Arial"/>
                <a:ea typeface="Arial"/>
                <a:cs typeface="Arial"/>
                <a:sym typeface="Arial"/>
              </a:rPr>
              <a:t>seçimi</a:t>
            </a:r>
            <a:r>
              <a:rPr lang="en-GB" sz="1600" b="0" i="0" u="none" strike="noStrike" cap="none">
                <a:solidFill>
                  <a:schemeClr val="dk1"/>
                </a:solidFill>
                <a:latin typeface="Arial"/>
                <a:ea typeface="Arial"/>
                <a:cs typeface="Arial"/>
                <a:sym typeface="Arial"/>
              </a:rPr>
              <a:t>/ </a:t>
            </a:r>
            <a:r>
              <a:rPr lang="en-GB" sz="1600" b="0" i="0" u="none" strike="noStrike" cap="none" err="1">
                <a:solidFill>
                  <a:schemeClr val="dk1"/>
                </a:solidFill>
                <a:latin typeface="Arial"/>
                <a:ea typeface="Arial"/>
                <a:cs typeface="Arial"/>
                <a:sym typeface="Arial"/>
              </a:rPr>
              <a:t>Varış</a:t>
            </a:r>
            <a:r>
              <a:rPr lang="en-GB" sz="1600" b="0" i="0" u="none" strike="noStrike" cap="none">
                <a:solidFill>
                  <a:schemeClr val="dk1"/>
                </a:solidFill>
                <a:latin typeface="Arial"/>
                <a:ea typeface="Arial"/>
                <a:cs typeface="Arial"/>
                <a:sym typeface="Arial"/>
              </a:rPr>
              <a:t> </a:t>
            </a:r>
            <a:r>
              <a:rPr lang="en-GB" sz="1600" b="0" i="0" u="none" strike="noStrike" cap="none" err="1">
                <a:solidFill>
                  <a:schemeClr val="dk1"/>
                </a:solidFill>
                <a:latin typeface="Arial"/>
                <a:ea typeface="Arial"/>
                <a:cs typeface="Arial"/>
                <a:sym typeface="Arial"/>
              </a:rPr>
              <a:t>noktası</a:t>
            </a:r>
            <a:endParaRPr/>
          </a:p>
        </p:txBody>
      </p:sp>
      <p:sp>
        <p:nvSpPr>
          <p:cNvPr id="1677" name="Google Shape;1677;g2d003a22211_1_288"/>
          <p:cNvSpPr/>
          <p:nvPr/>
        </p:nvSpPr>
        <p:spPr>
          <a:xfrm>
            <a:off x="7245963" y="4932126"/>
            <a:ext cx="1831500" cy="3387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en-GB" sz="1600" b="0" i="0" u="none" strike="noStrike" cap="none" err="1">
                <a:solidFill>
                  <a:schemeClr val="dk1"/>
                </a:solidFill>
                <a:latin typeface="Arial"/>
                <a:ea typeface="Arial"/>
                <a:cs typeface="Arial"/>
                <a:sym typeface="Arial"/>
              </a:rPr>
              <a:t>Mikromobilite</a:t>
            </a:r>
            <a:endParaRPr sz="1600" b="0" i="0" u="none" strike="noStrike" cap="none">
              <a:solidFill>
                <a:schemeClr val="dk1"/>
              </a:solidFill>
              <a:latin typeface="Arial"/>
              <a:ea typeface="Arial"/>
              <a:cs typeface="Arial"/>
              <a:sym typeface="Arial"/>
            </a:endParaRPr>
          </a:p>
        </p:txBody>
      </p:sp>
      <p:sp>
        <p:nvSpPr>
          <p:cNvPr id="1678" name="Google Shape;1678;g2d003a22211_1_288"/>
          <p:cNvSpPr/>
          <p:nvPr/>
        </p:nvSpPr>
        <p:spPr>
          <a:xfrm>
            <a:off x="6515002" y="5339791"/>
            <a:ext cx="3615600" cy="5847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en-GB" sz="1600" b="0" i="0" u="none" strike="noStrike" cap="none" err="1">
                <a:solidFill>
                  <a:schemeClr val="dk1"/>
                </a:solidFill>
                <a:latin typeface="Arial"/>
                <a:ea typeface="Arial"/>
                <a:cs typeface="Arial"/>
                <a:sym typeface="Arial"/>
              </a:rPr>
              <a:t>İşgücündeki</a:t>
            </a:r>
            <a:r>
              <a:rPr lang="en-GB" sz="1600" b="0" i="0" u="none" strike="noStrike" cap="none">
                <a:solidFill>
                  <a:schemeClr val="dk1"/>
                </a:solidFill>
                <a:latin typeface="Arial"/>
                <a:ea typeface="Arial"/>
                <a:cs typeface="Arial"/>
                <a:sym typeface="Arial"/>
              </a:rPr>
              <a:t> </a:t>
            </a:r>
            <a:r>
              <a:rPr lang="en-GB" sz="1600" b="0" i="0" u="none" strike="noStrike" cap="none" err="1">
                <a:solidFill>
                  <a:schemeClr val="dk1"/>
                </a:solidFill>
                <a:latin typeface="Arial"/>
                <a:ea typeface="Arial"/>
                <a:cs typeface="Arial"/>
                <a:sym typeface="Arial"/>
              </a:rPr>
              <a:t>değişiklikler</a:t>
            </a:r>
            <a:r>
              <a:rPr lang="en-GB" sz="1600" b="0" i="0" u="none" strike="noStrike" cap="none">
                <a:solidFill>
                  <a:schemeClr val="dk1"/>
                </a:solidFill>
                <a:latin typeface="Arial"/>
                <a:ea typeface="Arial"/>
                <a:cs typeface="Arial"/>
                <a:sym typeface="Arial"/>
              </a:rPr>
              <a:t>, </a:t>
            </a:r>
            <a:r>
              <a:rPr lang="en-GB" sz="1600" b="0" i="0" u="none" strike="noStrike" cap="none" err="1">
                <a:solidFill>
                  <a:schemeClr val="dk1"/>
                </a:solidFill>
                <a:latin typeface="Arial"/>
                <a:ea typeface="Arial"/>
                <a:cs typeface="Arial"/>
                <a:sym typeface="Arial"/>
              </a:rPr>
              <a:t>kentsel</a:t>
            </a:r>
            <a:r>
              <a:rPr lang="en-GB" sz="1600" b="0" i="0" u="none" strike="noStrike" cap="none">
                <a:solidFill>
                  <a:schemeClr val="dk1"/>
                </a:solidFill>
                <a:latin typeface="Arial"/>
                <a:ea typeface="Arial"/>
                <a:cs typeface="Arial"/>
                <a:sym typeface="Arial"/>
              </a:rPr>
              <a:t> </a:t>
            </a:r>
            <a:r>
              <a:rPr lang="en-GB" sz="1600" b="0" i="0" u="none" strike="noStrike" cap="none" err="1">
                <a:solidFill>
                  <a:schemeClr val="dk1"/>
                </a:solidFill>
                <a:latin typeface="Arial"/>
                <a:ea typeface="Arial"/>
                <a:cs typeface="Arial"/>
                <a:sym typeface="Arial"/>
              </a:rPr>
              <a:t>trafik</a:t>
            </a:r>
            <a:r>
              <a:rPr lang="en-GB" sz="1600" b="0" i="0" u="none" strike="noStrike" cap="none">
                <a:solidFill>
                  <a:schemeClr val="dk1"/>
                </a:solidFill>
                <a:latin typeface="Arial"/>
                <a:ea typeface="Arial"/>
                <a:cs typeface="Arial"/>
                <a:sym typeface="Arial"/>
              </a:rPr>
              <a:t> </a:t>
            </a:r>
            <a:r>
              <a:rPr lang="en-GB" sz="1600" b="0" i="0" u="none" strike="noStrike" cap="none" err="1">
                <a:solidFill>
                  <a:schemeClr val="dk1"/>
                </a:solidFill>
                <a:latin typeface="Arial"/>
                <a:ea typeface="Arial"/>
                <a:cs typeface="Arial"/>
                <a:sym typeface="Arial"/>
              </a:rPr>
              <a:t>sıkışıklığındaki</a:t>
            </a:r>
            <a:r>
              <a:rPr lang="en-GB" sz="1600" b="0" i="0" u="none" strike="noStrike" cap="none">
                <a:solidFill>
                  <a:schemeClr val="dk1"/>
                </a:solidFill>
                <a:latin typeface="Arial"/>
                <a:ea typeface="Arial"/>
                <a:cs typeface="Arial"/>
                <a:sym typeface="Arial"/>
              </a:rPr>
              <a:t> </a:t>
            </a:r>
            <a:r>
              <a:rPr lang="en-GB" sz="1600" b="0" i="0" u="none" strike="noStrike" cap="none" err="1">
                <a:solidFill>
                  <a:schemeClr val="dk1"/>
                </a:solidFill>
                <a:latin typeface="Arial"/>
                <a:ea typeface="Arial"/>
                <a:cs typeface="Arial"/>
                <a:sym typeface="Arial"/>
              </a:rPr>
              <a:t>değişimler</a:t>
            </a:r>
            <a:r>
              <a:rPr lang="en-GB" sz="1600" b="0" i="0" u="none" strike="noStrike" cap="none">
                <a:solidFill>
                  <a:schemeClr val="dk1"/>
                </a:solidFill>
                <a:latin typeface="Arial"/>
                <a:ea typeface="Arial"/>
                <a:cs typeface="Arial"/>
                <a:sym typeface="Arial"/>
              </a:rPr>
              <a:t>...</a:t>
            </a:r>
            <a:endParaRPr/>
          </a:p>
        </p:txBody>
      </p:sp>
      <p:sp>
        <p:nvSpPr>
          <p:cNvPr id="1679" name="Google Shape;1679;g2d003a22211_1_288"/>
          <p:cNvSpPr/>
          <p:nvPr/>
        </p:nvSpPr>
        <p:spPr>
          <a:xfrm>
            <a:off x="3295330" y="5182989"/>
            <a:ext cx="2644800" cy="651300"/>
          </a:xfrm>
          <a:prstGeom prst="rect">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2000" b="0" i="0" u="none" strike="noStrike" cap="none">
              <a:solidFill>
                <a:schemeClr val="lt1"/>
              </a:solidFill>
              <a:latin typeface="Arial"/>
              <a:ea typeface="Arial"/>
              <a:cs typeface="Arial"/>
              <a:sym typeface="Arial"/>
            </a:endParaRPr>
          </a:p>
        </p:txBody>
      </p:sp>
      <p:sp>
        <p:nvSpPr>
          <p:cNvPr id="1680" name="Google Shape;1680;g2d003a22211_1_288"/>
          <p:cNvSpPr/>
          <p:nvPr/>
        </p:nvSpPr>
        <p:spPr>
          <a:xfrm>
            <a:off x="9955069" y="4150025"/>
            <a:ext cx="2110500" cy="1169700"/>
          </a:xfrm>
          <a:prstGeom prst="rect">
            <a:avLst/>
          </a:prstGeom>
          <a:noFill/>
          <a:ln>
            <a:noFill/>
          </a:ln>
        </p:spPr>
        <p:txBody>
          <a:bodyPr spcFirstLastPara="1" wrap="square" lIns="91425" tIns="45700" rIns="91425" bIns="45700" anchor="t" anchorCtr="0">
            <a:noAutofit/>
          </a:bodyPr>
          <a:lstStyle/>
          <a:p>
            <a:pPr marL="139700" marR="0" lvl="0" indent="0" algn="ctr" rtl="0">
              <a:lnSpc>
                <a:spcPct val="100000"/>
              </a:lnSpc>
              <a:spcBef>
                <a:spcPts val="0"/>
              </a:spcBef>
              <a:spcAft>
                <a:spcPts val="0"/>
              </a:spcAft>
              <a:buNone/>
            </a:pPr>
            <a:r>
              <a:rPr lang="en-GB" sz="1700" b="1" i="0" u="none" strike="noStrike" cap="none" err="1">
                <a:solidFill>
                  <a:srgbClr val="FF0000"/>
                </a:solidFill>
                <a:latin typeface="Arial"/>
                <a:ea typeface="Arial"/>
                <a:cs typeface="Arial"/>
                <a:sym typeface="Arial"/>
              </a:rPr>
              <a:t>Ekonominin</a:t>
            </a:r>
            <a:r>
              <a:rPr lang="en-GB" sz="1700" b="1" i="0" u="none" strike="noStrike" cap="none">
                <a:solidFill>
                  <a:srgbClr val="FF0000"/>
                </a:solidFill>
                <a:latin typeface="Arial"/>
                <a:ea typeface="Arial"/>
                <a:cs typeface="Arial"/>
                <a:sym typeface="Arial"/>
              </a:rPr>
              <a:t> "</a:t>
            </a:r>
            <a:r>
              <a:rPr lang="en-GB" sz="1700" b="1" i="0" u="none" strike="noStrike" cap="none" err="1">
                <a:solidFill>
                  <a:srgbClr val="FF0000"/>
                </a:solidFill>
                <a:latin typeface="Arial"/>
                <a:ea typeface="Arial"/>
                <a:cs typeface="Arial"/>
                <a:sym typeface="Arial"/>
              </a:rPr>
              <a:t>Uberleşmesinin</a:t>
            </a:r>
            <a:r>
              <a:rPr lang="en-GB" sz="1700" b="1" i="0" u="none" strike="noStrike" cap="none">
                <a:solidFill>
                  <a:srgbClr val="FF0000"/>
                </a:solidFill>
                <a:latin typeface="Arial"/>
                <a:ea typeface="Arial"/>
                <a:cs typeface="Arial"/>
                <a:sym typeface="Arial"/>
              </a:rPr>
              <a:t>" </a:t>
            </a:r>
            <a:r>
              <a:rPr lang="en-GB" sz="1700" b="1" i="0" u="none" strike="noStrike" cap="none" err="1">
                <a:solidFill>
                  <a:srgbClr val="FF0000"/>
                </a:solidFill>
                <a:latin typeface="Arial"/>
                <a:ea typeface="Arial"/>
                <a:cs typeface="Arial"/>
                <a:sym typeface="Arial"/>
              </a:rPr>
              <a:t>işgücü</a:t>
            </a:r>
            <a:r>
              <a:rPr lang="en-GB" sz="1700" b="1" i="0" u="none" strike="noStrike" cap="none">
                <a:solidFill>
                  <a:srgbClr val="FF0000"/>
                </a:solidFill>
                <a:latin typeface="Arial"/>
                <a:ea typeface="Arial"/>
                <a:cs typeface="Arial"/>
                <a:sym typeface="Arial"/>
              </a:rPr>
              <a:t> </a:t>
            </a:r>
            <a:r>
              <a:rPr lang="en-GB" sz="1700" b="1" i="0" u="none" strike="noStrike" cap="none" err="1">
                <a:solidFill>
                  <a:srgbClr val="FF0000"/>
                </a:solidFill>
                <a:latin typeface="Arial"/>
                <a:ea typeface="Arial"/>
                <a:cs typeface="Arial"/>
                <a:sym typeface="Arial"/>
              </a:rPr>
              <a:t>üzerinde</a:t>
            </a:r>
            <a:r>
              <a:rPr lang="en-GB" sz="1700" b="1" i="0" u="none" strike="noStrike" cap="none">
                <a:solidFill>
                  <a:srgbClr val="FF0000"/>
                </a:solidFill>
                <a:latin typeface="Arial"/>
                <a:ea typeface="Arial"/>
                <a:cs typeface="Arial"/>
                <a:sym typeface="Arial"/>
              </a:rPr>
              <a:t> </a:t>
            </a:r>
            <a:r>
              <a:rPr lang="en-GB" sz="1700" b="1" i="0" u="none" strike="noStrike" cap="none" err="1">
                <a:solidFill>
                  <a:srgbClr val="FF0000"/>
                </a:solidFill>
                <a:latin typeface="Arial"/>
                <a:ea typeface="Arial"/>
                <a:cs typeface="Arial"/>
                <a:sym typeface="Arial"/>
              </a:rPr>
              <a:t>olumsuz</a:t>
            </a:r>
            <a:r>
              <a:rPr lang="en-GB" sz="1700" b="1" i="0" u="none" strike="noStrike" cap="none">
                <a:solidFill>
                  <a:srgbClr val="FF0000"/>
                </a:solidFill>
                <a:latin typeface="Arial"/>
                <a:ea typeface="Arial"/>
                <a:cs typeface="Arial"/>
                <a:sym typeface="Arial"/>
              </a:rPr>
              <a:t> </a:t>
            </a:r>
            <a:r>
              <a:rPr lang="en-GB" sz="1700" b="1" i="0" u="none" strike="noStrike" cap="none" err="1">
                <a:solidFill>
                  <a:srgbClr val="FF0000"/>
                </a:solidFill>
                <a:latin typeface="Arial"/>
                <a:ea typeface="Arial"/>
                <a:cs typeface="Arial"/>
                <a:sym typeface="Arial"/>
              </a:rPr>
              <a:t>bir</a:t>
            </a:r>
            <a:r>
              <a:rPr lang="en-GB" sz="1700" b="1" i="0" u="none" strike="noStrike" cap="none">
                <a:solidFill>
                  <a:srgbClr val="FF0000"/>
                </a:solidFill>
                <a:latin typeface="Arial"/>
                <a:ea typeface="Arial"/>
                <a:cs typeface="Arial"/>
                <a:sym typeface="Arial"/>
              </a:rPr>
              <a:t> </a:t>
            </a:r>
            <a:r>
              <a:rPr lang="en-GB" sz="1700" b="1" i="0" u="none" strike="noStrike" cap="none" err="1">
                <a:solidFill>
                  <a:srgbClr val="FF0000"/>
                </a:solidFill>
                <a:latin typeface="Arial"/>
                <a:ea typeface="Arial"/>
                <a:cs typeface="Arial"/>
                <a:sym typeface="Arial"/>
              </a:rPr>
              <a:t>etkisi</a:t>
            </a:r>
            <a:r>
              <a:rPr lang="en-GB" sz="1700" b="1" i="0" u="none" strike="noStrike" cap="none">
                <a:solidFill>
                  <a:srgbClr val="FF0000"/>
                </a:solidFill>
                <a:latin typeface="Arial"/>
                <a:ea typeface="Arial"/>
                <a:cs typeface="Arial"/>
                <a:sym typeface="Arial"/>
              </a:rPr>
              <a:t> </a:t>
            </a:r>
            <a:r>
              <a:rPr lang="en-GB" sz="1700" b="1" i="0" u="none" strike="noStrike" cap="none" err="1">
                <a:solidFill>
                  <a:srgbClr val="FF0000"/>
                </a:solidFill>
                <a:latin typeface="Arial"/>
                <a:ea typeface="Arial"/>
                <a:cs typeface="Arial"/>
                <a:sym typeface="Arial"/>
              </a:rPr>
              <a:t>olduğu</a:t>
            </a:r>
            <a:r>
              <a:rPr lang="en-GB" sz="1700" b="1" i="0" u="none" strike="noStrike" cap="none">
                <a:solidFill>
                  <a:srgbClr val="FF0000"/>
                </a:solidFill>
                <a:latin typeface="Arial"/>
                <a:ea typeface="Arial"/>
                <a:cs typeface="Arial"/>
                <a:sym typeface="Arial"/>
              </a:rPr>
              <a:t> </a:t>
            </a:r>
            <a:r>
              <a:rPr lang="en-GB" sz="1700" b="1" i="0" u="none" strike="noStrike" cap="none" err="1">
                <a:solidFill>
                  <a:srgbClr val="FF0000"/>
                </a:solidFill>
                <a:latin typeface="Arial"/>
                <a:ea typeface="Arial"/>
                <a:cs typeface="Arial"/>
                <a:sym typeface="Arial"/>
              </a:rPr>
              <a:t>düşünülebilir</a:t>
            </a:r>
            <a:endParaRPr sz="1700" b="1" i="0" u="none" strike="noStrike" cap="none">
              <a:solidFill>
                <a:srgbClr val="FF0000"/>
              </a:solidFill>
              <a:latin typeface="Arial"/>
              <a:ea typeface="Arial"/>
              <a:cs typeface="Arial"/>
              <a:sym typeface="Arial"/>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685"/>
        <p:cNvGrpSpPr/>
        <p:nvPr/>
      </p:nvGrpSpPr>
      <p:grpSpPr>
        <a:xfrm>
          <a:off x="0" y="0"/>
          <a:ext cx="0" cy="0"/>
          <a:chOff x="0" y="0"/>
          <a:chExt cx="0" cy="0"/>
        </a:xfrm>
      </p:grpSpPr>
      <p:sp>
        <p:nvSpPr>
          <p:cNvPr id="1686" name="Google Shape;1686;g2d003a22211_1_316"/>
          <p:cNvSpPr txBox="1"/>
          <p:nvPr/>
        </p:nvSpPr>
        <p:spPr>
          <a:xfrm>
            <a:off x="515550" y="1165350"/>
            <a:ext cx="4027500" cy="4635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800" b="1" i="0" u="none" strike="noStrike" cap="none" err="1">
                <a:solidFill>
                  <a:srgbClr val="00717F"/>
                </a:solidFill>
                <a:latin typeface="Comfortaa"/>
                <a:ea typeface="Comfortaa"/>
                <a:cs typeface="Comfortaa"/>
                <a:sym typeface="Comfortaa"/>
              </a:rPr>
              <a:t>Otomatizasyonun</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etkisi</a:t>
            </a:r>
            <a:endParaRPr sz="2800" b="1" i="0" u="none" strike="noStrike" cap="none">
              <a:solidFill>
                <a:srgbClr val="00717F"/>
              </a:solidFill>
              <a:latin typeface="Comfortaa"/>
              <a:ea typeface="Comfortaa"/>
              <a:cs typeface="Comfortaa"/>
              <a:sym typeface="Comfortaa"/>
            </a:endParaRPr>
          </a:p>
        </p:txBody>
      </p:sp>
      <p:pic>
        <p:nvPicPr>
          <p:cNvPr id="1687" name="Google Shape;1687;g2d003a22211_1_316" descr="https://cdn.technologyreview.com/i/images/destroying.jobs_.chart1x910_0.jpg"/>
          <p:cNvPicPr preferRelativeResize="0"/>
          <p:nvPr/>
        </p:nvPicPr>
        <p:blipFill rotWithShape="1">
          <a:blip r:embed="rId3">
            <a:alphaModFix/>
          </a:blip>
          <a:srcRect t="21789" b="51889"/>
          <a:stretch/>
        </p:blipFill>
        <p:spPr>
          <a:xfrm>
            <a:off x="3861951" y="3210019"/>
            <a:ext cx="8151818" cy="2759077"/>
          </a:xfrm>
          <a:prstGeom prst="rect">
            <a:avLst/>
          </a:prstGeom>
          <a:noFill/>
          <a:ln>
            <a:noFill/>
          </a:ln>
        </p:spPr>
      </p:pic>
      <p:pic>
        <p:nvPicPr>
          <p:cNvPr id="1688" name="Google Shape;1688;g2d003a22211_1_316" descr="https://cdn.technologyreview.com/i/images/destroying.jobs_.chart1x910_0.jpg"/>
          <p:cNvPicPr preferRelativeResize="0"/>
          <p:nvPr/>
        </p:nvPicPr>
        <p:blipFill rotWithShape="1">
          <a:blip r:embed="rId3">
            <a:alphaModFix/>
          </a:blip>
          <a:srcRect l="4020" t="49874" r="38866" b="30689"/>
          <a:stretch/>
        </p:blipFill>
        <p:spPr>
          <a:xfrm>
            <a:off x="4915046" y="47756"/>
            <a:ext cx="6470651" cy="2831675"/>
          </a:xfrm>
          <a:prstGeom prst="rect">
            <a:avLst/>
          </a:prstGeom>
          <a:noFill/>
          <a:ln>
            <a:noFill/>
          </a:ln>
        </p:spPr>
      </p:pic>
      <p:sp>
        <p:nvSpPr>
          <p:cNvPr id="1689" name="Google Shape;1689;g2d003a22211_1_316"/>
          <p:cNvSpPr/>
          <p:nvPr/>
        </p:nvSpPr>
        <p:spPr>
          <a:xfrm>
            <a:off x="405207" y="2214769"/>
            <a:ext cx="3456744" cy="286232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2000" b="0" i="0" u="none" strike="noStrike" cap="none" err="1">
                <a:solidFill>
                  <a:schemeClr val="dk1"/>
                </a:solidFill>
                <a:latin typeface="Arial"/>
                <a:ea typeface="Arial"/>
                <a:cs typeface="Arial"/>
                <a:sym typeface="Arial"/>
              </a:rPr>
              <a:t>Üretkenlik</a:t>
            </a:r>
            <a:r>
              <a:rPr lang="en-GB" sz="2000" b="0" i="0" u="none" strike="noStrike" cap="none">
                <a:solidFill>
                  <a:schemeClr val="dk1"/>
                </a:solidFill>
                <a:latin typeface="Arial"/>
                <a:ea typeface="Arial"/>
                <a:cs typeface="Arial"/>
                <a:sym typeface="Arial"/>
              </a:rPr>
              <a:t> </a:t>
            </a:r>
            <a:r>
              <a:rPr lang="en-GB" sz="2000" b="0" i="0" u="none" strike="noStrike" cap="none" err="1">
                <a:solidFill>
                  <a:schemeClr val="dk1"/>
                </a:solidFill>
                <a:latin typeface="Arial"/>
                <a:ea typeface="Arial"/>
                <a:cs typeface="Arial"/>
                <a:sym typeface="Arial"/>
              </a:rPr>
              <a:t>ve</a:t>
            </a:r>
            <a:r>
              <a:rPr lang="en-GB" sz="2000" b="0" i="0" u="none" strike="noStrike" cap="none">
                <a:solidFill>
                  <a:schemeClr val="dk1"/>
                </a:solidFill>
                <a:latin typeface="Arial"/>
                <a:ea typeface="Arial"/>
                <a:cs typeface="Arial"/>
                <a:sym typeface="Arial"/>
              </a:rPr>
              <a:t> </a:t>
            </a:r>
            <a:r>
              <a:rPr lang="en-GB" sz="2000" b="0" i="0" u="none" strike="noStrike" cap="none" err="1">
                <a:solidFill>
                  <a:schemeClr val="dk1"/>
                </a:solidFill>
                <a:latin typeface="Arial"/>
                <a:ea typeface="Arial"/>
                <a:cs typeface="Arial"/>
                <a:sym typeface="Arial"/>
              </a:rPr>
              <a:t>istihdamın</a:t>
            </a:r>
            <a:r>
              <a:rPr lang="en-GB" sz="2000" b="0" i="0" u="none" strike="noStrike" cap="none">
                <a:solidFill>
                  <a:schemeClr val="dk1"/>
                </a:solidFill>
                <a:latin typeface="Arial"/>
                <a:ea typeface="Arial"/>
                <a:cs typeface="Arial"/>
                <a:sym typeface="Arial"/>
              </a:rPr>
              <a:t> </a:t>
            </a:r>
            <a:r>
              <a:rPr lang="en-GB" sz="2000" b="0" i="0" u="none" strike="noStrike" cap="none" err="1">
                <a:solidFill>
                  <a:schemeClr val="dk1"/>
                </a:solidFill>
                <a:latin typeface="Arial"/>
                <a:ea typeface="Arial"/>
                <a:cs typeface="Arial"/>
                <a:sym typeface="Arial"/>
              </a:rPr>
              <a:t>ayrışması</a:t>
            </a:r>
            <a:r>
              <a:rPr lang="en-GB" sz="2000" b="0" i="0" u="none" strike="noStrike" cap="none">
                <a:solidFill>
                  <a:schemeClr val="dk1"/>
                </a:solidFill>
                <a:latin typeface="Arial"/>
                <a:ea typeface="Arial"/>
                <a:cs typeface="Arial"/>
                <a:sym typeface="Arial"/>
              </a:rPr>
              <a:t> </a:t>
            </a:r>
          </a:p>
          <a:p>
            <a:pPr marL="0" marR="0" lvl="0" indent="0" algn="l" rtl="0">
              <a:lnSpc>
                <a:spcPct val="100000"/>
              </a:lnSpc>
              <a:spcBef>
                <a:spcPts val="0"/>
              </a:spcBef>
              <a:spcAft>
                <a:spcPts val="0"/>
              </a:spcAft>
              <a:buNone/>
            </a:pPr>
            <a:endParaRPr sz="2000" b="0" i="0" u="none" strike="noStrike" cap="none">
              <a:solidFill>
                <a:schemeClr val="dk1"/>
              </a:solidFill>
              <a:latin typeface="Arial"/>
              <a:ea typeface="Arial"/>
              <a:cs typeface="Arial"/>
              <a:sym typeface="Arial"/>
            </a:endParaRPr>
          </a:p>
          <a:p>
            <a:pPr marL="342900" marR="0" lvl="0" indent="-342900" algn="l" rtl="0">
              <a:lnSpc>
                <a:spcPct val="100000"/>
              </a:lnSpc>
              <a:spcBef>
                <a:spcPts val="0"/>
              </a:spcBef>
              <a:spcAft>
                <a:spcPts val="0"/>
              </a:spcAft>
              <a:buFont typeface="Arial" panose="020B0604020202020204" pitchFamily="34" charset="0"/>
              <a:buChar char="•"/>
            </a:pPr>
            <a:r>
              <a:rPr lang="en-GB" sz="2000" b="0" i="0" u="none" strike="noStrike" cap="none" err="1">
                <a:solidFill>
                  <a:schemeClr val="dk1"/>
                </a:solidFill>
                <a:latin typeface="Arial"/>
                <a:ea typeface="Arial"/>
                <a:cs typeface="Arial"/>
                <a:sym typeface="Arial"/>
              </a:rPr>
              <a:t>Ekonominin</a:t>
            </a:r>
            <a:r>
              <a:rPr lang="en-GB" sz="2000" b="0" i="0" u="none" strike="noStrike" cap="none">
                <a:solidFill>
                  <a:schemeClr val="dk1"/>
                </a:solidFill>
                <a:latin typeface="Arial"/>
                <a:ea typeface="Arial"/>
                <a:cs typeface="Arial"/>
                <a:sym typeface="Arial"/>
              </a:rPr>
              <a:t> </a:t>
            </a:r>
            <a:r>
              <a:rPr lang="en-GB" sz="2000" b="0" i="0" u="none" strike="noStrike" cap="none" err="1">
                <a:solidFill>
                  <a:schemeClr val="dk1"/>
                </a:solidFill>
                <a:latin typeface="Arial"/>
                <a:ea typeface="Arial"/>
                <a:cs typeface="Arial"/>
                <a:sym typeface="Arial"/>
              </a:rPr>
              <a:t>sermaye</a:t>
            </a:r>
            <a:r>
              <a:rPr lang="en-GB" sz="2000" b="0" i="0" u="none" strike="noStrike" cap="none">
                <a:solidFill>
                  <a:schemeClr val="dk1"/>
                </a:solidFill>
                <a:latin typeface="Arial"/>
                <a:ea typeface="Arial"/>
                <a:cs typeface="Arial"/>
                <a:sym typeface="Arial"/>
              </a:rPr>
              <a:t> </a:t>
            </a:r>
            <a:r>
              <a:rPr lang="en-GB" sz="2000" b="0" i="0" u="none" strike="noStrike" cap="none" err="1">
                <a:solidFill>
                  <a:schemeClr val="dk1"/>
                </a:solidFill>
                <a:latin typeface="Arial"/>
                <a:ea typeface="Arial"/>
                <a:cs typeface="Arial"/>
                <a:sym typeface="Arial"/>
              </a:rPr>
              <a:t>ve</a:t>
            </a:r>
            <a:r>
              <a:rPr lang="en-GB" sz="2000" b="0" i="0" u="none" strike="noStrike" cap="none">
                <a:solidFill>
                  <a:schemeClr val="dk1"/>
                </a:solidFill>
                <a:latin typeface="Arial"/>
                <a:ea typeface="Arial"/>
                <a:cs typeface="Arial"/>
                <a:sym typeface="Arial"/>
              </a:rPr>
              <a:t> </a:t>
            </a:r>
            <a:r>
              <a:rPr lang="en-GB" sz="2000" b="0" i="0" u="none" strike="noStrike" cap="none" err="1">
                <a:solidFill>
                  <a:schemeClr val="dk1"/>
                </a:solidFill>
                <a:latin typeface="Arial"/>
                <a:ea typeface="Arial"/>
                <a:cs typeface="Arial"/>
                <a:sym typeface="Arial"/>
              </a:rPr>
              <a:t>emek</a:t>
            </a:r>
            <a:r>
              <a:rPr lang="en-GB" sz="2000" b="0" i="0" u="none" strike="noStrike" cap="none">
                <a:solidFill>
                  <a:schemeClr val="dk1"/>
                </a:solidFill>
                <a:latin typeface="Arial"/>
                <a:ea typeface="Arial"/>
                <a:cs typeface="Arial"/>
                <a:sym typeface="Arial"/>
              </a:rPr>
              <a:t> </a:t>
            </a:r>
            <a:r>
              <a:rPr lang="en-GB" sz="2000" b="0" i="0" u="none" strike="noStrike" cap="none" err="1">
                <a:solidFill>
                  <a:schemeClr val="dk1"/>
                </a:solidFill>
                <a:latin typeface="Arial"/>
                <a:ea typeface="Arial"/>
                <a:cs typeface="Arial"/>
                <a:sym typeface="Arial"/>
              </a:rPr>
              <a:t>faktörleri</a:t>
            </a:r>
            <a:r>
              <a:rPr lang="en-GB" sz="2000" b="0" i="0" u="none" strike="noStrike" cap="none">
                <a:solidFill>
                  <a:schemeClr val="dk1"/>
                </a:solidFill>
                <a:latin typeface="Arial"/>
                <a:ea typeface="Arial"/>
                <a:cs typeface="Arial"/>
                <a:sym typeface="Arial"/>
              </a:rPr>
              <a:t> </a:t>
            </a:r>
            <a:r>
              <a:rPr lang="en-GB" sz="2000" b="0" i="0" u="none" strike="noStrike" cap="none" err="1">
                <a:solidFill>
                  <a:schemeClr val="dk1"/>
                </a:solidFill>
                <a:latin typeface="Arial"/>
                <a:ea typeface="Arial"/>
                <a:cs typeface="Arial"/>
                <a:sym typeface="Arial"/>
              </a:rPr>
              <a:t>arasında</a:t>
            </a:r>
            <a:r>
              <a:rPr lang="en-GB" sz="2000" b="0" i="0" u="none" strike="noStrike" cap="none">
                <a:solidFill>
                  <a:schemeClr val="dk1"/>
                </a:solidFill>
                <a:latin typeface="Arial"/>
                <a:ea typeface="Arial"/>
                <a:cs typeface="Arial"/>
                <a:sym typeface="Arial"/>
              </a:rPr>
              <a:t> </a:t>
            </a:r>
            <a:r>
              <a:rPr lang="en-GB" sz="2000" b="0" i="0" u="none" strike="noStrike" cap="none" err="1">
                <a:solidFill>
                  <a:schemeClr val="dk1"/>
                </a:solidFill>
                <a:latin typeface="Arial"/>
                <a:ea typeface="Arial"/>
                <a:cs typeface="Arial"/>
                <a:sym typeface="Arial"/>
              </a:rPr>
              <a:t>dengesizlik</a:t>
            </a:r>
            <a:r>
              <a:rPr lang="en-GB" sz="2000" b="0" i="0" u="none" strike="noStrike" cap="none">
                <a:solidFill>
                  <a:schemeClr val="dk1"/>
                </a:solidFill>
                <a:latin typeface="Arial"/>
                <a:ea typeface="Arial"/>
                <a:cs typeface="Arial"/>
                <a:sym typeface="Arial"/>
              </a:rPr>
              <a:t> </a:t>
            </a:r>
            <a:r>
              <a:rPr lang="en-GB" sz="2000" b="0" i="0" u="none" strike="noStrike" cap="none" err="1">
                <a:solidFill>
                  <a:schemeClr val="dk1"/>
                </a:solidFill>
                <a:latin typeface="Arial"/>
                <a:ea typeface="Arial"/>
                <a:cs typeface="Arial"/>
                <a:sym typeface="Arial"/>
              </a:rPr>
              <a:t>yaratma</a:t>
            </a:r>
            <a:r>
              <a:rPr lang="en-GB" sz="2000" b="0" i="0" u="none" strike="noStrike" cap="none">
                <a:solidFill>
                  <a:schemeClr val="dk1"/>
                </a:solidFill>
                <a:latin typeface="Arial"/>
                <a:ea typeface="Arial"/>
                <a:cs typeface="Arial"/>
                <a:sym typeface="Arial"/>
              </a:rPr>
              <a:t> </a:t>
            </a:r>
            <a:r>
              <a:rPr lang="en-GB" sz="2000" b="0" i="0" u="none" strike="noStrike" cap="none" err="1">
                <a:solidFill>
                  <a:schemeClr val="dk1"/>
                </a:solidFill>
                <a:latin typeface="Arial"/>
                <a:ea typeface="Arial"/>
                <a:cs typeface="Arial"/>
                <a:sym typeface="Arial"/>
              </a:rPr>
              <a:t>riski</a:t>
            </a:r>
            <a:endParaRPr lang="en-GB" sz="2000" b="0" i="0" u="none" strike="noStrike" cap="none">
              <a:solidFill>
                <a:schemeClr val="dk1"/>
              </a:solidFill>
              <a:latin typeface="Arial"/>
              <a:ea typeface="Arial"/>
              <a:cs typeface="Arial"/>
              <a:sym typeface="Arial"/>
            </a:endParaRPr>
          </a:p>
          <a:p>
            <a:pPr marL="342900" marR="0" lvl="0" indent="-342900" algn="l" rtl="0">
              <a:lnSpc>
                <a:spcPct val="100000"/>
              </a:lnSpc>
              <a:spcBef>
                <a:spcPts val="0"/>
              </a:spcBef>
              <a:spcAft>
                <a:spcPts val="0"/>
              </a:spcAft>
              <a:buFont typeface="Arial" panose="020B0604020202020204" pitchFamily="34" charset="0"/>
              <a:buChar char="•"/>
            </a:pPr>
            <a:endParaRPr lang="en-GB" sz="2000">
              <a:solidFill>
                <a:schemeClr val="dk1"/>
              </a:solidFill>
            </a:endParaRPr>
          </a:p>
          <a:p>
            <a:pPr marL="342900" marR="0" lvl="0" indent="-342900" algn="l" rtl="0">
              <a:lnSpc>
                <a:spcPct val="100000"/>
              </a:lnSpc>
              <a:spcBef>
                <a:spcPts val="0"/>
              </a:spcBef>
              <a:spcAft>
                <a:spcPts val="0"/>
              </a:spcAft>
              <a:buFont typeface="Arial" panose="020B0604020202020204" pitchFamily="34" charset="0"/>
              <a:buChar char="•"/>
            </a:pPr>
            <a:r>
              <a:rPr lang="en" sz="2000" b="0" i="0" u="none" strike="noStrike" cap="none">
                <a:solidFill>
                  <a:schemeClr val="dk1"/>
                </a:solidFill>
                <a:latin typeface="Arial"/>
                <a:ea typeface="Arial"/>
                <a:cs typeface="Arial"/>
                <a:sym typeface="Arial"/>
              </a:rPr>
              <a:t>İşgücünün güç kaybedişi</a:t>
            </a:r>
            <a:endParaRPr sz="2000" b="0" i="0" u="none" strike="noStrike" cap="none">
              <a:solidFill>
                <a:srgbClr val="000000"/>
              </a:solidFill>
              <a:latin typeface="Arial"/>
              <a:ea typeface="Arial"/>
              <a:cs typeface="Arial"/>
              <a:sym typeface="Arial"/>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694"/>
        <p:cNvGrpSpPr/>
        <p:nvPr/>
      </p:nvGrpSpPr>
      <p:grpSpPr>
        <a:xfrm>
          <a:off x="0" y="0"/>
          <a:ext cx="0" cy="0"/>
          <a:chOff x="0" y="0"/>
          <a:chExt cx="0" cy="0"/>
        </a:xfrm>
      </p:grpSpPr>
      <p:sp>
        <p:nvSpPr>
          <p:cNvPr id="1695" name="Google Shape;1695;g2d003a22211_1_324"/>
          <p:cNvSpPr txBox="1"/>
          <p:nvPr/>
        </p:nvSpPr>
        <p:spPr>
          <a:xfrm>
            <a:off x="451950" y="1409500"/>
            <a:ext cx="8337300" cy="4635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800" b="1" i="0" u="none" strike="noStrike" cap="none" err="1">
                <a:solidFill>
                  <a:srgbClr val="00717F"/>
                </a:solidFill>
                <a:latin typeface="Comfortaa"/>
                <a:ea typeface="Comfortaa"/>
                <a:cs typeface="Comfortaa"/>
                <a:sym typeface="Comfortaa"/>
              </a:rPr>
              <a:t>İkinci</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dereceden</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etkilerin</a:t>
            </a:r>
            <a:r>
              <a:rPr lang="en-GB" sz="2800" b="1" i="0" u="none" strike="noStrike" cap="none">
                <a:solidFill>
                  <a:srgbClr val="00717F"/>
                </a:solidFill>
                <a:latin typeface="Comfortaa"/>
                <a:ea typeface="Comfortaa"/>
                <a:cs typeface="Comfortaa"/>
                <a:sym typeface="Comfortaa"/>
              </a:rPr>
              <a:t> </a:t>
            </a:r>
            <a:r>
              <a:rPr lang="en-GB" sz="2800" b="1" i="0" u="none" strike="noStrike" cap="none" err="1">
                <a:solidFill>
                  <a:srgbClr val="00717F"/>
                </a:solidFill>
                <a:latin typeface="Comfortaa"/>
                <a:ea typeface="Comfortaa"/>
                <a:cs typeface="Comfortaa"/>
                <a:sym typeface="Comfortaa"/>
              </a:rPr>
              <a:t>değerlendirilmesi</a:t>
            </a:r>
            <a:endParaRPr sz="2800" b="1" i="0" u="none" strike="noStrike" cap="none">
              <a:solidFill>
                <a:srgbClr val="00717F"/>
              </a:solidFill>
              <a:latin typeface="Comfortaa"/>
              <a:ea typeface="Comfortaa"/>
              <a:cs typeface="Comfortaa"/>
              <a:sym typeface="Comfortaa"/>
            </a:endParaRPr>
          </a:p>
        </p:txBody>
      </p:sp>
      <p:sp>
        <p:nvSpPr>
          <p:cNvPr id="1696" name="Google Shape;1696;g2d003a22211_1_324"/>
          <p:cNvSpPr txBox="1"/>
          <p:nvPr/>
        </p:nvSpPr>
        <p:spPr>
          <a:xfrm>
            <a:off x="490228" y="1909992"/>
            <a:ext cx="11176500" cy="1166986"/>
          </a:xfrm>
          <a:prstGeom prst="rect">
            <a:avLst/>
          </a:prstGeom>
          <a:noFill/>
          <a:ln>
            <a:noFill/>
          </a:ln>
        </p:spPr>
        <p:txBody>
          <a:bodyPr spcFirstLastPara="1" wrap="square" lIns="0" tIns="12700" rIns="0" bIns="0" anchor="t" anchorCtr="0">
            <a:spAutoFit/>
          </a:bodyPr>
          <a:lstStyle/>
          <a:p>
            <a:pPr marL="0" lvl="0" indent="0" algn="just" rtl="0">
              <a:spcBef>
                <a:spcPts val="0"/>
              </a:spcBef>
              <a:spcAft>
                <a:spcPts val="0"/>
              </a:spcAft>
              <a:buClr>
                <a:schemeClr val="dk1"/>
              </a:buClr>
              <a:buFont typeface="Arial"/>
              <a:buNone/>
            </a:pPr>
            <a:r>
              <a:rPr lang="en-GB" sz="1500" b="1" err="1">
                <a:solidFill>
                  <a:schemeClr val="dk1"/>
                </a:solidFill>
                <a:latin typeface="Comfortaa"/>
                <a:ea typeface="Comfortaa"/>
                <a:cs typeface="Comfortaa"/>
                <a:sym typeface="Comfortaa"/>
              </a:rPr>
              <a:t>Değişim</a:t>
            </a:r>
            <a:r>
              <a:rPr lang="en-GB" sz="1500" b="1">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Teorisi</a:t>
            </a:r>
            <a:r>
              <a:rPr lang="en-GB" sz="1500" b="1">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ToC</a:t>
            </a:r>
            <a:r>
              <a:rPr lang="en-GB" sz="1500" b="1">
                <a:solidFill>
                  <a:schemeClr val="dk1"/>
                </a:solidFill>
                <a:latin typeface="Comfortaa"/>
                <a:ea typeface="Comfortaa"/>
                <a:cs typeface="Comfortaa"/>
                <a:sym typeface="Comfortaa"/>
              </a:rPr>
              <a:t>), </a:t>
            </a:r>
            <a:r>
              <a:rPr lang="en-GB" sz="1500" err="1">
                <a:solidFill>
                  <a:schemeClr val="dk1"/>
                </a:solidFill>
                <a:latin typeface="Comfortaa"/>
                <a:ea typeface="Comfortaa"/>
                <a:cs typeface="Comfortaa"/>
                <a:sym typeface="Comfortaa"/>
              </a:rPr>
              <a:t>uzun</a:t>
            </a:r>
            <a:r>
              <a:rPr lang="en-GB" sz="1500">
                <a:solidFill>
                  <a:schemeClr val="dk1"/>
                </a:solidFill>
                <a:latin typeface="Comfortaa"/>
                <a:ea typeface="Comfortaa"/>
                <a:cs typeface="Comfortaa"/>
                <a:sym typeface="Comfortaa"/>
              </a:rPr>
              <a:t> </a:t>
            </a:r>
            <a:r>
              <a:rPr lang="en-GB" sz="1500" err="1">
                <a:solidFill>
                  <a:schemeClr val="dk1"/>
                </a:solidFill>
                <a:latin typeface="Comfortaa"/>
                <a:ea typeface="Comfortaa"/>
                <a:cs typeface="Comfortaa"/>
                <a:sym typeface="Comfortaa"/>
              </a:rPr>
              <a:t>vadeli</a:t>
            </a:r>
            <a:r>
              <a:rPr lang="en-GB" sz="1500">
                <a:solidFill>
                  <a:schemeClr val="dk1"/>
                </a:solidFill>
                <a:latin typeface="Comfortaa"/>
                <a:ea typeface="Comfortaa"/>
                <a:cs typeface="Comfortaa"/>
                <a:sym typeface="Comfortaa"/>
              </a:rPr>
              <a:t> </a:t>
            </a:r>
            <a:r>
              <a:rPr lang="en-GB" sz="1500" err="1">
                <a:solidFill>
                  <a:schemeClr val="dk1"/>
                </a:solidFill>
                <a:latin typeface="Comfortaa"/>
                <a:ea typeface="Comfortaa"/>
                <a:cs typeface="Comfortaa"/>
                <a:sym typeface="Comfortaa"/>
              </a:rPr>
              <a:t>uygulamalardaki</a:t>
            </a:r>
            <a:r>
              <a:rPr lang="en-GB" sz="1500">
                <a:solidFill>
                  <a:schemeClr val="dk1"/>
                </a:solidFill>
                <a:latin typeface="Comfortaa"/>
                <a:ea typeface="Comfortaa"/>
                <a:cs typeface="Comfortaa"/>
                <a:sym typeface="Comfortaa"/>
              </a:rPr>
              <a:t> </a:t>
            </a:r>
            <a:r>
              <a:rPr lang="en-GB" sz="1500" err="1">
                <a:solidFill>
                  <a:schemeClr val="dk1"/>
                </a:solidFill>
                <a:latin typeface="Comfortaa"/>
                <a:ea typeface="Comfortaa"/>
                <a:cs typeface="Comfortaa"/>
                <a:sym typeface="Comfortaa"/>
              </a:rPr>
              <a:t>etkileri</a:t>
            </a:r>
            <a:r>
              <a:rPr lang="en-GB" sz="1500">
                <a:solidFill>
                  <a:schemeClr val="dk1"/>
                </a:solidFill>
                <a:latin typeface="Comfortaa"/>
                <a:ea typeface="Comfortaa"/>
                <a:cs typeface="Comfortaa"/>
                <a:sym typeface="Comfortaa"/>
              </a:rPr>
              <a:t> </a:t>
            </a:r>
            <a:r>
              <a:rPr lang="en-GB" sz="1500" err="1">
                <a:solidFill>
                  <a:schemeClr val="dk1"/>
                </a:solidFill>
                <a:latin typeface="Comfortaa"/>
                <a:ea typeface="Comfortaa"/>
                <a:cs typeface="Comfortaa"/>
                <a:sym typeface="Comfortaa"/>
              </a:rPr>
              <a:t>değerlendirmek</a:t>
            </a:r>
            <a:r>
              <a:rPr lang="en-GB" sz="1500">
                <a:solidFill>
                  <a:schemeClr val="dk1"/>
                </a:solidFill>
                <a:latin typeface="Comfortaa"/>
                <a:ea typeface="Comfortaa"/>
                <a:cs typeface="Comfortaa"/>
                <a:sym typeface="Comfortaa"/>
              </a:rPr>
              <a:t> </a:t>
            </a:r>
            <a:r>
              <a:rPr lang="en-GB" sz="1500" err="1">
                <a:solidFill>
                  <a:schemeClr val="dk1"/>
                </a:solidFill>
                <a:latin typeface="Comfortaa"/>
                <a:ea typeface="Comfortaa"/>
                <a:cs typeface="Comfortaa"/>
                <a:sym typeface="Comfortaa"/>
              </a:rPr>
              <a:t>için</a:t>
            </a:r>
            <a:r>
              <a:rPr lang="en-GB" sz="1500">
                <a:solidFill>
                  <a:schemeClr val="dk1"/>
                </a:solidFill>
                <a:latin typeface="Comfortaa"/>
                <a:ea typeface="Comfortaa"/>
                <a:cs typeface="Comfortaa"/>
                <a:sym typeface="Comfortaa"/>
              </a:rPr>
              <a:t> </a:t>
            </a:r>
            <a:r>
              <a:rPr lang="en-GB" sz="1500" err="1">
                <a:solidFill>
                  <a:schemeClr val="dk1"/>
                </a:solidFill>
                <a:latin typeface="Comfortaa"/>
                <a:ea typeface="Comfortaa"/>
                <a:cs typeface="Comfortaa"/>
                <a:sym typeface="Comfortaa"/>
              </a:rPr>
              <a:t>faydalıdır</a:t>
            </a:r>
            <a:r>
              <a:rPr lang="en-GB" sz="1500">
                <a:solidFill>
                  <a:schemeClr val="dk1"/>
                </a:solidFill>
                <a:latin typeface="Comfortaa"/>
                <a:ea typeface="Comfortaa"/>
                <a:cs typeface="Comfortaa"/>
                <a:sym typeface="Comfortaa"/>
              </a:rPr>
              <a:t> (</a:t>
            </a:r>
            <a:r>
              <a:rPr lang="en-GB" sz="1500" err="1">
                <a:solidFill>
                  <a:schemeClr val="dk1"/>
                </a:solidFill>
                <a:latin typeface="Comfortaa"/>
                <a:ea typeface="Comfortaa"/>
                <a:cs typeface="Comfortaa"/>
                <a:sym typeface="Comfortaa"/>
              </a:rPr>
              <a:t>Temmuz</a:t>
            </a:r>
            <a:r>
              <a:rPr lang="en-GB" sz="1500">
                <a:solidFill>
                  <a:schemeClr val="dk1"/>
                </a:solidFill>
                <a:latin typeface="Comfortaa"/>
                <a:ea typeface="Comfortaa"/>
                <a:cs typeface="Comfortaa"/>
                <a:sym typeface="Comfortaa"/>
              </a:rPr>
              <a:t> 2023 </a:t>
            </a:r>
            <a:r>
              <a:rPr lang="en-GB" sz="1500" err="1">
                <a:solidFill>
                  <a:schemeClr val="dk1"/>
                </a:solidFill>
                <a:latin typeface="Comfortaa"/>
                <a:ea typeface="Comfortaa"/>
                <a:cs typeface="Comfortaa"/>
                <a:sym typeface="Comfortaa"/>
              </a:rPr>
              <a:t>eğitiminin</a:t>
            </a:r>
            <a:r>
              <a:rPr lang="en-GB" sz="1500">
                <a:solidFill>
                  <a:schemeClr val="dk1"/>
                </a:solidFill>
                <a:latin typeface="Comfortaa"/>
                <a:ea typeface="Comfortaa"/>
                <a:cs typeface="Comfortaa"/>
                <a:sym typeface="Comfortaa"/>
              </a:rPr>
              <a:t> </a:t>
            </a:r>
            <a:r>
              <a:rPr lang="en-GB" sz="1500" err="1">
                <a:solidFill>
                  <a:schemeClr val="dk1"/>
                </a:solidFill>
                <a:latin typeface="Comfortaa"/>
                <a:ea typeface="Comfortaa"/>
                <a:cs typeface="Comfortaa"/>
                <a:sym typeface="Comfortaa"/>
              </a:rPr>
              <a:t>özeti</a:t>
            </a:r>
            <a:r>
              <a:rPr lang="en-GB" sz="1500">
                <a:solidFill>
                  <a:schemeClr val="dk1"/>
                </a:solidFill>
                <a:latin typeface="Comfortaa"/>
                <a:ea typeface="Comfortaa"/>
                <a:cs typeface="Comfortaa"/>
                <a:sym typeface="Comfortaa"/>
              </a:rPr>
              <a:t>).</a:t>
            </a:r>
          </a:p>
          <a:p>
            <a:pPr marL="0" lvl="0" indent="0" algn="just" rtl="0">
              <a:spcBef>
                <a:spcPts val="0"/>
              </a:spcBef>
              <a:spcAft>
                <a:spcPts val="0"/>
              </a:spcAft>
              <a:buClr>
                <a:schemeClr val="dk1"/>
              </a:buClr>
              <a:buFont typeface="Arial"/>
              <a:buNone/>
            </a:pPr>
            <a:endParaRPr lang="en-GB" sz="1500">
              <a:solidFill>
                <a:schemeClr val="dk1"/>
              </a:solidFill>
              <a:latin typeface="Comfortaa"/>
              <a:ea typeface="Comfortaa"/>
              <a:cs typeface="Comfortaa"/>
              <a:sym typeface="Comfortaa"/>
            </a:endParaRPr>
          </a:p>
          <a:p>
            <a:pPr marL="0" lvl="0" indent="0" algn="just" rtl="0">
              <a:spcBef>
                <a:spcPts val="0"/>
              </a:spcBef>
              <a:spcAft>
                <a:spcPts val="0"/>
              </a:spcAft>
              <a:buClr>
                <a:schemeClr val="dk1"/>
              </a:buClr>
              <a:buFont typeface="Arial"/>
              <a:buNone/>
            </a:pPr>
            <a:r>
              <a:rPr lang="en-GB" sz="1500" b="1" err="1">
                <a:solidFill>
                  <a:schemeClr val="dk1"/>
                </a:solidFill>
                <a:latin typeface="Comfortaa"/>
                <a:ea typeface="Comfortaa"/>
                <a:cs typeface="Comfortaa"/>
                <a:sym typeface="Comfortaa"/>
              </a:rPr>
              <a:t>ToC</a:t>
            </a:r>
            <a:r>
              <a:rPr lang="en-GB" sz="1500">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bir</a:t>
            </a:r>
            <a:r>
              <a:rPr lang="en-GB" sz="1500" b="1">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müdahalenin</a:t>
            </a:r>
            <a:r>
              <a:rPr lang="en-GB" sz="1500" b="1">
                <a:solidFill>
                  <a:schemeClr val="dk1"/>
                </a:solidFill>
                <a:latin typeface="Comfortaa"/>
                <a:ea typeface="Comfortaa"/>
                <a:cs typeface="Comfortaa"/>
                <a:sym typeface="Comfortaa"/>
              </a:rPr>
              <a:t> </a:t>
            </a:r>
            <a:r>
              <a:rPr lang="en-GB" sz="1500">
                <a:solidFill>
                  <a:schemeClr val="dk1"/>
                </a:solidFill>
                <a:latin typeface="Comfortaa"/>
                <a:ea typeface="Comfortaa"/>
                <a:cs typeface="Comfortaa"/>
                <a:sym typeface="Comfortaa"/>
              </a:rPr>
              <a:t>(</a:t>
            </a:r>
            <a:r>
              <a:rPr lang="en-GB" sz="1500" err="1">
                <a:solidFill>
                  <a:schemeClr val="dk1"/>
                </a:solidFill>
                <a:latin typeface="Comfortaa"/>
                <a:ea typeface="Comfortaa"/>
                <a:cs typeface="Comfortaa"/>
                <a:sym typeface="Comfortaa"/>
              </a:rPr>
              <a:t>proje</a:t>
            </a:r>
            <a:r>
              <a:rPr lang="en-GB" sz="1500">
                <a:solidFill>
                  <a:schemeClr val="dk1"/>
                </a:solidFill>
                <a:latin typeface="Comfortaa"/>
                <a:ea typeface="Comfortaa"/>
                <a:cs typeface="Comfortaa"/>
                <a:sym typeface="Comfortaa"/>
              </a:rPr>
              <a:t>, program </a:t>
            </a:r>
            <a:r>
              <a:rPr lang="en-GB" sz="1500" err="1">
                <a:solidFill>
                  <a:schemeClr val="dk1"/>
                </a:solidFill>
                <a:latin typeface="Comfortaa"/>
                <a:ea typeface="Comfortaa"/>
                <a:cs typeface="Comfortaa"/>
                <a:sym typeface="Comfortaa"/>
              </a:rPr>
              <a:t>veya</a:t>
            </a:r>
            <a:r>
              <a:rPr lang="en-GB" sz="1500">
                <a:solidFill>
                  <a:schemeClr val="dk1"/>
                </a:solidFill>
                <a:latin typeface="Comfortaa"/>
                <a:ea typeface="Comfortaa"/>
                <a:cs typeface="Comfortaa"/>
                <a:sym typeface="Comfortaa"/>
              </a:rPr>
              <a:t> </a:t>
            </a:r>
            <a:r>
              <a:rPr lang="en-GB" sz="1500" err="1">
                <a:solidFill>
                  <a:schemeClr val="dk1"/>
                </a:solidFill>
                <a:latin typeface="Comfortaa"/>
                <a:ea typeface="Comfortaa"/>
                <a:cs typeface="Comfortaa"/>
                <a:sym typeface="Comfortaa"/>
              </a:rPr>
              <a:t>politika</a:t>
            </a:r>
            <a:r>
              <a:rPr lang="en-GB" sz="1500">
                <a:solidFill>
                  <a:schemeClr val="dk1"/>
                </a:solidFill>
                <a:latin typeface="Comfortaa"/>
                <a:ea typeface="Comfortaa"/>
                <a:cs typeface="Comfortaa"/>
                <a:sym typeface="Comfortaa"/>
              </a:rPr>
              <a:t> </a:t>
            </a:r>
            <a:r>
              <a:rPr lang="en-GB" sz="1500" err="1">
                <a:solidFill>
                  <a:schemeClr val="dk1"/>
                </a:solidFill>
                <a:latin typeface="Comfortaa"/>
                <a:ea typeface="Comfortaa"/>
                <a:cs typeface="Comfortaa"/>
                <a:sym typeface="Comfortaa"/>
              </a:rPr>
              <a:t>gibi</a:t>
            </a:r>
            <a:r>
              <a:rPr lang="en-GB" sz="1500">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neyi</a:t>
            </a:r>
            <a:r>
              <a:rPr lang="en-GB" sz="1500" b="1">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başarmaya</a:t>
            </a:r>
            <a:r>
              <a:rPr lang="en-GB" sz="1500" b="1">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çalıştığını</a:t>
            </a:r>
            <a:r>
              <a:rPr lang="en-GB" sz="1500" b="1">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ve</a:t>
            </a:r>
            <a:r>
              <a:rPr lang="en-GB" sz="1500" b="1">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belirli</a:t>
            </a:r>
            <a:r>
              <a:rPr lang="en-GB" sz="1500" b="1">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bir</a:t>
            </a:r>
            <a:r>
              <a:rPr lang="en-GB" sz="1500" b="1">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bağlamda</a:t>
            </a:r>
            <a:r>
              <a:rPr lang="en-GB" sz="1500" b="1">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bunu</a:t>
            </a:r>
            <a:r>
              <a:rPr lang="en-GB" sz="1500" b="1">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nasıl</a:t>
            </a:r>
            <a:r>
              <a:rPr lang="en-GB" sz="1500" b="1">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başaracağını</a:t>
            </a:r>
            <a:r>
              <a:rPr lang="en-GB" sz="1500" b="1">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tanımlamak</a:t>
            </a:r>
            <a:r>
              <a:rPr lang="en-GB" sz="1500" b="1">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için</a:t>
            </a:r>
            <a:r>
              <a:rPr lang="en-GB" sz="1500" b="1">
                <a:solidFill>
                  <a:schemeClr val="dk1"/>
                </a:solidFill>
                <a:latin typeface="Comfortaa"/>
                <a:ea typeface="Comfortaa"/>
                <a:cs typeface="Comfortaa"/>
                <a:sym typeface="Comfortaa"/>
              </a:rPr>
              <a:t> </a:t>
            </a:r>
            <a:r>
              <a:rPr lang="en-GB" sz="1500" b="1" err="1">
                <a:solidFill>
                  <a:schemeClr val="dk1"/>
                </a:solidFill>
                <a:latin typeface="Comfortaa"/>
                <a:ea typeface="Comfortaa"/>
                <a:cs typeface="Comfortaa"/>
                <a:sym typeface="Comfortaa"/>
              </a:rPr>
              <a:t>kullanılır</a:t>
            </a:r>
            <a:r>
              <a:rPr lang="en" sz="1500" b="1">
                <a:solidFill>
                  <a:schemeClr val="dk1"/>
                </a:solidFill>
                <a:latin typeface="Comfortaa"/>
                <a:ea typeface="Comfortaa"/>
                <a:cs typeface="Comfortaa"/>
                <a:sym typeface="Comfortaa"/>
              </a:rPr>
              <a:t>.</a:t>
            </a:r>
            <a:endParaRPr sz="1300" b="1">
              <a:latin typeface="Comfortaa"/>
              <a:ea typeface="Comfortaa"/>
              <a:cs typeface="Comfortaa"/>
              <a:sym typeface="Comfortaa"/>
            </a:endParaRPr>
          </a:p>
        </p:txBody>
      </p:sp>
      <p:sp>
        <p:nvSpPr>
          <p:cNvPr id="1697" name="Google Shape;1697;g2d003a22211_1_324"/>
          <p:cNvSpPr txBox="1"/>
          <p:nvPr/>
        </p:nvSpPr>
        <p:spPr>
          <a:xfrm>
            <a:off x="9075797" y="4194934"/>
            <a:ext cx="1417062" cy="507344"/>
          </a:xfrm>
          <a:prstGeom prst="rect">
            <a:avLst/>
          </a:prstGeom>
          <a:solidFill>
            <a:srgbClr val="E97B08"/>
          </a:solid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rgbClr val="000000"/>
              </a:buClr>
              <a:buSzPts val="1200"/>
              <a:buFont typeface="Arial"/>
              <a:buNone/>
            </a:pPr>
            <a:r>
              <a:rPr lang="en" sz="900" b="1" i="0" u="none" strike="noStrike" cap="none">
                <a:solidFill>
                  <a:schemeClr val="lt1"/>
                </a:solidFill>
                <a:latin typeface="Arial"/>
                <a:ea typeface="Arial"/>
                <a:cs typeface="Arial"/>
                <a:sym typeface="Arial"/>
              </a:rPr>
              <a:t>Demand management can mitigate congestion problems in cities  </a:t>
            </a:r>
            <a:endParaRPr sz="900" b="1" i="0" u="none" strike="noStrike" cap="none">
              <a:solidFill>
                <a:schemeClr val="lt1"/>
              </a:solidFill>
              <a:latin typeface="Arial"/>
              <a:ea typeface="Arial"/>
              <a:cs typeface="Arial"/>
              <a:sym typeface="Arial"/>
            </a:endParaRPr>
          </a:p>
        </p:txBody>
      </p:sp>
      <p:sp>
        <p:nvSpPr>
          <p:cNvPr id="1698" name="Google Shape;1698;g2d003a22211_1_324"/>
          <p:cNvSpPr txBox="1"/>
          <p:nvPr/>
        </p:nvSpPr>
        <p:spPr>
          <a:xfrm>
            <a:off x="4599665" y="4174412"/>
            <a:ext cx="1331129" cy="532954"/>
          </a:xfrm>
          <a:prstGeom prst="rect">
            <a:avLst/>
          </a:prstGeom>
          <a:solidFill>
            <a:srgbClr val="FBE4D4"/>
          </a:solid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 sz="900" b="0" i="0" u="none" strike="noStrike" cap="none">
                <a:solidFill>
                  <a:srgbClr val="020202"/>
                </a:solidFill>
                <a:latin typeface="Arial"/>
                <a:ea typeface="Arial"/>
                <a:cs typeface="Arial"/>
                <a:sym typeface="Arial"/>
              </a:rPr>
              <a:t>Value of travel time decreases</a:t>
            </a:r>
            <a:endParaRPr sz="900" b="0" i="0" u="none" strike="noStrike" cap="none">
              <a:solidFill>
                <a:srgbClr val="020202"/>
              </a:solidFill>
              <a:latin typeface="Arial"/>
              <a:ea typeface="Arial"/>
              <a:cs typeface="Arial"/>
              <a:sym typeface="Arial"/>
            </a:endParaRPr>
          </a:p>
        </p:txBody>
      </p:sp>
      <p:sp>
        <p:nvSpPr>
          <p:cNvPr id="1699" name="Google Shape;1699;g2d003a22211_1_324"/>
          <p:cNvSpPr txBox="1"/>
          <p:nvPr/>
        </p:nvSpPr>
        <p:spPr>
          <a:xfrm>
            <a:off x="967027" y="3748604"/>
            <a:ext cx="1122375" cy="532956"/>
          </a:xfrm>
          <a:prstGeom prst="rect">
            <a:avLst/>
          </a:prstGeom>
          <a:solidFill>
            <a:srgbClr val="E97B08"/>
          </a:solid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rgbClr val="000000"/>
              </a:buClr>
              <a:buSzPts val="1200"/>
              <a:buFont typeface="Arial"/>
              <a:buNone/>
            </a:pPr>
            <a:r>
              <a:rPr lang="en" sz="1000" b="0" i="0" u="none" strike="noStrike" cap="none">
                <a:solidFill>
                  <a:schemeClr val="lt1"/>
                </a:solidFill>
                <a:latin typeface="Arial"/>
                <a:ea typeface="Arial"/>
                <a:cs typeface="Arial"/>
                <a:sym typeface="Arial"/>
              </a:rPr>
              <a:t>Adoption of autonomous and connected vehicles</a:t>
            </a:r>
            <a:endParaRPr sz="1000" b="0" i="0" u="none" strike="noStrike" cap="none">
              <a:solidFill>
                <a:schemeClr val="lt1"/>
              </a:solidFill>
              <a:latin typeface="Arial"/>
              <a:ea typeface="Arial"/>
              <a:cs typeface="Arial"/>
              <a:sym typeface="Arial"/>
            </a:endParaRPr>
          </a:p>
        </p:txBody>
      </p:sp>
      <p:sp>
        <p:nvSpPr>
          <p:cNvPr id="1700" name="Google Shape;1700;g2d003a22211_1_324"/>
          <p:cNvSpPr/>
          <p:nvPr/>
        </p:nvSpPr>
        <p:spPr>
          <a:xfrm>
            <a:off x="9075797" y="3232985"/>
            <a:ext cx="1417062" cy="372350"/>
          </a:xfrm>
          <a:prstGeom prst="roundRect">
            <a:avLst>
              <a:gd name="adj" fmla="val 16667"/>
            </a:avLst>
          </a:prstGeom>
          <a:solidFill>
            <a:srgbClr val="0CA2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500"/>
              <a:buFont typeface="Arial"/>
              <a:buNone/>
            </a:pPr>
            <a:r>
              <a:rPr lang="en" sz="1200" b="0" i="0" u="none" strike="noStrike" cap="none">
                <a:solidFill>
                  <a:schemeClr val="lt1"/>
                </a:solidFill>
                <a:latin typeface="Arial"/>
                <a:ea typeface="Arial"/>
                <a:cs typeface="Arial"/>
                <a:sym typeface="Arial"/>
              </a:rPr>
              <a:t>High level outcomes</a:t>
            </a:r>
            <a:endParaRPr sz="1200" b="0" i="0" u="none" strike="noStrike" cap="none">
              <a:solidFill>
                <a:schemeClr val="lt1"/>
              </a:solidFill>
              <a:latin typeface="Arial"/>
              <a:ea typeface="Arial"/>
              <a:cs typeface="Arial"/>
              <a:sym typeface="Arial"/>
            </a:endParaRPr>
          </a:p>
        </p:txBody>
      </p:sp>
      <p:sp>
        <p:nvSpPr>
          <p:cNvPr id="1701" name="Google Shape;1701;g2d003a22211_1_324"/>
          <p:cNvSpPr/>
          <p:nvPr/>
        </p:nvSpPr>
        <p:spPr>
          <a:xfrm>
            <a:off x="959567" y="3211878"/>
            <a:ext cx="1128900" cy="372350"/>
          </a:xfrm>
          <a:prstGeom prst="roundRect">
            <a:avLst>
              <a:gd name="adj" fmla="val 16667"/>
            </a:avLst>
          </a:prstGeom>
          <a:solidFill>
            <a:srgbClr val="0CA2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500"/>
              <a:buFont typeface="Arial"/>
              <a:buNone/>
            </a:pPr>
            <a:r>
              <a:rPr lang="en" sz="1200" b="0" i="0" u="none" strike="noStrike" cap="none">
                <a:solidFill>
                  <a:schemeClr val="lt1"/>
                </a:solidFill>
                <a:latin typeface="Arial"/>
                <a:ea typeface="Arial"/>
                <a:cs typeface="Arial"/>
                <a:sym typeface="Arial"/>
              </a:rPr>
              <a:t>Activity</a:t>
            </a:r>
            <a:endParaRPr sz="1200" b="0" i="0" u="none" strike="noStrike" cap="none">
              <a:solidFill>
                <a:schemeClr val="lt1"/>
              </a:solidFill>
              <a:latin typeface="Arial"/>
              <a:ea typeface="Arial"/>
              <a:cs typeface="Arial"/>
              <a:sym typeface="Arial"/>
            </a:endParaRPr>
          </a:p>
        </p:txBody>
      </p:sp>
      <p:sp>
        <p:nvSpPr>
          <p:cNvPr id="1702" name="Google Shape;1702;g2d003a22211_1_324"/>
          <p:cNvSpPr txBox="1"/>
          <p:nvPr/>
        </p:nvSpPr>
        <p:spPr>
          <a:xfrm>
            <a:off x="2334974" y="3748603"/>
            <a:ext cx="1774192" cy="532955"/>
          </a:xfrm>
          <a:prstGeom prst="rect">
            <a:avLst/>
          </a:prstGeom>
          <a:solidFill>
            <a:srgbClr val="FBE4D4"/>
          </a:solid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 sz="900" b="0" i="0" u="none" strike="noStrike" cap="none">
                <a:solidFill>
                  <a:srgbClr val="020202"/>
                </a:solidFill>
                <a:latin typeface="Arial"/>
                <a:ea typeface="Arial"/>
                <a:cs typeface="Arial"/>
                <a:sym typeface="Arial"/>
              </a:rPr>
              <a:t>Travelers can spend time with other leisure activities</a:t>
            </a:r>
            <a:endParaRPr sz="900" b="0" i="0" u="none" strike="noStrike" cap="none">
              <a:solidFill>
                <a:srgbClr val="020202"/>
              </a:solidFill>
              <a:latin typeface="Arial"/>
              <a:ea typeface="Arial"/>
              <a:cs typeface="Arial"/>
              <a:sym typeface="Arial"/>
            </a:endParaRPr>
          </a:p>
        </p:txBody>
      </p:sp>
      <p:cxnSp>
        <p:nvCxnSpPr>
          <p:cNvPr id="1703" name="Google Shape;1703;g2d003a22211_1_324"/>
          <p:cNvCxnSpPr>
            <a:stCxn id="1698" idx="3"/>
            <a:endCxn id="1704" idx="1"/>
          </p:cNvCxnSpPr>
          <p:nvPr/>
        </p:nvCxnSpPr>
        <p:spPr>
          <a:xfrm>
            <a:off x="5930794" y="4440889"/>
            <a:ext cx="165300" cy="4500"/>
          </a:xfrm>
          <a:prstGeom prst="straightConnector1">
            <a:avLst/>
          </a:prstGeom>
          <a:noFill/>
          <a:ln w="9525" cap="flat" cmpd="sng">
            <a:solidFill>
              <a:schemeClr val="dk2"/>
            </a:solidFill>
            <a:prstDash val="solid"/>
            <a:round/>
            <a:headEnd type="none" w="sm" len="sm"/>
            <a:tailEnd type="triangle" w="med" len="med"/>
          </a:ln>
        </p:spPr>
      </p:cxnSp>
      <p:cxnSp>
        <p:nvCxnSpPr>
          <p:cNvPr id="1705" name="Google Shape;1705;g2d003a22211_1_324"/>
          <p:cNvCxnSpPr>
            <a:stCxn id="1702" idx="3"/>
            <a:endCxn id="1698" idx="1"/>
          </p:cNvCxnSpPr>
          <p:nvPr/>
        </p:nvCxnSpPr>
        <p:spPr>
          <a:xfrm>
            <a:off x="4109166" y="4015081"/>
            <a:ext cx="490500" cy="425700"/>
          </a:xfrm>
          <a:prstGeom prst="straightConnector1">
            <a:avLst/>
          </a:prstGeom>
          <a:noFill/>
          <a:ln w="9525" cap="flat" cmpd="sng">
            <a:solidFill>
              <a:schemeClr val="dk2"/>
            </a:solidFill>
            <a:prstDash val="solid"/>
            <a:round/>
            <a:headEnd type="none" w="sm" len="sm"/>
            <a:tailEnd type="triangle" w="med" len="med"/>
          </a:ln>
        </p:spPr>
      </p:cxnSp>
      <p:sp>
        <p:nvSpPr>
          <p:cNvPr id="1706" name="Google Shape;1706;g2d003a22211_1_324"/>
          <p:cNvSpPr txBox="1"/>
          <p:nvPr/>
        </p:nvSpPr>
        <p:spPr>
          <a:xfrm>
            <a:off x="9075798" y="5531390"/>
            <a:ext cx="1417062" cy="507344"/>
          </a:xfrm>
          <a:prstGeom prst="rect">
            <a:avLst/>
          </a:prstGeom>
          <a:solidFill>
            <a:srgbClr val="E97B08"/>
          </a:solid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None/>
            </a:pPr>
            <a:r>
              <a:rPr lang="en" sz="900" b="1" i="0" u="none" strike="noStrike" cap="none">
                <a:solidFill>
                  <a:schemeClr val="lt1"/>
                </a:solidFill>
                <a:latin typeface="Arial"/>
                <a:ea typeface="Arial"/>
                <a:cs typeface="Arial"/>
                <a:sym typeface="Arial"/>
              </a:rPr>
              <a:t>Change in the structure of the sector</a:t>
            </a:r>
            <a:endParaRPr/>
          </a:p>
        </p:txBody>
      </p:sp>
      <p:cxnSp>
        <p:nvCxnSpPr>
          <p:cNvPr id="1707" name="Google Shape;1707;g2d003a22211_1_324"/>
          <p:cNvCxnSpPr>
            <a:stCxn id="1699" idx="3"/>
            <a:endCxn id="1702" idx="1"/>
          </p:cNvCxnSpPr>
          <p:nvPr/>
        </p:nvCxnSpPr>
        <p:spPr>
          <a:xfrm>
            <a:off x="2089402" y="4015082"/>
            <a:ext cx="245700" cy="0"/>
          </a:xfrm>
          <a:prstGeom prst="straightConnector1">
            <a:avLst/>
          </a:prstGeom>
          <a:noFill/>
          <a:ln w="9525" cap="flat" cmpd="sng">
            <a:solidFill>
              <a:schemeClr val="dk2"/>
            </a:solidFill>
            <a:prstDash val="solid"/>
            <a:round/>
            <a:headEnd type="none" w="sm" len="sm"/>
            <a:tailEnd type="triangle" w="med" len="med"/>
          </a:ln>
        </p:spPr>
      </p:cxnSp>
      <p:sp>
        <p:nvSpPr>
          <p:cNvPr id="1708" name="Google Shape;1708;g2d003a22211_1_324"/>
          <p:cNvSpPr/>
          <p:nvPr/>
        </p:nvSpPr>
        <p:spPr>
          <a:xfrm>
            <a:off x="4470739" y="3232985"/>
            <a:ext cx="4262400" cy="372350"/>
          </a:xfrm>
          <a:prstGeom prst="roundRect">
            <a:avLst>
              <a:gd name="adj" fmla="val 16667"/>
            </a:avLst>
          </a:prstGeom>
          <a:solidFill>
            <a:srgbClr val="0CA2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500"/>
              <a:buFont typeface="Arial"/>
              <a:buNone/>
            </a:pPr>
            <a:r>
              <a:rPr lang="en" sz="1200" b="0" i="0" u="none" strike="noStrike" cap="none">
                <a:solidFill>
                  <a:schemeClr val="lt1"/>
                </a:solidFill>
                <a:latin typeface="Arial"/>
                <a:ea typeface="Arial"/>
                <a:cs typeface="Arial"/>
                <a:sym typeface="Arial"/>
              </a:rPr>
              <a:t>Intermediate Outcomes</a:t>
            </a:r>
            <a:endParaRPr sz="1200" b="0" i="0" u="none" strike="noStrike" cap="none">
              <a:solidFill>
                <a:schemeClr val="lt1"/>
              </a:solidFill>
              <a:latin typeface="Arial"/>
              <a:ea typeface="Arial"/>
              <a:cs typeface="Arial"/>
              <a:sym typeface="Arial"/>
            </a:endParaRPr>
          </a:p>
        </p:txBody>
      </p:sp>
      <p:sp>
        <p:nvSpPr>
          <p:cNvPr id="1709" name="Google Shape;1709;g2d003a22211_1_324"/>
          <p:cNvSpPr/>
          <p:nvPr/>
        </p:nvSpPr>
        <p:spPr>
          <a:xfrm>
            <a:off x="2224693" y="3220033"/>
            <a:ext cx="2002500" cy="372350"/>
          </a:xfrm>
          <a:prstGeom prst="roundRect">
            <a:avLst>
              <a:gd name="adj" fmla="val 16667"/>
            </a:avLst>
          </a:prstGeom>
          <a:solidFill>
            <a:srgbClr val="0CA2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500"/>
              <a:buFont typeface="Arial"/>
              <a:buNone/>
            </a:pPr>
            <a:r>
              <a:rPr lang="en" sz="1200" b="0" i="0" u="none" strike="noStrike" cap="none">
                <a:solidFill>
                  <a:schemeClr val="lt1"/>
                </a:solidFill>
                <a:latin typeface="Arial"/>
                <a:ea typeface="Arial"/>
                <a:cs typeface="Arial"/>
                <a:sym typeface="Arial"/>
              </a:rPr>
              <a:t>Outputs</a:t>
            </a:r>
            <a:endParaRPr sz="1200" b="0" i="0" u="none" strike="noStrike" cap="none">
              <a:solidFill>
                <a:schemeClr val="lt1"/>
              </a:solidFill>
              <a:latin typeface="Arial"/>
              <a:ea typeface="Arial"/>
              <a:cs typeface="Arial"/>
              <a:sym typeface="Arial"/>
            </a:endParaRPr>
          </a:p>
        </p:txBody>
      </p:sp>
      <p:sp>
        <p:nvSpPr>
          <p:cNvPr id="1710" name="Google Shape;1710;g2d003a22211_1_324"/>
          <p:cNvSpPr txBox="1"/>
          <p:nvPr/>
        </p:nvSpPr>
        <p:spPr>
          <a:xfrm>
            <a:off x="10709742" y="2982469"/>
            <a:ext cx="1122300" cy="6003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 sz="900" b="0" i="0" u="none" strike="noStrike" cap="none">
                <a:solidFill>
                  <a:srgbClr val="7F7F7F"/>
                </a:solidFill>
                <a:latin typeface="Arial"/>
                <a:ea typeface="Arial"/>
                <a:cs typeface="Arial"/>
                <a:sym typeface="Arial"/>
              </a:rPr>
              <a:t>Autonomous and connected vehicle chain of effects</a:t>
            </a:r>
            <a:endParaRPr sz="900" b="0" i="0" u="none" strike="noStrike" cap="none">
              <a:solidFill>
                <a:srgbClr val="000000"/>
              </a:solidFill>
              <a:latin typeface="Arial"/>
              <a:ea typeface="Arial"/>
              <a:cs typeface="Arial"/>
              <a:sym typeface="Arial"/>
            </a:endParaRPr>
          </a:p>
        </p:txBody>
      </p:sp>
      <p:sp>
        <p:nvSpPr>
          <p:cNvPr id="1711" name="Google Shape;1711;g2d003a22211_1_324"/>
          <p:cNvSpPr txBox="1"/>
          <p:nvPr/>
        </p:nvSpPr>
        <p:spPr>
          <a:xfrm>
            <a:off x="2329686" y="5498391"/>
            <a:ext cx="1774192" cy="532955"/>
          </a:xfrm>
          <a:prstGeom prst="rect">
            <a:avLst/>
          </a:prstGeom>
          <a:solidFill>
            <a:srgbClr val="FBE4D4"/>
          </a:solid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 sz="900" b="0" i="0" u="none" strike="noStrike" cap="none">
                <a:solidFill>
                  <a:srgbClr val="020202"/>
                </a:solidFill>
                <a:latin typeface="Arial"/>
                <a:ea typeface="Arial"/>
                <a:cs typeface="Arial"/>
                <a:sym typeface="Arial"/>
              </a:rPr>
              <a:t>No longer car manufacturer dominate the industry</a:t>
            </a:r>
            <a:endParaRPr sz="900" b="0" i="0" u="none" strike="noStrike" cap="none">
              <a:solidFill>
                <a:srgbClr val="020202"/>
              </a:solidFill>
              <a:latin typeface="Arial"/>
              <a:ea typeface="Arial"/>
              <a:cs typeface="Arial"/>
              <a:sym typeface="Arial"/>
            </a:endParaRPr>
          </a:p>
        </p:txBody>
      </p:sp>
      <p:sp>
        <p:nvSpPr>
          <p:cNvPr id="1712" name="Google Shape;1712;g2d003a22211_1_324"/>
          <p:cNvSpPr txBox="1"/>
          <p:nvPr/>
        </p:nvSpPr>
        <p:spPr>
          <a:xfrm>
            <a:off x="6078564" y="5498391"/>
            <a:ext cx="1336005" cy="532955"/>
          </a:xfrm>
          <a:prstGeom prst="rect">
            <a:avLst/>
          </a:prstGeom>
          <a:solidFill>
            <a:srgbClr val="FBE4D4"/>
          </a:solidFill>
          <a:ln>
            <a:noFill/>
          </a:ln>
        </p:spPr>
        <p:txBody>
          <a:bodyPr spcFirstLastPara="1" wrap="square" lIns="8875" tIns="8875" rIns="8875" bIns="8875"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 sz="900" b="0" i="0" u="none" strike="noStrike" cap="none">
                <a:solidFill>
                  <a:srgbClr val="020202"/>
                </a:solidFill>
                <a:latin typeface="Arial"/>
                <a:ea typeface="Arial"/>
                <a:cs typeface="Arial"/>
                <a:sym typeface="Arial"/>
              </a:rPr>
              <a:t>New stakeholders come into play (technology providers, telecom…)</a:t>
            </a:r>
            <a:endParaRPr sz="900" b="0" i="0" u="none" strike="noStrike" cap="none">
              <a:solidFill>
                <a:srgbClr val="020202"/>
              </a:solidFill>
              <a:latin typeface="Arial"/>
              <a:ea typeface="Arial"/>
              <a:cs typeface="Arial"/>
              <a:sym typeface="Arial"/>
            </a:endParaRPr>
          </a:p>
        </p:txBody>
      </p:sp>
      <p:cxnSp>
        <p:nvCxnSpPr>
          <p:cNvPr id="1713" name="Google Shape;1713;g2d003a22211_1_324"/>
          <p:cNvCxnSpPr>
            <a:stCxn id="1711" idx="3"/>
            <a:endCxn id="1712" idx="1"/>
          </p:cNvCxnSpPr>
          <p:nvPr/>
        </p:nvCxnSpPr>
        <p:spPr>
          <a:xfrm>
            <a:off x="4103878" y="5764869"/>
            <a:ext cx="1974600" cy="0"/>
          </a:xfrm>
          <a:prstGeom prst="straightConnector1">
            <a:avLst/>
          </a:prstGeom>
          <a:noFill/>
          <a:ln w="9525" cap="flat" cmpd="sng">
            <a:solidFill>
              <a:schemeClr val="dk2"/>
            </a:solidFill>
            <a:prstDash val="solid"/>
            <a:round/>
            <a:headEnd type="none" w="sm" len="sm"/>
            <a:tailEnd type="triangle" w="med" len="med"/>
          </a:ln>
        </p:spPr>
      </p:cxnSp>
      <p:cxnSp>
        <p:nvCxnSpPr>
          <p:cNvPr id="1714" name="Google Shape;1714;g2d003a22211_1_324"/>
          <p:cNvCxnSpPr>
            <a:stCxn id="1712" idx="3"/>
            <a:endCxn id="1706" idx="1"/>
          </p:cNvCxnSpPr>
          <p:nvPr/>
        </p:nvCxnSpPr>
        <p:spPr>
          <a:xfrm>
            <a:off x="7414569" y="5764869"/>
            <a:ext cx="1661100" cy="20100"/>
          </a:xfrm>
          <a:prstGeom prst="straightConnector1">
            <a:avLst/>
          </a:prstGeom>
          <a:noFill/>
          <a:ln w="9525" cap="flat" cmpd="sng">
            <a:solidFill>
              <a:schemeClr val="dk2"/>
            </a:solidFill>
            <a:prstDash val="solid"/>
            <a:round/>
            <a:headEnd type="none" w="sm" len="sm"/>
            <a:tailEnd type="triangle" w="med" len="med"/>
          </a:ln>
        </p:spPr>
      </p:cxnSp>
      <p:sp>
        <p:nvSpPr>
          <p:cNvPr id="1715" name="Google Shape;1715;g2d003a22211_1_324"/>
          <p:cNvSpPr txBox="1"/>
          <p:nvPr/>
        </p:nvSpPr>
        <p:spPr>
          <a:xfrm>
            <a:off x="2329686" y="4623498"/>
            <a:ext cx="1774192" cy="532955"/>
          </a:xfrm>
          <a:prstGeom prst="rect">
            <a:avLst/>
          </a:prstGeom>
          <a:solidFill>
            <a:srgbClr val="FBE4D4"/>
          </a:solid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 sz="900" b="0" i="0" u="none" strike="noStrike" cap="none">
                <a:solidFill>
                  <a:srgbClr val="020202"/>
                </a:solidFill>
                <a:latin typeface="Arial"/>
                <a:ea typeface="Arial"/>
                <a:cs typeface="Arial"/>
                <a:sym typeface="Arial"/>
              </a:rPr>
              <a:t>Travelers can use their time for working</a:t>
            </a:r>
            <a:endParaRPr sz="900" b="0" i="0" u="none" strike="noStrike" cap="none">
              <a:solidFill>
                <a:srgbClr val="020202"/>
              </a:solidFill>
              <a:latin typeface="Arial"/>
              <a:ea typeface="Arial"/>
              <a:cs typeface="Arial"/>
              <a:sym typeface="Arial"/>
            </a:endParaRPr>
          </a:p>
        </p:txBody>
      </p:sp>
      <p:cxnSp>
        <p:nvCxnSpPr>
          <p:cNvPr id="1716" name="Google Shape;1716;g2d003a22211_1_324"/>
          <p:cNvCxnSpPr>
            <a:stCxn id="1715" idx="3"/>
            <a:endCxn id="1698" idx="1"/>
          </p:cNvCxnSpPr>
          <p:nvPr/>
        </p:nvCxnSpPr>
        <p:spPr>
          <a:xfrm rot="10800000" flipH="1">
            <a:off x="4103878" y="4440876"/>
            <a:ext cx="495900" cy="449100"/>
          </a:xfrm>
          <a:prstGeom prst="straightConnector1">
            <a:avLst/>
          </a:prstGeom>
          <a:noFill/>
          <a:ln w="9525" cap="flat" cmpd="sng">
            <a:solidFill>
              <a:schemeClr val="dk2"/>
            </a:solidFill>
            <a:prstDash val="solid"/>
            <a:round/>
            <a:headEnd type="none" w="sm" len="sm"/>
            <a:tailEnd type="triangle" w="med" len="med"/>
          </a:ln>
        </p:spPr>
      </p:cxnSp>
      <p:sp>
        <p:nvSpPr>
          <p:cNvPr id="1704" name="Google Shape;1704;g2d003a22211_1_324"/>
          <p:cNvSpPr txBox="1"/>
          <p:nvPr/>
        </p:nvSpPr>
        <p:spPr>
          <a:xfrm>
            <a:off x="6096000" y="4180500"/>
            <a:ext cx="1224000" cy="529750"/>
          </a:xfrm>
          <a:prstGeom prst="rect">
            <a:avLst/>
          </a:prstGeom>
          <a:solidFill>
            <a:srgbClr val="FBE4D4"/>
          </a:solid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rgbClr val="000000"/>
              </a:buClr>
              <a:buSzPts val="1200"/>
              <a:buFont typeface="Arial"/>
              <a:buNone/>
            </a:pPr>
            <a:r>
              <a:rPr lang="en" sz="900" b="0" i="0" u="none" strike="noStrike" cap="none">
                <a:solidFill>
                  <a:srgbClr val="020202"/>
                </a:solidFill>
                <a:latin typeface="Arial"/>
                <a:ea typeface="Arial"/>
                <a:cs typeface="Arial"/>
                <a:sym typeface="Arial"/>
              </a:rPr>
              <a:t>Travelers are willing to change their travel patterns </a:t>
            </a:r>
            <a:endParaRPr sz="900" b="0" i="0" u="none" strike="noStrike" cap="none">
              <a:solidFill>
                <a:srgbClr val="020202"/>
              </a:solidFill>
              <a:latin typeface="Arial"/>
              <a:ea typeface="Arial"/>
              <a:cs typeface="Arial"/>
              <a:sym typeface="Arial"/>
            </a:endParaRPr>
          </a:p>
        </p:txBody>
      </p:sp>
      <p:cxnSp>
        <p:nvCxnSpPr>
          <p:cNvPr id="1717" name="Google Shape;1717;g2d003a22211_1_324"/>
          <p:cNvCxnSpPr>
            <a:stCxn id="1704" idx="3"/>
            <a:endCxn id="1718" idx="1"/>
          </p:cNvCxnSpPr>
          <p:nvPr/>
        </p:nvCxnSpPr>
        <p:spPr>
          <a:xfrm>
            <a:off x="7320000" y="4445375"/>
            <a:ext cx="189000" cy="0"/>
          </a:xfrm>
          <a:prstGeom prst="straightConnector1">
            <a:avLst/>
          </a:prstGeom>
          <a:noFill/>
          <a:ln w="9525" cap="flat" cmpd="sng">
            <a:solidFill>
              <a:schemeClr val="dk2"/>
            </a:solidFill>
            <a:prstDash val="solid"/>
            <a:round/>
            <a:headEnd type="none" w="sm" len="sm"/>
            <a:tailEnd type="triangle" w="med" len="med"/>
          </a:ln>
        </p:spPr>
      </p:cxnSp>
      <p:sp>
        <p:nvSpPr>
          <p:cNvPr id="1718" name="Google Shape;1718;g2d003a22211_1_324"/>
          <p:cNvSpPr txBox="1"/>
          <p:nvPr/>
        </p:nvSpPr>
        <p:spPr>
          <a:xfrm>
            <a:off x="7509139" y="4180500"/>
            <a:ext cx="1224000" cy="529750"/>
          </a:xfrm>
          <a:prstGeom prst="rect">
            <a:avLst/>
          </a:prstGeom>
          <a:solidFill>
            <a:srgbClr val="FBE4D4"/>
          </a:solidFill>
          <a:ln>
            <a:noFill/>
          </a:ln>
        </p:spPr>
        <p:txBody>
          <a:bodyPr spcFirstLastPara="1" wrap="square" lIns="7600" tIns="7600" rIns="7600" bIns="7600" anchor="ctr" anchorCtr="0">
            <a:noAutofit/>
          </a:bodyPr>
          <a:lstStyle/>
          <a:p>
            <a:pPr marL="0" marR="0" lvl="0" indent="0" algn="ctr" rtl="0">
              <a:lnSpc>
                <a:spcPct val="90000"/>
              </a:lnSpc>
              <a:spcBef>
                <a:spcPts val="0"/>
              </a:spcBef>
              <a:spcAft>
                <a:spcPts val="0"/>
              </a:spcAft>
              <a:buClr>
                <a:srgbClr val="000000"/>
              </a:buClr>
              <a:buSzPts val="1200"/>
              <a:buFont typeface="Arial"/>
              <a:buNone/>
            </a:pPr>
            <a:r>
              <a:rPr lang="en" sz="900" b="0" i="0" u="none" strike="noStrike" cap="none">
                <a:solidFill>
                  <a:srgbClr val="020202"/>
                </a:solidFill>
                <a:latin typeface="Arial"/>
                <a:ea typeface="Arial"/>
                <a:cs typeface="Arial"/>
                <a:sym typeface="Arial"/>
              </a:rPr>
              <a:t>Rush hour fades</a:t>
            </a:r>
            <a:endParaRPr sz="900" b="0" i="0" u="none" strike="noStrike" cap="none">
              <a:solidFill>
                <a:srgbClr val="020202"/>
              </a:solidFill>
              <a:latin typeface="Arial"/>
              <a:ea typeface="Arial"/>
              <a:cs typeface="Arial"/>
              <a:sym typeface="Arial"/>
            </a:endParaRPr>
          </a:p>
        </p:txBody>
      </p:sp>
      <p:cxnSp>
        <p:nvCxnSpPr>
          <p:cNvPr id="1719" name="Google Shape;1719;g2d003a22211_1_324"/>
          <p:cNvCxnSpPr>
            <a:stCxn id="1718" idx="3"/>
            <a:endCxn id="1697" idx="1"/>
          </p:cNvCxnSpPr>
          <p:nvPr/>
        </p:nvCxnSpPr>
        <p:spPr>
          <a:xfrm>
            <a:off x="8733139" y="4445375"/>
            <a:ext cx="342600" cy="3300"/>
          </a:xfrm>
          <a:prstGeom prst="straightConnector1">
            <a:avLst/>
          </a:prstGeom>
          <a:noFill/>
          <a:ln w="9525" cap="flat" cmpd="sng">
            <a:solidFill>
              <a:schemeClr val="dk2"/>
            </a:solidFill>
            <a:prstDash val="solid"/>
            <a:round/>
            <a:headEnd type="none" w="sm" len="sm"/>
            <a:tailEnd type="triangle" w="med" len="med"/>
          </a:ln>
        </p:spPr>
      </p:cxn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1724"/>
        <p:cNvGrpSpPr/>
        <p:nvPr/>
      </p:nvGrpSpPr>
      <p:grpSpPr>
        <a:xfrm>
          <a:off x="0" y="0"/>
          <a:ext cx="0" cy="0"/>
          <a:chOff x="0" y="0"/>
          <a:chExt cx="0" cy="0"/>
        </a:xfrm>
      </p:grpSpPr>
      <p:sp>
        <p:nvSpPr>
          <p:cNvPr id="1725" name="Google Shape;1725;g2d003a22211_1_353"/>
          <p:cNvSpPr/>
          <p:nvPr/>
        </p:nvSpPr>
        <p:spPr>
          <a:xfrm>
            <a:off x="50" y="1455625"/>
            <a:ext cx="12192000" cy="3380100"/>
          </a:xfrm>
          <a:prstGeom prst="rect">
            <a:avLst/>
          </a:prstGeom>
          <a:solidFill>
            <a:schemeClr val="lt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726" name="Google Shape;1726;g2d003a22211_1_353"/>
          <p:cNvSpPr txBox="1"/>
          <p:nvPr/>
        </p:nvSpPr>
        <p:spPr>
          <a:xfrm>
            <a:off x="3180086" y="2004925"/>
            <a:ext cx="5831827" cy="22815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717F"/>
              </a:buClr>
              <a:buSzPts val="2800"/>
              <a:buFont typeface="Arial"/>
              <a:buNone/>
            </a:pPr>
            <a:r>
              <a:rPr lang="en-GB" sz="5000" b="1" i="0" u="none" strike="noStrike" cap="none">
                <a:solidFill>
                  <a:srgbClr val="00717F"/>
                </a:solidFill>
                <a:latin typeface="Comfortaa"/>
                <a:ea typeface="Comfortaa"/>
                <a:cs typeface="Comfortaa"/>
                <a:sym typeface="Comfortaa"/>
              </a:rPr>
              <a:t>ATÖLYE ÇALIŞMASI</a:t>
            </a:r>
            <a:endParaRPr sz="50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731"/>
        <p:cNvGrpSpPr/>
        <p:nvPr/>
      </p:nvGrpSpPr>
      <p:grpSpPr>
        <a:xfrm>
          <a:off x="0" y="0"/>
          <a:ext cx="0" cy="0"/>
          <a:chOff x="0" y="0"/>
          <a:chExt cx="0" cy="0"/>
        </a:xfrm>
      </p:grpSpPr>
      <p:sp>
        <p:nvSpPr>
          <p:cNvPr id="1732" name="Google Shape;1732;g2d06c9d4ea3_0_265"/>
          <p:cNvSpPr/>
          <p:nvPr/>
        </p:nvSpPr>
        <p:spPr>
          <a:xfrm>
            <a:off x="50" y="1455625"/>
            <a:ext cx="12192000" cy="3504682"/>
          </a:xfrm>
          <a:prstGeom prst="rect">
            <a:avLst/>
          </a:prstGeom>
          <a:solidFill>
            <a:schemeClr val="lt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733" name="Google Shape;1733;g2d06c9d4ea3_0_265"/>
          <p:cNvSpPr txBox="1"/>
          <p:nvPr/>
        </p:nvSpPr>
        <p:spPr>
          <a:xfrm>
            <a:off x="260475" y="1582825"/>
            <a:ext cx="11632500" cy="813300"/>
          </a:xfrm>
          <a:prstGeom prst="rect">
            <a:avLst/>
          </a:prstGeom>
          <a:noFill/>
          <a:ln>
            <a:noFill/>
          </a:ln>
        </p:spPr>
        <p:txBody>
          <a:bodyPr spcFirstLastPara="1" wrap="square" lIns="0" tIns="12700" rIns="0" bIns="0" anchor="t" anchorCtr="0">
            <a:spAutoFit/>
          </a:bodyPr>
          <a:lstStyle/>
          <a:p>
            <a:pPr marL="0" lvl="0" indent="0" algn="just" rtl="0">
              <a:spcBef>
                <a:spcPts val="0"/>
              </a:spcBef>
              <a:spcAft>
                <a:spcPts val="0"/>
              </a:spcAft>
              <a:buNone/>
            </a:pPr>
            <a:r>
              <a:rPr lang="en-GB" sz="2600" b="1">
                <a:solidFill>
                  <a:schemeClr val="dk1"/>
                </a:solidFill>
                <a:latin typeface="Comfortaa"/>
                <a:ea typeface="Comfortaa"/>
                <a:cs typeface="Comfortaa"/>
                <a:sym typeface="Comfortaa"/>
              </a:rPr>
              <a:t>Son </a:t>
            </a:r>
            <a:r>
              <a:rPr lang="en-GB" sz="2600" b="1" err="1">
                <a:solidFill>
                  <a:schemeClr val="dk1"/>
                </a:solidFill>
                <a:latin typeface="Comfortaa"/>
                <a:ea typeface="Comfortaa"/>
                <a:cs typeface="Comfortaa"/>
                <a:sym typeface="Comfortaa"/>
              </a:rPr>
              <a:t>zamanlarda</a:t>
            </a:r>
            <a:r>
              <a:rPr lang="en-GB" sz="2600" b="1">
                <a:solidFill>
                  <a:schemeClr val="dk1"/>
                </a:solidFill>
                <a:latin typeface="Comfortaa"/>
                <a:ea typeface="Comfortaa"/>
                <a:cs typeface="Comfortaa"/>
                <a:sym typeface="Comfortaa"/>
              </a:rPr>
              <a:t> </a:t>
            </a:r>
            <a:r>
              <a:rPr lang="en-GB" sz="2600" err="1">
                <a:solidFill>
                  <a:schemeClr val="dk1"/>
                </a:solidFill>
                <a:latin typeface="Comfortaa"/>
                <a:ea typeface="Comfortaa"/>
                <a:cs typeface="Comfortaa"/>
                <a:sym typeface="Comfortaa"/>
              </a:rPr>
              <a:t>herkes</a:t>
            </a:r>
            <a:r>
              <a:rPr lang="en-GB" sz="2600">
                <a:solidFill>
                  <a:schemeClr val="dk1"/>
                </a:solidFill>
                <a:latin typeface="Comfortaa"/>
                <a:ea typeface="Comfortaa"/>
                <a:cs typeface="Comfortaa"/>
                <a:sym typeface="Comfortaa"/>
              </a:rPr>
              <a:t> </a:t>
            </a:r>
            <a:r>
              <a:rPr lang="en-GB" sz="2600" err="1">
                <a:solidFill>
                  <a:schemeClr val="dk1"/>
                </a:solidFill>
                <a:latin typeface="Comfortaa"/>
                <a:ea typeface="Comfortaa"/>
                <a:cs typeface="Comfortaa"/>
                <a:sym typeface="Comfortaa"/>
              </a:rPr>
              <a:t>tarafından</a:t>
            </a:r>
            <a:r>
              <a:rPr lang="en-GB" sz="2600">
                <a:solidFill>
                  <a:schemeClr val="dk1"/>
                </a:solidFill>
                <a:latin typeface="Comfortaa"/>
                <a:ea typeface="Comfortaa"/>
                <a:cs typeface="Comfortaa"/>
                <a:sym typeface="Comfortaa"/>
              </a:rPr>
              <a:t> </a:t>
            </a:r>
            <a:r>
              <a:rPr lang="en-GB" sz="2600" err="1">
                <a:solidFill>
                  <a:schemeClr val="dk1"/>
                </a:solidFill>
                <a:latin typeface="Comfortaa"/>
                <a:ea typeface="Comfortaa"/>
                <a:cs typeface="Comfortaa"/>
                <a:sym typeface="Comfortaa"/>
              </a:rPr>
              <a:t>konuşulan</a:t>
            </a:r>
            <a:r>
              <a:rPr lang="en-GB" sz="2600">
                <a:solidFill>
                  <a:schemeClr val="dk1"/>
                </a:solidFill>
                <a:latin typeface="Comfortaa"/>
                <a:ea typeface="Comfortaa"/>
                <a:cs typeface="Comfortaa"/>
                <a:sym typeface="Comfortaa"/>
              </a:rPr>
              <a:t> </a:t>
            </a:r>
            <a:r>
              <a:rPr lang="en-GB" sz="2600" b="1" err="1">
                <a:solidFill>
                  <a:schemeClr val="dk1"/>
                </a:solidFill>
                <a:latin typeface="Comfortaa"/>
                <a:ea typeface="Comfortaa"/>
                <a:cs typeface="Comfortaa"/>
                <a:sym typeface="Comfortaa"/>
              </a:rPr>
              <a:t>bir</a:t>
            </a:r>
            <a:r>
              <a:rPr lang="en-GB" sz="2600" b="1">
                <a:solidFill>
                  <a:schemeClr val="dk1"/>
                </a:solidFill>
                <a:latin typeface="Comfortaa"/>
                <a:ea typeface="Comfortaa"/>
                <a:cs typeface="Comfortaa"/>
                <a:sym typeface="Comfortaa"/>
              </a:rPr>
              <a:t> </a:t>
            </a:r>
            <a:r>
              <a:rPr lang="en-GB" sz="2600" b="1" err="1">
                <a:solidFill>
                  <a:schemeClr val="dk1"/>
                </a:solidFill>
                <a:latin typeface="Comfortaa"/>
                <a:ea typeface="Comfortaa"/>
                <a:cs typeface="Comfortaa"/>
                <a:sym typeface="Comfortaa"/>
              </a:rPr>
              <a:t>teknoloji</a:t>
            </a:r>
            <a:r>
              <a:rPr lang="en-GB" sz="2600" b="1">
                <a:solidFill>
                  <a:schemeClr val="dk1"/>
                </a:solidFill>
                <a:latin typeface="Comfortaa"/>
                <a:ea typeface="Comfortaa"/>
                <a:cs typeface="Comfortaa"/>
                <a:sym typeface="Comfortaa"/>
              </a:rPr>
              <a:t> </a:t>
            </a:r>
            <a:r>
              <a:rPr lang="en-GB" sz="2600" err="1">
                <a:solidFill>
                  <a:schemeClr val="dk1"/>
                </a:solidFill>
                <a:latin typeface="Comfortaa"/>
                <a:ea typeface="Comfortaa"/>
                <a:cs typeface="Comfortaa"/>
                <a:sym typeface="Comfortaa"/>
              </a:rPr>
              <a:t>veya</a:t>
            </a:r>
            <a:r>
              <a:rPr lang="en-GB" sz="2600">
                <a:solidFill>
                  <a:schemeClr val="dk1"/>
                </a:solidFill>
                <a:latin typeface="Comfortaa"/>
                <a:ea typeface="Comfortaa"/>
                <a:cs typeface="Comfortaa"/>
                <a:sym typeface="Comfortaa"/>
              </a:rPr>
              <a:t> </a:t>
            </a:r>
            <a:r>
              <a:rPr lang="en-GB" sz="2600" b="1" err="1">
                <a:solidFill>
                  <a:schemeClr val="dk1"/>
                </a:solidFill>
                <a:latin typeface="Comfortaa"/>
                <a:ea typeface="Comfortaa"/>
                <a:cs typeface="Comfortaa"/>
                <a:sym typeface="Comfortaa"/>
              </a:rPr>
              <a:t>bir</a:t>
            </a:r>
            <a:r>
              <a:rPr lang="en-GB" sz="2600" b="1">
                <a:solidFill>
                  <a:schemeClr val="dk1"/>
                </a:solidFill>
                <a:latin typeface="Comfortaa"/>
                <a:ea typeface="Comfortaa"/>
                <a:cs typeface="Comfortaa"/>
                <a:sym typeface="Comfortaa"/>
              </a:rPr>
              <a:t> </a:t>
            </a:r>
            <a:r>
              <a:rPr lang="en-GB" sz="2600" b="1" err="1">
                <a:solidFill>
                  <a:schemeClr val="dk1"/>
                </a:solidFill>
                <a:latin typeface="Comfortaa"/>
                <a:ea typeface="Comfortaa"/>
                <a:cs typeface="Comfortaa"/>
                <a:sym typeface="Comfortaa"/>
              </a:rPr>
              <a:t>dijital</a:t>
            </a:r>
            <a:r>
              <a:rPr lang="en-GB" sz="2600" b="1">
                <a:solidFill>
                  <a:schemeClr val="dk1"/>
                </a:solidFill>
                <a:latin typeface="Comfortaa"/>
                <a:ea typeface="Comfortaa"/>
                <a:cs typeface="Comfortaa"/>
                <a:sym typeface="Comfortaa"/>
              </a:rPr>
              <a:t> </a:t>
            </a:r>
            <a:r>
              <a:rPr lang="en-GB" sz="2600" b="1" err="1">
                <a:solidFill>
                  <a:schemeClr val="dk1"/>
                </a:solidFill>
                <a:latin typeface="Comfortaa"/>
                <a:ea typeface="Comfortaa"/>
                <a:cs typeface="Comfortaa"/>
                <a:sym typeface="Comfortaa"/>
              </a:rPr>
              <a:t>hareketlilik</a:t>
            </a:r>
            <a:r>
              <a:rPr lang="en-GB" sz="2600" b="1">
                <a:solidFill>
                  <a:schemeClr val="dk1"/>
                </a:solidFill>
                <a:latin typeface="Comfortaa"/>
                <a:ea typeface="Comfortaa"/>
                <a:cs typeface="Comfortaa"/>
                <a:sym typeface="Comfortaa"/>
              </a:rPr>
              <a:t> </a:t>
            </a:r>
            <a:r>
              <a:rPr lang="en-GB" sz="2600" err="1">
                <a:solidFill>
                  <a:schemeClr val="dk1"/>
                </a:solidFill>
                <a:latin typeface="Comfortaa"/>
                <a:ea typeface="Comfortaa"/>
                <a:cs typeface="Comfortaa"/>
                <a:sym typeface="Comfortaa"/>
              </a:rPr>
              <a:t>çözümü</a:t>
            </a:r>
            <a:r>
              <a:rPr lang="en-GB" sz="2600">
                <a:solidFill>
                  <a:schemeClr val="dk1"/>
                </a:solidFill>
                <a:latin typeface="Comfortaa"/>
                <a:ea typeface="Comfortaa"/>
                <a:cs typeface="Comfortaa"/>
                <a:sym typeface="Comfortaa"/>
              </a:rPr>
              <a:t> </a:t>
            </a:r>
            <a:r>
              <a:rPr lang="en-GB" sz="2600" err="1">
                <a:solidFill>
                  <a:schemeClr val="dk1"/>
                </a:solidFill>
                <a:latin typeface="Comfortaa"/>
                <a:ea typeface="Comfortaa"/>
                <a:cs typeface="Comfortaa"/>
                <a:sym typeface="Comfortaa"/>
              </a:rPr>
              <a:t>düşünün</a:t>
            </a:r>
            <a:r>
              <a:rPr lang="en-GB" sz="2600">
                <a:solidFill>
                  <a:schemeClr val="dk1"/>
                </a:solidFill>
                <a:latin typeface="Comfortaa"/>
                <a:ea typeface="Comfortaa"/>
                <a:cs typeface="Comfortaa"/>
                <a:sym typeface="Comfortaa"/>
              </a:rPr>
              <a:t>...</a:t>
            </a:r>
            <a:endParaRPr lang="en-GB" sz="2800">
              <a:latin typeface="Comfortaa"/>
              <a:ea typeface="Comfortaa"/>
              <a:cs typeface="Comfortaa"/>
              <a:sym typeface="Comfortaa"/>
            </a:endParaRPr>
          </a:p>
        </p:txBody>
      </p:sp>
      <p:sp>
        <p:nvSpPr>
          <p:cNvPr id="1734" name="Google Shape;1734;g2d06c9d4ea3_0_265"/>
          <p:cNvSpPr txBox="1"/>
          <p:nvPr/>
        </p:nvSpPr>
        <p:spPr>
          <a:xfrm>
            <a:off x="260475" y="4021225"/>
            <a:ext cx="11632500" cy="813043"/>
          </a:xfrm>
          <a:prstGeom prst="rect">
            <a:avLst/>
          </a:prstGeom>
          <a:noFill/>
          <a:ln>
            <a:noFill/>
          </a:ln>
        </p:spPr>
        <p:txBody>
          <a:bodyPr spcFirstLastPara="1" wrap="square" lIns="0" tIns="12700" rIns="0" bIns="0" anchor="t" anchorCtr="0">
            <a:spAutoFit/>
          </a:bodyPr>
          <a:lstStyle/>
          <a:p>
            <a:pPr marL="0" lvl="0" indent="0" algn="just" rtl="0">
              <a:spcBef>
                <a:spcPts val="0"/>
              </a:spcBef>
              <a:spcAft>
                <a:spcPts val="0"/>
              </a:spcAft>
              <a:buNone/>
            </a:pPr>
            <a:r>
              <a:rPr lang="en-GB" sz="2600">
                <a:solidFill>
                  <a:schemeClr val="dk1"/>
                </a:solidFill>
                <a:latin typeface="Comfortaa"/>
                <a:ea typeface="Comfortaa"/>
                <a:cs typeface="Comfortaa"/>
                <a:sym typeface="Comfortaa"/>
              </a:rPr>
              <a:t>Peki, </a:t>
            </a:r>
            <a:r>
              <a:rPr lang="en-GB" sz="2600" err="1">
                <a:solidFill>
                  <a:schemeClr val="dk1"/>
                </a:solidFill>
                <a:latin typeface="Comfortaa"/>
                <a:ea typeface="Comfortaa"/>
                <a:cs typeface="Comfortaa"/>
                <a:sym typeface="Comfortaa"/>
              </a:rPr>
              <a:t>bu</a:t>
            </a:r>
            <a:r>
              <a:rPr lang="en-GB" sz="2600">
                <a:solidFill>
                  <a:schemeClr val="dk1"/>
                </a:solidFill>
                <a:latin typeface="Comfortaa"/>
                <a:ea typeface="Comfortaa"/>
                <a:cs typeface="Comfortaa"/>
                <a:sym typeface="Comfortaa"/>
              </a:rPr>
              <a:t> </a:t>
            </a:r>
            <a:r>
              <a:rPr lang="en-GB" sz="2600" b="1">
                <a:solidFill>
                  <a:schemeClr val="dk1"/>
                </a:solidFill>
                <a:latin typeface="Comfortaa"/>
                <a:ea typeface="Comfortaa"/>
                <a:cs typeface="Comfortaa"/>
                <a:sym typeface="Comfortaa"/>
              </a:rPr>
              <a:t>yeni </a:t>
            </a:r>
            <a:r>
              <a:rPr lang="en-GB" sz="2600" b="1" err="1">
                <a:solidFill>
                  <a:schemeClr val="dk1"/>
                </a:solidFill>
                <a:latin typeface="Comfortaa"/>
                <a:ea typeface="Comfortaa"/>
                <a:cs typeface="Comfortaa"/>
                <a:sym typeface="Comfortaa"/>
              </a:rPr>
              <a:t>teknolojinin</a:t>
            </a:r>
            <a:r>
              <a:rPr lang="en-GB" sz="2600" b="1">
                <a:solidFill>
                  <a:schemeClr val="dk1"/>
                </a:solidFill>
                <a:latin typeface="Comfortaa"/>
                <a:ea typeface="Comfortaa"/>
                <a:cs typeface="Comfortaa"/>
                <a:sym typeface="Comfortaa"/>
              </a:rPr>
              <a:t> </a:t>
            </a:r>
            <a:r>
              <a:rPr lang="en-GB" sz="2600" b="1" err="1">
                <a:solidFill>
                  <a:schemeClr val="dk1"/>
                </a:solidFill>
                <a:latin typeface="Comfortaa"/>
                <a:ea typeface="Comfortaa"/>
                <a:cs typeface="Comfortaa"/>
                <a:sym typeface="Comfortaa"/>
              </a:rPr>
              <a:t>birinci</a:t>
            </a:r>
            <a:r>
              <a:rPr lang="en-GB" sz="2600">
                <a:solidFill>
                  <a:schemeClr val="dk1"/>
                </a:solidFill>
                <a:latin typeface="Comfortaa"/>
                <a:ea typeface="Comfortaa"/>
                <a:cs typeface="Comfortaa"/>
                <a:sym typeface="Comfortaa"/>
              </a:rPr>
              <a:t> </a:t>
            </a:r>
            <a:r>
              <a:rPr lang="en-GB" sz="2600" err="1">
                <a:solidFill>
                  <a:schemeClr val="dk1"/>
                </a:solidFill>
                <a:latin typeface="Comfortaa"/>
                <a:ea typeface="Comfortaa"/>
                <a:cs typeface="Comfortaa"/>
                <a:sym typeface="Comfortaa"/>
              </a:rPr>
              <a:t>ve</a:t>
            </a:r>
            <a:r>
              <a:rPr lang="en-GB" sz="2600">
                <a:solidFill>
                  <a:schemeClr val="dk1"/>
                </a:solidFill>
                <a:latin typeface="Comfortaa"/>
                <a:ea typeface="Comfortaa"/>
                <a:cs typeface="Comfortaa"/>
                <a:sym typeface="Comfortaa"/>
              </a:rPr>
              <a:t> </a:t>
            </a:r>
            <a:r>
              <a:rPr lang="en-GB" sz="2600" b="1" err="1">
                <a:solidFill>
                  <a:schemeClr val="dk1"/>
                </a:solidFill>
                <a:latin typeface="Comfortaa"/>
                <a:ea typeface="Comfortaa"/>
                <a:cs typeface="Comfortaa"/>
                <a:sym typeface="Comfortaa"/>
              </a:rPr>
              <a:t>ikinci</a:t>
            </a:r>
            <a:r>
              <a:rPr lang="en-GB" sz="2600" b="1">
                <a:solidFill>
                  <a:schemeClr val="dk1"/>
                </a:solidFill>
                <a:latin typeface="Comfortaa"/>
                <a:ea typeface="Comfortaa"/>
                <a:cs typeface="Comfortaa"/>
                <a:sym typeface="Comfortaa"/>
              </a:rPr>
              <a:t> </a:t>
            </a:r>
            <a:r>
              <a:rPr lang="en-GB" sz="2600" b="1" err="1">
                <a:solidFill>
                  <a:schemeClr val="dk1"/>
                </a:solidFill>
                <a:latin typeface="Comfortaa"/>
                <a:ea typeface="Comfortaa"/>
                <a:cs typeface="Comfortaa"/>
                <a:sym typeface="Comfortaa"/>
              </a:rPr>
              <a:t>dereceden</a:t>
            </a:r>
            <a:r>
              <a:rPr lang="en-GB" sz="2600" b="1">
                <a:solidFill>
                  <a:schemeClr val="dk1"/>
                </a:solidFill>
                <a:latin typeface="Comfortaa"/>
                <a:ea typeface="Comfortaa"/>
                <a:cs typeface="Comfortaa"/>
                <a:sym typeface="Comfortaa"/>
              </a:rPr>
              <a:t> </a:t>
            </a:r>
            <a:r>
              <a:rPr lang="en-GB" sz="2600" err="1">
                <a:solidFill>
                  <a:schemeClr val="dk1"/>
                </a:solidFill>
                <a:latin typeface="Comfortaa"/>
                <a:ea typeface="Comfortaa"/>
                <a:cs typeface="Comfortaa"/>
                <a:sym typeface="Comfortaa"/>
              </a:rPr>
              <a:t>etkileri</a:t>
            </a:r>
            <a:r>
              <a:rPr lang="en-GB" sz="2600">
                <a:solidFill>
                  <a:schemeClr val="dk1"/>
                </a:solidFill>
                <a:latin typeface="Comfortaa"/>
                <a:ea typeface="Comfortaa"/>
                <a:cs typeface="Comfortaa"/>
                <a:sym typeface="Comfortaa"/>
              </a:rPr>
              <a:t> </a:t>
            </a:r>
            <a:r>
              <a:rPr lang="en-GB" sz="2600" err="1">
                <a:solidFill>
                  <a:schemeClr val="dk1"/>
                </a:solidFill>
                <a:latin typeface="Comfortaa"/>
                <a:ea typeface="Comfortaa"/>
                <a:cs typeface="Comfortaa"/>
                <a:sym typeface="Comfortaa"/>
              </a:rPr>
              <a:t>nelerdir</a:t>
            </a:r>
            <a:r>
              <a:rPr lang="en-GB" sz="2600">
                <a:solidFill>
                  <a:schemeClr val="dk1"/>
                </a:solidFill>
                <a:latin typeface="Comfortaa"/>
                <a:ea typeface="Comfortaa"/>
                <a:cs typeface="Comfortaa"/>
                <a:sym typeface="Comfortaa"/>
              </a:rPr>
              <a:t>?</a:t>
            </a:r>
            <a:endParaRPr sz="2800">
              <a:latin typeface="Comfortaa"/>
              <a:ea typeface="Comfortaa"/>
              <a:cs typeface="Comfortaa"/>
              <a:sym typeface="Comfortaa"/>
            </a:endParaRPr>
          </a:p>
        </p:txBody>
      </p:sp>
      <p:sp>
        <p:nvSpPr>
          <p:cNvPr id="1735" name="Google Shape;1735;g2d06c9d4ea3_0_265"/>
          <p:cNvSpPr txBox="1"/>
          <p:nvPr/>
        </p:nvSpPr>
        <p:spPr>
          <a:xfrm>
            <a:off x="260475" y="2802025"/>
            <a:ext cx="11632500" cy="813300"/>
          </a:xfrm>
          <a:prstGeom prst="rect">
            <a:avLst/>
          </a:prstGeom>
          <a:noFill/>
          <a:ln>
            <a:noFill/>
          </a:ln>
        </p:spPr>
        <p:txBody>
          <a:bodyPr spcFirstLastPara="1" wrap="square" lIns="0" tIns="12700" rIns="0" bIns="0" anchor="t" anchorCtr="0">
            <a:spAutoFit/>
          </a:bodyPr>
          <a:lstStyle/>
          <a:p>
            <a:pPr marL="0" lvl="0" indent="0" algn="just" rtl="0">
              <a:spcBef>
                <a:spcPts val="0"/>
              </a:spcBef>
              <a:spcAft>
                <a:spcPts val="0"/>
              </a:spcAft>
              <a:buNone/>
            </a:pPr>
            <a:r>
              <a:rPr lang="en-GB" sz="2600">
                <a:solidFill>
                  <a:schemeClr val="dk1"/>
                </a:solidFill>
                <a:latin typeface="Comfortaa"/>
                <a:ea typeface="Comfortaa"/>
                <a:cs typeface="Comfortaa"/>
                <a:sym typeface="Comfortaa"/>
              </a:rPr>
              <a:t>Bu </a:t>
            </a:r>
            <a:r>
              <a:rPr lang="en-GB" sz="2600" err="1">
                <a:solidFill>
                  <a:schemeClr val="dk1"/>
                </a:solidFill>
                <a:latin typeface="Comfortaa"/>
                <a:ea typeface="Comfortaa"/>
                <a:cs typeface="Comfortaa"/>
                <a:sym typeface="Comfortaa"/>
              </a:rPr>
              <a:t>teknoloji</a:t>
            </a:r>
            <a:r>
              <a:rPr lang="en-GB" sz="2600">
                <a:solidFill>
                  <a:schemeClr val="dk1"/>
                </a:solidFill>
                <a:latin typeface="Comfortaa"/>
                <a:ea typeface="Comfortaa"/>
                <a:cs typeface="Comfortaa"/>
                <a:sym typeface="Comfortaa"/>
              </a:rPr>
              <a:t> </a:t>
            </a:r>
            <a:r>
              <a:rPr lang="en-GB" sz="2600" err="1">
                <a:solidFill>
                  <a:schemeClr val="dk1"/>
                </a:solidFill>
                <a:latin typeface="Comfortaa"/>
                <a:ea typeface="Comfortaa"/>
                <a:cs typeface="Comfortaa"/>
                <a:sym typeface="Comfortaa"/>
              </a:rPr>
              <a:t>insanlar</a:t>
            </a:r>
            <a:r>
              <a:rPr lang="en-GB" sz="2600">
                <a:solidFill>
                  <a:schemeClr val="dk1"/>
                </a:solidFill>
                <a:latin typeface="Comfortaa"/>
                <a:ea typeface="Comfortaa"/>
                <a:cs typeface="Comfortaa"/>
                <a:sym typeface="Comfortaa"/>
              </a:rPr>
              <a:t> </a:t>
            </a:r>
            <a:r>
              <a:rPr lang="en-GB" sz="2600" err="1">
                <a:solidFill>
                  <a:schemeClr val="dk1"/>
                </a:solidFill>
                <a:latin typeface="Comfortaa"/>
                <a:ea typeface="Comfortaa"/>
                <a:cs typeface="Comfortaa"/>
                <a:sym typeface="Comfortaa"/>
              </a:rPr>
              <a:t>tarafından</a:t>
            </a:r>
            <a:r>
              <a:rPr lang="en-GB" sz="2600">
                <a:solidFill>
                  <a:schemeClr val="dk1"/>
                </a:solidFill>
                <a:latin typeface="Comfortaa"/>
                <a:ea typeface="Comfortaa"/>
                <a:cs typeface="Comfortaa"/>
                <a:sym typeface="Comfortaa"/>
              </a:rPr>
              <a:t> </a:t>
            </a:r>
            <a:r>
              <a:rPr lang="en-GB" sz="2600" b="1" err="1">
                <a:solidFill>
                  <a:schemeClr val="dk1"/>
                </a:solidFill>
                <a:latin typeface="Comfortaa"/>
                <a:ea typeface="Comfortaa"/>
                <a:cs typeface="Comfortaa"/>
                <a:sym typeface="Comfortaa"/>
              </a:rPr>
              <a:t>nasıl</a:t>
            </a:r>
            <a:r>
              <a:rPr lang="en-GB" sz="2600" b="1">
                <a:solidFill>
                  <a:schemeClr val="dk1"/>
                </a:solidFill>
                <a:latin typeface="Comfortaa"/>
                <a:ea typeface="Comfortaa"/>
                <a:cs typeface="Comfortaa"/>
                <a:sym typeface="Comfortaa"/>
              </a:rPr>
              <a:t> </a:t>
            </a:r>
            <a:r>
              <a:rPr lang="en-GB" sz="2600" b="1" err="1">
                <a:solidFill>
                  <a:schemeClr val="dk1"/>
                </a:solidFill>
                <a:latin typeface="Comfortaa"/>
                <a:ea typeface="Comfortaa"/>
                <a:cs typeface="Comfortaa"/>
                <a:sym typeface="Comfortaa"/>
              </a:rPr>
              <a:t>kullanılabilir</a:t>
            </a:r>
            <a:r>
              <a:rPr lang="en-GB" sz="2600">
                <a:solidFill>
                  <a:schemeClr val="dk1"/>
                </a:solidFill>
                <a:latin typeface="Comfortaa"/>
                <a:ea typeface="Comfortaa"/>
                <a:cs typeface="Comfortaa"/>
                <a:sym typeface="Comfortaa"/>
              </a:rPr>
              <a:t>? </a:t>
            </a:r>
            <a:r>
              <a:rPr lang="en-GB" sz="2600" b="1" err="1">
                <a:solidFill>
                  <a:schemeClr val="dk1"/>
                </a:solidFill>
                <a:latin typeface="Comfortaa"/>
                <a:ea typeface="Comfortaa"/>
                <a:cs typeface="Comfortaa"/>
                <a:sym typeface="Comfortaa"/>
              </a:rPr>
              <a:t>Kullanım</a:t>
            </a:r>
            <a:r>
              <a:rPr lang="en-GB" sz="2600" b="1">
                <a:solidFill>
                  <a:schemeClr val="dk1"/>
                </a:solidFill>
                <a:latin typeface="Comfortaa"/>
                <a:ea typeface="Comfortaa"/>
                <a:cs typeface="Comfortaa"/>
                <a:sym typeface="Comfortaa"/>
              </a:rPr>
              <a:t> </a:t>
            </a:r>
            <a:r>
              <a:rPr lang="en-GB" sz="2600" b="1" err="1">
                <a:solidFill>
                  <a:schemeClr val="dk1"/>
                </a:solidFill>
                <a:latin typeface="Comfortaa"/>
                <a:ea typeface="Comfortaa"/>
                <a:cs typeface="Comfortaa"/>
                <a:sym typeface="Comfortaa"/>
              </a:rPr>
              <a:t>alanları</a:t>
            </a:r>
            <a:r>
              <a:rPr lang="en-GB" sz="2600">
                <a:solidFill>
                  <a:schemeClr val="dk1"/>
                </a:solidFill>
                <a:latin typeface="Comfortaa"/>
                <a:ea typeface="Comfortaa"/>
                <a:cs typeface="Comfortaa"/>
                <a:sym typeface="Comfortaa"/>
              </a:rPr>
              <a:t> </a:t>
            </a:r>
            <a:r>
              <a:rPr lang="en-GB" sz="2600" err="1">
                <a:solidFill>
                  <a:schemeClr val="dk1"/>
                </a:solidFill>
                <a:latin typeface="Comfortaa"/>
                <a:ea typeface="Comfortaa"/>
                <a:cs typeface="Comfortaa"/>
                <a:sym typeface="Comfortaa"/>
              </a:rPr>
              <a:t>nelerdir</a:t>
            </a:r>
            <a:r>
              <a:rPr lang="en-GB" sz="2600">
                <a:solidFill>
                  <a:schemeClr val="dk1"/>
                </a:solidFill>
                <a:latin typeface="Comfortaa"/>
                <a:ea typeface="Comfortaa"/>
                <a:cs typeface="Comfortaa"/>
                <a:sym typeface="Comfortaa"/>
              </a:rPr>
              <a:t>?</a:t>
            </a:r>
            <a:endParaRPr lang="en-GB" sz="2800">
              <a:latin typeface="Comfortaa"/>
              <a:ea typeface="Comfortaa"/>
              <a:cs typeface="Comfortaa"/>
              <a:sym typeface="Comfortaa"/>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740"/>
        <p:cNvGrpSpPr/>
        <p:nvPr/>
      </p:nvGrpSpPr>
      <p:grpSpPr>
        <a:xfrm>
          <a:off x="0" y="0"/>
          <a:ext cx="0" cy="0"/>
          <a:chOff x="0" y="0"/>
          <a:chExt cx="0" cy="0"/>
        </a:xfrm>
      </p:grpSpPr>
      <p:sp>
        <p:nvSpPr>
          <p:cNvPr id="1741" name="Google Shape;1741;g2d06c9d4ea3_0_142"/>
          <p:cNvSpPr/>
          <p:nvPr/>
        </p:nvSpPr>
        <p:spPr>
          <a:xfrm>
            <a:off x="50" y="1455625"/>
            <a:ext cx="12192000" cy="3380100"/>
          </a:xfrm>
          <a:prstGeom prst="rect">
            <a:avLst/>
          </a:prstGeom>
          <a:solidFill>
            <a:schemeClr val="lt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742" name="Google Shape;1742;g2d06c9d4ea3_0_142"/>
          <p:cNvSpPr txBox="1"/>
          <p:nvPr/>
        </p:nvSpPr>
        <p:spPr>
          <a:xfrm>
            <a:off x="279750" y="2739025"/>
            <a:ext cx="11632500" cy="628500"/>
          </a:xfrm>
          <a:prstGeom prst="rect">
            <a:avLst/>
          </a:prstGeom>
          <a:noFill/>
          <a:ln>
            <a:noFill/>
          </a:ln>
        </p:spPr>
        <p:txBody>
          <a:bodyPr spcFirstLastPara="1" wrap="square" lIns="0" tIns="12700" rIns="0" bIns="0" anchor="t" anchorCtr="0">
            <a:spAutoFit/>
          </a:bodyPr>
          <a:lstStyle/>
          <a:p>
            <a:pPr marL="0" lvl="0" indent="0" algn="ctr" rtl="0">
              <a:spcBef>
                <a:spcPts val="0"/>
              </a:spcBef>
              <a:spcAft>
                <a:spcPts val="0"/>
              </a:spcAft>
              <a:buNone/>
            </a:pPr>
            <a:r>
              <a:rPr lang="en-GB" sz="4000" b="1">
                <a:solidFill>
                  <a:schemeClr val="dk1"/>
                </a:solidFill>
                <a:latin typeface="Comfortaa"/>
                <a:ea typeface="Comfortaa"/>
                <a:cs typeface="Comfortaa"/>
                <a:sym typeface="Comfortaa"/>
              </a:rPr>
              <a:t>HAYDİ TARTIŞALIM!</a:t>
            </a:r>
            <a:endParaRPr sz="4200" b="1">
              <a:latin typeface="Comfortaa"/>
              <a:ea typeface="Comfortaa"/>
              <a:cs typeface="Comfortaa"/>
              <a:sym typeface="Comfortaa"/>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1747"/>
        <p:cNvGrpSpPr/>
        <p:nvPr/>
      </p:nvGrpSpPr>
      <p:grpSpPr>
        <a:xfrm>
          <a:off x="0" y="0"/>
          <a:ext cx="0" cy="0"/>
          <a:chOff x="0" y="0"/>
          <a:chExt cx="0" cy="0"/>
        </a:xfrm>
      </p:grpSpPr>
      <p:sp>
        <p:nvSpPr>
          <p:cNvPr id="1748" name="Google Shape;1748;p3"/>
          <p:cNvSpPr txBox="1">
            <a:spLocks noGrp="1"/>
          </p:cNvSpPr>
          <p:nvPr>
            <p:ph type="ctrTitle"/>
          </p:nvPr>
        </p:nvSpPr>
        <p:spPr>
          <a:xfrm>
            <a:off x="1480457" y="1844675"/>
            <a:ext cx="9231086" cy="1909763"/>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4000"/>
              <a:buFont typeface="Open Sans"/>
              <a:buNone/>
            </a:pPr>
            <a:r>
              <a:rPr lang="en-GB" sz="4000" b="1" err="1">
                <a:latin typeface="Open Sans"/>
                <a:ea typeface="Open Sans"/>
                <a:cs typeface="Open Sans"/>
                <a:sym typeface="Open Sans"/>
              </a:rPr>
              <a:t>Gösterdiğiniz</a:t>
            </a:r>
            <a:r>
              <a:rPr lang="en-GB" sz="4000" b="1">
                <a:latin typeface="Open Sans"/>
                <a:ea typeface="Open Sans"/>
                <a:cs typeface="Open Sans"/>
                <a:sym typeface="Open Sans"/>
              </a:rPr>
              <a:t> </a:t>
            </a:r>
            <a:r>
              <a:rPr lang="en-GB" sz="4000" b="1" err="1">
                <a:latin typeface="Open Sans"/>
                <a:ea typeface="Open Sans"/>
                <a:cs typeface="Open Sans"/>
                <a:sym typeface="Open Sans"/>
              </a:rPr>
              <a:t>İlgi</a:t>
            </a:r>
            <a:r>
              <a:rPr lang="en-GB" sz="4000" b="1">
                <a:latin typeface="Open Sans"/>
                <a:ea typeface="Open Sans"/>
                <a:cs typeface="Open Sans"/>
                <a:sym typeface="Open Sans"/>
              </a:rPr>
              <a:t> </a:t>
            </a:r>
            <a:r>
              <a:rPr lang="en-GB" sz="4000" b="1" err="1">
                <a:latin typeface="Open Sans"/>
                <a:ea typeface="Open Sans"/>
                <a:cs typeface="Open Sans"/>
                <a:sym typeface="Open Sans"/>
              </a:rPr>
              <a:t>ve</a:t>
            </a:r>
            <a:r>
              <a:rPr lang="en-GB" sz="4000" b="1">
                <a:latin typeface="Open Sans"/>
                <a:ea typeface="Open Sans"/>
                <a:cs typeface="Open Sans"/>
                <a:sym typeface="Open Sans"/>
              </a:rPr>
              <a:t> </a:t>
            </a:r>
            <a:r>
              <a:rPr lang="en-GB" sz="4000" b="1" err="1">
                <a:latin typeface="Open Sans"/>
                <a:ea typeface="Open Sans"/>
                <a:cs typeface="Open Sans"/>
                <a:sym typeface="Open Sans"/>
              </a:rPr>
              <a:t>Dikkat</a:t>
            </a:r>
            <a:r>
              <a:rPr lang="en-GB" sz="4000" b="1">
                <a:latin typeface="Open Sans"/>
                <a:ea typeface="Open Sans"/>
                <a:cs typeface="Open Sans"/>
                <a:sym typeface="Open Sans"/>
              </a:rPr>
              <a:t> </a:t>
            </a:r>
            <a:r>
              <a:rPr lang="en-GB" sz="4000" b="1" err="1">
                <a:latin typeface="Open Sans"/>
                <a:ea typeface="Open Sans"/>
                <a:cs typeface="Open Sans"/>
                <a:sym typeface="Open Sans"/>
              </a:rPr>
              <a:t>İçin</a:t>
            </a:r>
            <a:r>
              <a:rPr lang="en-GB" sz="4000" b="1">
                <a:latin typeface="Open Sans"/>
                <a:ea typeface="Open Sans"/>
                <a:cs typeface="Open Sans"/>
                <a:sym typeface="Open Sans"/>
              </a:rPr>
              <a:t> </a:t>
            </a:r>
            <a:r>
              <a:rPr lang="en-GB" sz="4000" b="1" err="1">
                <a:latin typeface="Open Sans"/>
                <a:ea typeface="Open Sans"/>
                <a:cs typeface="Open Sans"/>
                <a:sym typeface="Open Sans"/>
              </a:rPr>
              <a:t>Teşekkür</a:t>
            </a:r>
            <a:r>
              <a:rPr lang="en-GB" sz="4000" b="1">
                <a:latin typeface="Open Sans"/>
                <a:ea typeface="Open Sans"/>
                <a:cs typeface="Open Sans"/>
                <a:sym typeface="Open Sans"/>
              </a:rPr>
              <a:t> </a:t>
            </a:r>
            <a:r>
              <a:rPr lang="en-GB" sz="4000" b="1" err="1">
                <a:latin typeface="Open Sans"/>
                <a:ea typeface="Open Sans"/>
                <a:cs typeface="Open Sans"/>
                <a:sym typeface="Open Sans"/>
              </a:rPr>
              <a:t>Ederiz</a:t>
            </a:r>
            <a:r>
              <a:rPr lang="en-GB" sz="4000" b="1">
                <a:latin typeface="Open Sans"/>
                <a:ea typeface="Open Sans"/>
                <a:cs typeface="Open Sans"/>
                <a:sym typeface="Open Sans"/>
              </a:rPr>
              <a:t>!</a:t>
            </a:r>
            <a:endParaRPr sz="4000" b="1">
              <a:latin typeface="Open Sans"/>
              <a:ea typeface="Open Sans"/>
              <a:cs typeface="Open Sans"/>
              <a:sym typeface="Open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grpSp>
        <p:nvGrpSpPr>
          <p:cNvPr id="387" name="Google Shape;387;g2cff6335890_4_270"/>
          <p:cNvGrpSpPr/>
          <p:nvPr/>
        </p:nvGrpSpPr>
        <p:grpSpPr>
          <a:xfrm>
            <a:off x="3270488" y="113918"/>
            <a:ext cx="3809858" cy="2681536"/>
            <a:chOff x="3270491" y="605028"/>
            <a:chExt cx="3112019" cy="2190368"/>
          </a:xfrm>
        </p:grpSpPr>
        <p:pic>
          <p:nvPicPr>
            <p:cNvPr id="388" name="Google Shape;388;g2cff6335890_4_270"/>
            <p:cNvPicPr preferRelativeResize="0"/>
            <p:nvPr/>
          </p:nvPicPr>
          <p:blipFill rotWithShape="1">
            <a:blip r:embed="rId3">
              <a:alphaModFix/>
            </a:blip>
            <a:srcRect/>
            <a:stretch/>
          </p:blipFill>
          <p:spPr>
            <a:xfrm>
              <a:off x="3628643" y="605028"/>
              <a:ext cx="2753867" cy="1437131"/>
            </a:xfrm>
            <a:prstGeom prst="rect">
              <a:avLst/>
            </a:prstGeom>
            <a:noFill/>
            <a:ln>
              <a:noFill/>
            </a:ln>
          </p:spPr>
        </p:pic>
        <p:sp>
          <p:nvSpPr>
            <p:cNvPr id="389" name="Google Shape;389;g2cff6335890_4_270"/>
            <p:cNvSpPr/>
            <p:nvPr/>
          </p:nvSpPr>
          <p:spPr>
            <a:xfrm>
              <a:off x="3270491" y="1109471"/>
              <a:ext cx="1588135" cy="1685925"/>
            </a:xfrm>
            <a:custGeom>
              <a:avLst/>
              <a:gdLst/>
              <a:ahLst/>
              <a:cxnLst/>
              <a:rect l="l" t="t" r="r" b="b"/>
              <a:pathLst>
                <a:path w="1588135" h="1685925" extrusionOk="0">
                  <a:moveTo>
                    <a:pt x="1588020" y="1635252"/>
                  </a:moveTo>
                  <a:lnTo>
                    <a:pt x="1580299" y="1630680"/>
                  </a:lnTo>
                  <a:lnTo>
                    <a:pt x="1505724" y="1586484"/>
                  </a:lnTo>
                  <a:lnTo>
                    <a:pt x="1502676" y="1584960"/>
                  </a:lnTo>
                  <a:lnTo>
                    <a:pt x="1499628" y="1586484"/>
                  </a:lnTo>
                  <a:lnTo>
                    <a:pt x="1498104" y="1588008"/>
                  </a:lnTo>
                  <a:lnTo>
                    <a:pt x="1498104" y="1594104"/>
                  </a:lnTo>
                  <a:lnTo>
                    <a:pt x="1501152" y="1595628"/>
                  </a:lnTo>
                  <a:lnTo>
                    <a:pt x="1561553" y="1630680"/>
                  </a:lnTo>
                  <a:lnTo>
                    <a:pt x="54864" y="1630680"/>
                  </a:lnTo>
                  <a:lnTo>
                    <a:pt x="54864" y="27965"/>
                  </a:lnTo>
                  <a:lnTo>
                    <a:pt x="89916" y="88392"/>
                  </a:lnTo>
                  <a:lnTo>
                    <a:pt x="91440" y="91440"/>
                  </a:lnTo>
                  <a:lnTo>
                    <a:pt x="94488" y="91440"/>
                  </a:lnTo>
                  <a:lnTo>
                    <a:pt x="97536" y="89916"/>
                  </a:lnTo>
                  <a:lnTo>
                    <a:pt x="99060" y="88392"/>
                  </a:lnTo>
                  <a:lnTo>
                    <a:pt x="100584" y="85344"/>
                  </a:lnTo>
                  <a:lnTo>
                    <a:pt x="99060" y="83820"/>
                  </a:lnTo>
                  <a:lnTo>
                    <a:pt x="55613" y="9144"/>
                  </a:lnTo>
                  <a:lnTo>
                    <a:pt x="50292" y="0"/>
                  </a:lnTo>
                  <a:lnTo>
                    <a:pt x="1524" y="83820"/>
                  </a:lnTo>
                  <a:lnTo>
                    <a:pt x="0" y="85344"/>
                  </a:lnTo>
                  <a:lnTo>
                    <a:pt x="1524" y="88392"/>
                  </a:lnTo>
                  <a:lnTo>
                    <a:pt x="3048" y="89916"/>
                  </a:lnTo>
                  <a:lnTo>
                    <a:pt x="6096" y="91440"/>
                  </a:lnTo>
                  <a:lnTo>
                    <a:pt x="9144" y="91440"/>
                  </a:lnTo>
                  <a:lnTo>
                    <a:pt x="10668" y="88392"/>
                  </a:lnTo>
                  <a:lnTo>
                    <a:pt x="45720" y="27965"/>
                  </a:lnTo>
                  <a:lnTo>
                    <a:pt x="45720" y="1635252"/>
                  </a:lnTo>
                  <a:lnTo>
                    <a:pt x="50304" y="1635252"/>
                  </a:lnTo>
                  <a:lnTo>
                    <a:pt x="50304" y="1639824"/>
                  </a:lnTo>
                  <a:lnTo>
                    <a:pt x="1562112" y="1639824"/>
                  </a:lnTo>
                  <a:lnTo>
                    <a:pt x="1501152" y="1676400"/>
                  </a:lnTo>
                  <a:lnTo>
                    <a:pt x="1498104" y="1676400"/>
                  </a:lnTo>
                  <a:lnTo>
                    <a:pt x="1498104" y="1682496"/>
                  </a:lnTo>
                  <a:lnTo>
                    <a:pt x="1499628" y="1684020"/>
                  </a:lnTo>
                  <a:lnTo>
                    <a:pt x="1502676" y="1685544"/>
                  </a:lnTo>
                  <a:lnTo>
                    <a:pt x="1505724" y="1684020"/>
                  </a:lnTo>
                  <a:lnTo>
                    <a:pt x="1580299" y="1639824"/>
                  </a:lnTo>
                  <a:lnTo>
                    <a:pt x="1588020" y="1635252"/>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0" name="Google Shape;390;g2cff6335890_4_270"/>
            <p:cNvSpPr/>
            <p:nvPr/>
          </p:nvSpPr>
          <p:spPr>
            <a:xfrm>
              <a:off x="3502151" y="1606295"/>
              <a:ext cx="1088390" cy="923925"/>
            </a:xfrm>
            <a:custGeom>
              <a:avLst/>
              <a:gdLst/>
              <a:ahLst/>
              <a:cxnLst/>
              <a:rect l="l" t="t" r="r" b="b"/>
              <a:pathLst>
                <a:path w="1088389" h="923925" extrusionOk="0">
                  <a:moveTo>
                    <a:pt x="993648" y="73152"/>
                  </a:moveTo>
                  <a:lnTo>
                    <a:pt x="986028" y="70104"/>
                  </a:lnTo>
                  <a:lnTo>
                    <a:pt x="979932" y="57912"/>
                  </a:lnTo>
                  <a:lnTo>
                    <a:pt x="982980" y="50292"/>
                  </a:lnTo>
                  <a:lnTo>
                    <a:pt x="989076" y="47244"/>
                  </a:lnTo>
                  <a:lnTo>
                    <a:pt x="1088136" y="0"/>
                  </a:lnTo>
                  <a:lnTo>
                    <a:pt x="1087183" y="13716"/>
                  </a:lnTo>
                  <a:lnTo>
                    <a:pt x="1063752" y="13716"/>
                  </a:lnTo>
                  <a:lnTo>
                    <a:pt x="1057656" y="22860"/>
                  </a:lnTo>
                  <a:lnTo>
                    <a:pt x="1046988" y="38100"/>
                  </a:lnTo>
                  <a:lnTo>
                    <a:pt x="1038469" y="51485"/>
                  </a:lnTo>
                  <a:lnTo>
                    <a:pt x="999744" y="70104"/>
                  </a:lnTo>
                  <a:lnTo>
                    <a:pt x="993648" y="73152"/>
                  </a:lnTo>
                  <a:close/>
                </a:path>
                <a:path w="1088389" h="923925" extrusionOk="0">
                  <a:moveTo>
                    <a:pt x="1038469" y="51485"/>
                  </a:moveTo>
                  <a:lnTo>
                    <a:pt x="1046988" y="38100"/>
                  </a:lnTo>
                  <a:lnTo>
                    <a:pt x="1057656" y="22860"/>
                  </a:lnTo>
                  <a:lnTo>
                    <a:pt x="1063752" y="13716"/>
                  </a:lnTo>
                  <a:lnTo>
                    <a:pt x="1073234" y="19812"/>
                  </a:lnTo>
                  <a:lnTo>
                    <a:pt x="1062228" y="19812"/>
                  </a:lnTo>
                  <a:lnTo>
                    <a:pt x="1060783" y="40758"/>
                  </a:lnTo>
                  <a:lnTo>
                    <a:pt x="1038469" y="51485"/>
                  </a:lnTo>
                  <a:close/>
                </a:path>
                <a:path w="1088389" h="923925" extrusionOk="0">
                  <a:moveTo>
                    <a:pt x="1074420" y="121920"/>
                  </a:moveTo>
                  <a:lnTo>
                    <a:pt x="1066800" y="120395"/>
                  </a:lnTo>
                  <a:lnTo>
                    <a:pt x="1060704" y="120395"/>
                  </a:lnTo>
                  <a:lnTo>
                    <a:pt x="1054607" y="114300"/>
                  </a:lnTo>
                  <a:lnTo>
                    <a:pt x="1056132" y="108204"/>
                  </a:lnTo>
                  <a:lnTo>
                    <a:pt x="1059011" y="66449"/>
                  </a:lnTo>
                  <a:lnTo>
                    <a:pt x="1068324" y="51816"/>
                  </a:lnTo>
                  <a:lnTo>
                    <a:pt x="1078992" y="36576"/>
                  </a:lnTo>
                  <a:lnTo>
                    <a:pt x="1085088" y="27432"/>
                  </a:lnTo>
                  <a:lnTo>
                    <a:pt x="1063752" y="13716"/>
                  </a:lnTo>
                  <a:lnTo>
                    <a:pt x="1087183" y="13716"/>
                  </a:lnTo>
                  <a:lnTo>
                    <a:pt x="1080621" y="108204"/>
                  </a:lnTo>
                  <a:lnTo>
                    <a:pt x="1080516" y="115824"/>
                  </a:lnTo>
                  <a:lnTo>
                    <a:pt x="1074420" y="121920"/>
                  </a:lnTo>
                  <a:close/>
                </a:path>
                <a:path w="1088389" h="923925" extrusionOk="0">
                  <a:moveTo>
                    <a:pt x="1060783" y="40758"/>
                  </a:moveTo>
                  <a:lnTo>
                    <a:pt x="1062228" y="19812"/>
                  </a:lnTo>
                  <a:lnTo>
                    <a:pt x="1078992" y="32004"/>
                  </a:lnTo>
                  <a:lnTo>
                    <a:pt x="1060783" y="40758"/>
                  </a:lnTo>
                  <a:close/>
                </a:path>
                <a:path w="1088389" h="923925" extrusionOk="0">
                  <a:moveTo>
                    <a:pt x="1059011" y="66449"/>
                  </a:moveTo>
                  <a:lnTo>
                    <a:pt x="1060783" y="40758"/>
                  </a:lnTo>
                  <a:lnTo>
                    <a:pt x="1078992" y="32004"/>
                  </a:lnTo>
                  <a:lnTo>
                    <a:pt x="1062228" y="19812"/>
                  </a:lnTo>
                  <a:lnTo>
                    <a:pt x="1073234" y="19812"/>
                  </a:lnTo>
                  <a:lnTo>
                    <a:pt x="1085088" y="27432"/>
                  </a:lnTo>
                  <a:lnTo>
                    <a:pt x="1078992" y="36576"/>
                  </a:lnTo>
                  <a:lnTo>
                    <a:pt x="1068324" y="51816"/>
                  </a:lnTo>
                  <a:lnTo>
                    <a:pt x="1059011" y="66449"/>
                  </a:lnTo>
                  <a:close/>
                </a:path>
                <a:path w="1088389" h="923925" extrusionOk="0">
                  <a:moveTo>
                    <a:pt x="100076" y="900684"/>
                  </a:moveTo>
                  <a:lnTo>
                    <a:pt x="25908" y="900684"/>
                  </a:lnTo>
                  <a:lnTo>
                    <a:pt x="25908" y="897636"/>
                  </a:lnTo>
                  <a:lnTo>
                    <a:pt x="30480" y="897636"/>
                  </a:lnTo>
                  <a:lnTo>
                    <a:pt x="38100" y="896112"/>
                  </a:lnTo>
                  <a:lnTo>
                    <a:pt x="47244" y="894588"/>
                  </a:lnTo>
                  <a:lnTo>
                    <a:pt x="57912" y="890016"/>
                  </a:lnTo>
                  <a:lnTo>
                    <a:pt x="71628" y="885444"/>
                  </a:lnTo>
                  <a:lnTo>
                    <a:pt x="86868" y="879348"/>
                  </a:lnTo>
                  <a:lnTo>
                    <a:pt x="105156" y="870204"/>
                  </a:lnTo>
                  <a:lnTo>
                    <a:pt x="126492" y="861060"/>
                  </a:lnTo>
                  <a:lnTo>
                    <a:pt x="150876" y="848868"/>
                  </a:lnTo>
                  <a:lnTo>
                    <a:pt x="178308" y="836676"/>
                  </a:lnTo>
                  <a:lnTo>
                    <a:pt x="208788" y="824484"/>
                  </a:lnTo>
                  <a:lnTo>
                    <a:pt x="312420" y="777240"/>
                  </a:lnTo>
                  <a:lnTo>
                    <a:pt x="348995" y="758952"/>
                  </a:lnTo>
                  <a:lnTo>
                    <a:pt x="385571" y="739140"/>
                  </a:lnTo>
                  <a:lnTo>
                    <a:pt x="423671" y="719328"/>
                  </a:lnTo>
                  <a:lnTo>
                    <a:pt x="460248" y="697992"/>
                  </a:lnTo>
                  <a:lnTo>
                    <a:pt x="498348" y="675132"/>
                  </a:lnTo>
                  <a:lnTo>
                    <a:pt x="534924" y="652272"/>
                  </a:lnTo>
                  <a:lnTo>
                    <a:pt x="568452" y="626364"/>
                  </a:lnTo>
                  <a:lnTo>
                    <a:pt x="601980" y="601980"/>
                  </a:lnTo>
                  <a:lnTo>
                    <a:pt x="618744" y="588264"/>
                  </a:lnTo>
                  <a:lnTo>
                    <a:pt x="649224" y="560832"/>
                  </a:lnTo>
                  <a:lnTo>
                    <a:pt x="662940" y="545592"/>
                  </a:lnTo>
                  <a:lnTo>
                    <a:pt x="679704" y="530352"/>
                  </a:lnTo>
                  <a:lnTo>
                    <a:pt x="710184" y="498348"/>
                  </a:lnTo>
                  <a:lnTo>
                    <a:pt x="755904" y="443484"/>
                  </a:lnTo>
                  <a:lnTo>
                    <a:pt x="816863" y="367284"/>
                  </a:lnTo>
                  <a:lnTo>
                    <a:pt x="847344" y="326136"/>
                  </a:lnTo>
                  <a:lnTo>
                    <a:pt x="877824" y="286512"/>
                  </a:lnTo>
                  <a:lnTo>
                    <a:pt x="906780" y="245364"/>
                  </a:lnTo>
                  <a:lnTo>
                    <a:pt x="934211" y="204216"/>
                  </a:lnTo>
                  <a:lnTo>
                    <a:pt x="961644" y="164592"/>
                  </a:lnTo>
                  <a:lnTo>
                    <a:pt x="987552" y="126492"/>
                  </a:lnTo>
                  <a:lnTo>
                    <a:pt x="1024128" y="71628"/>
                  </a:lnTo>
                  <a:lnTo>
                    <a:pt x="1036320" y="54864"/>
                  </a:lnTo>
                  <a:lnTo>
                    <a:pt x="1038469" y="51485"/>
                  </a:lnTo>
                  <a:lnTo>
                    <a:pt x="1060783" y="40758"/>
                  </a:lnTo>
                  <a:lnTo>
                    <a:pt x="1059011" y="66449"/>
                  </a:lnTo>
                  <a:lnTo>
                    <a:pt x="1057656" y="68580"/>
                  </a:lnTo>
                  <a:lnTo>
                    <a:pt x="1045464" y="86868"/>
                  </a:lnTo>
                  <a:lnTo>
                    <a:pt x="1033272" y="103632"/>
                  </a:lnTo>
                  <a:lnTo>
                    <a:pt x="1008888" y="141732"/>
                  </a:lnTo>
                  <a:lnTo>
                    <a:pt x="982980" y="179832"/>
                  </a:lnTo>
                  <a:lnTo>
                    <a:pt x="955548" y="219456"/>
                  </a:lnTo>
                  <a:lnTo>
                    <a:pt x="926592" y="260604"/>
                  </a:lnTo>
                  <a:lnTo>
                    <a:pt x="897636" y="300228"/>
                  </a:lnTo>
                  <a:lnTo>
                    <a:pt x="868680" y="341376"/>
                  </a:lnTo>
                  <a:lnTo>
                    <a:pt x="838200" y="382524"/>
                  </a:lnTo>
                  <a:lnTo>
                    <a:pt x="806196" y="422148"/>
                  </a:lnTo>
                  <a:lnTo>
                    <a:pt x="775716" y="460248"/>
                  </a:lnTo>
                  <a:lnTo>
                    <a:pt x="743711" y="496824"/>
                  </a:lnTo>
                  <a:lnTo>
                    <a:pt x="728472" y="515112"/>
                  </a:lnTo>
                  <a:lnTo>
                    <a:pt x="713232" y="531876"/>
                  </a:lnTo>
                  <a:lnTo>
                    <a:pt x="650748" y="594360"/>
                  </a:lnTo>
                  <a:lnTo>
                    <a:pt x="617219" y="621792"/>
                  </a:lnTo>
                  <a:lnTo>
                    <a:pt x="583692" y="647700"/>
                  </a:lnTo>
                  <a:lnTo>
                    <a:pt x="548640" y="673608"/>
                  </a:lnTo>
                  <a:lnTo>
                    <a:pt x="510540" y="696468"/>
                  </a:lnTo>
                  <a:lnTo>
                    <a:pt x="473964" y="719328"/>
                  </a:lnTo>
                  <a:lnTo>
                    <a:pt x="397764" y="762000"/>
                  </a:lnTo>
                  <a:lnTo>
                    <a:pt x="359664" y="781812"/>
                  </a:lnTo>
                  <a:lnTo>
                    <a:pt x="323088" y="800100"/>
                  </a:lnTo>
                  <a:lnTo>
                    <a:pt x="286512" y="816864"/>
                  </a:lnTo>
                  <a:lnTo>
                    <a:pt x="251460" y="832104"/>
                  </a:lnTo>
                  <a:lnTo>
                    <a:pt x="219456" y="847344"/>
                  </a:lnTo>
                  <a:lnTo>
                    <a:pt x="204215" y="853440"/>
                  </a:lnTo>
                  <a:lnTo>
                    <a:pt x="188975" y="861060"/>
                  </a:lnTo>
                  <a:lnTo>
                    <a:pt x="161544" y="873252"/>
                  </a:lnTo>
                  <a:lnTo>
                    <a:pt x="149352" y="877824"/>
                  </a:lnTo>
                  <a:lnTo>
                    <a:pt x="137160" y="883920"/>
                  </a:lnTo>
                  <a:lnTo>
                    <a:pt x="105156" y="897636"/>
                  </a:lnTo>
                  <a:lnTo>
                    <a:pt x="100076" y="900684"/>
                  </a:lnTo>
                  <a:close/>
                </a:path>
                <a:path w="1088389" h="923925" extrusionOk="0">
                  <a:moveTo>
                    <a:pt x="35052" y="923544"/>
                  </a:moveTo>
                  <a:lnTo>
                    <a:pt x="24384" y="923544"/>
                  </a:lnTo>
                  <a:lnTo>
                    <a:pt x="19812" y="922020"/>
                  </a:lnTo>
                  <a:lnTo>
                    <a:pt x="16764" y="922020"/>
                  </a:lnTo>
                  <a:lnTo>
                    <a:pt x="12192" y="920496"/>
                  </a:lnTo>
                  <a:lnTo>
                    <a:pt x="12192" y="918972"/>
                  </a:lnTo>
                  <a:lnTo>
                    <a:pt x="10668" y="918972"/>
                  </a:lnTo>
                  <a:lnTo>
                    <a:pt x="9144" y="917448"/>
                  </a:lnTo>
                  <a:lnTo>
                    <a:pt x="6096" y="915924"/>
                  </a:lnTo>
                  <a:lnTo>
                    <a:pt x="6096" y="914400"/>
                  </a:lnTo>
                  <a:lnTo>
                    <a:pt x="4572" y="912876"/>
                  </a:lnTo>
                  <a:lnTo>
                    <a:pt x="4572" y="911352"/>
                  </a:lnTo>
                  <a:lnTo>
                    <a:pt x="3048" y="908304"/>
                  </a:lnTo>
                  <a:lnTo>
                    <a:pt x="1524" y="908304"/>
                  </a:lnTo>
                  <a:lnTo>
                    <a:pt x="1524" y="906780"/>
                  </a:lnTo>
                  <a:lnTo>
                    <a:pt x="0" y="902208"/>
                  </a:lnTo>
                  <a:lnTo>
                    <a:pt x="0" y="890016"/>
                  </a:lnTo>
                  <a:lnTo>
                    <a:pt x="1524" y="880872"/>
                  </a:lnTo>
                  <a:lnTo>
                    <a:pt x="27432" y="883920"/>
                  </a:lnTo>
                  <a:lnTo>
                    <a:pt x="25908" y="893064"/>
                  </a:lnTo>
                  <a:lnTo>
                    <a:pt x="25908" y="896112"/>
                  </a:lnTo>
                  <a:lnTo>
                    <a:pt x="22860" y="896112"/>
                  </a:lnTo>
                  <a:lnTo>
                    <a:pt x="24384" y="897636"/>
                  </a:lnTo>
                  <a:lnTo>
                    <a:pt x="22860" y="897636"/>
                  </a:lnTo>
                  <a:lnTo>
                    <a:pt x="24892" y="898652"/>
                  </a:lnTo>
                  <a:lnTo>
                    <a:pt x="25908" y="900684"/>
                  </a:lnTo>
                  <a:lnTo>
                    <a:pt x="100076" y="900684"/>
                  </a:lnTo>
                  <a:lnTo>
                    <a:pt x="97536" y="902208"/>
                  </a:lnTo>
                  <a:lnTo>
                    <a:pt x="88392" y="905256"/>
                  </a:lnTo>
                  <a:lnTo>
                    <a:pt x="80772" y="909828"/>
                  </a:lnTo>
                  <a:lnTo>
                    <a:pt x="65532" y="914400"/>
                  </a:lnTo>
                  <a:lnTo>
                    <a:pt x="53340" y="918972"/>
                  </a:lnTo>
                  <a:lnTo>
                    <a:pt x="42672" y="922020"/>
                  </a:lnTo>
                  <a:lnTo>
                    <a:pt x="35052" y="923544"/>
                  </a:lnTo>
                  <a:close/>
                </a:path>
                <a:path w="1088389" h="923925" extrusionOk="0">
                  <a:moveTo>
                    <a:pt x="25146" y="898398"/>
                  </a:moveTo>
                  <a:lnTo>
                    <a:pt x="22860" y="896112"/>
                  </a:lnTo>
                  <a:lnTo>
                    <a:pt x="24384" y="896112"/>
                  </a:lnTo>
                  <a:lnTo>
                    <a:pt x="25146" y="898398"/>
                  </a:lnTo>
                  <a:close/>
                </a:path>
                <a:path w="1088389" h="923925" extrusionOk="0">
                  <a:moveTo>
                    <a:pt x="25908" y="899160"/>
                  </a:moveTo>
                  <a:lnTo>
                    <a:pt x="25146" y="898398"/>
                  </a:lnTo>
                  <a:lnTo>
                    <a:pt x="24384" y="896112"/>
                  </a:lnTo>
                  <a:lnTo>
                    <a:pt x="25908" y="899160"/>
                  </a:lnTo>
                  <a:close/>
                </a:path>
                <a:path w="1088389" h="923925" extrusionOk="0">
                  <a:moveTo>
                    <a:pt x="25908" y="899160"/>
                  </a:moveTo>
                  <a:lnTo>
                    <a:pt x="24384" y="896112"/>
                  </a:lnTo>
                  <a:lnTo>
                    <a:pt x="25908" y="896112"/>
                  </a:lnTo>
                  <a:lnTo>
                    <a:pt x="25908" y="899160"/>
                  </a:lnTo>
                  <a:close/>
                </a:path>
                <a:path w="1088389" h="923925" extrusionOk="0">
                  <a:moveTo>
                    <a:pt x="24892" y="898652"/>
                  </a:moveTo>
                  <a:lnTo>
                    <a:pt x="22860" y="897636"/>
                  </a:lnTo>
                  <a:lnTo>
                    <a:pt x="24384" y="897636"/>
                  </a:lnTo>
                  <a:lnTo>
                    <a:pt x="24892" y="898652"/>
                  </a:lnTo>
                  <a:close/>
                </a:path>
                <a:path w="1088389" h="923925" extrusionOk="0">
                  <a:moveTo>
                    <a:pt x="25298" y="898855"/>
                  </a:moveTo>
                  <a:lnTo>
                    <a:pt x="24892" y="898652"/>
                  </a:lnTo>
                  <a:lnTo>
                    <a:pt x="24384" y="897636"/>
                  </a:lnTo>
                  <a:lnTo>
                    <a:pt x="25146" y="898398"/>
                  </a:lnTo>
                  <a:lnTo>
                    <a:pt x="25298" y="898855"/>
                  </a:lnTo>
                  <a:close/>
                </a:path>
                <a:path w="1088389" h="923925" extrusionOk="0">
                  <a:moveTo>
                    <a:pt x="25908" y="899160"/>
                  </a:moveTo>
                  <a:lnTo>
                    <a:pt x="25298" y="898855"/>
                  </a:lnTo>
                  <a:lnTo>
                    <a:pt x="25146" y="898398"/>
                  </a:lnTo>
                  <a:lnTo>
                    <a:pt x="25908" y="899160"/>
                  </a:lnTo>
                  <a:close/>
                </a:path>
                <a:path w="1088389" h="923925" extrusionOk="0">
                  <a:moveTo>
                    <a:pt x="25908" y="900684"/>
                  </a:moveTo>
                  <a:lnTo>
                    <a:pt x="24892" y="898652"/>
                  </a:lnTo>
                  <a:lnTo>
                    <a:pt x="25298" y="898855"/>
                  </a:lnTo>
                  <a:lnTo>
                    <a:pt x="25908" y="900684"/>
                  </a:lnTo>
                  <a:close/>
                </a:path>
                <a:path w="1088389" h="923925" extrusionOk="0">
                  <a:moveTo>
                    <a:pt x="25908" y="900684"/>
                  </a:moveTo>
                  <a:lnTo>
                    <a:pt x="25298" y="898855"/>
                  </a:lnTo>
                  <a:lnTo>
                    <a:pt x="25908" y="899160"/>
                  </a:lnTo>
                  <a:lnTo>
                    <a:pt x="25908" y="900684"/>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91" name="Google Shape;391;g2cff6335890_4_270"/>
          <p:cNvSpPr txBox="1"/>
          <p:nvPr/>
        </p:nvSpPr>
        <p:spPr>
          <a:xfrm>
            <a:off x="957375" y="1401625"/>
            <a:ext cx="1871100" cy="874200"/>
          </a:xfrm>
          <a:prstGeom prst="rect">
            <a:avLst/>
          </a:prstGeom>
          <a:noFill/>
          <a:ln>
            <a:noFill/>
          </a:ln>
        </p:spPr>
        <p:txBody>
          <a:bodyPr spcFirstLastPara="1" wrap="square" lIns="0" tIns="12050" rIns="0" bIns="0" anchor="t" anchorCtr="0">
            <a:spAutoFit/>
          </a:bodyPr>
          <a:lstStyle/>
          <a:p>
            <a:pPr marL="12700" marR="5080" lvl="0" indent="0" algn="l" rtl="0">
              <a:lnSpc>
                <a:spcPct val="100000"/>
              </a:lnSpc>
              <a:spcBef>
                <a:spcPts val="0"/>
              </a:spcBef>
              <a:spcAft>
                <a:spcPts val="0"/>
              </a:spcAft>
              <a:buNone/>
            </a:pPr>
            <a:r>
              <a:rPr lang="en-GB" sz="2800" b="0" i="0" u="none" strike="noStrike" cap="none" err="1">
                <a:solidFill>
                  <a:srgbClr val="F07E08"/>
                </a:solidFill>
                <a:latin typeface="Tahoma"/>
                <a:ea typeface="Tahoma"/>
                <a:cs typeface="Tahoma"/>
                <a:sym typeface="Tahoma"/>
              </a:rPr>
              <a:t>Bazı</a:t>
            </a:r>
            <a:r>
              <a:rPr lang="en-GB" sz="2800" b="0" i="0" u="none" strike="noStrike" cap="none">
                <a:solidFill>
                  <a:srgbClr val="F07E08"/>
                </a:solidFill>
                <a:latin typeface="Tahoma"/>
                <a:ea typeface="Tahoma"/>
                <a:cs typeface="Tahoma"/>
                <a:sym typeface="Tahoma"/>
              </a:rPr>
              <a:t> </a:t>
            </a:r>
            <a:r>
              <a:rPr lang="en-GB" sz="2800" b="0" i="0" u="none" strike="noStrike" cap="none" err="1">
                <a:solidFill>
                  <a:srgbClr val="F07E08"/>
                </a:solidFill>
                <a:latin typeface="Tahoma"/>
                <a:ea typeface="Tahoma"/>
                <a:cs typeface="Tahoma"/>
                <a:sym typeface="Tahoma"/>
              </a:rPr>
              <a:t>Zorluklar</a:t>
            </a:r>
            <a:endParaRPr sz="2800" b="0" i="0" u="none" strike="noStrike" cap="none">
              <a:solidFill>
                <a:srgbClr val="000000"/>
              </a:solidFill>
              <a:latin typeface="Tahoma"/>
              <a:ea typeface="Tahoma"/>
              <a:cs typeface="Tahoma"/>
              <a:sym typeface="Tahoma"/>
            </a:endParaRPr>
          </a:p>
        </p:txBody>
      </p:sp>
      <p:grpSp>
        <p:nvGrpSpPr>
          <p:cNvPr id="392" name="Google Shape;392;g2cff6335890_4_270"/>
          <p:cNvGrpSpPr/>
          <p:nvPr/>
        </p:nvGrpSpPr>
        <p:grpSpPr>
          <a:xfrm>
            <a:off x="1948290" y="2792292"/>
            <a:ext cx="1336675" cy="1531620"/>
            <a:chOff x="1556004" y="3014472"/>
            <a:chExt cx="1336675" cy="1531620"/>
          </a:xfrm>
        </p:grpSpPr>
        <p:sp>
          <p:nvSpPr>
            <p:cNvPr id="393" name="Google Shape;393;g2cff6335890_4_270"/>
            <p:cNvSpPr/>
            <p:nvPr/>
          </p:nvSpPr>
          <p:spPr>
            <a:xfrm>
              <a:off x="1568195" y="3026664"/>
              <a:ext cx="1310640" cy="1507490"/>
            </a:xfrm>
            <a:custGeom>
              <a:avLst/>
              <a:gdLst/>
              <a:ahLst/>
              <a:cxnLst/>
              <a:rect l="l" t="t" r="r" b="b"/>
              <a:pathLst>
                <a:path w="1310639" h="1507489" extrusionOk="0">
                  <a:moveTo>
                    <a:pt x="655320" y="1507235"/>
                  </a:moveTo>
                  <a:lnTo>
                    <a:pt x="0" y="1179575"/>
                  </a:lnTo>
                  <a:lnTo>
                    <a:pt x="0" y="327659"/>
                  </a:lnTo>
                  <a:lnTo>
                    <a:pt x="655320" y="0"/>
                  </a:lnTo>
                  <a:lnTo>
                    <a:pt x="1310639" y="327659"/>
                  </a:lnTo>
                  <a:lnTo>
                    <a:pt x="1310639" y="1179575"/>
                  </a:lnTo>
                  <a:lnTo>
                    <a:pt x="655320" y="1507235"/>
                  </a:lnTo>
                  <a:close/>
                </a:path>
              </a:pathLst>
            </a:custGeom>
            <a:solidFill>
              <a:srgbClr val="4F80BC"/>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4" name="Google Shape;394;g2cff6335890_4_270"/>
            <p:cNvSpPr/>
            <p:nvPr/>
          </p:nvSpPr>
          <p:spPr>
            <a:xfrm>
              <a:off x="1556004" y="3014472"/>
              <a:ext cx="1336675" cy="1531620"/>
            </a:xfrm>
            <a:custGeom>
              <a:avLst/>
              <a:gdLst/>
              <a:ahLst/>
              <a:cxnLst/>
              <a:rect l="l" t="t" r="r" b="b"/>
              <a:pathLst>
                <a:path w="1336675" h="1531620" extrusionOk="0">
                  <a:moveTo>
                    <a:pt x="670560" y="1531620"/>
                  </a:moveTo>
                  <a:lnTo>
                    <a:pt x="665988" y="1531620"/>
                  </a:lnTo>
                  <a:lnTo>
                    <a:pt x="7619" y="1202436"/>
                  </a:lnTo>
                  <a:lnTo>
                    <a:pt x="3047" y="1200912"/>
                  </a:lnTo>
                  <a:lnTo>
                    <a:pt x="0" y="1196340"/>
                  </a:lnTo>
                  <a:lnTo>
                    <a:pt x="0" y="335280"/>
                  </a:lnTo>
                  <a:lnTo>
                    <a:pt x="3047" y="330708"/>
                  </a:lnTo>
                  <a:lnTo>
                    <a:pt x="7619" y="329184"/>
                  </a:lnTo>
                  <a:lnTo>
                    <a:pt x="665988" y="0"/>
                  </a:lnTo>
                  <a:lnTo>
                    <a:pt x="670560" y="0"/>
                  </a:lnTo>
                  <a:lnTo>
                    <a:pt x="719327" y="24384"/>
                  </a:lnTo>
                  <a:lnTo>
                    <a:pt x="662940" y="24384"/>
                  </a:lnTo>
                  <a:lnTo>
                    <a:pt x="668274" y="27051"/>
                  </a:lnTo>
                  <a:lnTo>
                    <a:pt x="42671" y="339852"/>
                  </a:lnTo>
                  <a:lnTo>
                    <a:pt x="25908" y="339852"/>
                  </a:lnTo>
                  <a:lnTo>
                    <a:pt x="18287" y="352044"/>
                  </a:lnTo>
                  <a:lnTo>
                    <a:pt x="25908" y="352044"/>
                  </a:lnTo>
                  <a:lnTo>
                    <a:pt x="25908" y="1179576"/>
                  </a:lnTo>
                  <a:lnTo>
                    <a:pt x="18287" y="1179576"/>
                  </a:lnTo>
                  <a:lnTo>
                    <a:pt x="25908" y="1191768"/>
                  </a:lnTo>
                  <a:lnTo>
                    <a:pt x="42671" y="1191768"/>
                  </a:lnTo>
                  <a:lnTo>
                    <a:pt x="668274" y="1504569"/>
                  </a:lnTo>
                  <a:lnTo>
                    <a:pt x="662940" y="1507236"/>
                  </a:lnTo>
                  <a:lnTo>
                    <a:pt x="719327" y="1507236"/>
                  </a:lnTo>
                  <a:lnTo>
                    <a:pt x="670560" y="1531620"/>
                  </a:lnTo>
                  <a:close/>
                </a:path>
                <a:path w="1336675" h="1531620" extrusionOk="0">
                  <a:moveTo>
                    <a:pt x="668274" y="27051"/>
                  </a:moveTo>
                  <a:lnTo>
                    <a:pt x="662940" y="24384"/>
                  </a:lnTo>
                  <a:lnTo>
                    <a:pt x="673608" y="24384"/>
                  </a:lnTo>
                  <a:lnTo>
                    <a:pt x="668274" y="27051"/>
                  </a:lnTo>
                  <a:close/>
                </a:path>
                <a:path w="1336675" h="1531620" extrusionOk="0">
                  <a:moveTo>
                    <a:pt x="1310640" y="348233"/>
                  </a:moveTo>
                  <a:lnTo>
                    <a:pt x="668274" y="27051"/>
                  </a:lnTo>
                  <a:lnTo>
                    <a:pt x="673608" y="24384"/>
                  </a:lnTo>
                  <a:lnTo>
                    <a:pt x="719327" y="24384"/>
                  </a:lnTo>
                  <a:lnTo>
                    <a:pt x="1328928" y="329184"/>
                  </a:lnTo>
                  <a:lnTo>
                    <a:pt x="1333500" y="330708"/>
                  </a:lnTo>
                  <a:lnTo>
                    <a:pt x="1336548" y="335280"/>
                  </a:lnTo>
                  <a:lnTo>
                    <a:pt x="1336548" y="339852"/>
                  </a:lnTo>
                  <a:lnTo>
                    <a:pt x="1310640" y="339852"/>
                  </a:lnTo>
                  <a:lnTo>
                    <a:pt x="1310640" y="348233"/>
                  </a:lnTo>
                  <a:close/>
                </a:path>
                <a:path w="1336675" h="1531620" extrusionOk="0">
                  <a:moveTo>
                    <a:pt x="18287" y="352044"/>
                  </a:moveTo>
                  <a:lnTo>
                    <a:pt x="25908" y="339852"/>
                  </a:lnTo>
                  <a:lnTo>
                    <a:pt x="25908" y="348233"/>
                  </a:lnTo>
                  <a:lnTo>
                    <a:pt x="18287" y="352044"/>
                  </a:lnTo>
                  <a:close/>
                </a:path>
                <a:path w="1336675" h="1531620" extrusionOk="0">
                  <a:moveTo>
                    <a:pt x="25908" y="348233"/>
                  </a:moveTo>
                  <a:lnTo>
                    <a:pt x="25908" y="339852"/>
                  </a:lnTo>
                  <a:lnTo>
                    <a:pt x="42671" y="339852"/>
                  </a:lnTo>
                  <a:lnTo>
                    <a:pt x="25908" y="348233"/>
                  </a:lnTo>
                  <a:close/>
                </a:path>
                <a:path w="1336675" h="1531620" extrusionOk="0">
                  <a:moveTo>
                    <a:pt x="1318260" y="352044"/>
                  </a:moveTo>
                  <a:lnTo>
                    <a:pt x="1310640" y="348233"/>
                  </a:lnTo>
                  <a:lnTo>
                    <a:pt x="1310640" y="339852"/>
                  </a:lnTo>
                  <a:lnTo>
                    <a:pt x="1318260" y="352044"/>
                  </a:lnTo>
                  <a:close/>
                </a:path>
                <a:path w="1336675" h="1531620" extrusionOk="0">
                  <a:moveTo>
                    <a:pt x="1336548" y="352044"/>
                  </a:moveTo>
                  <a:lnTo>
                    <a:pt x="1318260" y="352044"/>
                  </a:lnTo>
                  <a:lnTo>
                    <a:pt x="1310640" y="339852"/>
                  </a:lnTo>
                  <a:lnTo>
                    <a:pt x="1336548" y="339852"/>
                  </a:lnTo>
                  <a:lnTo>
                    <a:pt x="1336548" y="352044"/>
                  </a:lnTo>
                  <a:close/>
                </a:path>
                <a:path w="1336675" h="1531620" extrusionOk="0">
                  <a:moveTo>
                    <a:pt x="25908" y="352044"/>
                  </a:moveTo>
                  <a:lnTo>
                    <a:pt x="18287" y="352044"/>
                  </a:lnTo>
                  <a:lnTo>
                    <a:pt x="25908" y="348233"/>
                  </a:lnTo>
                  <a:lnTo>
                    <a:pt x="25908" y="352044"/>
                  </a:lnTo>
                  <a:close/>
                </a:path>
                <a:path w="1336675" h="1531620" extrusionOk="0">
                  <a:moveTo>
                    <a:pt x="1310640" y="1183386"/>
                  </a:moveTo>
                  <a:lnTo>
                    <a:pt x="1310640" y="348233"/>
                  </a:lnTo>
                  <a:lnTo>
                    <a:pt x="1318260" y="352044"/>
                  </a:lnTo>
                  <a:lnTo>
                    <a:pt x="1336548" y="352044"/>
                  </a:lnTo>
                  <a:lnTo>
                    <a:pt x="1336548" y="1179576"/>
                  </a:lnTo>
                  <a:lnTo>
                    <a:pt x="1318260" y="1179576"/>
                  </a:lnTo>
                  <a:lnTo>
                    <a:pt x="1310640" y="1183386"/>
                  </a:lnTo>
                  <a:close/>
                </a:path>
                <a:path w="1336675" h="1531620" extrusionOk="0">
                  <a:moveTo>
                    <a:pt x="25908" y="1191768"/>
                  </a:moveTo>
                  <a:lnTo>
                    <a:pt x="18287" y="1179576"/>
                  </a:lnTo>
                  <a:lnTo>
                    <a:pt x="25908" y="1183386"/>
                  </a:lnTo>
                  <a:lnTo>
                    <a:pt x="25908" y="1191768"/>
                  </a:lnTo>
                  <a:close/>
                </a:path>
                <a:path w="1336675" h="1531620" extrusionOk="0">
                  <a:moveTo>
                    <a:pt x="25908" y="1183386"/>
                  </a:moveTo>
                  <a:lnTo>
                    <a:pt x="18287" y="1179576"/>
                  </a:lnTo>
                  <a:lnTo>
                    <a:pt x="25908" y="1179576"/>
                  </a:lnTo>
                  <a:lnTo>
                    <a:pt x="25908" y="1183386"/>
                  </a:lnTo>
                  <a:close/>
                </a:path>
                <a:path w="1336675" h="1531620" extrusionOk="0">
                  <a:moveTo>
                    <a:pt x="1310640" y="1191768"/>
                  </a:moveTo>
                  <a:lnTo>
                    <a:pt x="1310640" y="1183386"/>
                  </a:lnTo>
                  <a:lnTo>
                    <a:pt x="1318260" y="1179576"/>
                  </a:lnTo>
                  <a:lnTo>
                    <a:pt x="1310640" y="1191768"/>
                  </a:lnTo>
                  <a:close/>
                </a:path>
                <a:path w="1336675" h="1531620" extrusionOk="0">
                  <a:moveTo>
                    <a:pt x="1336548" y="1191768"/>
                  </a:moveTo>
                  <a:lnTo>
                    <a:pt x="1310640" y="1191768"/>
                  </a:lnTo>
                  <a:lnTo>
                    <a:pt x="1318260" y="1179576"/>
                  </a:lnTo>
                  <a:lnTo>
                    <a:pt x="1336548" y="1179576"/>
                  </a:lnTo>
                  <a:lnTo>
                    <a:pt x="1336548" y="1191768"/>
                  </a:lnTo>
                  <a:close/>
                </a:path>
                <a:path w="1336675" h="1531620" extrusionOk="0">
                  <a:moveTo>
                    <a:pt x="719327" y="1507236"/>
                  </a:moveTo>
                  <a:lnTo>
                    <a:pt x="673608" y="1507236"/>
                  </a:lnTo>
                  <a:lnTo>
                    <a:pt x="668274" y="1504569"/>
                  </a:lnTo>
                  <a:lnTo>
                    <a:pt x="1310640" y="1183386"/>
                  </a:lnTo>
                  <a:lnTo>
                    <a:pt x="1310640" y="1191768"/>
                  </a:lnTo>
                  <a:lnTo>
                    <a:pt x="1336548" y="1191768"/>
                  </a:lnTo>
                  <a:lnTo>
                    <a:pt x="1336548" y="1196340"/>
                  </a:lnTo>
                  <a:lnTo>
                    <a:pt x="1333500" y="1200912"/>
                  </a:lnTo>
                  <a:lnTo>
                    <a:pt x="1328928" y="1202436"/>
                  </a:lnTo>
                  <a:lnTo>
                    <a:pt x="719327" y="1507236"/>
                  </a:lnTo>
                  <a:close/>
                </a:path>
                <a:path w="1336675" h="1531620" extrusionOk="0">
                  <a:moveTo>
                    <a:pt x="42671" y="1191768"/>
                  </a:moveTo>
                  <a:lnTo>
                    <a:pt x="25908" y="1191768"/>
                  </a:lnTo>
                  <a:lnTo>
                    <a:pt x="25908" y="1183386"/>
                  </a:lnTo>
                  <a:lnTo>
                    <a:pt x="42671" y="1191768"/>
                  </a:lnTo>
                  <a:close/>
                </a:path>
                <a:path w="1336675" h="1531620" extrusionOk="0">
                  <a:moveTo>
                    <a:pt x="673608" y="1507236"/>
                  </a:moveTo>
                  <a:lnTo>
                    <a:pt x="662940" y="1507236"/>
                  </a:lnTo>
                  <a:lnTo>
                    <a:pt x="668274" y="1504569"/>
                  </a:lnTo>
                  <a:lnTo>
                    <a:pt x="673608" y="1507236"/>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395" name="Google Shape;395;g2cff6335890_4_270"/>
          <p:cNvSpPr txBox="1"/>
          <p:nvPr/>
        </p:nvSpPr>
        <p:spPr>
          <a:xfrm>
            <a:off x="2267219" y="3412082"/>
            <a:ext cx="768053" cy="243656"/>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500" b="0" i="0" u="none" strike="noStrike" cap="none" err="1">
                <a:solidFill>
                  <a:srgbClr val="FFFFFF"/>
                </a:solidFill>
                <a:latin typeface="Calibri"/>
                <a:ea typeface="Calibri"/>
                <a:cs typeface="Calibri"/>
                <a:sym typeface="Calibri"/>
              </a:rPr>
              <a:t>Yürümek</a:t>
            </a:r>
            <a:endParaRPr sz="1500" b="0" i="0" u="none" strike="noStrike" cap="none">
              <a:solidFill>
                <a:srgbClr val="000000"/>
              </a:solidFill>
              <a:latin typeface="Calibri"/>
              <a:ea typeface="Calibri"/>
              <a:cs typeface="Calibri"/>
              <a:sym typeface="Calibri"/>
            </a:endParaRPr>
          </a:p>
        </p:txBody>
      </p:sp>
      <p:grpSp>
        <p:nvGrpSpPr>
          <p:cNvPr id="396" name="Google Shape;396;g2cff6335890_4_270"/>
          <p:cNvGrpSpPr/>
          <p:nvPr/>
        </p:nvGrpSpPr>
        <p:grpSpPr>
          <a:xfrm>
            <a:off x="3672632" y="2834964"/>
            <a:ext cx="1335405" cy="1531620"/>
            <a:chOff x="3214116" y="3057144"/>
            <a:chExt cx="1335405" cy="1531620"/>
          </a:xfrm>
        </p:grpSpPr>
        <p:sp>
          <p:nvSpPr>
            <p:cNvPr id="397" name="Google Shape;397;g2cff6335890_4_270"/>
            <p:cNvSpPr/>
            <p:nvPr/>
          </p:nvSpPr>
          <p:spPr>
            <a:xfrm>
              <a:off x="3226308" y="3069335"/>
              <a:ext cx="1310640" cy="1507490"/>
            </a:xfrm>
            <a:custGeom>
              <a:avLst/>
              <a:gdLst/>
              <a:ahLst/>
              <a:cxnLst/>
              <a:rect l="l" t="t" r="r" b="b"/>
              <a:pathLst>
                <a:path w="1310639" h="1507489" extrusionOk="0">
                  <a:moveTo>
                    <a:pt x="655319" y="1507236"/>
                  </a:moveTo>
                  <a:lnTo>
                    <a:pt x="0" y="1179575"/>
                  </a:lnTo>
                  <a:lnTo>
                    <a:pt x="0" y="327660"/>
                  </a:lnTo>
                  <a:lnTo>
                    <a:pt x="655319" y="0"/>
                  </a:lnTo>
                  <a:lnTo>
                    <a:pt x="1310640" y="327660"/>
                  </a:lnTo>
                  <a:lnTo>
                    <a:pt x="1310640" y="1179575"/>
                  </a:lnTo>
                  <a:lnTo>
                    <a:pt x="655319" y="1507236"/>
                  </a:lnTo>
                  <a:close/>
                </a:path>
              </a:pathLst>
            </a:custGeom>
            <a:solidFill>
              <a:srgbClr val="7E7E7E"/>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8" name="Google Shape;398;g2cff6335890_4_270"/>
            <p:cNvSpPr/>
            <p:nvPr/>
          </p:nvSpPr>
          <p:spPr>
            <a:xfrm>
              <a:off x="3214116" y="3057144"/>
              <a:ext cx="1335405" cy="1531620"/>
            </a:xfrm>
            <a:custGeom>
              <a:avLst/>
              <a:gdLst/>
              <a:ahLst/>
              <a:cxnLst/>
              <a:rect l="l" t="t" r="r" b="b"/>
              <a:pathLst>
                <a:path w="1335404" h="1531620" extrusionOk="0">
                  <a:moveTo>
                    <a:pt x="669036" y="1531620"/>
                  </a:moveTo>
                  <a:lnTo>
                    <a:pt x="664464" y="1531620"/>
                  </a:lnTo>
                  <a:lnTo>
                    <a:pt x="6095" y="1202436"/>
                  </a:lnTo>
                  <a:lnTo>
                    <a:pt x="1524" y="1200912"/>
                  </a:lnTo>
                  <a:lnTo>
                    <a:pt x="0" y="1196340"/>
                  </a:lnTo>
                  <a:lnTo>
                    <a:pt x="0" y="335280"/>
                  </a:lnTo>
                  <a:lnTo>
                    <a:pt x="1524" y="330708"/>
                  </a:lnTo>
                  <a:lnTo>
                    <a:pt x="6095" y="329184"/>
                  </a:lnTo>
                  <a:lnTo>
                    <a:pt x="664464" y="0"/>
                  </a:lnTo>
                  <a:lnTo>
                    <a:pt x="669036" y="0"/>
                  </a:lnTo>
                  <a:lnTo>
                    <a:pt x="673608" y="1524"/>
                  </a:lnTo>
                  <a:lnTo>
                    <a:pt x="719328" y="24384"/>
                  </a:lnTo>
                  <a:lnTo>
                    <a:pt x="661416" y="24384"/>
                  </a:lnTo>
                  <a:lnTo>
                    <a:pt x="667512" y="27432"/>
                  </a:lnTo>
                  <a:lnTo>
                    <a:pt x="42672" y="339852"/>
                  </a:lnTo>
                  <a:lnTo>
                    <a:pt x="24384" y="339852"/>
                  </a:lnTo>
                  <a:lnTo>
                    <a:pt x="18288" y="352044"/>
                  </a:lnTo>
                  <a:lnTo>
                    <a:pt x="24384" y="352044"/>
                  </a:lnTo>
                  <a:lnTo>
                    <a:pt x="24384" y="1179576"/>
                  </a:lnTo>
                  <a:lnTo>
                    <a:pt x="18288" y="1179576"/>
                  </a:lnTo>
                  <a:lnTo>
                    <a:pt x="24384" y="1191768"/>
                  </a:lnTo>
                  <a:lnTo>
                    <a:pt x="42672" y="1191768"/>
                  </a:lnTo>
                  <a:lnTo>
                    <a:pt x="667512" y="1504188"/>
                  </a:lnTo>
                  <a:lnTo>
                    <a:pt x="661416" y="1507236"/>
                  </a:lnTo>
                  <a:lnTo>
                    <a:pt x="719327" y="1507236"/>
                  </a:lnTo>
                  <a:lnTo>
                    <a:pt x="673608" y="1530096"/>
                  </a:lnTo>
                  <a:lnTo>
                    <a:pt x="669036" y="1531620"/>
                  </a:lnTo>
                  <a:close/>
                </a:path>
                <a:path w="1335404" h="1531620" extrusionOk="0">
                  <a:moveTo>
                    <a:pt x="667512" y="27432"/>
                  </a:moveTo>
                  <a:lnTo>
                    <a:pt x="661416" y="24384"/>
                  </a:lnTo>
                  <a:lnTo>
                    <a:pt x="673608" y="24384"/>
                  </a:lnTo>
                  <a:lnTo>
                    <a:pt x="667512" y="27432"/>
                  </a:lnTo>
                  <a:close/>
                </a:path>
                <a:path w="1335404" h="1531620" extrusionOk="0">
                  <a:moveTo>
                    <a:pt x="1310640" y="348996"/>
                  </a:moveTo>
                  <a:lnTo>
                    <a:pt x="667512" y="27432"/>
                  </a:lnTo>
                  <a:lnTo>
                    <a:pt x="673608" y="24384"/>
                  </a:lnTo>
                  <a:lnTo>
                    <a:pt x="719328" y="24384"/>
                  </a:lnTo>
                  <a:lnTo>
                    <a:pt x="1331976" y="330708"/>
                  </a:lnTo>
                  <a:lnTo>
                    <a:pt x="1335024" y="335280"/>
                  </a:lnTo>
                  <a:lnTo>
                    <a:pt x="1335024" y="339852"/>
                  </a:lnTo>
                  <a:lnTo>
                    <a:pt x="1310640" y="339852"/>
                  </a:lnTo>
                  <a:lnTo>
                    <a:pt x="1310640" y="348996"/>
                  </a:lnTo>
                  <a:close/>
                </a:path>
                <a:path w="1335404" h="1531620" extrusionOk="0">
                  <a:moveTo>
                    <a:pt x="18288" y="352044"/>
                  </a:moveTo>
                  <a:lnTo>
                    <a:pt x="24384" y="339852"/>
                  </a:lnTo>
                  <a:lnTo>
                    <a:pt x="24384" y="348996"/>
                  </a:lnTo>
                  <a:lnTo>
                    <a:pt x="18288" y="352044"/>
                  </a:lnTo>
                  <a:close/>
                </a:path>
                <a:path w="1335404" h="1531620" extrusionOk="0">
                  <a:moveTo>
                    <a:pt x="24384" y="348996"/>
                  </a:moveTo>
                  <a:lnTo>
                    <a:pt x="24384" y="339852"/>
                  </a:lnTo>
                  <a:lnTo>
                    <a:pt x="42672" y="339852"/>
                  </a:lnTo>
                  <a:lnTo>
                    <a:pt x="24384" y="348996"/>
                  </a:lnTo>
                  <a:close/>
                </a:path>
                <a:path w="1335404" h="1531620" extrusionOk="0">
                  <a:moveTo>
                    <a:pt x="1316736" y="352044"/>
                  </a:moveTo>
                  <a:lnTo>
                    <a:pt x="1310640" y="348996"/>
                  </a:lnTo>
                  <a:lnTo>
                    <a:pt x="1310640" y="339852"/>
                  </a:lnTo>
                  <a:lnTo>
                    <a:pt x="1316736" y="352044"/>
                  </a:lnTo>
                  <a:close/>
                </a:path>
                <a:path w="1335404" h="1531620" extrusionOk="0">
                  <a:moveTo>
                    <a:pt x="1335024" y="352044"/>
                  </a:moveTo>
                  <a:lnTo>
                    <a:pt x="1316736" y="352044"/>
                  </a:lnTo>
                  <a:lnTo>
                    <a:pt x="1310640" y="339852"/>
                  </a:lnTo>
                  <a:lnTo>
                    <a:pt x="1335024" y="339852"/>
                  </a:lnTo>
                  <a:lnTo>
                    <a:pt x="1335024" y="352044"/>
                  </a:lnTo>
                  <a:close/>
                </a:path>
                <a:path w="1335404" h="1531620" extrusionOk="0">
                  <a:moveTo>
                    <a:pt x="24384" y="352044"/>
                  </a:moveTo>
                  <a:lnTo>
                    <a:pt x="18288" y="352044"/>
                  </a:lnTo>
                  <a:lnTo>
                    <a:pt x="24384" y="348996"/>
                  </a:lnTo>
                  <a:lnTo>
                    <a:pt x="24384" y="352044"/>
                  </a:lnTo>
                  <a:close/>
                </a:path>
                <a:path w="1335404" h="1531620" extrusionOk="0">
                  <a:moveTo>
                    <a:pt x="1310640" y="1182624"/>
                  </a:moveTo>
                  <a:lnTo>
                    <a:pt x="1310640" y="348996"/>
                  </a:lnTo>
                  <a:lnTo>
                    <a:pt x="1316736" y="352044"/>
                  </a:lnTo>
                  <a:lnTo>
                    <a:pt x="1335024" y="352044"/>
                  </a:lnTo>
                  <a:lnTo>
                    <a:pt x="1335024" y="1179576"/>
                  </a:lnTo>
                  <a:lnTo>
                    <a:pt x="1316736" y="1179576"/>
                  </a:lnTo>
                  <a:lnTo>
                    <a:pt x="1310640" y="1182624"/>
                  </a:lnTo>
                  <a:close/>
                </a:path>
                <a:path w="1335404" h="1531620" extrusionOk="0">
                  <a:moveTo>
                    <a:pt x="24384" y="1191768"/>
                  </a:moveTo>
                  <a:lnTo>
                    <a:pt x="18288" y="1179576"/>
                  </a:lnTo>
                  <a:lnTo>
                    <a:pt x="24384" y="1182624"/>
                  </a:lnTo>
                  <a:lnTo>
                    <a:pt x="24384" y="1191768"/>
                  </a:lnTo>
                  <a:close/>
                </a:path>
                <a:path w="1335404" h="1531620" extrusionOk="0">
                  <a:moveTo>
                    <a:pt x="24384" y="1182624"/>
                  </a:moveTo>
                  <a:lnTo>
                    <a:pt x="18288" y="1179576"/>
                  </a:lnTo>
                  <a:lnTo>
                    <a:pt x="24384" y="1179576"/>
                  </a:lnTo>
                  <a:lnTo>
                    <a:pt x="24384" y="1182624"/>
                  </a:lnTo>
                  <a:close/>
                </a:path>
                <a:path w="1335404" h="1531620" extrusionOk="0">
                  <a:moveTo>
                    <a:pt x="1310640" y="1191768"/>
                  </a:moveTo>
                  <a:lnTo>
                    <a:pt x="1310640" y="1182624"/>
                  </a:lnTo>
                  <a:lnTo>
                    <a:pt x="1316736" y="1179576"/>
                  </a:lnTo>
                  <a:lnTo>
                    <a:pt x="1310640" y="1191768"/>
                  </a:lnTo>
                  <a:close/>
                </a:path>
                <a:path w="1335404" h="1531620" extrusionOk="0">
                  <a:moveTo>
                    <a:pt x="1335024" y="1191768"/>
                  </a:moveTo>
                  <a:lnTo>
                    <a:pt x="1310640" y="1191768"/>
                  </a:lnTo>
                  <a:lnTo>
                    <a:pt x="1316736" y="1179576"/>
                  </a:lnTo>
                  <a:lnTo>
                    <a:pt x="1335024" y="1179576"/>
                  </a:lnTo>
                  <a:lnTo>
                    <a:pt x="1335024" y="1191768"/>
                  </a:lnTo>
                  <a:close/>
                </a:path>
                <a:path w="1335404" h="1531620" extrusionOk="0">
                  <a:moveTo>
                    <a:pt x="719327" y="1507236"/>
                  </a:moveTo>
                  <a:lnTo>
                    <a:pt x="673608" y="1507236"/>
                  </a:lnTo>
                  <a:lnTo>
                    <a:pt x="667512" y="1504188"/>
                  </a:lnTo>
                  <a:lnTo>
                    <a:pt x="1310640" y="1182624"/>
                  </a:lnTo>
                  <a:lnTo>
                    <a:pt x="1310640" y="1191768"/>
                  </a:lnTo>
                  <a:lnTo>
                    <a:pt x="1335024" y="1191768"/>
                  </a:lnTo>
                  <a:lnTo>
                    <a:pt x="1335024" y="1196340"/>
                  </a:lnTo>
                  <a:lnTo>
                    <a:pt x="1331976" y="1200912"/>
                  </a:lnTo>
                  <a:lnTo>
                    <a:pt x="719327" y="1507236"/>
                  </a:lnTo>
                  <a:close/>
                </a:path>
                <a:path w="1335404" h="1531620" extrusionOk="0">
                  <a:moveTo>
                    <a:pt x="42672" y="1191768"/>
                  </a:moveTo>
                  <a:lnTo>
                    <a:pt x="24384" y="1191768"/>
                  </a:lnTo>
                  <a:lnTo>
                    <a:pt x="24384" y="1182624"/>
                  </a:lnTo>
                  <a:lnTo>
                    <a:pt x="42672" y="1191768"/>
                  </a:lnTo>
                  <a:close/>
                </a:path>
                <a:path w="1335404" h="1531620" extrusionOk="0">
                  <a:moveTo>
                    <a:pt x="673608" y="1507236"/>
                  </a:moveTo>
                  <a:lnTo>
                    <a:pt x="661416" y="1507236"/>
                  </a:lnTo>
                  <a:lnTo>
                    <a:pt x="667512" y="1504188"/>
                  </a:lnTo>
                  <a:lnTo>
                    <a:pt x="673608" y="1507236"/>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399" name="Google Shape;399;g2cff6335890_4_270"/>
            <p:cNvSpPr/>
            <p:nvPr/>
          </p:nvSpPr>
          <p:spPr>
            <a:xfrm>
              <a:off x="3479292" y="3304032"/>
              <a:ext cx="902335" cy="1038225"/>
            </a:xfrm>
            <a:custGeom>
              <a:avLst/>
              <a:gdLst/>
              <a:ahLst/>
              <a:cxnLst/>
              <a:rect l="l" t="t" r="r" b="b"/>
              <a:pathLst>
                <a:path w="902335" h="1038225" extrusionOk="0">
                  <a:moveTo>
                    <a:pt x="902208" y="1037843"/>
                  </a:moveTo>
                  <a:lnTo>
                    <a:pt x="0" y="1037843"/>
                  </a:lnTo>
                  <a:lnTo>
                    <a:pt x="0" y="0"/>
                  </a:lnTo>
                  <a:lnTo>
                    <a:pt x="902208" y="0"/>
                  </a:lnTo>
                  <a:lnTo>
                    <a:pt x="902208" y="1037843"/>
                  </a:lnTo>
                  <a:close/>
                </a:path>
              </a:pathLst>
            </a:custGeom>
            <a:solidFill>
              <a:srgbClr val="7E7E7E"/>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403" name="Google Shape;403;g2cff6335890_4_270"/>
          <p:cNvGrpSpPr/>
          <p:nvPr/>
        </p:nvGrpSpPr>
        <p:grpSpPr>
          <a:xfrm>
            <a:off x="5336141" y="2834964"/>
            <a:ext cx="1336675" cy="1531620"/>
            <a:chOff x="4943855" y="3057144"/>
            <a:chExt cx="1336675" cy="1531620"/>
          </a:xfrm>
        </p:grpSpPr>
        <p:sp>
          <p:nvSpPr>
            <p:cNvPr id="404" name="Google Shape;404;g2cff6335890_4_270"/>
            <p:cNvSpPr/>
            <p:nvPr/>
          </p:nvSpPr>
          <p:spPr>
            <a:xfrm>
              <a:off x="4957571" y="3069335"/>
              <a:ext cx="1310640" cy="1507490"/>
            </a:xfrm>
            <a:custGeom>
              <a:avLst/>
              <a:gdLst/>
              <a:ahLst/>
              <a:cxnLst/>
              <a:rect l="l" t="t" r="r" b="b"/>
              <a:pathLst>
                <a:path w="1310639" h="1507489" extrusionOk="0">
                  <a:moveTo>
                    <a:pt x="655320" y="1507236"/>
                  </a:moveTo>
                  <a:lnTo>
                    <a:pt x="0" y="1179575"/>
                  </a:lnTo>
                  <a:lnTo>
                    <a:pt x="0" y="327660"/>
                  </a:lnTo>
                  <a:lnTo>
                    <a:pt x="655320" y="0"/>
                  </a:lnTo>
                  <a:lnTo>
                    <a:pt x="1310640" y="327660"/>
                  </a:lnTo>
                  <a:lnTo>
                    <a:pt x="1310640" y="1179575"/>
                  </a:lnTo>
                  <a:lnTo>
                    <a:pt x="655320" y="1507236"/>
                  </a:lnTo>
                  <a:close/>
                </a:path>
              </a:pathLst>
            </a:custGeom>
            <a:solidFill>
              <a:srgbClr val="EF954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5" name="Google Shape;405;g2cff6335890_4_270"/>
            <p:cNvSpPr/>
            <p:nvPr/>
          </p:nvSpPr>
          <p:spPr>
            <a:xfrm>
              <a:off x="4943855" y="3057144"/>
              <a:ext cx="1336675" cy="1531620"/>
            </a:xfrm>
            <a:custGeom>
              <a:avLst/>
              <a:gdLst/>
              <a:ahLst/>
              <a:cxnLst/>
              <a:rect l="l" t="t" r="r" b="b"/>
              <a:pathLst>
                <a:path w="1336675" h="1531620" extrusionOk="0">
                  <a:moveTo>
                    <a:pt x="670560" y="1531620"/>
                  </a:moveTo>
                  <a:lnTo>
                    <a:pt x="665988" y="1531620"/>
                  </a:lnTo>
                  <a:lnTo>
                    <a:pt x="7619" y="1202436"/>
                  </a:lnTo>
                  <a:lnTo>
                    <a:pt x="3047" y="1200912"/>
                  </a:lnTo>
                  <a:lnTo>
                    <a:pt x="0" y="1196340"/>
                  </a:lnTo>
                  <a:lnTo>
                    <a:pt x="0" y="335280"/>
                  </a:lnTo>
                  <a:lnTo>
                    <a:pt x="3047" y="330708"/>
                  </a:lnTo>
                  <a:lnTo>
                    <a:pt x="7619" y="329184"/>
                  </a:lnTo>
                  <a:lnTo>
                    <a:pt x="665988" y="0"/>
                  </a:lnTo>
                  <a:lnTo>
                    <a:pt x="670560" y="0"/>
                  </a:lnTo>
                  <a:lnTo>
                    <a:pt x="719327" y="24384"/>
                  </a:lnTo>
                  <a:lnTo>
                    <a:pt x="662940" y="24384"/>
                  </a:lnTo>
                  <a:lnTo>
                    <a:pt x="668274" y="27051"/>
                  </a:lnTo>
                  <a:lnTo>
                    <a:pt x="42671" y="339852"/>
                  </a:lnTo>
                  <a:lnTo>
                    <a:pt x="25908" y="339852"/>
                  </a:lnTo>
                  <a:lnTo>
                    <a:pt x="18287" y="352044"/>
                  </a:lnTo>
                  <a:lnTo>
                    <a:pt x="25908" y="352044"/>
                  </a:lnTo>
                  <a:lnTo>
                    <a:pt x="25908" y="1179576"/>
                  </a:lnTo>
                  <a:lnTo>
                    <a:pt x="18287" y="1179576"/>
                  </a:lnTo>
                  <a:lnTo>
                    <a:pt x="25908" y="1191768"/>
                  </a:lnTo>
                  <a:lnTo>
                    <a:pt x="42671" y="1191768"/>
                  </a:lnTo>
                  <a:lnTo>
                    <a:pt x="668274" y="1504569"/>
                  </a:lnTo>
                  <a:lnTo>
                    <a:pt x="662940" y="1507236"/>
                  </a:lnTo>
                  <a:lnTo>
                    <a:pt x="719327" y="1507236"/>
                  </a:lnTo>
                  <a:lnTo>
                    <a:pt x="670560" y="1531620"/>
                  </a:lnTo>
                  <a:close/>
                </a:path>
                <a:path w="1336675" h="1531620" extrusionOk="0">
                  <a:moveTo>
                    <a:pt x="668274" y="27051"/>
                  </a:moveTo>
                  <a:lnTo>
                    <a:pt x="662940" y="24384"/>
                  </a:lnTo>
                  <a:lnTo>
                    <a:pt x="673608" y="24384"/>
                  </a:lnTo>
                  <a:lnTo>
                    <a:pt x="668274" y="27051"/>
                  </a:lnTo>
                  <a:close/>
                </a:path>
                <a:path w="1336675" h="1531620" extrusionOk="0">
                  <a:moveTo>
                    <a:pt x="1310640" y="348233"/>
                  </a:moveTo>
                  <a:lnTo>
                    <a:pt x="668274" y="27051"/>
                  </a:lnTo>
                  <a:lnTo>
                    <a:pt x="673608" y="24384"/>
                  </a:lnTo>
                  <a:lnTo>
                    <a:pt x="719327" y="24384"/>
                  </a:lnTo>
                  <a:lnTo>
                    <a:pt x="1328928" y="329184"/>
                  </a:lnTo>
                  <a:lnTo>
                    <a:pt x="1333500" y="330708"/>
                  </a:lnTo>
                  <a:lnTo>
                    <a:pt x="1336548" y="335280"/>
                  </a:lnTo>
                  <a:lnTo>
                    <a:pt x="1336548" y="339852"/>
                  </a:lnTo>
                  <a:lnTo>
                    <a:pt x="1310640" y="339852"/>
                  </a:lnTo>
                  <a:lnTo>
                    <a:pt x="1310640" y="348233"/>
                  </a:lnTo>
                  <a:close/>
                </a:path>
                <a:path w="1336675" h="1531620" extrusionOk="0">
                  <a:moveTo>
                    <a:pt x="18287" y="352044"/>
                  </a:moveTo>
                  <a:lnTo>
                    <a:pt x="25908" y="339852"/>
                  </a:lnTo>
                  <a:lnTo>
                    <a:pt x="25908" y="348233"/>
                  </a:lnTo>
                  <a:lnTo>
                    <a:pt x="18287" y="352044"/>
                  </a:lnTo>
                  <a:close/>
                </a:path>
                <a:path w="1336675" h="1531620" extrusionOk="0">
                  <a:moveTo>
                    <a:pt x="25908" y="348233"/>
                  </a:moveTo>
                  <a:lnTo>
                    <a:pt x="25908" y="339852"/>
                  </a:lnTo>
                  <a:lnTo>
                    <a:pt x="42671" y="339852"/>
                  </a:lnTo>
                  <a:lnTo>
                    <a:pt x="25908" y="348233"/>
                  </a:lnTo>
                  <a:close/>
                </a:path>
                <a:path w="1336675" h="1531620" extrusionOk="0">
                  <a:moveTo>
                    <a:pt x="1318260" y="352044"/>
                  </a:moveTo>
                  <a:lnTo>
                    <a:pt x="1310640" y="348233"/>
                  </a:lnTo>
                  <a:lnTo>
                    <a:pt x="1310640" y="339852"/>
                  </a:lnTo>
                  <a:lnTo>
                    <a:pt x="1318260" y="352044"/>
                  </a:lnTo>
                  <a:close/>
                </a:path>
                <a:path w="1336675" h="1531620" extrusionOk="0">
                  <a:moveTo>
                    <a:pt x="1336548" y="352044"/>
                  </a:moveTo>
                  <a:lnTo>
                    <a:pt x="1318260" y="352044"/>
                  </a:lnTo>
                  <a:lnTo>
                    <a:pt x="1310640" y="339852"/>
                  </a:lnTo>
                  <a:lnTo>
                    <a:pt x="1336548" y="339852"/>
                  </a:lnTo>
                  <a:lnTo>
                    <a:pt x="1336548" y="352044"/>
                  </a:lnTo>
                  <a:close/>
                </a:path>
                <a:path w="1336675" h="1531620" extrusionOk="0">
                  <a:moveTo>
                    <a:pt x="25908" y="352044"/>
                  </a:moveTo>
                  <a:lnTo>
                    <a:pt x="18287" y="352044"/>
                  </a:lnTo>
                  <a:lnTo>
                    <a:pt x="25908" y="348233"/>
                  </a:lnTo>
                  <a:lnTo>
                    <a:pt x="25908" y="352044"/>
                  </a:lnTo>
                  <a:close/>
                </a:path>
                <a:path w="1336675" h="1531620" extrusionOk="0">
                  <a:moveTo>
                    <a:pt x="1310640" y="1183386"/>
                  </a:moveTo>
                  <a:lnTo>
                    <a:pt x="1310640" y="348233"/>
                  </a:lnTo>
                  <a:lnTo>
                    <a:pt x="1318260" y="352044"/>
                  </a:lnTo>
                  <a:lnTo>
                    <a:pt x="1336548" y="352044"/>
                  </a:lnTo>
                  <a:lnTo>
                    <a:pt x="1336548" y="1179576"/>
                  </a:lnTo>
                  <a:lnTo>
                    <a:pt x="1318260" y="1179576"/>
                  </a:lnTo>
                  <a:lnTo>
                    <a:pt x="1310640" y="1183386"/>
                  </a:lnTo>
                  <a:close/>
                </a:path>
                <a:path w="1336675" h="1531620" extrusionOk="0">
                  <a:moveTo>
                    <a:pt x="25908" y="1191768"/>
                  </a:moveTo>
                  <a:lnTo>
                    <a:pt x="18287" y="1179576"/>
                  </a:lnTo>
                  <a:lnTo>
                    <a:pt x="25908" y="1183386"/>
                  </a:lnTo>
                  <a:lnTo>
                    <a:pt x="25908" y="1191768"/>
                  </a:lnTo>
                  <a:close/>
                </a:path>
                <a:path w="1336675" h="1531620" extrusionOk="0">
                  <a:moveTo>
                    <a:pt x="25908" y="1183386"/>
                  </a:moveTo>
                  <a:lnTo>
                    <a:pt x="18287" y="1179576"/>
                  </a:lnTo>
                  <a:lnTo>
                    <a:pt x="25908" y="1179576"/>
                  </a:lnTo>
                  <a:lnTo>
                    <a:pt x="25908" y="1183386"/>
                  </a:lnTo>
                  <a:close/>
                </a:path>
                <a:path w="1336675" h="1531620" extrusionOk="0">
                  <a:moveTo>
                    <a:pt x="1310640" y="1191768"/>
                  </a:moveTo>
                  <a:lnTo>
                    <a:pt x="1310640" y="1183386"/>
                  </a:lnTo>
                  <a:lnTo>
                    <a:pt x="1318260" y="1179576"/>
                  </a:lnTo>
                  <a:lnTo>
                    <a:pt x="1310640" y="1191768"/>
                  </a:lnTo>
                  <a:close/>
                </a:path>
                <a:path w="1336675" h="1531620" extrusionOk="0">
                  <a:moveTo>
                    <a:pt x="1336548" y="1191768"/>
                  </a:moveTo>
                  <a:lnTo>
                    <a:pt x="1310640" y="1191768"/>
                  </a:lnTo>
                  <a:lnTo>
                    <a:pt x="1318260" y="1179576"/>
                  </a:lnTo>
                  <a:lnTo>
                    <a:pt x="1336548" y="1179576"/>
                  </a:lnTo>
                  <a:lnTo>
                    <a:pt x="1336548" y="1191768"/>
                  </a:lnTo>
                  <a:close/>
                </a:path>
                <a:path w="1336675" h="1531620" extrusionOk="0">
                  <a:moveTo>
                    <a:pt x="719327" y="1507236"/>
                  </a:moveTo>
                  <a:lnTo>
                    <a:pt x="673608" y="1507236"/>
                  </a:lnTo>
                  <a:lnTo>
                    <a:pt x="668274" y="1504569"/>
                  </a:lnTo>
                  <a:lnTo>
                    <a:pt x="1310640" y="1183386"/>
                  </a:lnTo>
                  <a:lnTo>
                    <a:pt x="1310640" y="1191768"/>
                  </a:lnTo>
                  <a:lnTo>
                    <a:pt x="1336548" y="1191768"/>
                  </a:lnTo>
                  <a:lnTo>
                    <a:pt x="1336548" y="1196340"/>
                  </a:lnTo>
                  <a:lnTo>
                    <a:pt x="1333500" y="1200912"/>
                  </a:lnTo>
                  <a:lnTo>
                    <a:pt x="1328928" y="1202436"/>
                  </a:lnTo>
                  <a:lnTo>
                    <a:pt x="719327" y="1507236"/>
                  </a:lnTo>
                  <a:close/>
                </a:path>
                <a:path w="1336675" h="1531620" extrusionOk="0">
                  <a:moveTo>
                    <a:pt x="42671" y="1191768"/>
                  </a:moveTo>
                  <a:lnTo>
                    <a:pt x="25908" y="1191768"/>
                  </a:lnTo>
                  <a:lnTo>
                    <a:pt x="25908" y="1183386"/>
                  </a:lnTo>
                  <a:lnTo>
                    <a:pt x="42671" y="1191768"/>
                  </a:lnTo>
                  <a:close/>
                </a:path>
                <a:path w="1336675" h="1531620" extrusionOk="0">
                  <a:moveTo>
                    <a:pt x="673608" y="1507236"/>
                  </a:moveTo>
                  <a:lnTo>
                    <a:pt x="662940" y="1507236"/>
                  </a:lnTo>
                  <a:lnTo>
                    <a:pt x="668274" y="1504569"/>
                  </a:lnTo>
                  <a:lnTo>
                    <a:pt x="673608" y="1507236"/>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407" name="Google Shape;407;g2cff6335890_4_270"/>
          <p:cNvGrpSpPr/>
          <p:nvPr/>
        </p:nvGrpSpPr>
        <p:grpSpPr>
          <a:xfrm>
            <a:off x="6994253" y="2834964"/>
            <a:ext cx="1335405" cy="1531620"/>
            <a:chOff x="6601967" y="3057144"/>
            <a:chExt cx="1335405" cy="1531620"/>
          </a:xfrm>
        </p:grpSpPr>
        <p:sp>
          <p:nvSpPr>
            <p:cNvPr id="408" name="Google Shape;408;g2cff6335890_4_270"/>
            <p:cNvSpPr/>
            <p:nvPr/>
          </p:nvSpPr>
          <p:spPr>
            <a:xfrm>
              <a:off x="6614159" y="3069335"/>
              <a:ext cx="1310640" cy="1507490"/>
            </a:xfrm>
            <a:custGeom>
              <a:avLst/>
              <a:gdLst/>
              <a:ahLst/>
              <a:cxnLst/>
              <a:rect l="l" t="t" r="r" b="b"/>
              <a:pathLst>
                <a:path w="1310640" h="1507489" extrusionOk="0">
                  <a:moveTo>
                    <a:pt x="655319" y="1507236"/>
                  </a:moveTo>
                  <a:lnTo>
                    <a:pt x="0" y="1179575"/>
                  </a:lnTo>
                  <a:lnTo>
                    <a:pt x="0" y="327660"/>
                  </a:lnTo>
                  <a:lnTo>
                    <a:pt x="655319" y="0"/>
                  </a:lnTo>
                  <a:lnTo>
                    <a:pt x="1310639" y="327660"/>
                  </a:lnTo>
                  <a:lnTo>
                    <a:pt x="1310639" y="1179575"/>
                  </a:lnTo>
                  <a:lnTo>
                    <a:pt x="655319" y="1507236"/>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09" name="Google Shape;409;g2cff6335890_4_270"/>
            <p:cNvSpPr/>
            <p:nvPr/>
          </p:nvSpPr>
          <p:spPr>
            <a:xfrm>
              <a:off x="6601967" y="3057144"/>
              <a:ext cx="1335405" cy="1531620"/>
            </a:xfrm>
            <a:custGeom>
              <a:avLst/>
              <a:gdLst/>
              <a:ahLst/>
              <a:cxnLst/>
              <a:rect l="l" t="t" r="r" b="b"/>
              <a:pathLst>
                <a:path w="1335404" h="1531620" extrusionOk="0">
                  <a:moveTo>
                    <a:pt x="670560" y="1531620"/>
                  </a:moveTo>
                  <a:lnTo>
                    <a:pt x="665988" y="1531620"/>
                  </a:lnTo>
                  <a:lnTo>
                    <a:pt x="661416" y="1530096"/>
                  </a:lnTo>
                  <a:lnTo>
                    <a:pt x="3047" y="1200912"/>
                  </a:lnTo>
                  <a:lnTo>
                    <a:pt x="0" y="1196340"/>
                  </a:lnTo>
                  <a:lnTo>
                    <a:pt x="0" y="335280"/>
                  </a:lnTo>
                  <a:lnTo>
                    <a:pt x="3047" y="330708"/>
                  </a:lnTo>
                  <a:lnTo>
                    <a:pt x="661416" y="1524"/>
                  </a:lnTo>
                  <a:lnTo>
                    <a:pt x="665988" y="0"/>
                  </a:lnTo>
                  <a:lnTo>
                    <a:pt x="670560" y="0"/>
                  </a:lnTo>
                  <a:lnTo>
                    <a:pt x="719328" y="24384"/>
                  </a:lnTo>
                  <a:lnTo>
                    <a:pt x="661416" y="24384"/>
                  </a:lnTo>
                  <a:lnTo>
                    <a:pt x="667512" y="27432"/>
                  </a:lnTo>
                  <a:lnTo>
                    <a:pt x="42672" y="339852"/>
                  </a:lnTo>
                  <a:lnTo>
                    <a:pt x="24384" y="339852"/>
                  </a:lnTo>
                  <a:lnTo>
                    <a:pt x="18288" y="352044"/>
                  </a:lnTo>
                  <a:lnTo>
                    <a:pt x="24384" y="352044"/>
                  </a:lnTo>
                  <a:lnTo>
                    <a:pt x="24384" y="1179576"/>
                  </a:lnTo>
                  <a:lnTo>
                    <a:pt x="18288" y="1179576"/>
                  </a:lnTo>
                  <a:lnTo>
                    <a:pt x="24384" y="1191768"/>
                  </a:lnTo>
                  <a:lnTo>
                    <a:pt x="42672" y="1191768"/>
                  </a:lnTo>
                  <a:lnTo>
                    <a:pt x="667512" y="1504188"/>
                  </a:lnTo>
                  <a:lnTo>
                    <a:pt x="661416" y="1507236"/>
                  </a:lnTo>
                  <a:lnTo>
                    <a:pt x="719327" y="1507236"/>
                  </a:lnTo>
                  <a:lnTo>
                    <a:pt x="670560" y="1531620"/>
                  </a:lnTo>
                  <a:close/>
                </a:path>
                <a:path w="1335404" h="1531620" extrusionOk="0">
                  <a:moveTo>
                    <a:pt x="667512" y="27432"/>
                  </a:moveTo>
                  <a:lnTo>
                    <a:pt x="661416" y="24384"/>
                  </a:lnTo>
                  <a:lnTo>
                    <a:pt x="673608" y="24384"/>
                  </a:lnTo>
                  <a:lnTo>
                    <a:pt x="667512" y="27432"/>
                  </a:lnTo>
                  <a:close/>
                </a:path>
                <a:path w="1335404" h="1531620" extrusionOk="0">
                  <a:moveTo>
                    <a:pt x="1310640" y="348996"/>
                  </a:moveTo>
                  <a:lnTo>
                    <a:pt x="667512" y="27432"/>
                  </a:lnTo>
                  <a:lnTo>
                    <a:pt x="673608" y="24384"/>
                  </a:lnTo>
                  <a:lnTo>
                    <a:pt x="719328" y="24384"/>
                  </a:lnTo>
                  <a:lnTo>
                    <a:pt x="1328928" y="329184"/>
                  </a:lnTo>
                  <a:lnTo>
                    <a:pt x="1333500" y="330708"/>
                  </a:lnTo>
                  <a:lnTo>
                    <a:pt x="1335024" y="335280"/>
                  </a:lnTo>
                  <a:lnTo>
                    <a:pt x="1335024" y="339852"/>
                  </a:lnTo>
                  <a:lnTo>
                    <a:pt x="1310640" y="339852"/>
                  </a:lnTo>
                  <a:lnTo>
                    <a:pt x="1310640" y="348996"/>
                  </a:lnTo>
                  <a:close/>
                </a:path>
                <a:path w="1335404" h="1531620" extrusionOk="0">
                  <a:moveTo>
                    <a:pt x="18288" y="352044"/>
                  </a:moveTo>
                  <a:lnTo>
                    <a:pt x="24384" y="339852"/>
                  </a:lnTo>
                  <a:lnTo>
                    <a:pt x="24384" y="348996"/>
                  </a:lnTo>
                  <a:lnTo>
                    <a:pt x="18288" y="352044"/>
                  </a:lnTo>
                  <a:close/>
                </a:path>
                <a:path w="1335404" h="1531620" extrusionOk="0">
                  <a:moveTo>
                    <a:pt x="24384" y="348996"/>
                  </a:moveTo>
                  <a:lnTo>
                    <a:pt x="24384" y="339852"/>
                  </a:lnTo>
                  <a:lnTo>
                    <a:pt x="42672" y="339852"/>
                  </a:lnTo>
                  <a:lnTo>
                    <a:pt x="24384" y="348996"/>
                  </a:lnTo>
                  <a:close/>
                </a:path>
                <a:path w="1335404" h="1531620" extrusionOk="0">
                  <a:moveTo>
                    <a:pt x="1316736" y="352044"/>
                  </a:moveTo>
                  <a:lnTo>
                    <a:pt x="1310640" y="348996"/>
                  </a:lnTo>
                  <a:lnTo>
                    <a:pt x="1310640" y="339852"/>
                  </a:lnTo>
                  <a:lnTo>
                    <a:pt x="1316736" y="352044"/>
                  </a:lnTo>
                  <a:close/>
                </a:path>
                <a:path w="1335404" h="1531620" extrusionOk="0">
                  <a:moveTo>
                    <a:pt x="1335024" y="352044"/>
                  </a:moveTo>
                  <a:lnTo>
                    <a:pt x="1316736" y="352044"/>
                  </a:lnTo>
                  <a:lnTo>
                    <a:pt x="1310640" y="339852"/>
                  </a:lnTo>
                  <a:lnTo>
                    <a:pt x="1335024" y="339852"/>
                  </a:lnTo>
                  <a:lnTo>
                    <a:pt x="1335024" y="352044"/>
                  </a:lnTo>
                  <a:close/>
                </a:path>
                <a:path w="1335404" h="1531620" extrusionOk="0">
                  <a:moveTo>
                    <a:pt x="24384" y="352044"/>
                  </a:moveTo>
                  <a:lnTo>
                    <a:pt x="18288" y="352044"/>
                  </a:lnTo>
                  <a:lnTo>
                    <a:pt x="24384" y="348996"/>
                  </a:lnTo>
                  <a:lnTo>
                    <a:pt x="24384" y="352044"/>
                  </a:lnTo>
                  <a:close/>
                </a:path>
                <a:path w="1335404" h="1531620" extrusionOk="0">
                  <a:moveTo>
                    <a:pt x="1310640" y="1182624"/>
                  </a:moveTo>
                  <a:lnTo>
                    <a:pt x="1310640" y="348996"/>
                  </a:lnTo>
                  <a:lnTo>
                    <a:pt x="1316736" y="352044"/>
                  </a:lnTo>
                  <a:lnTo>
                    <a:pt x="1335024" y="352044"/>
                  </a:lnTo>
                  <a:lnTo>
                    <a:pt x="1335024" y="1179576"/>
                  </a:lnTo>
                  <a:lnTo>
                    <a:pt x="1316736" y="1179576"/>
                  </a:lnTo>
                  <a:lnTo>
                    <a:pt x="1310640" y="1182624"/>
                  </a:lnTo>
                  <a:close/>
                </a:path>
                <a:path w="1335404" h="1531620" extrusionOk="0">
                  <a:moveTo>
                    <a:pt x="24384" y="1191768"/>
                  </a:moveTo>
                  <a:lnTo>
                    <a:pt x="18288" y="1179576"/>
                  </a:lnTo>
                  <a:lnTo>
                    <a:pt x="24384" y="1182624"/>
                  </a:lnTo>
                  <a:lnTo>
                    <a:pt x="24384" y="1191768"/>
                  </a:lnTo>
                  <a:close/>
                </a:path>
                <a:path w="1335404" h="1531620" extrusionOk="0">
                  <a:moveTo>
                    <a:pt x="24384" y="1182624"/>
                  </a:moveTo>
                  <a:lnTo>
                    <a:pt x="18288" y="1179576"/>
                  </a:lnTo>
                  <a:lnTo>
                    <a:pt x="24384" y="1179576"/>
                  </a:lnTo>
                  <a:lnTo>
                    <a:pt x="24384" y="1182624"/>
                  </a:lnTo>
                  <a:close/>
                </a:path>
                <a:path w="1335404" h="1531620" extrusionOk="0">
                  <a:moveTo>
                    <a:pt x="1310640" y="1191768"/>
                  </a:moveTo>
                  <a:lnTo>
                    <a:pt x="1310640" y="1182624"/>
                  </a:lnTo>
                  <a:lnTo>
                    <a:pt x="1316736" y="1179576"/>
                  </a:lnTo>
                  <a:lnTo>
                    <a:pt x="1310640" y="1191768"/>
                  </a:lnTo>
                  <a:close/>
                </a:path>
                <a:path w="1335404" h="1531620" extrusionOk="0">
                  <a:moveTo>
                    <a:pt x="1335024" y="1191768"/>
                  </a:moveTo>
                  <a:lnTo>
                    <a:pt x="1310640" y="1191768"/>
                  </a:lnTo>
                  <a:lnTo>
                    <a:pt x="1316736" y="1179576"/>
                  </a:lnTo>
                  <a:lnTo>
                    <a:pt x="1335024" y="1179576"/>
                  </a:lnTo>
                  <a:lnTo>
                    <a:pt x="1335024" y="1191768"/>
                  </a:lnTo>
                  <a:close/>
                </a:path>
                <a:path w="1335404" h="1531620" extrusionOk="0">
                  <a:moveTo>
                    <a:pt x="719327" y="1507236"/>
                  </a:moveTo>
                  <a:lnTo>
                    <a:pt x="673608" y="1507236"/>
                  </a:lnTo>
                  <a:lnTo>
                    <a:pt x="667512" y="1504188"/>
                  </a:lnTo>
                  <a:lnTo>
                    <a:pt x="1310640" y="1182624"/>
                  </a:lnTo>
                  <a:lnTo>
                    <a:pt x="1310640" y="1191768"/>
                  </a:lnTo>
                  <a:lnTo>
                    <a:pt x="1335024" y="1191768"/>
                  </a:lnTo>
                  <a:lnTo>
                    <a:pt x="1335024" y="1196340"/>
                  </a:lnTo>
                  <a:lnTo>
                    <a:pt x="1333500" y="1200912"/>
                  </a:lnTo>
                  <a:lnTo>
                    <a:pt x="1328928" y="1202436"/>
                  </a:lnTo>
                  <a:lnTo>
                    <a:pt x="719327" y="1507236"/>
                  </a:lnTo>
                  <a:close/>
                </a:path>
                <a:path w="1335404" h="1531620" extrusionOk="0">
                  <a:moveTo>
                    <a:pt x="42672" y="1191768"/>
                  </a:moveTo>
                  <a:lnTo>
                    <a:pt x="24384" y="1191768"/>
                  </a:lnTo>
                  <a:lnTo>
                    <a:pt x="24384" y="1182624"/>
                  </a:lnTo>
                  <a:lnTo>
                    <a:pt x="42672" y="1191768"/>
                  </a:lnTo>
                  <a:close/>
                </a:path>
                <a:path w="1335404" h="1531620" extrusionOk="0">
                  <a:moveTo>
                    <a:pt x="673608" y="1507236"/>
                  </a:moveTo>
                  <a:lnTo>
                    <a:pt x="661416" y="1507236"/>
                  </a:lnTo>
                  <a:lnTo>
                    <a:pt x="667512" y="1504188"/>
                  </a:lnTo>
                  <a:lnTo>
                    <a:pt x="673608" y="1507236"/>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aphicFrame>
        <p:nvGraphicFramePr>
          <p:cNvPr id="411" name="Google Shape;411;g2cff6335890_4_270"/>
          <p:cNvGraphicFramePr/>
          <p:nvPr/>
        </p:nvGraphicFramePr>
        <p:xfrm>
          <a:off x="1615469" y="4854401"/>
          <a:ext cx="1212950" cy="1170775"/>
        </p:xfrm>
        <a:graphic>
          <a:graphicData uri="http://schemas.openxmlformats.org/drawingml/2006/table">
            <a:tbl>
              <a:tblPr firstRow="1" bandRow="1">
                <a:noFill/>
                <a:tableStyleId>{B18A54D3-F4BF-4CEC-A72D-D489AB804A83}</a:tableStyleId>
              </a:tblPr>
              <a:tblGrid>
                <a:gridCol w="297425">
                  <a:extLst>
                    <a:ext uri="{9D8B030D-6E8A-4147-A177-3AD203B41FA5}">
                      <a16:colId xmlns:a16="http://schemas.microsoft.com/office/drawing/2014/main" val="20000"/>
                    </a:ext>
                  </a:extLst>
                </a:gridCol>
                <a:gridCol w="297425">
                  <a:extLst>
                    <a:ext uri="{9D8B030D-6E8A-4147-A177-3AD203B41FA5}">
                      <a16:colId xmlns:a16="http://schemas.microsoft.com/office/drawing/2014/main" val="20001"/>
                    </a:ext>
                  </a:extLst>
                </a:gridCol>
                <a:gridCol w="297425">
                  <a:extLst>
                    <a:ext uri="{9D8B030D-6E8A-4147-A177-3AD203B41FA5}">
                      <a16:colId xmlns:a16="http://schemas.microsoft.com/office/drawing/2014/main" val="20002"/>
                    </a:ext>
                  </a:extLst>
                </a:gridCol>
                <a:gridCol w="320675">
                  <a:extLst>
                    <a:ext uri="{9D8B030D-6E8A-4147-A177-3AD203B41FA5}">
                      <a16:colId xmlns:a16="http://schemas.microsoft.com/office/drawing/2014/main" val="20003"/>
                    </a:ext>
                  </a:extLst>
                </a:gridCol>
              </a:tblGrid>
              <a:tr h="233775">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marR="3048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234725">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gridSpan="2">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T w="1905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0000"/>
                    </a:solidFill>
                  </a:tcPr>
                </a:tc>
                <a:tc rowSpan="2" hMerge="1">
                  <a:txBody>
                    <a:bodyPr/>
                    <a:lstStyle/>
                    <a:p>
                      <a:endParaRPr lang="en-US"/>
                    </a:p>
                  </a:txBody>
                  <a:tcPr/>
                </a:tc>
                <a:tc>
                  <a:txBody>
                    <a:bodyPr/>
                    <a:lstStyle/>
                    <a:p>
                      <a:pPr marL="0" marR="3048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R w="1270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33775">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vMerge="1">
                  <a:txBody>
                    <a:bodyPr/>
                    <a:lstStyle/>
                    <a:p>
                      <a:endParaRPr lang="en-US"/>
                    </a:p>
                  </a:txBody>
                  <a:tcPr/>
                </a:tc>
                <a:tc hMerge="1" vMerge="1">
                  <a:txBody>
                    <a:bodyPr/>
                    <a:lstStyle/>
                    <a:p>
                      <a:endParaRPr lang="en-US"/>
                    </a:p>
                  </a:txBody>
                  <a:tcPr/>
                </a:tc>
                <a:tc>
                  <a:txBody>
                    <a:bodyPr/>
                    <a:lstStyle/>
                    <a:p>
                      <a:pPr marL="0" marR="3048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234725">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3048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233775">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269240" marR="0" lvl="0" indent="0" algn="l" rtl="0">
                        <a:lnSpc>
                          <a:spcPct val="105909"/>
                        </a:lnSpc>
                        <a:spcBef>
                          <a:spcPts val="0"/>
                        </a:spcBef>
                        <a:spcAft>
                          <a:spcPts val="0"/>
                        </a:spcAft>
                        <a:buNone/>
                      </a:pPr>
                      <a:endParaRPr sz="1100" u="none" strike="noStrike" cap="none">
                        <a:latin typeface="Calibri"/>
                        <a:ea typeface="Calibri"/>
                        <a:cs typeface="Calibri"/>
                        <a:sym typeface="Calibri"/>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grpSp>
        <p:nvGrpSpPr>
          <p:cNvPr id="412" name="Google Shape;412;g2cff6335890_4_270"/>
          <p:cNvGrpSpPr/>
          <p:nvPr/>
        </p:nvGrpSpPr>
        <p:grpSpPr>
          <a:xfrm>
            <a:off x="3061749" y="4634652"/>
            <a:ext cx="1353385" cy="1436720"/>
            <a:chOff x="3156191" y="5178551"/>
            <a:chExt cx="1588135" cy="1685925"/>
          </a:xfrm>
        </p:grpSpPr>
        <p:sp>
          <p:nvSpPr>
            <p:cNvPr id="413" name="Google Shape;413;g2cff6335890_4_270"/>
            <p:cNvSpPr/>
            <p:nvPr/>
          </p:nvSpPr>
          <p:spPr>
            <a:xfrm>
              <a:off x="3454908" y="5300471"/>
              <a:ext cx="1148080" cy="1316990"/>
            </a:xfrm>
            <a:custGeom>
              <a:avLst/>
              <a:gdLst/>
              <a:ahLst/>
              <a:cxnLst/>
              <a:rect l="l" t="t" r="r" b="b"/>
              <a:pathLst>
                <a:path w="1148079" h="1316990" extrusionOk="0">
                  <a:moveTo>
                    <a:pt x="7619" y="1316735"/>
                  </a:moveTo>
                  <a:lnTo>
                    <a:pt x="0" y="1310640"/>
                  </a:lnTo>
                  <a:lnTo>
                    <a:pt x="1139951" y="0"/>
                  </a:lnTo>
                  <a:lnTo>
                    <a:pt x="1147572" y="6096"/>
                  </a:lnTo>
                  <a:lnTo>
                    <a:pt x="7619" y="1316735"/>
                  </a:lnTo>
                  <a:close/>
                </a:path>
              </a:pathLst>
            </a:custGeom>
            <a:solidFill>
              <a:srgbClr val="497EBA"/>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4" name="Google Shape;414;g2cff6335890_4_270"/>
            <p:cNvSpPr/>
            <p:nvPr/>
          </p:nvSpPr>
          <p:spPr>
            <a:xfrm>
              <a:off x="3381755" y="5199887"/>
              <a:ext cx="1175385" cy="1407160"/>
            </a:xfrm>
            <a:custGeom>
              <a:avLst/>
              <a:gdLst/>
              <a:ahLst/>
              <a:cxnLst/>
              <a:rect l="l" t="t" r="r" b="b"/>
              <a:pathLst>
                <a:path w="1175385" h="1407159" extrusionOk="0">
                  <a:moveTo>
                    <a:pt x="22860" y="3048"/>
                  </a:moveTo>
                  <a:lnTo>
                    <a:pt x="10668" y="3048"/>
                  </a:lnTo>
                  <a:lnTo>
                    <a:pt x="12192" y="1524"/>
                  </a:lnTo>
                  <a:lnTo>
                    <a:pt x="15240" y="0"/>
                  </a:lnTo>
                  <a:lnTo>
                    <a:pt x="18288" y="1524"/>
                  </a:lnTo>
                  <a:lnTo>
                    <a:pt x="21336" y="1524"/>
                  </a:lnTo>
                  <a:lnTo>
                    <a:pt x="22860" y="3048"/>
                  </a:lnTo>
                  <a:close/>
                </a:path>
                <a:path w="1175385" h="1407159" extrusionOk="0">
                  <a:moveTo>
                    <a:pt x="1173480" y="1406652"/>
                  </a:moveTo>
                  <a:lnTo>
                    <a:pt x="1077468" y="1402080"/>
                  </a:lnTo>
                  <a:lnTo>
                    <a:pt x="890016" y="1389888"/>
                  </a:lnTo>
                  <a:lnTo>
                    <a:pt x="844295" y="1385316"/>
                  </a:lnTo>
                  <a:lnTo>
                    <a:pt x="800100" y="1379220"/>
                  </a:lnTo>
                  <a:lnTo>
                    <a:pt x="755904" y="1374647"/>
                  </a:lnTo>
                  <a:lnTo>
                    <a:pt x="672084" y="1359408"/>
                  </a:lnTo>
                  <a:lnTo>
                    <a:pt x="632460" y="1350264"/>
                  </a:lnTo>
                  <a:lnTo>
                    <a:pt x="592836" y="1339596"/>
                  </a:lnTo>
                  <a:lnTo>
                    <a:pt x="556260" y="1327404"/>
                  </a:lnTo>
                  <a:lnTo>
                    <a:pt x="487680" y="1298447"/>
                  </a:lnTo>
                  <a:lnTo>
                    <a:pt x="428244" y="1264920"/>
                  </a:lnTo>
                  <a:lnTo>
                    <a:pt x="374903" y="1226820"/>
                  </a:lnTo>
                  <a:lnTo>
                    <a:pt x="327660" y="1185672"/>
                  </a:lnTo>
                  <a:lnTo>
                    <a:pt x="284988" y="1138428"/>
                  </a:lnTo>
                  <a:lnTo>
                    <a:pt x="230124" y="1059180"/>
                  </a:lnTo>
                  <a:lnTo>
                    <a:pt x="198120" y="999744"/>
                  </a:lnTo>
                  <a:lnTo>
                    <a:pt x="167640" y="934211"/>
                  </a:lnTo>
                  <a:lnTo>
                    <a:pt x="152400" y="899159"/>
                  </a:lnTo>
                  <a:lnTo>
                    <a:pt x="138684" y="859536"/>
                  </a:lnTo>
                  <a:lnTo>
                    <a:pt x="131064" y="838200"/>
                  </a:lnTo>
                  <a:lnTo>
                    <a:pt x="118872" y="792480"/>
                  </a:lnTo>
                  <a:lnTo>
                    <a:pt x="106680" y="743711"/>
                  </a:lnTo>
                  <a:lnTo>
                    <a:pt x="100584" y="717804"/>
                  </a:lnTo>
                  <a:lnTo>
                    <a:pt x="96012" y="691896"/>
                  </a:lnTo>
                  <a:lnTo>
                    <a:pt x="89916" y="665988"/>
                  </a:lnTo>
                  <a:lnTo>
                    <a:pt x="79248" y="611124"/>
                  </a:lnTo>
                  <a:lnTo>
                    <a:pt x="70104" y="556260"/>
                  </a:lnTo>
                  <a:lnTo>
                    <a:pt x="54864" y="446532"/>
                  </a:lnTo>
                  <a:lnTo>
                    <a:pt x="47244" y="393192"/>
                  </a:lnTo>
                  <a:lnTo>
                    <a:pt x="44196" y="367284"/>
                  </a:lnTo>
                  <a:lnTo>
                    <a:pt x="39624" y="341376"/>
                  </a:lnTo>
                  <a:lnTo>
                    <a:pt x="33528" y="292608"/>
                  </a:lnTo>
                  <a:lnTo>
                    <a:pt x="30480" y="269748"/>
                  </a:lnTo>
                  <a:lnTo>
                    <a:pt x="28956" y="248411"/>
                  </a:lnTo>
                  <a:lnTo>
                    <a:pt x="25908" y="227075"/>
                  </a:lnTo>
                  <a:lnTo>
                    <a:pt x="22860" y="207263"/>
                  </a:lnTo>
                  <a:lnTo>
                    <a:pt x="19812" y="188975"/>
                  </a:lnTo>
                  <a:lnTo>
                    <a:pt x="18288" y="170688"/>
                  </a:lnTo>
                  <a:lnTo>
                    <a:pt x="15240" y="155448"/>
                  </a:lnTo>
                  <a:lnTo>
                    <a:pt x="12192" y="128016"/>
                  </a:lnTo>
                  <a:lnTo>
                    <a:pt x="9144" y="115824"/>
                  </a:lnTo>
                  <a:lnTo>
                    <a:pt x="7620" y="103632"/>
                  </a:lnTo>
                  <a:lnTo>
                    <a:pt x="6096" y="92964"/>
                  </a:lnTo>
                  <a:lnTo>
                    <a:pt x="4572" y="83820"/>
                  </a:lnTo>
                  <a:lnTo>
                    <a:pt x="4572" y="74676"/>
                  </a:lnTo>
                  <a:lnTo>
                    <a:pt x="3048" y="65532"/>
                  </a:lnTo>
                  <a:lnTo>
                    <a:pt x="1524" y="59436"/>
                  </a:lnTo>
                  <a:lnTo>
                    <a:pt x="1524" y="45720"/>
                  </a:lnTo>
                  <a:lnTo>
                    <a:pt x="0" y="39624"/>
                  </a:lnTo>
                  <a:lnTo>
                    <a:pt x="0" y="18288"/>
                  </a:lnTo>
                  <a:lnTo>
                    <a:pt x="1524" y="13716"/>
                  </a:lnTo>
                  <a:lnTo>
                    <a:pt x="1524" y="12192"/>
                  </a:lnTo>
                  <a:lnTo>
                    <a:pt x="3048" y="12192"/>
                  </a:lnTo>
                  <a:lnTo>
                    <a:pt x="3048" y="9144"/>
                  </a:lnTo>
                  <a:lnTo>
                    <a:pt x="4572" y="7620"/>
                  </a:lnTo>
                  <a:lnTo>
                    <a:pt x="6096" y="4572"/>
                  </a:lnTo>
                  <a:lnTo>
                    <a:pt x="9144" y="3048"/>
                  </a:lnTo>
                  <a:lnTo>
                    <a:pt x="24384" y="3048"/>
                  </a:lnTo>
                  <a:lnTo>
                    <a:pt x="27432" y="4572"/>
                  </a:lnTo>
                  <a:lnTo>
                    <a:pt x="36576" y="13716"/>
                  </a:lnTo>
                  <a:lnTo>
                    <a:pt x="29371" y="19812"/>
                  </a:lnTo>
                  <a:lnTo>
                    <a:pt x="25908" y="19812"/>
                  </a:lnTo>
                  <a:lnTo>
                    <a:pt x="22479" y="24384"/>
                  </a:lnTo>
                  <a:lnTo>
                    <a:pt x="10668" y="24384"/>
                  </a:lnTo>
                  <a:lnTo>
                    <a:pt x="16764" y="30480"/>
                  </a:lnTo>
                  <a:lnTo>
                    <a:pt x="25908" y="30480"/>
                  </a:lnTo>
                  <a:lnTo>
                    <a:pt x="25908" y="44196"/>
                  </a:lnTo>
                  <a:lnTo>
                    <a:pt x="27432" y="48768"/>
                  </a:lnTo>
                  <a:lnTo>
                    <a:pt x="27432" y="56388"/>
                  </a:lnTo>
                  <a:lnTo>
                    <a:pt x="28956" y="64008"/>
                  </a:lnTo>
                  <a:lnTo>
                    <a:pt x="28956" y="71628"/>
                  </a:lnTo>
                  <a:lnTo>
                    <a:pt x="32004" y="89916"/>
                  </a:lnTo>
                  <a:lnTo>
                    <a:pt x="35052" y="111252"/>
                  </a:lnTo>
                  <a:lnTo>
                    <a:pt x="36576" y="123444"/>
                  </a:lnTo>
                  <a:lnTo>
                    <a:pt x="38100" y="137160"/>
                  </a:lnTo>
                  <a:lnTo>
                    <a:pt x="41148" y="150876"/>
                  </a:lnTo>
                  <a:lnTo>
                    <a:pt x="42672" y="167640"/>
                  </a:lnTo>
                  <a:lnTo>
                    <a:pt x="45720" y="184404"/>
                  </a:lnTo>
                  <a:lnTo>
                    <a:pt x="48768" y="204216"/>
                  </a:lnTo>
                  <a:lnTo>
                    <a:pt x="50292" y="224028"/>
                  </a:lnTo>
                  <a:lnTo>
                    <a:pt x="53340" y="243840"/>
                  </a:lnTo>
                  <a:lnTo>
                    <a:pt x="59436" y="289560"/>
                  </a:lnTo>
                  <a:lnTo>
                    <a:pt x="65532" y="338328"/>
                  </a:lnTo>
                  <a:lnTo>
                    <a:pt x="71628" y="390143"/>
                  </a:lnTo>
                  <a:lnTo>
                    <a:pt x="86868" y="496824"/>
                  </a:lnTo>
                  <a:lnTo>
                    <a:pt x="114300" y="661416"/>
                  </a:lnTo>
                  <a:lnTo>
                    <a:pt x="120396" y="687324"/>
                  </a:lnTo>
                  <a:lnTo>
                    <a:pt x="124968" y="713232"/>
                  </a:lnTo>
                  <a:lnTo>
                    <a:pt x="143256" y="786384"/>
                  </a:lnTo>
                  <a:lnTo>
                    <a:pt x="149352" y="809244"/>
                  </a:lnTo>
                  <a:lnTo>
                    <a:pt x="155448" y="830580"/>
                  </a:lnTo>
                  <a:lnTo>
                    <a:pt x="163068" y="851916"/>
                  </a:lnTo>
                  <a:lnTo>
                    <a:pt x="169164" y="871728"/>
                  </a:lnTo>
                  <a:lnTo>
                    <a:pt x="176783" y="890016"/>
                  </a:lnTo>
                  <a:lnTo>
                    <a:pt x="190500" y="923544"/>
                  </a:lnTo>
                  <a:lnTo>
                    <a:pt x="205740" y="957072"/>
                  </a:lnTo>
                  <a:lnTo>
                    <a:pt x="236220" y="1018032"/>
                  </a:lnTo>
                  <a:lnTo>
                    <a:pt x="269747" y="1074420"/>
                  </a:lnTo>
                  <a:lnTo>
                    <a:pt x="304800" y="1123188"/>
                  </a:lnTo>
                  <a:lnTo>
                    <a:pt x="367284" y="1188720"/>
                  </a:lnTo>
                  <a:lnTo>
                    <a:pt x="416051" y="1226820"/>
                  </a:lnTo>
                  <a:lnTo>
                    <a:pt x="469392" y="1260347"/>
                  </a:lnTo>
                  <a:lnTo>
                    <a:pt x="531876" y="1290828"/>
                  </a:lnTo>
                  <a:lnTo>
                    <a:pt x="601980" y="1315212"/>
                  </a:lnTo>
                  <a:lnTo>
                    <a:pt x="678180" y="1333500"/>
                  </a:lnTo>
                  <a:lnTo>
                    <a:pt x="717804" y="1342643"/>
                  </a:lnTo>
                  <a:lnTo>
                    <a:pt x="803148" y="1354835"/>
                  </a:lnTo>
                  <a:lnTo>
                    <a:pt x="938784" y="1368552"/>
                  </a:lnTo>
                  <a:lnTo>
                    <a:pt x="984504" y="1371600"/>
                  </a:lnTo>
                  <a:lnTo>
                    <a:pt x="1175004" y="1380743"/>
                  </a:lnTo>
                  <a:lnTo>
                    <a:pt x="1173480" y="1406652"/>
                  </a:lnTo>
                  <a:close/>
                </a:path>
                <a:path w="1175385" h="1407159" extrusionOk="0">
                  <a:moveTo>
                    <a:pt x="22167" y="25908"/>
                  </a:moveTo>
                  <a:lnTo>
                    <a:pt x="21336" y="25908"/>
                  </a:lnTo>
                  <a:lnTo>
                    <a:pt x="22860" y="24384"/>
                  </a:lnTo>
                  <a:lnTo>
                    <a:pt x="22479" y="24384"/>
                  </a:lnTo>
                  <a:lnTo>
                    <a:pt x="25908" y="19812"/>
                  </a:lnTo>
                  <a:lnTo>
                    <a:pt x="25908" y="22742"/>
                  </a:lnTo>
                  <a:lnTo>
                    <a:pt x="23968" y="24384"/>
                  </a:lnTo>
                  <a:lnTo>
                    <a:pt x="22860" y="24384"/>
                  </a:lnTo>
                  <a:lnTo>
                    <a:pt x="22424" y="24456"/>
                  </a:lnTo>
                  <a:lnTo>
                    <a:pt x="23882" y="24456"/>
                  </a:lnTo>
                  <a:lnTo>
                    <a:pt x="22167" y="25908"/>
                  </a:lnTo>
                  <a:close/>
                </a:path>
                <a:path w="1175385" h="1407159" extrusionOk="0">
                  <a:moveTo>
                    <a:pt x="25908" y="22742"/>
                  </a:moveTo>
                  <a:lnTo>
                    <a:pt x="25908" y="19812"/>
                  </a:lnTo>
                  <a:lnTo>
                    <a:pt x="29371" y="19812"/>
                  </a:lnTo>
                  <a:lnTo>
                    <a:pt x="25908" y="22742"/>
                  </a:lnTo>
                  <a:close/>
                </a:path>
                <a:path w="1175385" h="1407159" extrusionOk="0">
                  <a:moveTo>
                    <a:pt x="25908" y="30480"/>
                  </a:moveTo>
                  <a:lnTo>
                    <a:pt x="16764" y="30480"/>
                  </a:lnTo>
                  <a:lnTo>
                    <a:pt x="25908" y="22742"/>
                  </a:lnTo>
                  <a:lnTo>
                    <a:pt x="25908" y="30480"/>
                  </a:lnTo>
                  <a:close/>
                </a:path>
                <a:path w="1175385" h="1407159" extrusionOk="0">
                  <a:moveTo>
                    <a:pt x="16764" y="30480"/>
                  </a:moveTo>
                  <a:lnTo>
                    <a:pt x="10668" y="24384"/>
                  </a:lnTo>
                  <a:lnTo>
                    <a:pt x="13716" y="25908"/>
                  </a:lnTo>
                  <a:lnTo>
                    <a:pt x="22167" y="25908"/>
                  </a:lnTo>
                  <a:lnTo>
                    <a:pt x="16764" y="30480"/>
                  </a:lnTo>
                  <a:close/>
                </a:path>
                <a:path w="1175385" h="1407159" extrusionOk="0">
                  <a:moveTo>
                    <a:pt x="13716" y="25908"/>
                  </a:moveTo>
                  <a:lnTo>
                    <a:pt x="10668" y="24384"/>
                  </a:lnTo>
                  <a:lnTo>
                    <a:pt x="14732" y="25738"/>
                  </a:lnTo>
                  <a:lnTo>
                    <a:pt x="13716" y="25908"/>
                  </a:lnTo>
                  <a:close/>
                </a:path>
                <a:path w="1175385" h="1407159" extrusionOk="0">
                  <a:moveTo>
                    <a:pt x="14732" y="25738"/>
                  </a:moveTo>
                  <a:lnTo>
                    <a:pt x="10668" y="24384"/>
                  </a:lnTo>
                  <a:lnTo>
                    <a:pt x="22479" y="24384"/>
                  </a:lnTo>
                  <a:lnTo>
                    <a:pt x="14732" y="25738"/>
                  </a:lnTo>
                  <a:close/>
                </a:path>
                <a:path w="1175385" h="1407159" extrusionOk="0">
                  <a:moveTo>
                    <a:pt x="21336" y="25908"/>
                  </a:moveTo>
                  <a:lnTo>
                    <a:pt x="22424" y="24456"/>
                  </a:lnTo>
                  <a:lnTo>
                    <a:pt x="22860" y="24384"/>
                  </a:lnTo>
                  <a:lnTo>
                    <a:pt x="21336" y="25908"/>
                  </a:lnTo>
                  <a:close/>
                </a:path>
                <a:path w="1175385" h="1407159" extrusionOk="0">
                  <a:moveTo>
                    <a:pt x="21336" y="25908"/>
                  </a:moveTo>
                  <a:lnTo>
                    <a:pt x="15240" y="25908"/>
                  </a:lnTo>
                  <a:lnTo>
                    <a:pt x="14732" y="25738"/>
                  </a:lnTo>
                  <a:lnTo>
                    <a:pt x="22424" y="24456"/>
                  </a:lnTo>
                  <a:lnTo>
                    <a:pt x="21336" y="25908"/>
                  </a:lnTo>
                  <a:close/>
                </a:path>
                <a:path w="1175385" h="1407159" extrusionOk="0">
                  <a:moveTo>
                    <a:pt x="15240" y="25908"/>
                  </a:moveTo>
                  <a:lnTo>
                    <a:pt x="13716" y="25908"/>
                  </a:lnTo>
                  <a:lnTo>
                    <a:pt x="14732" y="25738"/>
                  </a:lnTo>
                  <a:lnTo>
                    <a:pt x="15240" y="25908"/>
                  </a:lnTo>
                  <a:close/>
                </a:path>
              </a:pathLst>
            </a:custGeom>
            <a:solidFill>
              <a:srgbClr val="385D8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5" name="Google Shape;415;g2cff6335890_4_270"/>
            <p:cNvSpPr/>
            <p:nvPr/>
          </p:nvSpPr>
          <p:spPr>
            <a:xfrm>
              <a:off x="3156191" y="5178551"/>
              <a:ext cx="1588135" cy="1685925"/>
            </a:xfrm>
            <a:custGeom>
              <a:avLst/>
              <a:gdLst/>
              <a:ahLst/>
              <a:cxnLst/>
              <a:rect l="l" t="t" r="r" b="b"/>
              <a:pathLst>
                <a:path w="1588135" h="1685925" extrusionOk="0">
                  <a:moveTo>
                    <a:pt x="1588020" y="1635252"/>
                  </a:moveTo>
                  <a:lnTo>
                    <a:pt x="1580159" y="1630680"/>
                  </a:lnTo>
                  <a:lnTo>
                    <a:pt x="1504200" y="1586484"/>
                  </a:lnTo>
                  <a:lnTo>
                    <a:pt x="1501152" y="1584960"/>
                  </a:lnTo>
                  <a:lnTo>
                    <a:pt x="1498104" y="1588008"/>
                  </a:lnTo>
                  <a:lnTo>
                    <a:pt x="1496580" y="1591056"/>
                  </a:lnTo>
                  <a:lnTo>
                    <a:pt x="1496580" y="1594104"/>
                  </a:lnTo>
                  <a:lnTo>
                    <a:pt x="1499628" y="1594104"/>
                  </a:lnTo>
                  <a:lnTo>
                    <a:pt x="1560576" y="1630680"/>
                  </a:lnTo>
                  <a:lnTo>
                    <a:pt x="53340" y="1630680"/>
                  </a:lnTo>
                  <a:lnTo>
                    <a:pt x="53340" y="25336"/>
                  </a:lnTo>
                  <a:lnTo>
                    <a:pt x="89916" y="88392"/>
                  </a:lnTo>
                  <a:lnTo>
                    <a:pt x="91440" y="89916"/>
                  </a:lnTo>
                  <a:lnTo>
                    <a:pt x="94488" y="91440"/>
                  </a:lnTo>
                  <a:lnTo>
                    <a:pt x="96012" y="89916"/>
                  </a:lnTo>
                  <a:lnTo>
                    <a:pt x="99060" y="88392"/>
                  </a:lnTo>
                  <a:lnTo>
                    <a:pt x="99060" y="85344"/>
                  </a:lnTo>
                  <a:lnTo>
                    <a:pt x="97536" y="83820"/>
                  </a:lnTo>
                  <a:lnTo>
                    <a:pt x="54089" y="9144"/>
                  </a:lnTo>
                  <a:lnTo>
                    <a:pt x="48768" y="0"/>
                  </a:lnTo>
                  <a:lnTo>
                    <a:pt x="0" y="83820"/>
                  </a:lnTo>
                  <a:lnTo>
                    <a:pt x="0" y="88392"/>
                  </a:lnTo>
                  <a:lnTo>
                    <a:pt x="3048" y="89916"/>
                  </a:lnTo>
                  <a:lnTo>
                    <a:pt x="4572" y="91440"/>
                  </a:lnTo>
                  <a:lnTo>
                    <a:pt x="7620" y="89916"/>
                  </a:lnTo>
                  <a:lnTo>
                    <a:pt x="9144" y="88392"/>
                  </a:lnTo>
                  <a:lnTo>
                    <a:pt x="44196" y="27965"/>
                  </a:lnTo>
                  <a:lnTo>
                    <a:pt x="44196" y="1635252"/>
                  </a:lnTo>
                  <a:lnTo>
                    <a:pt x="48780" y="1635252"/>
                  </a:lnTo>
                  <a:lnTo>
                    <a:pt x="48780" y="1639824"/>
                  </a:lnTo>
                  <a:lnTo>
                    <a:pt x="1560055" y="1639824"/>
                  </a:lnTo>
                  <a:lnTo>
                    <a:pt x="1499628" y="1674876"/>
                  </a:lnTo>
                  <a:lnTo>
                    <a:pt x="1496580" y="1676400"/>
                  </a:lnTo>
                  <a:lnTo>
                    <a:pt x="1496580" y="1679448"/>
                  </a:lnTo>
                  <a:lnTo>
                    <a:pt x="1498104" y="1682496"/>
                  </a:lnTo>
                  <a:lnTo>
                    <a:pt x="1501152" y="1685544"/>
                  </a:lnTo>
                  <a:lnTo>
                    <a:pt x="1504200" y="1684020"/>
                  </a:lnTo>
                  <a:lnTo>
                    <a:pt x="1580159" y="1639824"/>
                  </a:lnTo>
                  <a:lnTo>
                    <a:pt x="1588020" y="1635252"/>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416" name="Google Shape;416;g2cff6335890_4_270"/>
          <p:cNvSpPr/>
          <p:nvPr/>
        </p:nvSpPr>
        <p:spPr>
          <a:xfrm>
            <a:off x="1332594" y="4290385"/>
            <a:ext cx="2168879" cy="319812"/>
          </a:xfrm>
          <a:custGeom>
            <a:avLst/>
            <a:gdLst/>
            <a:ahLst/>
            <a:cxnLst/>
            <a:rect l="l" t="t" r="r" b="b"/>
            <a:pathLst>
              <a:path w="2545079" h="375285" extrusionOk="0">
                <a:moveTo>
                  <a:pt x="1271814" y="101745"/>
                </a:moveTo>
                <a:lnTo>
                  <a:pt x="1271016" y="92964"/>
                </a:lnTo>
                <a:lnTo>
                  <a:pt x="1269492" y="77724"/>
                </a:lnTo>
                <a:lnTo>
                  <a:pt x="1269492" y="60960"/>
                </a:lnTo>
                <a:lnTo>
                  <a:pt x="1267967" y="42672"/>
                </a:lnTo>
                <a:lnTo>
                  <a:pt x="1267967" y="3048"/>
                </a:lnTo>
                <a:lnTo>
                  <a:pt x="1269492" y="0"/>
                </a:lnTo>
                <a:lnTo>
                  <a:pt x="1274063" y="0"/>
                </a:lnTo>
                <a:lnTo>
                  <a:pt x="1277112" y="3048"/>
                </a:lnTo>
                <a:lnTo>
                  <a:pt x="1277112" y="24384"/>
                </a:lnTo>
                <a:lnTo>
                  <a:pt x="1275588" y="42672"/>
                </a:lnTo>
                <a:lnTo>
                  <a:pt x="1275588" y="60960"/>
                </a:lnTo>
                <a:lnTo>
                  <a:pt x="1272540" y="94488"/>
                </a:lnTo>
                <a:lnTo>
                  <a:pt x="1271814" y="101745"/>
                </a:lnTo>
                <a:close/>
              </a:path>
              <a:path w="2545079" h="375285" extrusionOk="0">
                <a:moveTo>
                  <a:pt x="1243584" y="184404"/>
                </a:moveTo>
                <a:lnTo>
                  <a:pt x="1246632" y="179832"/>
                </a:lnTo>
                <a:lnTo>
                  <a:pt x="1249680" y="173736"/>
                </a:lnTo>
                <a:lnTo>
                  <a:pt x="1251204" y="166116"/>
                </a:lnTo>
                <a:lnTo>
                  <a:pt x="1254251" y="156972"/>
                </a:lnTo>
                <a:lnTo>
                  <a:pt x="1255775" y="146304"/>
                </a:lnTo>
                <a:lnTo>
                  <a:pt x="1258824" y="135636"/>
                </a:lnTo>
                <a:lnTo>
                  <a:pt x="1261871" y="108204"/>
                </a:lnTo>
                <a:lnTo>
                  <a:pt x="1263396" y="92964"/>
                </a:lnTo>
                <a:lnTo>
                  <a:pt x="1266444" y="59436"/>
                </a:lnTo>
                <a:lnTo>
                  <a:pt x="1266444" y="42672"/>
                </a:lnTo>
                <a:lnTo>
                  <a:pt x="1267967" y="24384"/>
                </a:lnTo>
                <a:lnTo>
                  <a:pt x="1267967" y="42672"/>
                </a:lnTo>
                <a:lnTo>
                  <a:pt x="1269492" y="60960"/>
                </a:lnTo>
                <a:lnTo>
                  <a:pt x="1269492" y="77724"/>
                </a:lnTo>
                <a:lnTo>
                  <a:pt x="1271016" y="92964"/>
                </a:lnTo>
                <a:lnTo>
                  <a:pt x="1271814" y="101745"/>
                </a:lnTo>
                <a:lnTo>
                  <a:pt x="1271016" y="109728"/>
                </a:lnTo>
                <a:lnTo>
                  <a:pt x="1267967" y="137160"/>
                </a:lnTo>
                <a:lnTo>
                  <a:pt x="1264920" y="149352"/>
                </a:lnTo>
                <a:lnTo>
                  <a:pt x="1263396" y="160020"/>
                </a:lnTo>
                <a:lnTo>
                  <a:pt x="1260348" y="169164"/>
                </a:lnTo>
                <a:lnTo>
                  <a:pt x="1254861" y="182880"/>
                </a:lnTo>
                <a:lnTo>
                  <a:pt x="1245108" y="182880"/>
                </a:lnTo>
                <a:lnTo>
                  <a:pt x="1243584" y="184404"/>
                </a:lnTo>
                <a:close/>
              </a:path>
              <a:path w="2545079" h="375285" extrusionOk="0">
                <a:moveTo>
                  <a:pt x="2524506" y="201168"/>
                </a:moveTo>
                <a:lnTo>
                  <a:pt x="2514600" y="201168"/>
                </a:lnTo>
                <a:lnTo>
                  <a:pt x="2511552" y="196596"/>
                </a:lnTo>
                <a:lnTo>
                  <a:pt x="2508503" y="195072"/>
                </a:lnTo>
                <a:lnTo>
                  <a:pt x="1301496" y="195072"/>
                </a:lnTo>
                <a:lnTo>
                  <a:pt x="1298448" y="193548"/>
                </a:lnTo>
                <a:lnTo>
                  <a:pt x="1296924" y="193548"/>
                </a:lnTo>
                <a:lnTo>
                  <a:pt x="1296924" y="192024"/>
                </a:lnTo>
                <a:lnTo>
                  <a:pt x="1293876" y="190500"/>
                </a:lnTo>
                <a:lnTo>
                  <a:pt x="1293876" y="188976"/>
                </a:lnTo>
                <a:lnTo>
                  <a:pt x="1292351" y="188976"/>
                </a:lnTo>
                <a:lnTo>
                  <a:pt x="1289304" y="184404"/>
                </a:lnTo>
                <a:lnTo>
                  <a:pt x="1283208" y="169164"/>
                </a:lnTo>
                <a:lnTo>
                  <a:pt x="1281684" y="160020"/>
                </a:lnTo>
                <a:lnTo>
                  <a:pt x="1278636" y="149352"/>
                </a:lnTo>
                <a:lnTo>
                  <a:pt x="1277112" y="137160"/>
                </a:lnTo>
                <a:lnTo>
                  <a:pt x="1274063" y="123444"/>
                </a:lnTo>
                <a:lnTo>
                  <a:pt x="1272540" y="109728"/>
                </a:lnTo>
                <a:lnTo>
                  <a:pt x="1271814" y="101745"/>
                </a:lnTo>
                <a:lnTo>
                  <a:pt x="1272540" y="94488"/>
                </a:lnTo>
                <a:lnTo>
                  <a:pt x="1275588" y="60960"/>
                </a:lnTo>
                <a:lnTo>
                  <a:pt x="1275588" y="42672"/>
                </a:lnTo>
                <a:lnTo>
                  <a:pt x="1277112" y="24384"/>
                </a:lnTo>
                <a:lnTo>
                  <a:pt x="1277112" y="42672"/>
                </a:lnTo>
                <a:lnTo>
                  <a:pt x="1278636" y="59436"/>
                </a:lnTo>
                <a:lnTo>
                  <a:pt x="1278636" y="76200"/>
                </a:lnTo>
                <a:lnTo>
                  <a:pt x="1280159" y="92964"/>
                </a:lnTo>
                <a:lnTo>
                  <a:pt x="1281684" y="108204"/>
                </a:lnTo>
                <a:lnTo>
                  <a:pt x="1284732" y="121920"/>
                </a:lnTo>
                <a:lnTo>
                  <a:pt x="1286255" y="135636"/>
                </a:lnTo>
                <a:lnTo>
                  <a:pt x="1287780" y="146304"/>
                </a:lnTo>
                <a:lnTo>
                  <a:pt x="1290828" y="156972"/>
                </a:lnTo>
                <a:lnTo>
                  <a:pt x="1292351" y="166116"/>
                </a:lnTo>
                <a:lnTo>
                  <a:pt x="1295400" y="173736"/>
                </a:lnTo>
                <a:lnTo>
                  <a:pt x="1298448" y="179832"/>
                </a:lnTo>
                <a:lnTo>
                  <a:pt x="1300480" y="182880"/>
                </a:lnTo>
                <a:lnTo>
                  <a:pt x="1299972" y="182880"/>
                </a:lnTo>
                <a:lnTo>
                  <a:pt x="1303020" y="185928"/>
                </a:lnTo>
                <a:lnTo>
                  <a:pt x="2514600" y="185928"/>
                </a:lnTo>
                <a:lnTo>
                  <a:pt x="2514600" y="187452"/>
                </a:lnTo>
                <a:lnTo>
                  <a:pt x="2517648" y="190500"/>
                </a:lnTo>
                <a:lnTo>
                  <a:pt x="2519172" y="190500"/>
                </a:lnTo>
                <a:lnTo>
                  <a:pt x="2522219" y="195072"/>
                </a:lnTo>
                <a:lnTo>
                  <a:pt x="2522219" y="196596"/>
                </a:lnTo>
                <a:lnTo>
                  <a:pt x="2524506" y="201168"/>
                </a:lnTo>
                <a:close/>
              </a:path>
              <a:path w="2545079" h="375285" extrusionOk="0">
                <a:moveTo>
                  <a:pt x="32004" y="196596"/>
                </a:moveTo>
                <a:lnTo>
                  <a:pt x="22860" y="196596"/>
                </a:lnTo>
                <a:lnTo>
                  <a:pt x="22860" y="195072"/>
                </a:lnTo>
                <a:lnTo>
                  <a:pt x="25908" y="190500"/>
                </a:lnTo>
                <a:lnTo>
                  <a:pt x="30480" y="185928"/>
                </a:lnTo>
                <a:lnTo>
                  <a:pt x="1242059" y="185928"/>
                </a:lnTo>
                <a:lnTo>
                  <a:pt x="1245108" y="182880"/>
                </a:lnTo>
                <a:lnTo>
                  <a:pt x="1254861" y="182880"/>
                </a:lnTo>
                <a:lnTo>
                  <a:pt x="1254251" y="184404"/>
                </a:lnTo>
                <a:lnTo>
                  <a:pt x="1251204" y="188976"/>
                </a:lnTo>
                <a:lnTo>
                  <a:pt x="1251204" y="190500"/>
                </a:lnTo>
                <a:lnTo>
                  <a:pt x="1248155" y="192024"/>
                </a:lnTo>
                <a:lnTo>
                  <a:pt x="1246632" y="193548"/>
                </a:lnTo>
                <a:lnTo>
                  <a:pt x="1242059" y="195072"/>
                </a:lnTo>
                <a:lnTo>
                  <a:pt x="35052" y="195072"/>
                </a:lnTo>
                <a:lnTo>
                  <a:pt x="32004" y="196596"/>
                </a:lnTo>
                <a:close/>
              </a:path>
              <a:path w="2545079" h="375285" extrusionOk="0">
                <a:moveTo>
                  <a:pt x="1301496" y="184404"/>
                </a:moveTo>
                <a:lnTo>
                  <a:pt x="1299972" y="182880"/>
                </a:lnTo>
                <a:lnTo>
                  <a:pt x="1300480" y="182880"/>
                </a:lnTo>
                <a:lnTo>
                  <a:pt x="1301496" y="184404"/>
                </a:lnTo>
                <a:close/>
              </a:path>
              <a:path w="2545079" h="375285" extrusionOk="0">
                <a:moveTo>
                  <a:pt x="1304544" y="185928"/>
                </a:moveTo>
                <a:lnTo>
                  <a:pt x="1303020" y="185928"/>
                </a:lnTo>
                <a:lnTo>
                  <a:pt x="1301496" y="184404"/>
                </a:lnTo>
                <a:lnTo>
                  <a:pt x="1304544" y="185928"/>
                </a:lnTo>
                <a:close/>
              </a:path>
              <a:path w="2545079" h="375285" extrusionOk="0">
                <a:moveTo>
                  <a:pt x="1242059" y="185928"/>
                </a:moveTo>
                <a:lnTo>
                  <a:pt x="1240536" y="185928"/>
                </a:lnTo>
                <a:lnTo>
                  <a:pt x="1243584" y="184404"/>
                </a:lnTo>
                <a:lnTo>
                  <a:pt x="1242059" y="185928"/>
                </a:lnTo>
                <a:close/>
              </a:path>
              <a:path w="2545079" h="375285" extrusionOk="0">
                <a:moveTo>
                  <a:pt x="9144" y="374904"/>
                </a:moveTo>
                <a:lnTo>
                  <a:pt x="0" y="374904"/>
                </a:lnTo>
                <a:lnTo>
                  <a:pt x="0" y="336804"/>
                </a:lnTo>
                <a:lnTo>
                  <a:pt x="1524" y="320040"/>
                </a:lnTo>
                <a:lnTo>
                  <a:pt x="1524" y="303276"/>
                </a:lnTo>
                <a:lnTo>
                  <a:pt x="3048" y="286512"/>
                </a:lnTo>
                <a:lnTo>
                  <a:pt x="4572" y="271272"/>
                </a:lnTo>
                <a:lnTo>
                  <a:pt x="7620" y="256032"/>
                </a:lnTo>
                <a:lnTo>
                  <a:pt x="10668" y="231648"/>
                </a:lnTo>
                <a:lnTo>
                  <a:pt x="16764" y="210312"/>
                </a:lnTo>
                <a:lnTo>
                  <a:pt x="18288" y="202692"/>
                </a:lnTo>
                <a:lnTo>
                  <a:pt x="21336" y="196596"/>
                </a:lnTo>
                <a:lnTo>
                  <a:pt x="33528" y="196596"/>
                </a:lnTo>
                <a:lnTo>
                  <a:pt x="31496" y="199644"/>
                </a:lnTo>
                <a:lnTo>
                  <a:pt x="30480" y="199644"/>
                </a:lnTo>
                <a:lnTo>
                  <a:pt x="27432" y="205740"/>
                </a:lnTo>
                <a:lnTo>
                  <a:pt x="25908" y="213360"/>
                </a:lnTo>
                <a:lnTo>
                  <a:pt x="22860" y="222504"/>
                </a:lnTo>
                <a:lnTo>
                  <a:pt x="19812" y="233172"/>
                </a:lnTo>
                <a:lnTo>
                  <a:pt x="16764" y="257556"/>
                </a:lnTo>
                <a:lnTo>
                  <a:pt x="15240" y="271272"/>
                </a:lnTo>
                <a:lnTo>
                  <a:pt x="13716" y="286512"/>
                </a:lnTo>
                <a:lnTo>
                  <a:pt x="10668" y="320040"/>
                </a:lnTo>
                <a:lnTo>
                  <a:pt x="10668" y="338328"/>
                </a:lnTo>
                <a:lnTo>
                  <a:pt x="9144" y="356616"/>
                </a:lnTo>
                <a:lnTo>
                  <a:pt x="9144" y="374904"/>
                </a:lnTo>
                <a:close/>
              </a:path>
              <a:path w="2545079" h="375285" extrusionOk="0">
                <a:moveTo>
                  <a:pt x="30480" y="201168"/>
                </a:moveTo>
                <a:lnTo>
                  <a:pt x="30480" y="199644"/>
                </a:lnTo>
                <a:lnTo>
                  <a:pt x="31496" y="199644"/>
                </a:lnTo>
                <a:lnTo>
                  <a:pt x="30480" y="201168"/>
                </a:lnTo>
                <a:close/>
              </a:path>
              <a:path w="2545079" h="375285" extrusionOk="0">
                <a:moveTo>
                  <a:pt x="2545080" y="374904"/>
                </a:moveTo>
                <a:lnTo>
                  <a:pt x="2534411" y="374904"/>
                </a:lnTo>
                <a:lnTo>
                  <a:pt x="2534284" y="336804"/>
                </a:lnTo>
                <a:lnTo>
                  <a:pt x="2532888" y="320040"/>
                </a:lnTo>
                <a:lnTo>
                  <a:pt x="2532888" y="303276"/>
                </a:lnTo>
                <a:lnTo>
                  <a:pt x="2531364" y="286512"/>
                </a:lnTo>
                <a:lnTo>
                  <a:pt x="2529840" y="272796"/>
                </a:lnTo>
                <a:lnTo>
                  <a:pt x="2528316" y="257556"/>
                </a:lnTo>
                <a:lnTo>
                  <a:pt x="2526792" y="245364"/>
                </a:lnTo>
                <a:lnTo>
                  <a:pt x="2523743" y="233172"/>
                </a:lnTo>
                <a:lnTo>
                  <a:pt x="2522219" y="222504"/>
                </a:lnTo>
                <a:lnTo>
                  <a:pt x="2519172" y="213360"/>
                </a:lnTo>
                <a:lnTo>
                  <a:pt x="2516124" y="205740"/>
                </a:lnTo>
                <a:lnTo>
                  <a:pt x="2513076" y="199644"/>
                </a:lnTo>
                <a:lnTo>
                  <a:pt x="2514600" y="201168"/>
                </a:lnTo>
                <a:lnTo>
                  <a:pt x="2524506" y="201168"/>
                </a:lnTo>
                <a:lnTo>
                  <a:pt x="2525268" y="202692"/>
                </a:lnTo>
                <a:lnTo>
                  <a:pt x="2528316" y="210312"/>
                </a:lnTo>
                <a:lnTo>
                  <a:pt x="2531364" y="219456"/>
                </a:lnTo>
                <a:lnTo>
                  <a:pt x="2532888" y="231648"/>
                </a:lnTo>
                <a:lnTo>
                  <a:pt x="2535935" y="243840"/>
                </a:lnTo>
                <a:lnTo>
                  <a:pt x="2537460" y="256032"/>
                </a:lnTo>
                <a:lnTo>
                  <a:pt x="2542032" y="301752"/>
                </a:lnTo>
                <a:lnTo>
                  <a:pt x="2543556" y="320040"/>
                </a:lnTo>
                <a:lnTo>
                  <a:pt x="2543673" y="356616"/>
                </a:lnTo>
                <a:lnTo>
                  <a:pt x="2545080" y="374904"/>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17" name="Google Shape;417;g2cff6335890_4_270"/>
          <p:cNvSpPr txBox="1"/>
          <p:nvPr/>
        </p:nvSpPr>
        <p:spPr>
          <a:xfrm>
            <a:off x="4000420" y="2269990"/>
            <a:ext cx="995044" cy="243656"/>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500" b="0" i="0" u="none" strike="noStrike" cap="none">
                <a:solidFill>
                  <a:srgbClr val="000000"/>
                </a:solidFill>
                <a:latin typeface="Calibri"/>
                <a:ea typeface="Calibri"/>
                <a:cs typeface="Calibri"/>
                <a:sym typeface="Calibri"/>
              </a:rPr>
              <a:t>E-</a:t>
            </a:r>
            <a:r>
              <a:rPr lang="en-GB" sz="1500" b="0" i="0" u="none" strike="noStrike" cap="none" err="1">
                <a:solidFill>
                  <a:srgbClr val="000000"/>
                </a:solidFill>
                <a:latin typeface="Calibri"/>
                <a:ea typeface="Calibri"/>
                <a:cs typeface="Calibri"/>
                <a:sym typeface="Calibri"/>
              </a:rPr>
              <a:t>ticaret</a:t>
            </a:r>
            <a:endParaRPr sz="1500" b="0" i="0" u="none" strike="noStrike" cap="none">
              <a:solidFill>
                <a:srgbClr val="000000"/>
              </a:solidFill>
              <a:latin typeface="Calibri"/>
              <a:ea typeface="Calibri"/>
              <a:cs typeface="Calibri"/>
              <a:sym typeface="Calibri"/>
            </a:endParaRPr>
          </a:p>
        </p:txBody>
      </p:sp>
      <p:pic>
        <p:nvPicPr>
          <p:cNvPr id="418" name="Google Shape;418;g2cff6335890_4_270"/>
          <p:cNvPicPr preferRelativeResize="0"/>
          <p:nvPr/>
        </p:nvPicPr>
        <p:blipFill rotWithShape="1">
          <a:blip r:embed="rId4">
            <a:alphaModFix/>
          </a:blip>
          <a:srcRect/>
          <a:stretch/>
        </p:blipFill>
        <p:spPr>
          <a:xfrm>
            <a:off x="6206015" y="4499874"/>
            <a:ext cx="2707939" cy="1397628"/>
          </a:xfrm>
          <a:prstGeom prst="rect">
            <a:avLst/>
          </a:prstGeom>
          <a:noFill/>
          <a:ln>
            <a:noFill/>
          </a:ln>
        </p:spPr>
      </p:pic>
      <p:sp>
        <p:nvSpPr>
          <p:cNvPr id="419" name="Google Shape;419;g2cff6335890_4_270"/>
          <p:cNvSpPr txBox="1"/>
          <p:nvPr/>
        </p:nvSpPr>
        <p:spPr>
          <a:xfrm>
            <a:off x="9325898" y="5108791"/>
            <a:ext cx="2501265" cy="474489"/>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500" b="1" i="0" u="none" strike="noStrike" cap="none" err="1">
                <a:solidFill>
                  <a:srgbClr val="000000"/>
                </a:solidFill>
                <a:latin typeface="Calibri"/>
                <a:ea typeface="Calibri"/>
                <a:cs typeface="Calibri"/>
                <a:sym typeface="Calibri"/>
              </a:rPr>
              <a:t>Kentsel</a:t>
            </a:r>
            <a:r>
              <a:rPr lang="en-GB" sz="1500" b="1" i="0" u="none" strike="noStrike" cap="none">
                <a:solidFill>
                  <a:srgbClr val="000000"/>
                </a:solidFill>
                <a:latin typeface="Calibri"/>
                <a:ea typeface="Calibri"/>
                <a:cs typeface="Calibri"/>
                <a:sym typeface="Calibri"/>
              </a:rPr>
              <a:t> </a:t>
            </a:r>
            <a:r>
              <a:rPr lang="en-GB" sz="1500" b="1" i="0" u="none" strike="noStrike" cap="none" err="1">
                <a:solidFill>
                  <a:srgbClr val="000000"/>
                </a:solidFill>
                <a:latin typeface="Calibri"/>
                <a:ea typeface="Calibri"/>
                <a:cs typeface="Calibri"/>
                <a:sym typeface="Calibri"/>
              </a:rPr>
              <a:t>Toplu</a:t>
            </a:r>
            <a:r>
              <a:rPr lang="en-GB" sz="1500" b="1" i="0" u="none" strike="noStrike" cap="none">
                <a:solidFill>
                  <a:srgbClr val="000000"/>
                </a:solidFill>
                <a:latin typeface="Calibri"/>
                <a:ea typeface="Calibri"/>
                <a:cs typeface="Calibri"/>
                <a:sym typeface="Calibri"/>
              </a:rPr>
              <a:t> </a:t>
            </a:r>
            <a:r>
              <a:rPr lang="en-GB" sz="1500" b="1" i="0" u="none" strike="noStrike" cap="none" err="1">
                <a:solidFill>
                  <a:srgbClr val="000000"/>
                </a:solidFill>
                <a:latin typeface="Calibri"/>
                <a:ea typeface="Calibri"/>
                <a:cs typeface="Calibri"/>
                <a:sym typeface="Calibri"/>
              </a:rPr>
              <a:t>Ulaşımda</a:t>
            </a:r>
            <a:r>
              <a:rPr lang="en-GB" sz="1500" b="1" i="0" u="none" strike="noStrike" cap="none">
                <a:solidFill>
                  <a:srgbClr val="000000"/>
                </a:solidFill>
                <a:latin typeface="Calibri"/>
                <a:ea typeface="Calibri"/>
                <a:cs typeface="Calibri"/>
                <a:sym typeface="Calibri"/>
              </a:rPr>
              <a:t> </a:t>
            </a:r>
            <a:r>
              <a:rPr lang="en-GB" sz="1500" b="1" i="0" u="none" strike="noStrike" cap="none" err="1">
                <a:solidFill>
                  <a:srgbClr val="000000"/>
                </a:solidFill>
                <a:latin typeface="Calibri"/>
                <a:ea typeface="Calibri"/>
                <a:cs typeface="Calibri"/>
                <a:sym typeface="Calibri"/>
              </a:rPr>
              <a:t>Trafik</a:t>
            </a:r>
            <a:r>
              <a:rPr lang="en-GB" sz="1500" b="1" i="0" u="none" strike="noStrike" cap="none">
                <a:solidFill>
                  <a:srgbClr val="000000"/>
                </a:solidFill>
                <a:latin typeface="Calibri"/>
                <a:ea typeface="Calibri"/>
                <a:cs typeface="Calibri"/>
                <a:sym typeface="Calibri"/>
              </a:rPr>
              <a:t> </a:t>
            </a:r>
            <a:r>
              <a:rPr lang="en-GB" sz="1500" b="1" i="0" u="none" strike="noStrike" cap="none" err="1">
                <a:solidFill>
                  <a:srgbClr val="000000"/>
                </a:solidFill>
                <a:latin typeface="Calibri"/>
                <a:ea typeface="Calibri"/>
                <a:cs typeface="Calibri"/>
                <a:sym typeface="Calibri"/>
              </a:rPr>
              <a:t>Işığı</a:t>
            </a:r>
            <a:r>
              <a:rPr lang="en-GB" sz="1500" b="1" i="0" u="none" strike="noStrike" cap="none">
                <a:solidFill>
                  <a:srgbClr val="000000"/>
                </a:solidFill>
                <a:latin typeface="Calibri"/>
                <a:ea typeface="Calibri"/>
                <a:cs typeface="Calibri"/>
                <a:sym typeface="Calibri"/>
              </a:rPr>
              <a:t> </a:t>
            </a:r>
            <a:r>
              <a:rPr lang="en-GB" sz="1500" b="1" i="0" u="none" strike="noStrike" cap="none" err="1">
                <a:solidFill>
                  <a:srgbClr val="000000"/>
                </a:solidFill>
                <a:latin typeface="Calibri"/>
                <a:ea typeface="Calibri"/>
                <a:cs typeface="Calibri"/>
                <a:sym typeface="Calibri"/>
              </a:rPr>
              <a:t>Önceliklendirmesi</a:t>
            </a:r>
            <a:endParaRPr lang="en-GB" sz="1500" b="0" i="0" u="none" strike="noStrike" cap="none">
              <a:solidFill>
                <a:srgbClr val="000000"/>
              </a:solidFill>
              <a:latin typeface="Calibri"/>
              <a:ea typeface="Calibri"/>
              <a:cs typeface="Calibri"/>
              <a:sym typeface="Calibri"/>
            </a:endParaRPr>
          </a:p>
        </p:txBody>
      </p:sp>
      <p:sp>
        <p:nvSpPr>
          <p:cNvPr id="420" name="Google Shape;420;g2cff6335890_4_270"/>
          <p:cNvSpPr txBox="1"/>
          <p:nvPr/>
        </p:nvSpPr>
        <p:spPr>
          <a:xfrm>
            <a:off x="5023795" y="942758"/>
            <a:ext cx="2536190" cy="333425"/>
          </a:xfrm>
          <a:prstGeom prst="rect">
            <a:avLst/>
          </a:prstGeom>
          <a:solidFill>
            <a:srgbClr val="A5A5A5"/>
          </a:solidFill>
          <a:ln>
            <a:noFill/>
          </a:ln>
        </p:spPr>
        <p:txBody>
          <a:bodyPr spcFirstLastPara="1" wrap="square" lIns="0" tIns="30475" rIns="0" bIns="0" anchor="b" anchorCtr="0">
            <a:spAutoFit/>
          </a:bodyPr>
          <a:lstStyle/>
          <a:p>
            <a:pPr marL="306070" marR="0" lvl="0" indent="0" algn="ctr" rtl="0">
              <a:lnSpc>
                <a:spcPct val="100000"/>
              </a:lnSpc>
              <a:spcBef>
                <a:spcPts val="240"/>
              </a:spcBef>
              <a:spcAft>
                <a:spcPts val="0"/>
              </a:spcAft>
              <a:buClr>
                <a:schemeClr val="dk1"/>
              </a:buClr>
              <a:buSzPts val="6000"/>
              <a:buFont typeface="Calibri"/>
              <a:buNone/>
            </a:pPr>
            <a:r>
              <a:rPr lang="en" sz="1800" b="0" i="0" u="none" strike="noStrike" cap="none">
                <a:solidFill>
                  <a:srgbClr val="FFFFFF"/>
                </a:solidFill>
                <a:latin typeface="Calibri"/>
                <a:ea typeface="Calibri"/>
                <a:cs typeface="Calibri"/>
                <a:sym typeface="Calibri"/>
              </a:rPr>
              <a:t>GrowSmarter-H2020</a:t>
            </a:r>
            <a:endParaRPr/>
          </a:p>
        </p:txBody>
      </p:sp>
      <p:sp>
        <p:nvSpPr>
          <p:cNvPr id="421" name="Google Shape;421;g2cff6335890_4_270"/>
          <p:cNvSpPr txBox="1"/>
          <p:nvPr/>
        </p:nvSpPr>
        <p:spPr>
          <a:xfrm>
            <a:off x="7330621" y="4827535"/>
            <a:ext cx="1793875" cy="305853"/>
          </a:xfrm>
          <a:prstGeom prst="rect">
            <a:avLst/>
          </a:prstGeom>
          <a:solidFill>
            <a:srgbClr val="F07E08"/>
          </a:solidFill>
          <a:ln>
            <a:noFill/>
          </a:ln>
        </p:spPr>
        <p:txBody>
          <a:bodyPr spcFirstLastPara="1" wrap="square" lIns="0" tIns="28575" rIns="0" bIns="0" anchor="t" anchorCtr="0">
            <a:spAutoFit/>
          </a:bodyPr>
          <a:lstStyle/>
          <a:p>
            <a:pPr marL="347345" marR="0" lvl="0" indent="0" algn="l" rtl="0">
              <a:lnSpc>
                <a:spcPct val="100000"/>
              </a:lnSpc>
              <a:spcBef>
                <a:spcPts val="0"/>
              </a:spcBef>
              <a:spcAft>
                <a:spcPts val="0"/>
              </a:spcAft>
              <a:buNone/>
            </a:pPr>
            <a:r>
              <a:rPr lang="en-GB" sz="1800" b="0" i="0" u="none" strike="noStrike" cap="none" err="1">
                <a:solidFill>
                  <a:srgbClr val="FFFFFF"/>
                </a:solidFill>
                <a:latin typeface="Calibri"/>
                <a:ea typeface="Calibri"/>
                <a:cs typeface="Calibri"/>
                <a:sym typeface="Calibri"/>
              </a:rPr>
              <a:t>Sembolik</a:t>
            </a:r>
            <a:endParaRPr lang="en-GB" sz="1800" b="0" i="0" u="none" strike="noStrike" cap="none">
              <a:solidFill>
                <a:srgbClr val="000000"/>
              </a:solidFill>
              <a:latin typeface="Calibri"/>
              <a:ea typeface="Calibri"/>
              <a:cs typeface="Calibri"/>
              <a:sym typeface="Calibri"/>
            </a:endParaRPr>
          </a:p>
        </p:txBody>
      </p:sp>
      <p:sp>
        <p:nvSpPr>
          <p:cNvPr id="422" name="Google Shape;422;g2cff6335890_4_270"/>
          <p:cNvSpPr txBox="1"/>
          <p:nvPr/>
        </p:nvSpPr>
        <p:spPr>
          <a:xfrm>
            <a:off x="7080503" y="1379220"/>
            <a:ext cx="2656840" cy="307772"/>
          </a:xfrm>
          <a:prstGeom prst="rect">
            <a:avLst/>
          </a:prstGeom>
          <a:solidFill>
            <a:srgbClr val="000000"/>
          </a:solidFill>
          <a:ln>
            <a:noFill/>
          </a:ln>
        </p:spPr>
        <p:txBody>
          <a:bodyPr spcFirstLastPara="1" wrap="square" lIns="0" tIns="30475" rIns="0" bIns="0" anchor="t" anchorCtr="0">
            <a:spAutoFit/>
          </a:bodyPr>
          <a:lstStyle/>
          <a:p>
            <a:pPr marL="746760" marR="0" lvl="0" indent="0" algn="l" rtl="0">
              <a:lnSpc>
                <a:spcPct val="100000"/>
              </a:lnSpc>
              <a:spcBef>
                <a:spcPts val="0"/>
              </a:spcBef>
              <a:spcAft>
                <a:spcPts val="0"/>
              </a:spcAft>
              <a:buNone/>
            </a:pPr>
            <a:r>
              <a:rPr lang="en-GB" sz="1800" b="0" i="0" u="none" strike="noStrike" cap="none" err="1">
                <a:solidFill>
                  <a:srgbClr val="FFFFFF"/>
                </a:solidFill>
                <a:latin typeface="Calibri"/>
                <a:ea typeface="Calibri"/>
                <a:cs typeface="Calibri"/>
                <a:sym typeface="Calibri"/>
              </a:rPr>
              <a:t>Otobüs</a:t>
            </a:r>
            <a:r>
              <a:rPr lang="en-GB" sz="1800" b="0" i="0" u="none" strike="noStrike" cap="none">
                <a:solidFill>
                  <a:srgbClr val="FFFFFF"/>
                </a:solidFill>
                <a:latin typeface="Calibri"/>
                <a:ea typeface="Calibri"/>
                <a:cs typeface="Calibri"/>
                <a:sym typeface="Calibri"/>
              </a:rPr>
              <a:t> </a:t>
            </a:r>
            <a:r>
              <a:rPr lang="en-GB" sz="1800" b="0" i="0" u="none" strike="noStrike" cap="none" err="1">
                <a:solidFill>
                  <a:srgbClr val="FFFFFF"/>
                </a:solidFill>
                <a:latin typeface="Calibri"/>
                <a:ea typeface="Calibri"/>
                <a:cs typeface="Calibri"/>
                <a:sym typeface="Calibri"/>
              </a:rPr>
              <a:t>şebekesi</a:t>
            </a:r>
            <a:endParaRPr sz="1800" b="0" i="0" u="none" strike="noStrike" cap="none">
              <a:solidFill>
                <a:srgbClr val="000000"/>
              </a:solidFill>
              <a:latin typeface="Calibri"/>
              <a:ea typeface="Calibri"/>
              <a:cs typeface="Calibri"/>
              <a:sym typeface="Calibri"/>
            </a:endParaRPr>
          </a:p>
        </p:txBody>
      </p:sp>
      <p:pic>
        <p:nvPicPr>
          <p:cNvPr id="423" name="Google Shape;423;g2cff6335890_4_270"/>
          <p:cNvPicPr preferRelativeResize="0"/>
          <p:nvPr/>
        </p:nvPicPr>
        <p:blipFill rotWithShape="1">
          <a:blip r:embed="rId5">
            <a:alphaModFix/>
          </a:blip>
          <a:srcRect/>
          <a:stretch/>
        </p:blipFill>
        <p:spPr>
          <a:xfrm>
            <a:off x="7725155" y="1877567"/>
            <a:ext cx="2013204" cy="944880"/>
          </a:xfrm>
          <a:prstGeom prst="rect">
            <a:avLst/>
          </a:prstGeom>
          <a:noFill/>
          <a:ln>
            <a:noFill/>
          </a:ln>
        </p:spPr>
      </p:pic>
      <p:sp>
        <p:nvSpPr>
          <p:cNvPr id="424" name="Google Shape;424;g2cff6335890_4_270"/>
          <p:cNvSpPr txBox="1"/>
          <p:nvPr/>
        </p:nvSpPr>
        <p:spPr>
          <a:xfrm>
            <a:off x="8044688" y="2587244"/>
            <a:ext cx="287655" cy="116839"/>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 sz="600" b="0" i="0" u="none" strike="noStrike" cap="none">
                <a:solidFill>
                  <a:srgbClr val="000000"/>
                </a:solidFill>
                <a:latin typeface="Calibri"/>
                <a:ea typeface="Calibri"/>
                <a:cs typeface="Calibri"/>
                <a:sym typeface="Calibri"/>
              </a:rPr>
              <a:t>s= 650m</a:t>
            </a:r>
            <a:endParaRPr sz="600" b="0" i="0" u="none" strike="noStrike" cap="none">
              <a:solidFill>
                <a:srgbClr val="000000"/>
              </a:solidFill>
              <a:latin typeface="Calibri"/>
              <a:ea typeface="Calibri"/>
              <a:cs typeface="Calibri"/>
              <a:sym typeface="Calibri"/>
            </a:endParaRPr>
          </a:p>
        </p:txBody>
      </p:sp>
      <p:sp>
        <p:nvSpPr>
          <p:cNvPr id="425" name="Google Shape;425;g2cff6335890_4_270"/>
          <p:cNvSpPr txBox="1"/>
          <p:nvPr/>
        </p:nvSpPr>
        <p:spPr>
          <a:xfrm>
            <a:off x="8062994" y="1992874"/>
            <a:ext cx="1393825" cy="147955"/>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 sz="800" b="0" i="0" u="none" strike="noStrike" cap="none">
                <a:solidFill>
                  <a:srgbClr val="3B699F"/>
                </a:solidFill>
                <a:latin typeface="Calibri"/>
                <a:ea typeface="Calibri"/>
                <a:cs typeface="Calibri"/>
                <a:sym typeface="Calibri"/>
              </a:rPr>
              <a:t>1300m   1</a:t>
            </a:r>
            <a:r>
              <a:rPr lang="en" sz="800" b="0" i="0" u="none" strike="noStrike" cap="none">
                <a:solidFill>
                  <a:srgbClr val="366091"/>
                </a:solidFill>
                <a:latin typeface="Calibri"/>
                <a:ea typeface="Calibri"/>
                <a:cs typeface="Calibri"/>
                <a:sym typeface="Calibri"/>
              </a:rPr>
              <a:t>3</a:t>
            </a:r>
            <a:r>
              <a:rPr lang="en" sz="800" b="0" i="0" u="none" strike="noStrike" cap="none">
                <a:solidFill>
                  <a:srgbClr val="3B699F"/>
                </a:solidFill>
                <a:latin typeface="Calibri"/>
                <a:ea typeface="Calibri"/>
                <a:cs typeface="Calibri"/>
                <a:sym typeface="Calibri"/>
              </a:rPr>
              <a:t>00m </a:t>
            </a:r>
            <a:r>
              <a:rPr lang="en" sz="800" b="0" i="0" u="none" strike="noStrike" cap="none">
                <a:solidFill>
                  <a:srgbClr val="366091"/>
                </a:solidFill>
                <a:latin typeface="Calibri"/>
                <a:ea typeface="Calibri"/>
                <a:cs typeface="Calibri"/>
                <a:sym typeface="Calibri"/>
              </a:rPr>
              <a:t>1</a:t>
            </a:r>
            <a:r>
              <a:rPr lang="en" sz="800" b="0" i="0" u="none" strike="noStrike" cap="none">
                <a:solidFill>
                  <a:srgbClr val="3B699F"/>
                </a:solidFill>
                <a:latin typeface="Calibri"/>
                <a:ea typeface="Calibri"/>
                <a:cs typeface="Calibri"/>
                <a:sym typeface="Calibri"/>
              </a:rPr>
              <a:t>300m 13</a:t>
            </a:r>
            <a:r>
              <a:rPr lang="en" sz="800" b="0" i="0" u="none" strike="noStrike" cap="none">
                <a:solidFill>
                  <a:srgbClr val="366091"/>
                </a:solidFill>
                <a:latin typeface="Calibri"/>
                <a:ea typeface="Calibri"/>
                <a:cs typeface="Calibri"/>
                <a:sym typeface="Calibri"/>
              </a:rPr>
              <a:t>0</a:t>
            </a:r>
            <a:r>
              <a:rPr lang="en" sz="800" b="0" i="0" u="none" strike="noStrike" cap="none">
                <a:solidFill>
                  <a:srgbClr val="3B699F"/>
                </a:solidFill>
                <a:latin typeface="Calibri"/>
                <a:ea typeface="Calibri"/>
                <a:cs typeface="Calibri"/>
                <a:sym typeface="Calibri"/>
              </a:rPr>
              <a:t>0m</a:t>
            </a:r>
            <a:endParaRPr sz="800" b="0" i="0" u="none" strike="noStrike" cap="none">
              <a:solidFill>
                <a:srgbClr val="000000"/>
              </a:solidFill>
              <a:latin typeface="Calibri"/>
              <a:ea typeface="Calibri"/>
              <a:cs typeface="Calibri"/>
              <a:sym typeface="Calibri"/>
            </a:endParaRPr>
          </a:p>
        </p:txBody>
      </p:sp>
      <p:sp>
        <p:nvSpPr>
          <p:cNvPr id="426" name="Google Shape;426;g2cff6335890_4_270"/>
          <p:cNvSpPr txBox="1"/>
          <p:nvPr/>
        </p:nvSpPr>
        <p:spPr>
          <a:xfrm>
            <a:off x="8381921" y="2588749"/>
            <a:ext cx="1081405" cy="132080"/>
          </a:xfrm>
          <a:prstGeom prst="rect">
            <a:avLst/>
          </a:prstGeom>
          <a:noFill/>
          <a:ln>
            <a:noFill/>
          </a:ln>
        </p:spPr>
        <p:txBody>
          <a:bodyPr spcFirstLastPara="1" wrap="square" lIns="0" tIns="12050" rIns="0" bIns="0" anchor="t" anchorCtr="0">
            <a:spAutoFit/>
          </a:bodyPr>
          <a:lstStyle/>
          <a:p>
            <a:pPr marL="38100" marR="0" lvl="0" indent="0" algn="l" rtl="0">
              <a:lnSpc>
                <a:spcPct val="100000"/>
              </a:lnSpc>
              <a:spcBef>
                <a:spcPts val="0"/>
              </a:spcBef>
              <a:spcAft>
                <a:spcPts val="0"/>
              </a:spcAft>
              <a:buNone/>
            </a:pPr>
            <a:r>
              <a:rPr lang="en" sz="700" b="0" i="0" u="none" strike="noStrike" cap="none">
                <a:solidFill>
                  <a:srgbClr val="000000"/>
                </a:solidFill>
                <a:latin typeface="Calibri"/>
                <a:ea typeface="Calibri"/>
                <a:cs typeface="Calibri"/>
                <a:sym typeface="Calibri"/>
              </a:rPr>
              <a:t>s= 650m s= 650m </a:t>
            </a:r>
            <a:r>
              <a:rPr lang="en" sz="1050" b="0" i="0" u="none" strike="noStrike" cap="none" baseline="30000">
                <a:solidFill>
                  <a:srgbClr val="000000"/>
                </a:solidFill>
                <a:latin typeface="Calibri"/>
                <a:ea typeface="Calibri"/>
                <a:cs typeface="Calibri"/>
                <a:sym typeface="Calibri"/>
              </a:rPr>
              <a:t>s= 650m</a:t>
            </a:r>
            <a:endParaRPr sz="1050" b="0" i="0" u="none" strike="noStrike" cap="none" baseline="30000">
              <a:solidFill>
                <a:srgbClr val="000000"/>
              </a:solidFill>
              <a:latin typeface="Calibri"/>
              <a:ea typeface="Calibri"/>
              <a:cs typeface="Calibri"/>
              <a:sym typeface="Calibri"/>
            </a:endParaRPr>
          </a:p>
        </p:txBody>
      </p:sp>
      <p:sp>
        <p:nvSpPr>
          <p:cNvPr id="427" name="Google Shape;427;g2cff6335890_4_270"/>
          <p:cNvSpPr txBox="1"/>
          <p:nvPr/>
        </p:nvSpPr>
        <p:spPr>
          <a:xfrm>
            <a:off x="3882680" y="5331053"/>
            <a:ext cx="2501265" cy="243656"/>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500" b="1" i="0" u="none" strike="noStrike" cap="none" err="1">
                <a:solidFill>
                  <a:srgbClr val="000000"/>
                </a:solidFill>
                <a:latin typeface="Calibri"/>
                <a:ea typeface="Calibri"/>
                <a:cs typeface="Calibri"/>
                <a:sym typeface="Calibri"/>
              </a:rPr>
              <a:t>Doktora</a:t>
            </a:r>
            <a:r>
              <a:rPr lang="en-GB" sz="1500" b="1" i="0" u="none" strike="noStrike" cap="none">
                <a:solidFill>
                  <a:srgbClr val="000000"/>
                </a:solidFill>
                <a:latin typeface="Calibri"/>
                <a:ea typeface="Calibri"/>
                <a:cs typeface="Calibri"/>
                <a:sym typeface="Calibri"/>
              </a:rPr>
              <a:t> </a:t>
            </a:r>
            <a:r>
              <a:rPr lang="en-GB" sz="1500" b="1" i="0" u="none" strike="noStrike" cap="none" err="1">
                <a:solidFill>
                  <a:srgbClr val="000000"/>
                </a:solidFill>
                <a:latin typeface="Calibri"/>
                <a:ea typeface="Calibri"/>
                <a:cs typeface="Calibri"/>
                <a:sym typeface="Calibri"/>
              </a:rPr>
              <a:t>Tezi</a:t>
            </a:r>
            <a:r>
              <a:rPr lang="en-GB" sz="1500" b="1" i="0" u="none" strike="noStrike" cap="none">
                <a:solidFill>
                  <a:srgbClr val="000000"/>
                </a:solidFill>
                <a:latin typeface="Calibri"/>
                <a:ea typeface="Calibri"/>
                <a:cs typeface="Calibri"/>
                <a:sym typeface="Calibri"/>
              </a:rPr>
              <a:t>	</a:t>
            </a:r>
            <a:endParaRPr lang="en-GB" sz="1500" b="0" i="0" u="none" strike="noStrike" cap="none">
              <a:solidFill>
                <a:srgbClr val="000000"/>
              </a:solidFill>
              <a:latin typeface="Calibri"/>
              <a:ea typeface="Calibri"/>
              <a:cs typeface="Calibri"/>
              <a:sym typeface="Calibri"/>
            </a:endParaRPr>
          </a:p>
        </p:txBody>
      </p:sp>
      <p:sp>
        <p:nvSpPr>
          <p:cNvPr id="2" name="Google Shape;374;g2cff6335890_4_237">
            <a:extLst>
              <a:ext uri="{FF2B5EF4-FFF2-40B4-BE49-F238E27FC236}">
                <a16:creationId xmlns:a16="http://schemas.microsoft.com/office/drawing/2014/main" id="{985CDCD1-2A9B-E0C7-E0E8-7B6AEDDCEAB5}"/>
              </a:ext>
            </a:extLst>
          </p:cNvPr>
          <p:cNvSpPr txBox="1"/>
          <p:nvPr/>
        </p:nvSpPr>
        <p:spPr>
          <a:xfrm>
            <a:off x="3764770" y="3117708"/>
            <a:ext cx="1091565" cy="936154"/>
          </a:xfrm>
          <a:prstGeom prst="rect">
            <a:avLst/>
          </a:prstGeom>
          <a:noFill/>
          <a:ln>
            <a:noFill/>
          </a:ln>
        </p:spPr>
        <p:txBody>
          <a:bodyPr spcFirstLastPara="1" wrap="square" lIns="0" tIns="12700" rIns="0" bIns="0" anchor="t" anchorCtr="0">
            <a:spAutoFit/>
          </a:bodyPr>
          <a:lstStyle/>
          <a:p>
            <a:pPr marL="12700" marR="5080" lvl="0" indent="0" algn="ctr" rtl="0">
              <a:lnSpc>
                <a:spcPct val="100000"/>
              </a:lnSpc>
              <a:spcBef>
                <a:spcPts val="0"/>
              </a:spcBef>
              <a:spcAft>
                <a:spcPts val="0"/>
              </a:spcAft>
              <a:buNone/>
            </a:pPr>
            <a:r>
              <a:rPr lang="en-GB" sz="1500" b="0" i="0" u="none" strike="noStrike" cap="none" err="1">
                <a:solidFill>
                  <a:srgbClr val="FFFFFF"/>
                </a:solidFill>
                <a:latin typeface="Calibri"/>
                <a:ea typeface="Calibri"/>
                <a:cs typeface="Calibri"/>
                <a:sym typeface="Calibri"/>
              </a:rPr>
              <a:t>Kentsel</a:t>
            </a:r>
            <a:r>
              <a:rPr lang="en-GB" sz="1500" b="0" i="0" u="none" strike="noStrike" cap="none">
                <a:solidFill>
                  <a:srgbClr val="FFFFFF"/>
                </a:solidFill>
                <a:latin typeface="Calibri"/>
                <a:ea typeface="Calibri"/>
                <a:cs typeface="Calibri"/>
                <a:sym typeface="Calibri"/>
              </a:rPr>
              <a:t> </a:t>
            </a:r>
            <a:r>
              <a:rPr lang="en-GB" sz="1500" b="0" i="0" u="none" strike="noStrike" cap="none" err="1">
                <a:solidFill>
                  <a:srgbClr val="FFFFFF"/>
                </a:solidFill>
                <a:latin typeface="Calibri"/>
                <a:ea typeface="Calibri"/>
                <a:cs typeface="Calibri"/>
                <a:sym typeface="Calibri"/>
              </a:rPr>
              <a:t>Yük</a:t>
            </a:r>
            <a:r>
              <a:rPr lang="en-GB" sz="1500" b="0" i="0" u="none" strike="noStrike" cap="none">
                <a:solidFill>
                  <a:srgbClr val="FFFFFF"/>
                </a:solidFill>
                <a:latin typeface="Calibri"/>
                <a:ea typeface="Calibri"/>
                <a:cs typeface="Calibri"/>
                <a:sym typeface="Calibri"/>
              </a:rPr>
              <a:t> </a:t>
            </a:r>
            <a:r>
              <a:rPr lang="en-GB" sz="1500" b="0" i="0" u="none" strike="noStrike" cap="none" err="1">
                <a:solidFill>
                  <a:srgbClr val="FFFFFF"/>
                </a:solidFill>
                <a:latin typeface="Calibri"/>
                <a:ea typeface="Calibri"/>
                <a:cs typeface="Calibri"/>
                <a:sym typeface="Calibri"/>
              </a:rPr>
              <a:t>Taşımacılığı</a:t>
            </a:r>
            <a:r>
              <a:rPr lang="en-GB" sz="1500" b="0" i="0" u="none" strike="noStrike" cap="none">
                <a:solidFill>
                  <a:srgbClr val="FFFFFF"/>
                </a:solidFill>
                <a:latin typeface="Calibri"/>
                <a:ea typeface="Calibri"/>
                <a:cs typeface="Calibri"/>
                <a:sym typeface="Calibri"/>
              </a:rPr>
              <a:t> </a:t>
            </a:r>
            <a:r>
              <a:rPr lang="en-GB" sz="1500" b="0" i="0" u="none" strike="noStrike" cap="none" err="1">
                <a:solidFill>
                  <a:srgbClr val="FFFFFF"/>
                </a:solidFill>
                <a:latin typeface="Calibri"/>
                <a:ea typeface="Calibri"/>
                <a:cs typeface="Calibri"/>
                <a:sym typeface="Calibri"/>
              </a:rPr>
              <a:t>Dağılımının</a:t>
            </a:r>
            <a:r>
              <a:rPr lang="en-GB" sz="1500" b="0" i="0" u="none" strike="noStrike" cap="none">
                <a:solidFill>
                  <a:srgbClr val="FFFFFF"/>
                </a:solidFill>
                <a:latin typeface="Calibri"/>
                <a:ea typeface="Calibri"/>
                <a:cs typeface="Calibri"/>
                <a:sym typeface="Calibri"/>
              </a:rPr>
              <a:t> </a:t>
            </a:r>
            <a:r>
              <a:rPr lang="en-GB" sz="1500" b="0" i="0" u="none" strike="noStrike" cap="none" err="1">
                <a:solidFill>
                  <a:srgbClr val="FFFFFF"/>
                </a:solidFill>
                <a:latin typeface="Calibri"/>
                <a:ea typeface="Calibri"/>
                <a:cs typeface="Calibri"/>
                <a:sym typeface="Calibri"/>
              </a:rPr>
              <a:t>İyileştirilmesi</a:t>
            </a:r>
            <a:endParaRPr sz="1500" b="0" i="0" u="none" strike="noStrike" cap="none">
              <a:solidFill>
                <a:srgbClr val="000000"/>
              </a:solidFill>
              <a:latin typeface="Calibri"/>
              <a:ea typeface="Calibri"/>
              <a:cs typeface="Calibri"/>
              <a:sym typeface="Calibri"/>
            </a:endParaRPr>
          </a:p>
        </p:txBody>
      </p:sp>
      <p:sp>
        <p:nvSpPr>
          <p:cNvPr id="3" name="Google Shape;376;g2cff6335890_4_237">
            <a:extLst>
              <a:ext uri="{FF2B5EF4-FFF2-40B4-BE49-F238E27FC236}">
                <a16:creationId xmlns:a16="http://schemas.microsoft.com/office/drawing/2014/main" id="{9A0C92CE-BFD1-227C-57C0-AE57F3BE28B7}"/>
              </a:ext>
            </a:extLst>
          </p:cNvPr>
          <p:cNvSpPr txBox="1"/>
          <p:nvPr/>
        </p:nvSpPr>
        <p:spPr>
          <a:xfrm>
            <a:off x="5542059" y="3296665"/>
            <a:ext cx="924838" cy="474489"/>
          </a:xfrm>
          <a:prstGeom prst="rect">
            <a:avLst/>
          </a:prstGeom>
          <a:noFill/>
          <a:ln>
            <a:noFill/>
          </a:ln>
        </p:spPr>
        <p:txBody>
          <a:bodyPr spcFirstLastPara="1" wrap="square" lIns="0" tIns="12700" rIns="0" bIns="0" anchor="t" anchorCtr="0">
            <a:spAutoFit/>
          </a:bodyPr>
          <a:lstStyle/>
          <a:p>
            <a:pPr marL="12700" marR="5080" lvl="0" indent="0" algn="ctr" rtl="0">
              <a:lnSpc>
                <a:spcPct val="100000"/>
              </a:lnSpc>
              <a:spcBef>
                <a:spcPts val="0"/>
              </a:spcBef>
              <a:spcAft>
                <a:spcPts val="0"/>
              </a:spcAft>
              <a:buNone/>
            </a:pPr>
            <a:r>
              <a:rPr lang="en-GB" sz="1500" b="0" i="0" u="none" strike="noStrike" cap="none" err="1">
                <a:solidFill>
                  <a:srgbClr val="FFFFFF"/>
                </a:solidFill>
                <a:latin typeface="Calibri"/>
                <a:ea typeface="Calibri"/>
                <a:cs typeface="Calibri"/>
                <a:sym typeface="Calibri"/>
              </a:rPr>
              <a:t>Akıllı</a:t>
            </a:r>
            <a:r>
              <a:rPr lang="en-GB" sz="1500" b="0" i="0" u="none" strike="noStrike" cap="none">
                <a:solidFill>
                  <a:srgbClr val="FFFFFF"/>
                </a:solidFill>
                <a:latin typeface="Calibri"/>
                <a:ea typeface="Calibri"/>
                <a:cs typeface="Calibri"/>
                <a:sym typeface="Calibri"/>
              </a:rPr>
              <a:t> </a:t>
            </a:r>
            <a:r>
              <a:rPr lang="en-GB" sz="1500" b="0" i="0" u="none" strike="noStrike" cap="none" err="1">
                <a:solidFill>
                  <a:srgbClr val="FFFFFF"/>
                </a:solidFill>
                <a:latin typeface="Calibri"/>
                <a:ea typeface="Calibri"/>
                <a:cs typeface="Calibri"/>
                <a:sym typeface="Calibri"/>
              </a:rPr>
              <a:t>Hareketlilik</a:t>
            </a:r>
            <a:endParaRPr sz="1500" b="0" i="0" u="none" strike="noStrike" cap="none">
              <a:solidFill>
                <a:srgbClr val="000000"/>
              </a:solidFill>
              <a:latin typeface="Calibri"/>
              <a:ea typeface="Calibri"/>
              <a:cs typeface="Calibri"/>
              <a:sym typeface="Calibri"/>
            </a:endParaRPr>
          </a:p>
        </p:txBody>
      </p:sp>
      <p:sp>
        <p:nvSpPr>
          <p:cNvPr id="4" name="Google Shape;376;g2cff6335890_4_237">
            <a:extLst>
              <a:ext uri="{FF2B5EF4-FFF2-40B4-BE49-F238E27FC236}">
                <a16:creationId xmlns:a16="http://schemas.microsoft.com/office/drawing/2014/main" id="{31632546-BB10-B0F0-2165-F13A4ADAA250}"/>
              </a:ext>
            </a:extLst>
          </p:cNvPr>
          <p:cNvSpPr txBox="1"/>
          <p:nvPr/>
        </p:nvSpPr>
        <p:spPr>
          <a:xfrm>
            <a:off x="7169999" y="3309611"/>
            <a:ext cx="924838" cy="474489"/>
          </a:xfrm>
          <a:prstGeom prst="rect">
            <a:avLst/>
          </a:prstGeom>
          <a:noFill/>
          <a:ln>
            <a:noFill/>
          </a:ln>
        </p:spPr>
        <p:txBody>
          <a:bodyPr spcFirstLastPara="1" wrap="square" lIns="0" tIns="12700" rIns="0" bIns="0" anchor="t" anchorCtr="0">
            <a:spAutoFit/>
          </a:bodyPr>
          <a:lstStyle/>
          <a:p>
            <a:pPr marL="12700" marR="5080" lvl="0" indent="0" algn="ctr" rtl="0">
              <a:lnSpc>
                <a:spcPct val="100000"/>
              </a:lnSpc>
              <a:spcBef>
                <a:spcPts val="0"/>
              </a:spcBef>
              <a:spcAft>
                <a:spcPts val="0"/>
              </a:spcAft>
              <a:buNone/>
            </a:pPr>
            <a:r>
              <a:rPr lang="en-GB" sz="1500" b="0" i="0" u="none" strike="noStrike" cap="none" err="1">
                <a:solidFill>
                  <a:srgbClr val="FFFFFF"/>
                </a:solidFill>
                <a:latin typeface="Calibri"/>
                <a:ea typeface="Calibri"/>
                <a:cs typeface="Calibri"/>
                <a:sym typeface="Calibri"/>
              </a:rPr>
              <a:t>Toplu</a:t>
            </a:r>
            <a:r>
              <a:rPr lang="en-GB" sz="1500" b="0" i="0" u="none" strike="noStrike" cap="none">
                <a:solidFill>
                  <a:srgbClr val="FFFFFF"/>
                </a:solidFill>
                <a:latin typeface="Calibri"/>
                <a:ea typeface="Calibri"/>
                <a:cs typeface="Calibri"/>
                <a:sym typeface="Calibri"/>
              </a:rPr>
              <a:t> </a:t>
            </a:r>
            <a:r>
              <a:rPr lang="en-GB" sz="1500" b="0" i="0" u="none" strike="noStrike" cap="none" err="1">
                <a:solidFill>
                  <a:srgbClr val="FFFFFF"/>
                </a:solidFill>
                <a:latin typeface="Calibri"/>
                <a:ea typeface="Calibri"/>
                <a:cs typeface="Calibri"/>
                <a:sym typeface="Calibri"/>
              </a:rPr>
              <a:t>Ulaşım</a:t>
            </a:r>
            <a:endParaRPr sz="1500" b="0" i="0" u="none" strike="noStrike" cap="none">
              <a:solidFill>
                <a:srgbClr val="000000"/>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pic>
        <p:nvPicPr>
          <p:cNvPr id="433" name="Google Shape;433;g2cff6335890_4_315"/>
          <p:cNvPicPr preferRelativeResize="0"/>
          <p:nvPr/>
        </p:nvPicPr>
        <p:blipFill rotWithShape="1">
          <a:blip r:embed="rId3">
            <a:alphaModFix/>
          </a:blip>
          <a:srcRect l="16577" t="38036" r="3144" b="5111"/>
          <a:stretch/>
        </p:blipFill>
        <p:spPr>
          <a:xfrm>
            <a:off x="2425700" y="2197101"/>
            <a:ext cx="7340600" cy="3898900"/>
          </a:xfrm>
          <a:prstGeom prst="rect">
            <a:avLst/>
          </a:prstGeom>
          <a:noFill/>
          <a:ln>
            <a:noFill/>
          </a:ln>
        </p:spPr>
      </p:pic>
      <p:sp>
        <p:nvSpPr>
          <p:cNvPr id="434" name="Google Shape;434;g2cff6335890_4_315"/>
          <p:cNvSpPr txBox="1"/>
          <p:nvPr/>
        </p:nvSpPr>
        <p:spPr>
          <a:xfrm>
            <a:off x="636025" y="1061290"/>
            <a:ext cx="8241000" cy="777136"/>
          </a:xfrm>
          <a:prstGeom prst="rect">
            <a:avLst/>
          </a:prstGeom>
          <a:noFill/>
          <a:ln>
            <a:noFill/>
          </a:ln>
        </p:spPr>
        <p:txBody>
          <a:bodyPr spcFirstLastPara="1" wrap="square" lIns="0" tIns="12700" rIns="0" bIns="0" anchor="b" anchorCtr="0">
            <a:spAutoFit/>
          </a:bodyPr>
          <a:lstStyle/>
          <a:p>
            <a:pPr marL="12700" marR="0" lvl="0" indent="0" algn="ctr" rtl="0">
              <a:lnSpc>
                <a:spcPct val="100000"/>
              </a:lnSpc>
              <a:spcBef>
                <a:spcPts val="100"/>
              </a:spcBef>
              <a:spcAft>
                <a:spcPts val="0"/>
              </a:spcAft>
              <a:buClr>
                <a:schemeClr val="dk1"/>
              </a:buClr>
              <a:buSzPts val="6000"/>
              <a:buFont typeface="Calibri"/>
              <a:buNone/>
            </a:pPr>
            <a:r>
              <a:rPr lang="en-GB" sz="2400" b="1" i="0" u="none" strike="noStrike" cap="none" err="1">
                <a:solidFill>
                  <a:srgbClr val="F07E08"/>
                </a:solidFill>
                <a:latin typeface="Comfortaa"/>
                <a:ea typeface="Comfortaa"/>
                <a:cs typeface="Comfortaa"/>
                <a:sym typeface="Comfortaa"/>
              </a:rPr>
              <a:t>Akıllı</a:t>
            </a:r>
            <a:r>
              <a:rPr lang="en-GB" sz="2400" b="1" i="0" u="none" strike="noStrike" cap="none">
                <a:solidFill>
                  <a:srgbClr val="F07E08"/>
                </a:solidFill>
                <a:latin typeface="Comfortaa"/>
                <a:ea typeface="Comfortaa"/>
                <a:cs typeface="Comfortaa"/>
                <a:sym typeface="Comfortaa"/>
              </a:rPr>
              <a:t> </a:t>
            </a:r>
            <a:r>
              <a:rPr lang="en-GB" sz="2400" b="1" i="0" u="none" strike="noStrike" cap="none" err="1">
                <a:solidFill>
                  <a:srgbClr val="F07E08"/>
                </a:solidFill>
                <a:latin typeface="Comfortaa"/>
                <a:ea typeface="Comfortaa"/>
                <a:cs typeface="Comfortaa"/>
                <a:sym typeface="Comfortaa"/>
              </a:rPr>
              <a:t>Hareketlilik</a:t>
            </a:r>
            <a:r>
              <a:rPr lang="en-GB" sz="2400" b="1" i="0" u="none" strike="noStrike" cap="none">
                <a:solidFill>
                  <a:srgbClr val="F07E08"/>
                </a:solidFill>
                <a:latin typeface="Comfortaa"/>
                <a:ea typeface="Comfortaa"/>
                <a:cs typeface="Comfortaa"/>
                <a:sym typeface="Comfortaa"/>
              </a:rPr>
              <a:t> </a:t>
            </a:r>
            <a:r>
              <a:rPr lang="en-GB" sz="2400" b="1" i="0" u="none" strike="noStrike" cap="none" err="1">
                <a:solidFill>
                  <a:srgbClr val="F07E08"/>
                </a:solidFill>
                <a:latin typeface="Comfortaa"/>
                <a:ea typeface="Comfortaa"/>
                <a:cs typeface="Comfortaa"/>
                <a:sym typeface="Comfortaa"/>
              </a:rPr>
              <a:t>Çözümleri</a:t>
            </a:r>
            <a:r>
              <a:rPr lang="en-GB" sz="2400" b="1" i="0" u="none" strike="noStrike" cap="none">
                <a:solidFill>
                  <a:srgbClr val="F07E08"/>
                </a:solidFill>
                <a:latin typeface="Comfortaa"/>
                <a:ea typeface="Comfortaa"/>
                <a:cs typeface="Comfortaa"/>
                <a:sym typeface="Comfortaa"/>
              </a:rPr>
              <a:t>: </a:t>
            </a:r>
          </a:p>
          <a:p>
            <a:pPr marL="12700" marR="0" lvl="0" indent="0" algn="ctr" rtl="0">
              <a:lnSpc>
                <a:spcPct val="100000"/>
              </a:lnSpc>
              <a:spcBef>
                <a:spcPts val="100"/>
              </a:spcBef>
              <a:spcAft>
                <a:spcPts val="0"/>
              </a:spcAft>
              <a:buClr>
                <a:schemeClr val="dk1"/>
              </a:buClr>
              <a:buSzPts val="6000"/>
              <a:buFont typeface="Calibri"/>
              <a:buNone/>
            </a:pPr>
            <a:r>
              <a:rPr lang="en-GB" sz="2400" b="1" i="0" u="none" strike="noStrike" cap="none" err="1">
                <a:solidFill>
                  <a:srgbClr val="F07E08"/>
                </a:solidFill>
                <a:latin typeface="Comfortaa"/>
                <a:ea typeface="Comfortaa"/>
                <a:cs typeface="Comfortaa"/>
                <a:sym typeface="Comfortaa"/>
              </a:rPr>
              <a:t>Otobüsler</a:t>
            </a:r>
            <a:r>
              <a:rPr lang="en-GB" sz="2400" b="1" i="0" u="none" strike="noStrike" cap="none">
                <a:solidFill>
                  <a:srgbClr val="F07E08"/>
                </a:solidFill>
                <a:latin typeface="Comfortaa"/>
                <a:ea typeface="Comfortaa"/>
                <a:cs typeface="Comfortaa"/>
                <a:sym typeface="Comfortaa"/>
              </a:rPr>
              <a:t> </a:t>
            </a:r>
            <a:r>
              <a:rPr lang="en-GB" sz="2400" b="1" i="0" u="none" strike="noStrike" cap="none" err="1">
                <a:solidFill>
                  <a:srgbClr val="F07E08"/>
                </a:solidFill>
                <a:latin typeface="Comfortaa"/>
                <a:ea typeface="Comfortaa"/>
                <a:cs typeface="Comfortaa"/>
                <a:sym typeface="Comfortaa"/>
              </a:rPr>
              <a:t>için</a:t>
            </a:r>
            <a:r>
              <a:rPr lang="en-GB" sz="2400" b="1" i="0" u="none" strike="noStrike" cap="none">
                <a:solidFill>
                  <a:srgbClr val="F07E08"/>
                </a:solidFill>
                <a:latin typeface="Comfortaa"/>
                <a:ea typeface="Comfortaa"/>
                <a:cs typeface="Comfortaa"/>
                <a:sym typeface="Comfortaa"/>
              </a:rPr>
              <a:t> </a:t>
            </a:r>
            <a:r>
              <a:rPr lang="en-GB" sz="2400" b="1" i="0" u="none" strike="noStrike" cap="none" err="1">
                <a:solidFill>
                  <a:srgbClr val="F07E08"/>
                </a:solidFill>
                <a:latin typeface="Comfortaa"/>
                <a:ea typeface="Comfortaa"/>
                <a:cs typeface="Comfortaa"/>
                <a:sym typeface="Comfortaa"/>
              </a:rPr>
              <a:t>trafik</a:t>
            </a:r>
            <a:r>
              <a:rPr lang="en-GB" sz="2400" b="1" i="0" u="none" strike="noStrike" cap="none">
                <a:solidFill>
                  <a:srgbClr val="F07E08"/>
                </a:solidFill>
                <a:latin typeface="Comfortaa"/>
                <a:ea typeface="Comfortaa"/>
                <a:cs typeface="Comfortaa"/>
                <a:sym typeface="Comfortaa"/>
              </a:rPr>
              <a:t> </a:t>
            </a:r>
            <a:r>
              <a:rPr lang="en-GB" sz="2400" b="1" i="0" u="none" strike="noStrike" cap="none" err="1">
                <a:solidFill>
                  <a:srgbClr val="F07E08"/>
                </a:solidFill>
                <a:latin typeface="Comfortaa"/>
                <a:ea typeface="Comfortaa"/>
                <a:cs typeface="Comfortaa"/>
                <a:sym typeface="Comfortaa"/>
              </a:rPr>
              <a:t>ışığı</a:t>
            </a:r>
            <a:r>
              <a:rPr lang="en-GB" sz="2400" b="1" i="0" u="none" strike="noStrike" cap="none">
                <a:solidFill>
                  <a:srgbClr val="F07E08"/>
                </a:solidFill>
                <a:latin typeface="Comfortaa"/>
                <a:ea typeface="Comfortaa"/>
                <a:cs typeface="Comfortaa"/>
                <a:sym typeface="Comfortaa"/>
              </a:rPr>
              <a:t> </a:t>
            </a:r>
            <a:r>
              <a:rPr lang="en-GB" sz="2400" b="1" i="0" u="none" strike="noStrike" cap="none" err="1">
                <a:solidFill>
                  <a:srgbClr val="F07E08"/>
                </a:solidFill>
                <a:latin typeface="Comfortaa"/>
                <a:ea typeface="Comfortaa"/>
                <a:cs typeface="Comfortaa"/>
                <a:sym typeface="Comfortaa"/>
              </a:rPr>
              <a:t>optimizasyonu</a:t>
            </a:r>
            <a:endParaRPr lang="en-GB" sz="2400" b="1" i="0" u="none" strike="noStrike" cap="none">
              <a:solidFill>
                <a:schemeClr val="dk1"/>
              </a:solidFill>
              <a:latin typeface="Comfortaa"/>
              <a:ea typeface="Comfortaa"/>
              <a:cs typeface="Comfortaa"/>
              <a:sym typeface="Comfortaa"/>
            </a:endParaRPr>
          </a:p>
        </p:txBody>
      </p:sp>
      <p:sp>
        <p:nvSpPr>
          <p:cNvPr id="435" name="Google Shape;435;g2cff6335890_4_315"/>
          <p:cNvSpPr txBox="1"/>
          <p:nvPr/>
        </p:nvSpPr>
        <p:spPr>
          <a:xfrm>
            <a:off x="1131362" y="2047241"/>
            <a:ext cx="3904615" cy="29972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800" b="0" i="0" u="none" strike="noStrike" cap="none">
                <a:solidFill>
                  <a:srgbClr val="000000"/>
                </a:solidFill>
                <a:latin typeface="Calibri"/>
                <a:ea typeface="Calibri"/>
                <a:cs typeface="Calibri"/>
                <a:sym typeface="Calibri"/>
              </a:rPr>
              <a:t>22@ </a:t>
            </a:r>
            <a:r>
              <a:rPr lang="en-GB" sz="1800" b="0" i="0" u="none" strike="noStrike" cap="none" err="1">
                <a:solidFill>
                  <a:srgbClr val="000000"/>
                </a:solidFill>
                <a:latin typeface="Calibri"/>
                <a:ea typeface="Calibri"/>
                <a:cs typeface="Calibri"/>
                <a:sym typeface="Calibri"/>
              </a:rPr>
              <a:t>bölgesi</a:t>
            </a:r>
            <a:r>
              <a:rPr lang="en-GB" sz="1800" b="0" i="0" u="none" strike="noStrike" cap="none">
                <a:solidFill>
                  <a:srgbClr val="000000"/>
                </a:solidFill>
                <a:latin typeface="Calibri"/>
                <a:ea typeface="Calibri"/>
                <a:cs typeface="Calibri"/>
                <a:sym typeface="Calibri"/>
              </a:rPr>
              <a:t> </a:t>
            </a:r>
            <a:r>
              <a:rPr lang="en-GB" sz="1800" b="0" i="0" u="none" strike="noStrike" cap="none" err="1">
                <a:solidFill>
                  <a:srgbClr val="000000"/>
                </a:solidFill>
                <a:latin typeface="Calibri"/>
                <a:ea typeface="Calibri"/>
                <a:cs typeface="Calibri"/>
                <a:sym typeface="Calibri"/>
              </a:rPr>
              <a:t>için</a:t>
            </a:r>
            <a:r>
              <a:rPr lang="en-GB" sz="1800" b="0" i="0" u="none" strike="noStrike" cap="none">
                <a:solidFill>
                  <a:srgbClr val="000000"/>
                </a:solidFill>
                <a:latin typeface="Calibri"/>
                <a:ea typeface="Calibri"/>
                <a:cs typeface="Calibri"/>
                <a:sym typeface="Calibri"/>
              </a:rPr>
              <a:t> </a:t>
            </a:r>
            <a:r>
              <a:rPr lang="en-GB" sz="1800" b="0" i="0" u="none" strike="noStrike" cap="none" err="1">
                <a:solidFill>
                  <a:srgbClr val="000000"/>
                </a:solidFill>
                <a:latin typeface="Calibri"/>
                <a:ea typeface="Calibri"/>
                <a:cs typeface="Calibri"/>
                <a:sym typeface="Calibri"/>
              </a:rPr>
              <a:t>trafik</a:t>
            </a:r>
            <a:r>
              <a:rPr lang="en-GB" sz="1800" b="0" i="0" u="none" strike="noStrike" cap="none">
                <a:solidFill>
                  <a:srgbClr val="000000"/>
                </a:solidFill>
                <a:latin typeface="Calibri"/>
                <a:ea typeface="Calibri"/>
                <a:cs typeface="Calibri"/>
                <a:sym typeface="Calibri"/>
              </a:rPr>
              <a:t> </a:t>
            </a:r>
            <a:r>
              <a:rPr lang="en-GB" sz="1800" b="0" i="0" u="none" strike="noStrike" cap="none" err="1">
                <a:solidFill>
                  <a:srgbClr val="000000"/>
                </a:solidFill>
                <a:latin typeface="Calibri"/>
                <a:ea typeface="Calibri"/>
                <a:cs typeface="Calibri"/>
                <a:sym typeface="Calibri"/>
              </a:rPr>
              <a:t>ışığı</a:t>
            </a:r>
            <a:r>
              <a:rPr lang="en-GB" sz="1800" b="0" i="0" u="none" strike="noStrike" cap="none">
                <a:solidFill>
                  <a:srgbClr val="000000"/>
                </a:solidFill>
                <a:latin typeface="Calibri"/>
                <a:ea typeface="Calibri"/>
                <a:cs typeface="Calibri"/>
                <a:sym typeface="Calibri"/>
              </a:rPr>
              <a:t> </a:t>
            </a:r>
            <a:r>
              <a:rPr lang="en-GB" sz="1800" b="0" i="0" u="none" strike="noStrike" cap="none" err="1">
                <a:solidFill>
                  <a:srgbClr val="000000"/>
                </a:solidFill>
                <a:latin typeface="Calibri"/>
                <a:ea typeface="Calibri"/>
                <a:cs typeface="Calibri"/>
                <a:sym typeface="Calibri"/>
              </a:rPr>
              <a:t>optimizasyonu</a:t>
            </a:r>
            <a:endParaRPr sz="1800" b="0" i="0" u="none" strike="noStrike" cap="none">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g2cff6335890_4_322"/>
          <p:cNvSpPr txBox="1"/>
          <p:nvPr/>
        </p:nvSpPr>
        <p:spPr>
          <a:xfrm>
            <a:off x="2210835" y="2123950"/>
            <a:ext cx="2183100" cy="2898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800" i="0" u="none" strike="noStrike" cap="none" err="1">
                <a:solidFill>
                  <a:srgbClr val="000000"/>
                </a:solidFill>
                <a:latin typeface="Comfortaa"/>
                <a:ea typeface="Comfortaa"/>
                <a:cs typeface="Comfortaa"/>
                <a:sym typeface="Comfortaa"/>
              </a:rPr>
              <a:t>Otobüs</a:t>
            </a:r>
            <a:r>
              <a:rPr lang="en-GB" sz="1800" i="0" u="none" strike="noStrike" cap="none">
                <a:solidFill>
                  <a:srgbClr val="000000"/>
                </a:solidFill>
                <a:latin typeface="Comfortaa"/>
                <a:ea typeface="Comfortaa"/>
                <a:cs typeface="Comfortaa"/>
                <a:sym typeface="Comfortaa"/>
              </a:rPr>
              <a:t> </a:t>
            </a:r>
            <a:r>
              <a:rPr lang="en-GB" sz="1800" i="0" u="none" strike="noStrike" cap="none" err="1">
                <a:solidFill>
                  <a:srgbClr val="000000"/>
                </a:solidFill>
                <a:latin typeface="Comfortaa"/>
                <a:ea typeface="Comfortaa"/>
                <a:cs typeface="Comfortaa"/>
                <a:sym typeface="Comfortaa"/>
              </a:rPr>
              <a:t>şebekesi</a:t>
            </a:r>
            <a:endParaRPr sz="1800" i="0" u="none" strike="noStrike" cap="none">
              <a:solidFill>
                <a:srgbClr val="000000"/>
              </a:solidFill>
              <a:latin typeface="Comfortaa"/>
              <a:ea typeface="Comfortaa"/>
              <a:cs typeface="Comfortaa"/>
              <a:sym typeface="Comfortaa"/>
            </a:endParaRPr>
          </a:p>
        </p:txBody>
      </p:sp>
      <p:sp>
        <p:nvSpPr>
          <p:cNvPr id="442" name="Google Shape;442;g2cff6335890_4_322"/>
          <p:cNvSpPr txBox="1"/>
          <p:nvPr/>
        </p:nvSpPr>
        <p:spPr>
          <a:xfrm>
            <a:off x="7120497" y="2123950"/>
            <a:ext cx="1824000" cy="2898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800" i="0" u="none" strike="noStrike" cap="none" err="1">
                <a:solidFill>
                  <a:srgbClr val="000000"/>
                </a:solidFill>
                <a:latin typeface="Comfortaa"/>
                <a:ea typeface="Comfortaa"/>
                <a:cs typeface="Comfortaa"/>
                <a:sym typeface="Comfortaa"/>
              </a:rPr>
              <a:t>Trafik</a:t>
            </a:r>
            <a:r>
              <a:rPr lang="en-GB" sz="1800" i="0" u="none" strike="noStrike" cap="none">
                <a:solidFill>
                  <a:srgbClr val="000000"/>
                </a:solidFill>
                <a:latin typeface="Comfortaa"/>
                <a:ea typeface="Comfortaa"/>
                <a:cs typeface="Comfortaa"/>
                <a:sym typeface="Comfortaa"/>
              </a:rPr>
              <a:t> </a:t>
            </a:r>
            <a:r>
              <a:rPr lang="en-GB" sz="1800" i="0" u="none" strike="noStrike" cap="none" err="1">
                <a:solidFill>
                  <a:srgbClr val="000000"/>
                </a:solidFill>
                <a:latin typeface="Comfortaa"/>
                <a:ea typeface="Comfortaa"/>
                <a:cs typeface="Comfortaa"/>
                <a:sym typeface="Comfortaa"/>
              </a:rPr>
              <a:t>düzeyi</a:t>
            </a:r>
            <a:endParaRPr sz="1800" i="0" u="none" strike="noStrike" cap="none">
              <a:solidFill>
                <a:srgbClr val="000000"/>
              </a:solidFill>
              <a:latin typeface="Comfortaa"/>
              <a:ea typeface="Comfortaa"/>
              <a:cs typeface="Comfortaa"/>
              <a:sym typeface="Comfortaa"/>
            </a:endParaRPr>
          </a:p>
        </p:txBody>
      </p:sp>
      <p:pic>
        <p:nvPicPr>
          <p:cNvPr id="443" name="Google Shape;443;g2cff6335890_4_322"/>
          <p:cNvPicPr preferRelativeResize="0"/>
          <p:nvPr/>
        </p:nvPicPr>
        <p:blipFill rotWithShape="1">
          <a:blip r:embed="rId3">
            <a:alphaModFix/>
          </a:blip>
          <a:srcRect/>
          <a:stretch/>
        </p:blipFill>
        <p:spPr>
          <a:xfrm>
            <a:off x="1307083" y="2644140"/>
            <a:ext cx="4376927" cy="2549651"/>
          </a:xfrm>
          <a:prstGeom prst="rect">
            <a:avLst/>
          </a:prstGeom>
          <a:noFill/>
          <a:ln>
            <a:noFill/>
          </a:ln>
        </p:spPr>
      </p:pic>
      <p:pic>
        <p:nvPicPr>
          <p:cNvPr id="444" name="Google Shape;444;g2cff6335890_4_322"/>
          <p:cNvPicPr preferRelativeResize="0"/>
          <p:nvPr/>
        </p:nvPicPr>
        <p:blipFill rotWithShape="1">
          <a:blip r:embed="rId4">
            <a:alphaModFix/>
          </a:blip>
          <a:srcRect/>
          <a:stretch/>
        </p:blipFill>
        <p:spPr>
          <a:xfrm>
            <a:off x="5862320" y="2644140"/>
            <a:ext cx="4340351" cy="247802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grpSp>
        <p:nvGrpSpPr>
          <p:cNvPr id="450" name="Google Shape;450;g2cff6335890_4_330"/>
          <p:cNvGrpSpPr/>
          <p:nvPr/>
        </p:nvGrpSpPr>
        <p:grpSpPr>
          <a:xfrm>
            <a:off x="1779511" y="1179575"/>
            <a:ext cx="8777224" cy="4592320"/>
            <a:chOff x="954011" y="1484375"/>
            <a:chExt cx="8777224" cy="4592320"/>
          </a:xfrm>
        </p:grpSpPr>
        <p:pic>
          <p:nvPicPr>
            <p:cNvPr id="451" name="Google Shape;451;g2cff6335890_4_330"/>
            <p:cNvPicPr preferRelativeResize="0"/>
            <p:nvPr/>
          </p:nvPicPr>
          <p:blipFill rotWithShape="1">
            <a:blip r:embed="rId3">
              <a:alphaModFix/>
            </a:blip>
            <a:srcRect/>
            <a:stretch/>
          </p:blipFill>
          <p:spPr>
            <a:xfrm>
              <a:off x="958595" y="1508760"/>
              <a:ext cx="4067555" cy="4561332"/>
            </a:xfrm>
            <a:prstGeom prst="rect">
              <a:avLst/>
            </a:prstGeom>
            <a:noFill/>
            <a:ln>
              <a:noFill/>
            </a:ln>
          </p:spPr>
        </p:pic>
        <p:sp>
          <p:nvSpPr>
            <p:cNvPr id="452" name="Google Shape;452;g2cff6335890_4_330"/>
            <p:cNvSpPr/>
            <p:nvPr/>
          </p:nvSpPr>
          <p:spPr>
            <a:xfrm>
              <a:off x="966216" y="3482339"/>
              <a:ext cx="0" cy="1905000"/>
            </a:xfrm>
            <a:custGeom>
              <a:avLst/>
              <a:gdLst/>
              <a:ahLst/>
              <a:cxnLst/>
              <a:rect l="l" t="t" r="r" b="b"/>
              <a:pathLst>
                <a:path w="120000" h="1905000" extrusionOk="0">
                  <a:moveTo>
                    <a:pt x="0" y="0"/>
                  </a:moveTo>
                  <a:lnTo>
                    <a:pt x="0" y="1905000"/>
                  </a:lnTo>
                </a:path>
              </a:pathLst>
            </a:custGeom>
            <a:noFill/>
            <a:ln w="24375" cap="flat" cmpd="sng">
              <a:solidFill>
                <a:srgbClr val="385D89"/>
              </a:solidFill>
              <a:prstDash val="dash"/>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53" name="Google Shape;453;g2cff6335890_4_330"/>
            <p:cNvSpPr/>
            <p:nvPr/>
          </p:nvSpPr>
          <p:spPr>
            <a:xfrm>
              <a:off x="954011" y="1501139"/>
              <a:ext cx="4081779" cy="4575175"/>
            </a:xfrm>
            <a:custGeom>
              <a:avLst/>
              <a:gdLst/>
              <a:ahLst/>
              <a:cxnLst/>
              <a:rect l="l" t="t" r="r" b="b"/>
              <a:pathLst>
                <a:path w="4081779" h="4575175" extrusionOk="0">
                  <a:moveTo>
                    <a:pt x="24396" y="1879092"/>
                  </a:moveTo>
                  <a:lnTo>
                    <a:pt x="12" y="1879092"/>
                  </a:lnTo>
                  <a:lnTo>
                    <a:pt x="12" y="1955292"/>
                  </a:lnTo>
                  <a:lnTo>
                    <a:pt x="24396" y="1955292"/>
                  </a:lnTo>
                  <a:lnTo>
                    <a:pt x="24396" y="1879092"/>
                  </a:lnTo>
                  <a:close/>
                </a:path>
                <a:path w="4081779" h="4575175" extrusionOk="0">
                  <a:moveTo>
                    <a:pt x="24396" y="1778508"/>
                  </a:moveTo>
                  <a:lnTo>
                    <a:pt x="12" y="1778508"/>
                  </a:lnTo>
                  <a:lnTo>
                    <a:pt x="12" y="1854708"/>
                  </a:lnTo>
                  <a:lnTo>
                    <a:pt x="24396" y="1854708"/>
                  </a:lnTo>
                  <a:lnTo>
                    <a:pt x="24396" y="1778508"/>
                  </a:lnTo>
                  <a:close/>
                </a:path>
                <a:path w="4081779" h="4575175" extrusionOk="0">
                  <a:moveTo>
                    <a:pt x="24396" y="1676400"/>
                  </a:moveTo>
                  <a:lnTo>
                    <a:pt x="12" y="1676400"/>
                  </a:lnTo>
                  <a:lnTo>
                    <a:pt x="12" y="1752600"/>
                  </a:lnTo>
                  <a:lnTo>
                    <a:pt x="24396" y="1752600"/>
                  </a:lnTo>
                  <a:lnTo>
                    <a:pt x="24396" y="1676400"/>
                  </a:lnTo>
                  <a:close/>
                </a:path>
                <a:path w="4081779" h="4575175" extrusionOk="0">
                  <a:moveTo>
                    <a:pt x="24396" y="1574292"/>
                  </a:moveTo>
                  <a:lnTo>
                    <a:pt x="12" y="1574292"/>
                  </a:lnTo>
                  <a:lnTo>
                    <a:pt x="12" y="1650492"/>
                  </a:lnTo>
                  <a:lnTo>
                    <a:pt x="24396" y="1650492"/>
                  </a:lnTo>
                  <a:lnTo>
                    <a:pt x="24396" y="1574292"/>
                  </a:lnTo>
                  <a:close/>
                </a:path>
                <a:path w="4081779" h="4575175" extrusionOk="0">
                  <a:moveTo>
                    <a:pt x="24396" y="1473708"/>
                  </a:moveTo>
                  <a:lnTo>
                    <a:pt x="12" y="1473708"/>
                  </a:lnTo>
                  <a:lnTo>
                    <a:pt x="12" y="1549908"/>
                  </a:lnTo>
                  <a:lnTo>
                    <a:pt x="24396" y="1549908"/>
                  </a:lnTo>
                  <a:lnTo>
                    <a:pt x="24396" y="1473708"/>
                  </a:lnTo>
                  <a:close/>
                </a:path>
                <a:path w="4081779" h="4575175" extrusionOk="0">
                  <a:moveTo>
                    <a:pt x="24396" y="1371600"/>
                  </a:moveTo>
                  <a:lnTo>
                    <a:pt x="12" y="1371600"/>
                  </a:lnTo>
                  <a:lnTo>
                    <a:pt x="12" y="1447800"/>
                  </a:lnTo>
                  <a:lnTo>
                    <a:pt x="24396" y="1447800"/>
                  </a:lnTo>
                  <a:lnTo>
                    <a:pt x="24396" y="1371600"/>
                  </a:lnTo>
                  <a:close/>
                </a:path>
                <a:path w="4081779" h="4575175" extrusionOk="0">
                  <a:moveTo>
                    <a:pt x="24396" y="1269492"/>
                  </a:moveTo>
                  <a:lnTo>
                    <a:pt x="12" y="1269492"/>
                  </a:lnTo>
                  <a:lnTo>
                    <a:pt x="12" y="1345692"/>
                  </a:lnTo>
                  <a:lnTo>
                    <a:pt x="24396" y="1345692"/>
                  </a:lnTo>
                  <a:lnTo>
                    <a:pt x="24396" y="1269492"/>
                  </a:lnTo>
                  <a:close/>
                </a:path>
                <a:path w="4081779" h="4575175" extrusionOk="0">
                  <a:moveTo>
                    <a:pt x="24396" y="1168908"/>
                  </a:moveTo>
                  <a:lnTo>
                    <a:pt x="12" y="1168908"/>
                  </a:lnTo>
                  <a:lnTo>
                    <a:pt x="12" y="1245108"/>
                  </a:lnTo>
                  <a:lnTo>
                    <a:pt x="24396" y="1245108"/>
                  </a:lnTo>
                  <a:lnTo>
                    <a:pt x="24396" y="1168908"/>
                  </a:lnTo>
                  <a:close/>
                </a:path>
                <a:path w="4081779" h="4575175" extrusionOk="0">
                  <a:moveTo>
                    <a:pt x="24396" y="1066800"/>
                  </a:moveTo>
                  <a:lnTo>
                    <a:pt x="12" y="1066800"/>
                  </a:lnTo>
                  <a:lnTo>
                    <a:pt x="12" y="1143000"/>
                  </a:lnTo>
                  <a:lnTo>
                    <a:pt x="24396" y="1143000"/>
                  </a:lnTo>
                  <a:lnTo>
                    <a:pt x="24396" y="1066800"/>
                  </a:lnTo>
                  <a:close/>
                </a:path>
                <a:path w="4081779" h="4575175" extrusionOk="0">
                  <a:moveTo>
                    <a:pt x="24396" y="964692"/>
                  </a:moveTo>
                  <a:lnTo>
                    <a:pt x="12" y="964692"/>
                  </a:lnTo>
                  <a:lnTo>
                    <a:pt x="12" y="1040892"/>
                  </a:lnTo>
                  <a:lnTo>
                    <a:pt x="24396" y="1040892"/>
                  </a:lnTo>
                  <a:lnTo>
                    <a:pt x="24396" y="964692"/>
                  </a:lnTo>
                  <a:close/>
                </a:path>
                <a:path w="4081779" h="4575175" extrusionOk="0">
                  <a:moveTo>
                    <a:pt x="24396" y="864108"/>
                  </a:moveTo>
                  <a:lnTo>
                    <a:pt x="12" y="864108"/>
                  </a:lnTo>
                  <a:lnTo>
                    <a:pt x="12" y="940308"/>
                  </a:lnTo>
                  <a:lnTo>
                    <a:pt x="24396" y="940308"/>
                  </a:lnTo>
                  <a:lnTo>
                    <a:pt x="24396" y="864108"/>
                  </a:lnTo>
                  <a:close/>
                </a:path>
                <a:path w="4081779" h="4575175" extrusionOk="0">
                  <a:moveTo>
                    <a:pt x="24396" y="762000"/>
                  </a:moveTo>
                  <a:lnTo>
                    <a:pt x="12" y="762000"/>
                  </a:lnTo>
                  <a:lnTo>
                    <a:pt x="12" y="838200"/>
                  </a:lnTo>
                  <a:lnTo>
                    <a:pt x="24396" y="838200"/>
                  </a:lnTo>
                  <a:lnTo>
                    <a:pt x="24396" y="762000"/>
                  </a:lnTo>
                  <a:close/>
                </a:path>
                <a:path w="4081779" h="4575175" extrusionOk="0">
                  <a:moveTo>
                    <a:pt x="25920" y="659892"/>
                  </a:moveTo>
                  <a:lnTo>
                    <a:pt x="12" y="659892"/>
                  </a:lnTo>
                  <a:lnTo>
                    <a:pt x="12" y="736092"/>
                  </a:lnTo>
                  <a:lnTo>
                    <a:pt x="24396" y="736092"/>
                  </a:lnTo>
                  <a:lnTo>
                    <a:pt x="24396" y="688848"/>
                  </a:lnTo>
                  <a:lnTo>
                    <a:pt x="25920" y="659892"/>
                  </a:lnTo>
                  <a:close/>
                </a:path>
                <a:path w="4081779" h="4575175" extrusionOk="0">
                  <a:moveTo>
                    <a:pt x="32004" y="3983736"/>
                  </a:moveTo>
                  <a:lnTo>
                    <a:pt x="27432" y="3953256"/>
                  </a:lnTo>
                  <a:lnTo>
                    <a:pt x="25984" y="3921252"/>
                  </a:lnTo>
                  <a:lnTo>
                    <a:pt x="25908" y="3909060"/>
                  </a:lnTo>
                  <a:lnTo>
                    <a:pt x="0" y="3909060"/>
                  </a:lnTo>
                  <a:lnTo>
                    <a:pt x="0" y="3921252"/>
                  </a:lnTo>
                  <a:lnTo>
                    <a:pt x="3048" y="3956304"/>
                  </a:lnTo>
                  <a:lnTo>
                    <a:pt x="6096" y="3986784"/>
                  </a:lnTo>
                  <a:lnTo>
                    <a:pt x="32004" y="3983736"/>
                  </a:lnTo>
                  <a:close/>
                </a:path>
                <a:path w="4081779" h="4575175" extrusionOk="0">
                  <a:moveTo>
                    <a:pt x="36588" y="562356"/>
                  </a:moveTo>
                  <a:lnTo>
                    <a:pt x="12204" y="557784"/>
                  </a:lnTo>
                  <a:lnTo>
                    <a:pt x="7632" y="585216"/>
                  </a:lnTo>
                  <a:lnTo>
                    <a:pt x="3060" y="618744"/>
                  </a:lnTo>
                  <a:lnTo>
                    <a:pt x="1536" y="633984"/>
                  </a:lnTo>
                  <a:lnTo>
                    <a:pt x="27444" y="635508"/>
                  </a:lnTo>
                  <a:lnTo>
                    <a:pt x="28968" y="620268"/>
                  </a:lnTo>
                  <a:lnTo>
                    <a:pt x="32016" y="588264"/>
                  </a:lnTo>
                  <a:lnTo>
                    <a:pt x="36588" y="562356"/>
                  </a:lnTo>
                  <a:close/>
                </a:path>
                <a:path w="4081779" h="4575175" extrusionOk="0">
                  <a:moveTo>
                    <a:pt x="53340" y="4079748"/>
                  </a:moveTo>
                  <a:lnTo>
                    <a:pt x="45720" y="4052316"/>
                  </a:lnTo>
                  <a:lnTo>
                    <a:pt x="38100" y="4018788"/>
                  </a:lnTo>
                  <a:lnTo>
                    <a:pt x="36576" y="4008120"/>
                  </a:lnTo>
                  <a:lnTo>
                    <a:pt x="10668" y="4012692"/>
                  </a:lnTo>
                  <a:lnTo>
                    <a:pt x="13716" y="4024884"/>
                  </a:lnTo>
                  <a:lnTo>
                    <a:pt x="21336" y="4058412"/>
                  </a:lnTo>
                  <a:lnTo>
                    <a:pt x="28956" y="4087368"/>
                  </a:lnTo>
                  <a:lnTo>
                    <a:pt x="53340" y="4079748"/>
                  </a:lnTo>
                  <a:close/>
                </a:path>
                <a:path w="4081779" h="4575175" extrusionOk="0">
                  <a:moveTo>
                    <a:pt x="64020" y="466344"/>
                  </a:moveTo>
                  <a:lnTo>
                    <a:pt x="39636" y="457200"/>
                  </a:lnTo>
                  <a:lnTo>
                    <a:pt x="30492" y="484632"/>
                  </a:lnTo>
                  <a:lnTo>
                    <a:pt x="21348" y="516636"/>
                  </a:lnTo>
                  <a:lnTo>
                    <a:pt x="18300" y="531876"/>
                  </a:lnTo>
                  <a:lnTo>
                    <a:pt x="42684" y="537972"/>
                  </a:lnTo>
                  <a:lnTo>
                    <a:pt x="45732" y="522732"/>
                  </a:lnTo>
                  <a:lnTo>
                    <a:pt x="54876" y="492252"/>
                  </a:lnTo>
                  <a:lnTo>
                    <a:pt x="64020" y="466344"/>
                  </a:lnTo>
                  <a:close/>
                </a:path>
                <a:path w="4081779" h="4575175" extrusionOk="0">
                  <a:moveTo>
                    <a:pt x="89916" y="4172712"/>
                  </a:moveTo>
                  <a:lnTo>
                    <a:pt x="76200" y="4143756"/>
                  </a:lnTo>
                  <a:lnTo>
                    <a:pt x="65532" y="4113276"/>
                  </a:lnTo>
                  <a:lnTo>
                    <a:pt x="60960" y="4104132"/>
                  </a:lnTo>
                  <a:lnTo>
                    <a:pt x="38100" y="4111752"/>
                  </a:lnTo>
                  <a:lnTo>
                    <a:pt x="41148" y="4122420"/>
                  </a:lnTo>
                  <a:lnTo>
                    <a:pt x="53340" y="4154424"/>
                  </a:lnTo>
                  <a:lnTo>
                    <a:pt x="67056" y="4183380"/>
                  </a:lnTo>
                  <a:lnTo>
                    <a:pt x="89916" y="4172712"/>
                  </a:lnTo>
                  <a:close/>
                </a:path>
                <a:path w="4081779" h="4575175" extrusionOk="0">
                  <a:moveTo>
                    <a:pt x="103644" y="374904"/>
                  </a:moveTo>
                  <a:lnTo>
                    <a:pt x="80784" y="362712"/>
                  </a:lnTo>
                  <a:lnTo>
                    <a:pt x="67068" y="390144"/>
                  </a:lnTo>
                  <a:lnTo>
                    <a:pt x="53352" y="420624"/>
                  </a:lnTo>
                  <a:lnTo>
                    <a:pt x="48780" y="432816"/>
                  </a:lnTo>
                  <a:lnTo>
                    <a:pt x="71640" y="441960"/>
                  </a:lnTo>
                  <a:lnTo>
                    <a:pt x="77736" y="431292"/>
                  </a:lnTo>
                  <a:lnTo>
                    <a:pt x="89928" y="400812"/>
                  </a:lnTo>
                  <a:lnTo>
                    <a:pt x="103644" y="374904"/>
                  </a:lnTo>
                  <a:close/>
                </a:path>
                <a:path w="4081779" h="4575175" extrusionOk="0">
                  <a:moveTo>
                    <a:pt x="138684" y="4259580"/>
                  </a:moveTo>
                  <a:lnTo>
                    <a:pt x="137160" y="4256532"/>
                  </a:lnTo>
                  <a:lnTo>
                    <a:pt x="120396" y="4229100"/>
                  </a:lnTo>
                  <a:lnTo>
                    <a:pt x="105156" y="4201668"/>
                  </a:lnTo>
                  <a:lnTo>
                    <a:pt x="100584" y="4195572"/>
                  </a:lnTo>
                  <a:lnTo>
                    <a:pt x="79248" y="4206240"/>
                  </a:lnTo>
                  <a:lnTo>
                    <a:pt x="82296" y="4215384"/>
                  </a:lnTo>
                  <a:lnTo>
                    <a:pt x="99060" y="4242816"/>
                  </a:lnTo>
                  <a:lnTo>
                    <a:pt x="117348" y="4271772"/>
                  </a:lnTo>
                  <a:lnTo>
                    <a:pt x="118872" y="4273296"/>
                  </a:lnTo>
                  <a:lnTo>
                    <a:pt x="138684" y="4259580"/>
                  </a:lnTo>
                  <a:close/>
                </a:path>
                <a:path w="4081779" h="4575175" extrusionOk="0">
                  <a:moveTo>
                    <a:pt x="156984" y="291084"/>
                  </a:moveTo>
                  <a:lnTo>
                    <a:pt x="137172" y="275844"/>
                  </a:lnTo>
                  <a:lnTo>
                    <a:pt x="135648" y="277368"/>
                  </a:lnTo>
                  <a:lnTo>
                    <a:pt x="99072" y="332232"/>
                  </a:lnTo>
                  <a:lnTo>
                    <a:pt x="94500" y="339852"/>
                  </a:lnTo>
                  <a:lnTo>
                    <a:pt x="115836" y="353568"/>
                  </a:lnTo>
                  <a:lnTo>
                    <a:pt x="120408" y="344424"/>
                  </a:lnTo>
                  <a:lnTo>
                    <a:pt x="156984" y="292608"/>
                  </a:lnTo>
                  <a:lnTo>
                    <a:pt x="156984" y="291084"/>
                  </a:lnTo>
                  <a:close/>
                </a:path>
                <a:path w="4081779" h="4575175" extrusionOk="0">
                  <a:moveTo>
                    <a:pt x="201168" y="4337304"/>
                  </a:moveTo>
                  <a:lnTo>
                    <a:pt x="196596" y="4331208"/>
                  </a:lnTo>
                  <a:lnTo>
                    <a:pt x="176784" y="4308348"/>
                  </a:lnTo>
                  <a:lnTo>
                    <a:pt x="156972" y="4282440"/>
                  </a:lnTo>
                  <a:lnTo>
                    <a:pt x="153924" y="4279392"/>
                  </a:lnTo>
                  <a:lnTo>
                    <a:pt x="134112" y="4294632"/>
                  </a:lnTo>
                  <a:lnTo>
                    <a:pt x="135636" y="4299204"/>
                  </a:lnTo>
                  <a:lnTo>
                    <a:pt x="156972" y="4325112"/>
                  </a:lnTo>
                  <a:lnTo>
                    <a:pt x="178308" y="4349496"/>
                  </a:lnTo>
                  <a:lnTo>
                    <a:pt x="182880" y="4354068"/>
                  </a:lnTo>
                  <a:lnTo>
                    <a:pt x="201168" y="4337304"/>
                  </a:lnTo>
                  <a:close/>
                </a:path>
                <a:path w="4081779" h="4575175" extrusionOk="0">
                  <a:moveTo>
                    <a:pt x="222516" y="216408"/>
                  </a:moveTo>
                  <a:lnTo>
                    <a:pt x="205752" y="198120"/>
                  </a:lnTo>
                  <a:lnTo>
                    <a:pt x="178320" y="225552"/>
                  </a:lnTo>
                  <a:lnTo>
                    <a:pt x="156984" y="251460"/>
                  </a:lnTo>
                  <a:lnTo>
                    <a:pt x="152412" y="256032"/>
                  </a:lnTo>
                  <a:lnTo>
                    <a:pt x="173748" y="271272"/>
                  </a:lnTo>
                  <a:lnTo>
                    <a:pt x="176796" y="266700"/>
                  </a:lnTo>
                  <a:lnTo>
                    <a:pt x="196608" y="242316"/>
                  </a:lnTo>
                  <a:lnTo>
                    <a:pt x="222516" y="216408"/>
                  </a:lnTo>
                  <a:close/>
                </a:path>
                <a:path w="4081779" h="4575175" extrusionOk="0">
                  <a:moveTo>
                    <a:pt x="274320" y="4404360"/>
                  </a:moveTo>
                  <a:lnTo>
                    <a:pt x="266700" y="4398264"/>
                  </a:lnTo>
                  <a:lnTo>
                    <a:pt x="242316" y="4376928"/>
                  </a:lnTo>
                  <a:lnTo>
                    <a:pt x="219456" y="4355592"/>
                  </a:lnTo>
                  <a:lnTo>
                    <a:pt x="201168" y="4372356"/>
                  </a:lnTo>
                  <a:lnTo>
                    <a:pt x="201168" y="4373880"/>
                  </a:lnTo>
                  <a:lnTo>
                    <a:pt x="225552" y="4396740"/>
                  </a:lnTo>
                  <a:lnTo>
                    <a:pt x="249936" y="4418076"/>
                  </a:lnTo>
                  <a:lnTo>
                    <a:pt x="259080" y="4424172"/>
                  </a:lnTo>
                  <a:lnTo>
                    <a:pt x="274320" y="4404360"/>
                  </a:lnTo>
                  <a:close/>
                </a:path>
                <a:path w="4081779" h="4575175" extrusionOk="0">
                  <a:moveTo>
                    <a:pt x="298716" y="152400"/>
                  </a:moveTo>
                  <a:lnTo>
                    <a:pt x="285000" y="131064"/>
                  </a:lnTo>
                  <a:lnTo>
                    <a:pt x="275856" y="137160"/>
                  </a:lnTo>
                  <a:lnTo>
                    <a:pt x="249948" y="158496"/>
                  </a:lnTo>
                  <a:lnTo>
                    <a:pt x="225564" y="179832"/>
                  </a:lnTo>
                  <a:lnTo>
                    <a:pt x="224040" y="179832"/>
                  </a:lnTo>
                  <a:lnTo>
                    <a:pt x="240804" y="198120"/>
                  </a:lnTo>
                  <a:lnTo>
                    <a:pt x="242328" y="198120"/>
                  </a:lnTo>
                  <a:lnTo>
                    <a:pt x="266712" y="176784"/>
                  </a:lnTo>
                  <a:lnTo>
                    <a:pt x="291096" y="156972"/>
                  </a:lnTo>
                  <a:lnTo>
                    <a:pt x="298716" y="152400"/>
                  </a:lnTo>
                  <a:close/>
                </a:path>
                <a:path w="4081779" h="4575175" extrusionOk="0">
                  <a:moveTo>
                    <a:pt x="356616" y="4460748"/>
                  </a:moveTo>
                  <a:lnTo>
                    <a:pt x="344424" y="4453128"/>
                  </a:lnTo>
                  <a:lnTo>
                    <a:pt x="316992" y="4436364"/>
                  </a:lnTo>
                  <a:lnTo>
                    <a:pt x="294132" y="4419600"/>
                  </a:lnTo>
                  <a:lnTo>
                    <a:pt x="278892" y="4440936"/>
                  </a:lnTo>
                  <a:lnTo>
                    <a:pt x="303276" y="4457700"/>
                  </a:lnTo>
                  <a:lnTo>
                    <a:pt x="330708" y="4475988"/>
                  </a:lnTo>
                  <a:lnTo>
                    <a:pt x="344424" y="4482084"/>
                  </a:lnTo>
                  <a:lnTo>
                    <a:pt x="356616" y="4460748"/>
                  </a:lnTo>
                  <a:close/>
                </a:path>
                <a:path w="4081779" h="4575175" extrusionOk="0">
                  <a:moveTo>
                    <a:pt x="384060" y="99060"/>
                  </a:moveTo>
                  <a:lnTo>
                    <a:pt x="371868" y="77724"/>
                  </a:lnTo>
                  <a:lnTo>
                    <a:pt x="359676" y="83820"/>
                  </a:lnTo>
                  <a:lnTo>
                    <a:pt x="330720" y="100584"/>
                  </a:lnTo>
                  <a:lnTo>
                    <a:pt x="306336" y="115824"/>
                  </a:lnTo>
                  <a:lnTo>
                    <a:pt x="320052" y="137160"/>
                  </a:lnTo>
                  <a:lnTo>
                    <a:pt x="344436" y="121920"/>
                  </a:lnTo>
                  <a:lnTo>
                    <a:pt x="371868" y="105156"/>
                  </a:lnTo>
                  <a:lnTo>
                    <a:pt x="384060" y="99060"/>
                  </a:lnTo>
                  <a:close/>
                </a:path>
                <a:path w="4081779" h="4575175" extrusionOk="0">
                  <a:moveTo>
                    <a:pt x="446532" y="4503420"/>
                  </a:moveTo>
                  <a:lnTo>
                    <a:pt x="429768" y="4497324"/>
                  </a:lnTo>
                  <a:lnTo>
                    <a:pt x="377952" y="4472940"/>
                  </a:lnTo>
                  <a:lnTo>
                    <a:pt x="367284" y="4495800"/>
                  </a:lnTo>
                  <a:lnTo>
                    <a:pt x="390144" y="4506468"/>
                  </a:lnTo>
                  <a:lnTo>
                    <a:pt x="437388" y="4527804"/>
                  </a:lnTo>
                  <a:lnTo>
                    <a:pt x="446532" y="4503420"/>
                  </a:lnTo>
                  <a:close/>
                </a:path>
                <a:path w="4081779" h="4575175" extrusionOk="0">
                  <a:moveTo>
                    <a:pt x="475500" y="60960"/>
                  </a:moveTo>
                  <a:lnTo>
                    <a:pt x="467880" y="36576"/>
                  </a:lnTo>
                  <a:lnTo>
                    <a:pt x="451116" y="42672"/>
                  </a:lnTo>
                  <a:lnTo>
                    <a:pt x="419112" y="54864"/>
                  </a:lnTo>
                  <a:lnTo>
                    <a:pt x="396252" y="65532"/>
                  </a:lnTo>
                  <a:lnTo>
                    <a:pt x="406920" y="88392"/>
                  </a:lnTo>
                  <a:lnTo>
                    <a:pt x="429780" y="77724"/>
                  </a:lnTo>
                  <a:lnTo>
                    <a:pt x="460260" y="65532"/>
                  </a:lnTo>
                  <a:lnTo>
                    <a:pt x="475500" y="60960"/>
                  </a:lnTo>
                  <a:close/>
                </a:path>
                <a:path w="4081779" h="4575175" extrusionOk="0">
                  <a:moveTo>
                    <a:pt x="542544" y="4532376"/>
                  </a:moveTo>
                  <a:lnTo>
                    <a:pt x="490728" y="4520184"/>
                  </a:lnTo>
                  <a:lnTo>
                    <a:pt x="469392" y="4512564"/>
                  </a:lnTo>
                  <a:lnTo>
                    <a:pt x="461772" y="4536948"/>
                  </a:lnTo>
                  <a:lnTo>
                    <a:pt x="483108" y="4544568"/>
                  </a:lnTo>
                  <a:lnTo>
                    <a:pt x="516636" y="4553712"/>
                  </a:lnTo>
                  <a:lnTo>
                    <a:pt x="536448" y="4558284"/>
                  </a:lnTo>
                  <a:lnTo>
                    <a:pt x="542544" y="4532376"/>
                  </a:lnTo>
                  <a:close/>
                </a:path>
                <a:path w="4081779" h="4575175" extrusionOk="0">
                  <a:moveTo>
                    <a:pt x="571512" y="36576"/>
                  </a:moveTo>
                  <a:lnTo>
                    <a:pt x="568464" y="10668"/>
                  </a:lnTo>
                  <a:lnTo>
                    <a:pt x="548652" y="13716"/>
                  </a:lnTo>
                  <a:lnTo>
                    <a:pt x="515124" y="21336"/>
                  </a:lnTo>
                  <a:lnTo>
                    <a:pt x="492264" y="28956"/>
                  </a:lnTo>
                  <a:lnTo>
                    <a:pt x="499884" y="53340"/>
                  </a:lnTo>
                  <a:lnTo>
                    <a:pt x="522744" y="45720"/>
                  </a:lnTo>
                  <a:lnTo>
                    <a:pt x="571512" y="36576"/>
                  </a:lnTo>
                  <a:close/>
                </a:path>
                <a:path w="4081779" h="4575175" extrusionOk="0">
                  <a:moveTo>
                    <a:pt x="640080" y="4547616"/>
                  </a:moveTo>
                  <a:lnTo>
                    <a:pt x="620268" y="4546092"/>
                  </a:lnTo>
                  <a:lnTo>
                    <a:pt x="586740" y="4541520"/>
                  </a:lnTo>
                  <a:lnTo>
                    <a:pt x="566928" y="4538472"/>
                  </a:lnTo>
                  <a:lnTo>
                    <a:pt x="562356" y="4562856"/>
                  </a:lnTo>
                  <a:lnTo>
                    <a:pt x="583692" y="4567428"/>
                  </a:lnTo>
                  <a:lnTo>
                    <a:pt x="618744" y="4572000"/>
                  </a:lnTo>
                  <a:lnTo>
                    <a:pt x="638556" y="4573524"/>
                  </a:lnTo>
                  <a:lnTo>
                    <a:pt x="640080" y="4547616"/>
                  </a:lnTo>
                  <a:close/>
                </a:path>
                <a:path w="4081779" h="4575175" extrusionOk="0">
                  <a:moveTo>
                    <a:pt x="670572" y="0"/>
                  </a:moveTo>
                  <a:lnTo>
                    <a:pt x="617232" y="4572"/>
                  </a:lnTo>
                  <a:lnTo>
                    <a:pt x="592848" y="7620"/>
                  </a:lnTo>
                  <a:lnTo>
                    <a:pt x="595896" y="32004"/>
                  </a:lnTo>
                  <a:lnTo>
                    <a:pt x="620280" y="28956"/>
                  </a:lnTo>
                  <a:lnTo>
                    <a:pt x="653808" y="25908"/>
                  </a:lnTo>
                  <a:lnTo>
                    <a:pt x="670572" y="25908"/>
                  </a:lnTo>
                  <a:lnTo>
                    <a:pt x="670572" y="0"/>
                  </a:lnTo>
                  <a:close/>
                </a:path>
                <a:path w="4081779" h="4575175" extrusionOk="0">
                  <a:moveTo>
                    <a:pt x="740664" y="4549140"/>
                  </a:moveTo>
                  <a:lnTo>
                    <a:pt x="665988" y="4549140"/>
                  </a:lnTo>
                  <a:lnTo>
                    <a:pt x="664464" y="4575048"/>
                  </a:lnTo>
                  <a:lnTo>
                    <a:pt x="740664" y="4575048"/>
                  </a:lnTo>
                  <a:lnTo>
                    <a:pt x="740664" y="4549140"/>
                  </a:lnTo>
                  <a:close/>
                </a:path>
                <a:path w="4081779" h="4575175" extrusionOk="0">
                  <a:moveTo>
                    <a:pt x="772680" y="0"/>
                  </a:moveTo>
                  <a:lnTo>
                    <a:pt x="696480" y="0"/>
                  </a:lnTo>
                  <a:lnTo>
                    <a:pt x="696480" y="25908"/>
                  </a:lnTo>
                  <a:lnTo>
                    <a:pt x="772680" y="25908"/>
                  </a:lnTo>
                  <a:lnTo>
                    <a:pt x="772680" y="0"/>
                  </a:lnTo>
                  <a:close/>
                </a:path>
                <a:path w="4081779" h="4575175" extrusionOk="0">
                  <a:moveTo>
                    <a:pt x="842772" y="4549140"/>
                  </a:moveTo>
                  <a:lnTo>
                    <a:pt x="766572" y="4549140"/>
                  </a:lnTo>
                  <a:lnTo>
                    <a:pt x="766572" y="4575048"/>
                  </a:lnTo>
                  <a:lnTo>
                    <a:pt x="842772" y="4575048"/>
                  </a:lnTo>
                  <a:lnTo>
                    <a:pt x="842772" y="4549140"/>
                  </a:lnTo>
                  <a:close/>
                </a:path>
                <a:path w="4081779" h="4575175" extrusionOk="0">
                  <a:moveTo>
                    <a:pt x="874788" y="0"/>
                  </a:moveTo>
                  <a:lnTo>
                    <a:pt x="798588" y="0"/>
                  </a:lnTo>
                  <a:lnTo>
                    <a:pt x="798588" y="25908"/>
                  </a:lnTo>
                  <a:lnTo>
                    <a:pt x="874788" y="25908"/>
                  </a:lnTo>
                  <a:lnTo>
                    <a:pt x="874788" y="0"/>
                  </a:lnTo>
                  <a:close/>
                </a:path>
                <a:path w="4081779" h="4575175" extrusionOk="0">
                  <a:moveTo>
                    <a:pt x="944880" y="4549140"/>
                  </a:moveTo>
                  <a:lnTo>
                    <a:pt x="868680" y="4549140"/>
                  </a:lnTo>
                  <a:lnTo>
                    <a:pt x="868680" y="4575048"/>
                  </a:lnTo>
                  <a:lnTo>
                    <a:pt x="944880" y="4575048"/>
                  </a:lnTo>
                  <a:lnTo>
                    <a:pt x="944880" y="4549140"/>
                  </a:lnTo>
                  <a:close/>
                </a:path>
                <a:path w="4081779" h="4575175" extrusionOk="0">
                  <a:moveTo>
                    <a:pt x="975372" y="0"/>
                  </a:moveTo>
                  <a:lnTo>
                    <a:pt x="899172" y="0"/>
                  </a:lnTo>
                  <a:lnTo>
                    <a:pt x="899172" y="25908"/>
                  </a:lnTo>
                  <a:lnTo>
                    <a:pt x="975372" y="25908"/>
                  </a:lnTo>
                  <a:lnTo>
                    <a:pt x="975372" y="0"/>
                  </a:lnTo>
                  <a:close/>
                </a:path>
                <a:path w="4081779" h="4575175" extrusionOk="0">
                  <a:moveTo>
                    <a:pt x="1045464" y="4549140"/>
                  </a:moveTo>
                  <a:lnTo>
                    <a:pt x="969264" y="4549140"/>
                  </a:lnTo>
                  <a:lnTo>
                    <a:pt x="969264" y="4575048"/>
                  </a:lnTo>
                  <a:lnTo>
                    <a:pt x="1045464" y="4575048"/>
                  </a:lnTo>
                  <a:lnTo>
                    <a:pt x="1045464" y="4549140"/>
                  </a:lnTo>
                  <a:close/>
                </a:path>
                <a:path w="4081779" h="4575175" extrusionOk="0">
                  <a:moveTo>
                    <a:pt x="1077480" y="0"/>
                  </a:moveTo>
                  <a:lnTo>
                    <a:pt x="1001280" y="0"/>
                  </a:lnTo>
                  <a:lnTo>
                    <a:pt x="1001280" y="25908"/>
                  </a:lnTo>
                  <a:lnTo>
                    <a:pt x="1077480" y="25908"/>
                  </a:lnTo>
                  <a:lnTo>
                    <a:pt x="1077480" y="0"/>
                  </a:lnTo>
                  <a:close/>
                </a:path>
                <a:path w="4081779" h="4575175" extrusionOk="0">
                  <a:moveTo>
                    <a:pt x="1147572" y="4549140"/>
                  </a:moveTo>
                  <a:lnTo>
                    <a:pt x="1071372" y="4549140"/>
                  </a:lnTo>
                  <a:lnTo>
                    <a:pt x="1071372" y="4575048"/>
                  </a:lnTo>
                  <a:lnTo>
                    <a:pt x="1147572" y="4575048"/>
                  </a:lnTo>
                  <a:lnTo>
                    <a:pt x="1147572" y="4549140"/>
                  </a:lnTo>
                  <a:close/>
                </a:path>
                <a:path w="4081779" h="4575175" extrusionOk="0">
                  <a:moveTo>
                    <a:pt x="1179588" y="0"/>
                  </a:moveTo>
                  <a:lnTo>
                    <a:pt x="1103388" y="0"/>
                  </a:lnTo>
                  <a:lnTo>
                    <a:pt x="1103388" y="25908"/>
                  </a:lnTo>
                  <a:lnTo>
                    <a:pt x="1179588" y="25908"/>
                  </a:lnTo>
                  <a:lnTo>
                    <a:pt x="1179588" y="0"/>
                  </a:lnTo>
                  <a:close/>
                </a:path>
                <a:path w="4081779" h="4575175" extrusionOk="0">
                  <a:moveTo>
                    <a:pt x="1249680" y="4549140"/>
                  </a:moveTo>
                  <a:lnTo>
                    <a:pt x="1173480" y="4549140"/>
                  </a:lnTo>
                  <a:lnTo>
                    <a:pt x="1173480" y="4575048"/>
                  </a:lnTo>
                  <a:lnTo>
                    <a:pt x="1249680" y="4575048"/>
                  </a:lnTo>
                  <a:lnTo>
                    <a:pt x="1249680" y="4549140"/>
                  </a:lnTo>
                  <a:close/>
                </a:path>
                <a:path w="4081779" h="4575175" extrusionOk="0">
                  <a:moveTo>
                    <a:pt x="1280172" y="0"/>
                  </a:moveTo>
                  <a:lnTo>
                    <a:pt x="1203972" y="0"/>
                  </a:lnTo>
                  <a:lnTo>
                    <a:pt x="1203972" y="25908"/>
                  </a:lnTo>
                  <a:lnTo>
                    <a:pt x="1280172" y="25908"/>
                  </a:lnTo>
                  <a:lnTo>
                    <a:pt x="1280172" y="0"/>
                  </a:lnTo>
                  <a:close/>
                </a:path>
                <a:path w="4081779" h="4575175" extrusionOk="0">
                  <a:moveTo>
                    <a:pt x="1350264" y="4549140"/>
                  </a:moveTo>
                  <a:lnTo>
                    <a:pt x="1274064" y="4549140"/>
                  </a:lnTo>
                  <a:lnTo>
                    <a:pt x="1274064" y="4575048"/>
                  </a:lnTo>
                  <a:lnTo>
                    <a:pt x="1350264" y="4575048"/>
                  </a:lnTo>
                  <a:lnTo>
                    <a:pt x="1350264" y="4549140"/>
                  </a:lnTo>
                  <a:close/>
                </a:path>
                <a:path w="4081779" h="4575175" extrusionOk="0">
                  <a:moveTo>
                    <a:pt x="1382280" y="0"/>
                  </a:moveTo>
                  <a:lnTo>
                    <a:pt x="1306080" y="0"/>
                  </a:lnTo>
                  <a:lnTo>
                    <a:pt x="1306080" y="25908"/>
                  </a:lnTo>
                  <a:lnTo>
                    <a:pt x="1382280" y="25908"/>
                  </a:lnTo>
                  <a:lnTo>
                    <a:pt x="1382280" y="0"/>
                  </a:lnTo>
                  <a:close/>
                </a:path>
                <a:path w="4081779" h="4575175" extrusionOk="0">
                  <a:moveTo>
                    <a:pt x="1452372" y="4549140"/>
                  </a:moveTo>
                  <a:lnTo>
                    <a:pt x="1376172" y="4549140"/>
                  </a:lnTo>
                  <a:lnTo>
                    <a:pt x="1376172" y="4575048"/>
                  </a:lnTo>
                  <a:lnTo>
                    <a:pt x="1452372" y="4575048"/>
                  </a:lnTo>
                  <a:lnTo>
                    <a:pt x="1452372" y="4549140"/>
                  </a:lnTo>
                  <a:close/>
                </a:path>
                <a:path w="4081779" h="4575175" extrusionOk="0">
                  <a:moveTo>
                    <a:pt x="1484388" y="0"/>
                  </a:moveTo>
                  <a:lnTo>
                    <a:pt x="1408188" y="0"/>
                  </a:lnTo>
                  <a:lnTo>
                    <a:pt x="1408188" y="25908"/>
                  </a:lnTo>
                  <a:lnTo>
                    <a:pt x="1484388" y="25908"/>
                  </a:lnTo>
                  <a:lnTo>
                    <a:pt x="1484388" y="0"/>
                  </a:lnTo>
                  <a:close/>
                </a:path>
                <a:path w="4081779" h="4575175" extrusionOk="0">
                  <a:moveTo>
                    <a:pt x="1554480" y="4549140"/>
                  </a:moveTo>
                  <a:lnTo>
                    <a:pt x="1478280" y="4549140"/>
                  </a:lnTo>
                  <a:lnTo>
                    <a:pt x="1478280" y="4575048"/>
                  </a:lnTo>
                  <a:lnTo>
                    <a:pt x="1554480" y="4575048"/>
                  </a:lnTo>
                  <a:lnTo>
                    <a:pt x="1554480" y="4549140"/>
                  </a:lnTo>
                  <a:close/>
                </a:path>
                <a:path w="4081779" h="4575175" extrusionOk="0">
                  <a:moveTo>
                    <a:pt x="1584972" y="0"/>
                  </a:moveTo>
                  <a:lnTo>
                    <a:pt x="1508772" y="0"/>
                  </a:lnTo>
                  <a:lnTo>
                    <a:pt x="1508772" y="25908"/>
                  </a:lnTo>
                  <a:lnTo>
                    <a:pt x="1584972" y="25908"/>
                  </a:lnTo>
                  <a:lnTo>
                    <a:pt x="1584972" y="0"/>
                  </a:lnTo>
                  <a:close/>
                </a:path>
                <a:path w="4081779" h="4575175" extrusionOk="0">
                  <a:moveTo>
                    <a:pt x="1655064" y="4549140"/>
                  </a:moveTo>
                  <a:lnTo>
                    <a:pt x="1578864" y="4549140"/>
                  </a:lnTo>
                  <a:lnTo>
                    <a:pt x="1578864" y="4575048"/>
                  </a:lnTo>
                  <a:lnTo>
                    <a:pt x="1655064" y="4575048"/>
                  </a:lnTo>
                  <a:lnTo>
                    <a:pt x="1655064" y="4549140"/>
                  </a:lnTo>
                  <a:close/>
                </a:path>
                <a:path w="4081779" h="4575175" extrusionOk="0">
                  <a:moveTo>
                    <a:pt x="1687080" y="0"/>
                  </a:moveTo>
                  <a:lnTo>
                    <a:pt x="1610880" y="0"/>
                  </a:lnTo>
                  <a:lnTo>
                    <a:pt x="1610880" y="25908"/>
                  </a:lnTo>
                  <a:lnTo>
                    <a:pt x="1687080" y="25908"/>
                  </a:lnTo>
                  <a:lnTo>
                    <a:pt x="1687080" y="0"/>
                  </a:lnTo>
                  <a:close/>
                </a:path>
                <a:path w="4081779" h="4575175" extrusionOk="0">
                  <a:moveTo>
                    <a:pt x="1757172" y="4549140"/>
                  </a:moveTo>
                  <a:lnTo>
                    <a:pt x="1680972" y="4549140"/>
                  </a:lnTo>
                  <a:lnTo>
                    <a:pt x="1680972" y="4575048"/>
                  </a:lnTo>
                  <a:lnTo>
                    <a:pt x="1757172" y="4575048"/>
                  </a:lnTo>
                  <a:lnTo>
                    <a:pt x="1757172" y="4549140"/>
                  </a:lnTo>
                  <a:close/>
                </a:path>
                <a:path w="4081779" h="4575175" extrusionOk="0">
                  <a:moveTo>
                    <a:pt x="1789188" y="0"/>
                  </a:moveTo>
                  <a:lnTo>
                    <a:pt x="1712988" y="0"/>
                  </a:lnTo>
                  <a:lnTo>
                    <a:pt x="1712988" y="25908"/>
                  </a:lnTo>
                  <a:lnTo>
                    <a:pt x="1789188" y="25908"/>
                  </a:lnTo>
                  <a:lnTo>
                    <a:pt x="1789188" y="0"/>
                  </a:lnTo>
                  <a:close/>
                </a:path>
                <a:path w="4081779" h="4575175" extrusionOk="0">
                  <a:moveTo>
                    <a:pt x="1859280" y="4549140"/>
                  </a:moveTo>
                  <a:lnTo>
                    <a:pt x="1783080" y="4549140"/>
                  </a:lnTo>
                  <a:lnTo>
                    <a:pt x="1783080" y="4575048"/>
                  </a:lnTo>
                  <a:lnTo>
                    <a:pt x="1859280" y="4575048"/>
                  </a:lnTo>
                  <a:lnTo>
                    <a:pt x="1859280" y="4549140"/>
                  </a:lnTo>
                  <a:close/>
                </a:path>
                <a:path w="4081779" h="4575175" extrusionOk="0">
                  <a:moveTo>
                    <a:pt x="1889772" y="0"/>
                  </a:moveTo>
                  <a:lnTo>
                    <a:pt x="1813572" y="0"/>
                  </a:lnTo>
                  <a:lnTo>
                    <a:pt x="1813572" y="25908"/>
                  </a:lnTo>
                  <a:lnTo>
                    <a:pt x="1889772" y="25908"/>
                  </a:lnTo>
                  <a:lnTo>
                    <a:pt x="1889772" y="0"/>
                  </a:lnTo>
                  <a:close/>
                </a:path>
                <a:path w="4081779" h="4575175" extrusionOk="0">
                  <a:moveTo>
                    <a:pt x="1959864" y="4549140"/>
                  </a:moveTo>
                  <a:lnTo>
                    <a:pt x="1883664" y="4549140"/>
                  </a:lnTo>
                  <a:lnTo>
                    <a:pt x="1883664" y="4575048"/>
                  </a:lnTo>
                  <a:lnTo>
                    <a:pt x="1959864" y="4575048"/>
                  </a:lnTo>
                  <a:lnTo>
                    <a:pt x="1959864" y="4549140"/>
                  </a:lnTo>
                  <a:close/>
                </a:path>
                <a:path w="4081779" h="4575175" extrusionOk="0">
                  <a:moveTo>
                    <a:pt x="1991880" y="0"/>
                  </a:moveTo>
                  <a:lnTo>
                    <a:pt x="1915680" y="0"/>
                  </a:lnTo>
                  <a:lnTo>
                    <a:pt x="1915680" y="25908"/>
                  </a:lnTo>
                  <a:lnTo>
                    <a:pt x="1991880" y="25908"/>
                  </a:lnTo>
                  <a:lnTo>
                    <a:pt x="1991880" y="0"/>
                  </a:lnTo>
                  <a:close/>
                </a:path>
                <a:path w="4081779" h="4575175" extrusionOk="0">
                  <a:moveTo>
                    <a:pt x="2061972" y="4549140"/>
                  </a:moveTo>
                  <a:lnTo>
                    <a:pt x="1985772" y="4549140"/>
                  </a:lnTo>
                  <a:lnTo>
                    <a:pt x="1985772" y="4575048"/>
                  </a:lnTo>
                  <a:lnTo>
                    <a:pt x="2061972" y="4575048"/>
                  </a:lnTo>
                  <a:lnTo>
                    <a:pt x="2061972" y="4549140"/>
                  </a:lnTo>
                  <a:close/>
                </a:path>
                <a:path w="4081779" h="4575175" extrusionOk="0">
                  <a:moveTo>
                    <a:pt x="2093988" y="0"/>
                  </a:moveTo>
                  <a:lnTo>
                    <a:pt x="2017788" y="0"/>
                  </a:lnTo>
                  <a:lnTo>
                    <a:pt x="2017788" y="25908"/>
                  </a:lnTo>
                  <a:lnTo>
                    <a:pt x="2093988" y="25908"/>
                  </a:lnTo>
                  <a:lnTo>
                    <a:pt x="2093988" y="0"/>
                  </a:lnTo>
                  <a:close/>
                </a:path>
                <a:path w="4081779" h="4575175" extrusionOk="0">
                  <a:moveTo>
                    <a:pt x="2164080" y="4549140"/>
                  </a:moveTo>
                  <a:lnTo>
                    <a:pt x="2087880" y="4549140"/>
                  </a:lnTo>
                  <a:lnTo>
                    <a:pt x="2087880" y="4575048"/>
                  </a:lnTo>
                  <a:lnTo>
                    <a:pt x="2164080" y="4575048"/>
                  </a:lnTo>
                  <a:lnTo>
                    <a:pt x="2164080" y="4549140"/>
                  </a:lnTo>
                  <a:close/>
                </a:path>
                <a:path w="4081779" h="4575175" extrusionOk="0">
                  <a:moveTo>
                    <a:pt x="2194572" y="0"/>
                  </a:moveTo>
                  <a:lnTo>
                    <a:pt x="2118372" y="0"/>
                  </a:lnTo>
                  <a:lnTo>
                    <a:pt x="2118372" y="25908"/>
                  </a:lnTo>
                  <a:lnTo>
                    <a:pt x="2194572" y="25908"/>
                  </a:lnTo>
                  <a:lnTo>
                    <a:pt x="2194572" y="0"/>
                  </a:lnTo>
                  <a:close/>
                </a:path>
                <a:path w="4081779" h="4575175" extrusionOk="0">
                  <a:moveTo>
                    <a:pt x="2264664" y="4549140"/>
                  </a:moveTo>
                  <a:lnTo>
                    <a:pt x="2188464" y="4549140"/>
                  </a:lnTo>
                  <a:lnTo>
                    <a:pt x="2188464" y="4575048"/>
                  </a:lnTo>
                  <a:lnTo>
                    <a:pt x="2264664" y="4575048"/>
                  </a:lnTo>
                  <a:lnTo>
                    <a:pt x="2264664" y="4549140"/>
                  </a:lnTo>
                  <a:close/>
                </a:path>
                <a:path w="4081779" h="4575175" extrusionOk="0">
                  <a:moveTo>
                    <a:pt x="2296668" y="0"/>
                  </a:moveTo>
                  <a:lnTo>
                    <a:pt x="2220468" y="0"/>
                  </a:lnTo>
                  <a:lnTo>
                    <a:pt x="2220468" y="25908"/>
                  </a:lnTo>
                  <a:lnTo>
                    <a:pt x="2296668" y="25908"/>
                  </a:lnTo>
                  <a:lnTo>
                    <a:pt x="2296668" y="0"/>
                  </a:lnTo>
                  <a:close/>
                </a:path>
                <a:path w="4081779" h="4575175" extrusionOk="0">
                  <a:moveTo>
                    <a:pt x="2366772" y="4549140"/>
                  </a:moveTo>
                  <a:lnTo>
                    <a:pt x="2290572" y="4549140"/>
                  </a:lnTo>
                  <a:lnTo>
                    <a:pt x="2290572" y="4575048"/>
                  </a:lnTo>
                  <a:lnTo>
                    <a:pt x="2366772" y="4575048"/>
                  </a:lnTo>
                  <a:lnTo>
                    <a:pt x="2366772" y="4549140"/>
                  </a:lnTo>
                  <a:close/>
                </a:path>
                <a:path w="4081779" h="4575175" extrusionOk="0">
                  <a:moveTo>
                    <a:pt x="2398776" y="0"/>
                  </a:moveTo>
                  <a:lnTo>
                    <a:pt x="2322576" y="0"/>
                  </a:lnTo>
                  <a:lnTo>
                    <a:pt x="2322576" y="25908"/>
                  </a:lnTo>
                  <a:lnTo>
                    <a:pt x="2398776" y="25908"/>
                  </a:lnTo>
                  <a:lnTo>
                    <a:pt x="2398776" y="0"/>
                  </a:lnTo>
                  <a:close/>
                </a:path>
                <a:path w="4081779" h="4575175" extrusionOk="0">
                  <a:moveTo>
                    <a:pt x="2468880" y="4549140"/>
                  </a:moveTo>
                  <a:lnTo>
                    <a:pt x="2392680" y="4549140"/>
                  </a:lnTo>
                  <a:lnTo>
                    <a:pt x="2392680" y="4575048"/>
                  </a:lnTo>
                  <a:lnTo>
                    <a:pt x="2468880" y="4575048"/>
                  </a:lnTo>
                  <a:lnTo>
                    <a:pt x="2468880" y="4549140"/>
                  </a:lnTo>
                  <a:close/>
                </a:path>
                <a:path w="4081779" h="4575175" extrusionOk="0">
                  <a:moveTo>
                    <a:pt x="2499372" y="0"/>
                  </a:moveTo>
                  <a:lnTo>
                    <a:pt x="2423172" y="0"/>
                  </a:lnTo>
                  <a:lnTo>
                    <a:pt x="2423172" y="25908"/>
                  </a:lnTo>
                  <a:lnTo>
                    <a:pt x="2499372" y="25908"/>
                  </a:lnTo>
                  <a:lnTo>
                    <a:pt x="2499372" y="0"/>
                  </a:lnTo>
                  <a:close/>
                </a:path>
                <a:path w="4081779" h="4575175" extrusionOk="0">
                  <a:moveTo>
                    <a:pt x="2569464" y="4549140"/>
                  </a:moveTo>
                  <a:lnTo>
                    <a:pt x="2493264" y="4549140"/>
                  </a:lnTo>
                  <a:lnTo>
                    <a:pt x="2493264" y="4575048"/>
                  </a:lnTo>
                  <a:lnTo>
                    <a:pt x="2569464" y="4575048"/>
                  </a:lnTo>
                  <a:lnTo>
                    <a:pt x="2569464" y="4549140"/>
                  </a:lnTo>
                  <a:close/>
                </a:path>
                <a:path w="4081779" h="4575175" extrusionOk="0">
                  <a:moveTo>
                    <a:pt x="2601480" y="0"/>
                  </a:moveTo>
                  <a:lnTo>
                    <a:pt x="2525268" y="0"/>
                  </a:lnTo>
                  <a:lnTo>
                    <a:pt x="2525268" y="25908"/>
                  </a:lnTo>
                  <a:lnTo>
                    <a:pt x="2601480" y="25908"/>
                  </a:lnTo>
                  <a:lnTo>
                    <a:pt x="2601480" y="0"/>
                  </a:lnTo>
                  <a:close/>
                </a:path>
                <a:path w="4081779" h="4575175" extrusionOk="0">
                  <a:moveTo>
                    <a:pt x="2671572" y="4549140"/>
                  </a:moveTo>
                  <a:lnTo>
                    <a:pt x="2595372" y="4549140"/>
                  </a:lnTo>
                  <a:lnTo>
                    <a:pt x="2595372" y="4575048"/>
                  </a:lnTo>
                  <a:lnTo>
                    <a:pt x="2671572" y="4575048"/>
                  </a:lnTo>
                  <a:lnTo>
                    <a:pt x="2671572" y="4549140"/>
                  </a:lnTo>
                  <a:close/>
                </a:path>
                <a:path w="4081779" h="4575175" extrusionOk="0">
                  <a:moveTo>
                    <a:pt x="2703588" y="0"/>
                  </a:moveTo>
                  <a:lnTo>
                    <a:pt x="2627388" y="0"/>
                  </a:lnTo>
                  <a:lnTo>
                    <a:pt x="2627388" y="25908"/>
                  </a:lnTo>
                  <a:lnTo>
                    <a:pt x="2703588" y="25908"/>
                  </a:lnTo>
                  <a:lnTo>
                    <a:pt x="2703588" y="0"/>
                  </a:lnTo>
                  <a:close/>
                </a:path>
                <a:path w="4081779" h="4575175" extrusionOk="0">
                  <a:moveTo>
                    <a:pt x="2773680" y="4549140"/>
                  </a:moveTo>
                  <a:lnTo>
                    <a:pt x="2697480" y="4549140"/>
                  </a:lnTo>
                  <a:lnTo>
                    <a:pt x="2697480" y="4575048"/>
                  </a:lnTo>
                  <a:lnTo>
                    <a:pt x="2773680" y="4575048"/>
                  </a:lnTo>
                  <a:lnTo>
                    <a:pt x="2773680" y="4549140"/>
                  </a:lnTo>
                  <a:close/>
                </a:path>
                <a:path w="4081779" h="4575175" extrusionOk="0">
                  <a:moveTo>
                    <a:pt x="2804160" y="0"/>
                  </a:moveTo>
                  <a:lnTo>
                    <a:pt x="2727960" y="0"/>
                  </a:lnTo>
                  <a:lnTo>
                    <a:pt x="2727960" y="25908"/>
                  </a:lnTo>
                  <a:lnTo>
                    <a:pt x="2804160" y="25908"/>
                  </a:lnTo>
                  <a:lnTo>
                    <a:pt x="2804160" y="0"/>
                  </a:lnTo>
                  <a:close/>
                </a:path>
                <a:path w="4081779" h="4575175" extrusionOk="0">
                  <a:moveTo>
                    <a:pt x="2874264" y="4549140"/>
                  </a:moveTo>
                  <a:lnTo>
                    <a:pt x="2798064" y="4549140"/>
                  </a:lnTo>
                  <a:lnTo>
                    <a:pt x="2798064" y="4575048"/>
                  </a:lnTo>
                  <a:lnTo>
                    <a:pt x="2874264" y="4575048"/>
                  </a:lnTo>
                  <a:lnTo>
                    <a:pt x="2874264" y="4549140"/>
                  </a:lnTo>
                  <a:close/>
                </a:path>
                <a:path w="4081779" h="4575175" extrusionOk="0">
                  <a:moveTo>
                    <a:pt x="2906280" y="0"/>
                  </a:moveTo>
                  <a:lnTo>
                    <a:pt x="2830080" y="0"/>
                  </a:lnTo>
                  <a:lnTo>
                    <a:pt x="2830080" y="25908"/>
                  </a:lnTo>
                  <a:lnTo>
                    <a:pt x="2906280" y="25908"/>
                  </a:lnTo>
                  <a:lnTo>
                    <a:pt x="2906280" y="0"/>
                  </a:lnTo>
                  <a:close/>
                </a:path>
                <a:path w="4081779" h="4575175" extrusionOk="0">
                  <a:moveTo>
                    <a:pt x="2976372" y="4549140"/>
                  </a:moveTo>
                  <a:lnTo>
                    <a:pt x="2900172" y="4549140"/>
                  </a:lnTo>
                  <a:lnTo>
                    <a:pt x="2900172" y="4575048"/>
                  </a:lnTo>
                  <a:lnTo>
                    <a:pt x="2976372" y="4575048"/>
                  </a:lnTo>
                  <a:lnTo>
                    <a:pt x="2976372" y="4549140"/>
                  </a:lnTo>
                  <a:close/>
                </a:path>
                <a:path w="4081779" h="4575175" extrusionOk="0">
                  <a:moveTo>
                    <a:pt x="3008388" y="0"/>
                  </a:moveTo>
                  <a:lnTo>
                    <a:pt x="2932188" y="0"/>
                  </a:lnTo>
                  <a:lnTo>
                    <a:pt x="2932188" y="25908"/>
                  </a:lnTo>
                  <a:lnTo>
                    <a:pt x="3008388" y="25908"/>
                  </a:lnTo>
                  <a:lnTo>
                    <a:pt x="3008388" y="0"/>
                  </a:lnTo>
                  <a:close/>
                </a:path>
                <a:path w="4081779" h="4575175" extrusionOk="0">
                  <a:moveTo>
                    <a:pt x="3078480" y="4549140"/>
                  </a:moveTo>
                  <a:lnTo>
                    <a:pt x="3002280" y="4549140"/>
                  </a:lnTo>
                  <a:lnTo>
                    <a:pt x="3002280" y="4575048"/>
                  </a:lnTo>
                  <a:lnTo>
                    <a:pt x="3078480" y="4575048"/>
                  </a:lnTo>
                  <a:lnTo>
                    <a:pt x="3078480" y="4549140"/>
                  </a:lnTo>
                  <a:close/>
                </a:path>
                <a:path w="4081779" h="4575175" extrusionOk="0">
                  <a:moveTo>
                    <a:pt x="3108972" y="0"/>
                  </a:moveTo>
                  <a:lnTo>
                    <a:pt x="3032772" y="0"/>
                  </a:lnTo>
                  <a:lnTo>
                    <a:pt x="3032772" y="25908"/>
                  </a:lnTo>
                  <a:lnTo>
                    <a:pt x="3108972" y="25908"/>
                  </a:lnTo>
                  <a:lnTo>
                    <a:pt x="3108972" y="0"/>
                  </a:lnTo>
                  <a:close/>
                </a:path>
                <a:path w="4081779" h="4575175" extrusionOk="0">
                  <a:moveTo>
                    <a:pt x="3179064" y="4549140"/>
                  </a:moveTo>
                  <a:lnTo>
                    <a:pt x="3102864" y="4549140"/>
                  </a:lnTo>
                  <a:lnTo>
                    <a:pt x="3102864" y="4575048"/>
                  </a:lnTo>
                  <a:lnTo>
                    <a:pt x="3179064" y="4575048"/>
                  </a:lnTo>
                  <a:lnTo>
                    <a:pt x="3179064" y="4549140"/>
                  </a:lnTo>
                  <a:close/>
                </a:path>
                <a:path w="4081779" h="4575175" extrusionOk="0">
                  <a:moveTo>
                    <a:pt x="3211080" y="0"/>
                  </a:moveTo>
                  <a:lnTo>
                    <a:pt x="3134880" y="0"/>
                  </a:lnTo>
                  <a:lnTo>
                    <a:pt x="3134880" y="25908"/>
                  </a:lnTo>
                  <a:lnTo>
                    <a:pt x="3211080" y="25908"/>
                  </a:lnTo>
                  <a:lnTo>
                    <a:pt x="3211080" y="0"/>
                  </a:lnTo>
                  <a:close/>
                </a:path>
                <a:path w="4081779" h="4575175" extrusionOk="0">
                  <a:moveTo>
                    <a:pt x="3281172" y="4549140"/>
                  </a:moveTo>
                  <a:lnTo>
                    <a:pt x="3204972" y="4549140"/>
                  </a:lnTo>
                  <a:lnTo>
                    <a:pt x="3204972" y="4575048"/>
                  </a:lnTo>
                  <a:lnTo>
                    <a:pt x="3281172" y="4575048"/>
                  </a:lnTo>
                  <a:lnTo>
                    <a:pt x="3281172" y="4549140"/>
                  </a:lnTo>
                  <a:close/>
                </a:path>
                <a:path w="4081779" h="4575175" extrusionOk="0">
                  <a:moveTo>
                    <a:pt x="3313188" y="0"/>
                  </a:moveTo>
                  <a:lnTo>
                    <a:pt x="3236988" y="0"/>
                  </a:lnTo>
                  <a:lnTo>
                    <a:pt x="3236988" y="25908"/>
                  </a:lnTo>
                  <a:lnTo>
                    <a:pt x="3313188" y="25908"/>
                  </a:lnTo>
                  <a:lnTo>
                    <a:pt x="3313188" y="0"/>
                  </a:lnTo>
                  <a:close/>
                </a:path>
                <a:path w="4081779" h="4575175" extrusionOk="0">
                  <a:moveTo>
                    <a:pt x="3383280" y="4549140"/>
                  </a:moveTo>
                  <a:lnTo>
                    <a:pt x="3307080" y="4549140"/>
                  </a:lnTo>
                  <a:lnTo>
                    <a:pt x="3307080" y="4575048"/>
                  </a:lnTo>
                  <a:lnTo>
                    <a:pt x="3383280" y="4575048"/>
                  </a:lnTo>
                  <a:lnTo>
                    <a:pt x="3383280" y="4549140"/>
                  </a:lnTo>
                  <a:close/>
                </a:path>
                <a:path w="4081779" h="4575175" extrusionOk="0">
                  <a:moveTo>
                    <a:pt x="3413772" y="1524"/>
                  </a:moveTo>
                  <a:lnTo>
                    <a:pt x="3392436" y="0"/>
                  </a:lnTo>
                  <a:lnTo>
                    <a:pt x="3337572" y="0"/>
                  </a:lnTo>
                  <a:lnTo>
                    <a:pt x="3337572" y="25908"/>
                  </a:lnTo>
                  <a:lnTo>
                    <a:pt x="3413772" y="25908"/>
                  </a:lnTo>
                  <a:lnTo>
                    <a:pt x="3413772" y="1524"/>
                  </a:lnTo>
                  <a:close/>
                </a:path>
                <a:path w="4081779" h="4575175" extrusionOk="0">
                  <a:moveTo>
                    <a:pt x="3485388" y="4568952"/>
                  </a:moveTo>
                  <a:lnTo>
                    <a:pt x="3482340" y="4543044"/>
                  </a:lnTo>
                  <a:lnTo>
                    <a:pt x="3459480" y="4546092"/>
                  </a:lnTo>
                  <a:lnTo>
                    <a:pt x="3425952" y="4549140"/>
                  </a:lnTo>
                  <a:lnTo>
                    <a:pt x="3407664" y="4549140"/>
                  </a:lnTo>
                  <a:lnTo>
                    <a:pt x="3409188" y="4575048"/>
                  </a:lnTo>
                  <a:lnTo>
                    <a:pt x="3462528" y="4570476"/>
                  </a:lnTo>
                  <a:lnTo>
                    <a:pt x="3485388" y="4568952"/>
                  </a:lnTo>
                  <a:close/>
                </a:path>
                <a:path w="4081779" h="4575175" extrusionOk="0">
                  <a:moveTo>
                    <a:pt x="3517404" y="12192"/>
                  </a:moveTo>
                  <a:lnTo>
                    <a:pt x="3497592" y="7620"/>
                  </a:lnTo>
                  <a:lnTo>
                    <a:pt x="3462528" y="4572"/>
                  </a:lnTo>
                  <a:lnTo>
                    <a:pt x="3441204" y="1524"/>
                  </a:lnTo>
                  <a:lnTo>
                    <a:pt x="3438144" y="27432"/>
                  </a:lnTo>
                  <a:lnTo>
                    <a:pt x="3461016" y="28956"/>
                  </a:lnTo>
                  <a:lnTo>
                    <a:pt x="3493020" y="33528"/>
                  </a:lnTo>
                  <a:lnTo>
                    <a:pt x="3512820" y="36576"/>
                  </a:lnTo>
                  <a:lnTo>
                    <a:pt x="3517404" y="12192"/>
                  </a:lnTo>
                  <a:close/>
                </a:path>
                <a:path w="4081779" h="4575175" extrusionOk="0">
                  <a:moveTo>
                    <a:pt x="3587496" y="4547616"/>
                  </a:moveTo>
                  <a:lnTo>
                    <a:pt x="3579876" y="4521708"/>
                  </a:lnTo>
                  <a:lnTo>
                    <a:pt x="3558540" y="4529328"/>
                  </a:lnTo>
                  <a:lnTo>
                    <a:pt x="3525012" y="4535424"/>
                  </a:lnTo>
                  <a:lnTo>
                    <a:pt x="3506724" y="4539996"/>
                  </a:lnTo>
                  <a:lnTo>
                    <a:pt x="3511296" y="4564380"/>
                  </a:lnTo>
                  <a:lnTo>
                    <a:pt x="3531108" y="4561332"/>
                  </a:lnTo>
                  <a:lnTo>
                    <a:pt x="3564636" y="4553712"/>
                  </a:lnTo>
                  <a:lnTo>
                    <a:pt x="3587496" y="4547616"/>
                  </a:lnTo>
                  <a:close/>
                </a:path>
                <a:path w="4081779" h="4575175" extrusionOk="0">
                  <a:moveTo>
                    <a:pt x="3617988" y="38100"/>
                  </a:moveTo>
                  <a:lnTo>
                    <a:pt x="3596640" y="30480"/>
                  </a:lnTo>
                  <a:lnTo>
                    <a:pt x="3564636" y="21336"/>
                  </a:lnTo>
                  <a:lnTo>
                    <a:pt x="3543312" y="16764"/>
                  </a:lnTo>
                  <a:lnTo>
                    <a:pt x="3537216" y="41148"/>
                  </a:lnTo>
                  <a:lnTo>
                    <a:pt x="3558540" y="47244"/>
                  </a:lnTo>
                  <a:lnTo>
                    <a:pt x="3590544" y="54864"/>
                  </a:lnTo>
                  <a:lnTo>
                    <a:pt x="3608832" y="62484"/>
                  </a:lnTo>
                  <a:lnTo>
                    <a:pt x="3617988" y="38100"/>
                  </a:lnTo>
                  <a:close/>
                </a:path>
                <a:path w="4081779" h="4575175" extrusionOk="0">
                  <a:moveTo>
                    <a:pt x="3683508" y="4511040"/>
                  </a:moveTo>
                  <a:lnTo>
                    <a:pt x="3672840" y="4486656"/>
                  </a:lnTo>
                  <a:lnTo>
                    <a:pt x="3649980" y="4497324"/>
                  </a:lnTo>
                  <a:lnTo>
                    <a:pt x="3619500" y="4509516"/>
                  </a:lnTo>
                  <a:lnTo>
                    <a:pt x="3602736" y="4515612"/>
                  </a:lnTo>
                  <a:lnTo>
                    <a:pt x="3611880" y="4538472"/>
                  </a:lnTo>
                  <a:lnTo>
                    <a:pt x="3628644" y="4532376"/>
                  </a:lnTo>
                  <a:lnTo>
                    <a:pt x="3660648" y="4520184"/>
                  </a:lnTo>
                  <a:lnTo>
                    <a:pt x="3683508" y="4511040"/>
                  </a:lnTo>
                  <a:close/>
                </a:path>
                <a:path w="4081779" h="4575175" extrusionOk="0">
                  <a:moveTo>
                    <a:pt x="3712476" y="79248"/>
                  </a:moveTo>
                  <a:lnTo>
                    <a:pt x="3691128" y="68580"/>
                  </a:lnTo>
                  <a:lnTo>
                    <a:pt x="3660660" y="54864"/>
                  </a:lnTo>
                  <a:lnTo>
                    <a:pt x="3642372" y="47244"/>
                  </a:lnTo>
                  <a:lnTo>
                    <a:pt x="3631704" y="70104"/>
                  </a:lnTo>
                  <a:lnTo>
                    <a:pt x="3651516" y="77724"/>
                  </a:lnTo>
                  <a:lnTo>
                    <a:pt x="3680472" y="91440"/>
                  </a:lnTo>
                  <a:lnTo>
                    <a:pt x="3700284" y="102108"/>
                  </a:lnTo>
                  <a:lnTo>
                    <a:pt x="3712476" y="79248"/>
                  </a:lnTo>
                  <a:close/>
                </a:path>
                <a:path w="4081779" h="4575175" extrusionOk="0">
                  <a:moveTo>
                    <a:pt x="3773424" y="4459224"/>
                  </a:moveTo>
                  <a:lnTo>
                    <a:pt x="3759708" y="4437888"/>
                  </a:lnTo>
                  <a:lnTo>
                    <a:pt x="3735324" y="4453128"/>
                  </a:lnTo>
                  <a:lnTo>
                    <a:pt x="3707892" y="4469892"/>
                  </a:lnTo>
                  <a:lnTo>
                    <a:pt x="3695700" y="4475988"/>
                  </a:lnTo>
                  <a:lnTo>
                    <a:pt x="3706368" y="4498848"/>
                  </a:lnTo>
                  <a:lnTo>
                    <a:pt x="3721608" y="4491228"/>
                  </a:lnTo>
                  <a:lnTo>
                    <a:pt x="3749040" y="4474464"/>
                  </a:lnTo>
                  <a:lnTo>
                    <a:pt x="3773424" y="4459224"/>
                  </a:lnTo>
                  <a:close/>
                </a:path>
                <a:path w="4081779" h="4575175" extrusionOk="0">
                  <a:moveTo>
                    <a:pt x="3799332" y="134112"/>
                  </a:moveTo>
                  <a:lnTo>
                    <a:pt x="3776484" y="117348"/>
                  </a:lnTo>
                  <a:lnTo>
                    <a:pt x="3749040" y="100584"/>
                  </a:lnTo>
                  <a:lnTo>
                    <a:pt x="3735324" y="91440"/>
                  </a:lnTo>
                  <a:lnTo>
                    <a:pt x="3721620" y="114300"/>
                  </a:lnTo>
                  <a:lnTo>
                    <a:pt x="3736860" y="121920"/>
                  </a:lnTo>
                  <a:lnTo>
                    <a:pt x="3762768" y="138684"/>
                  </a:lnTo>
                  <a:lnTo>
                    <a:pt x="3785628" y="153924"/>
                  </a:lnTo>
                  <a:lnTo>
                    <a:pt x="3799332" y="134112"/>
                  </a:lnTo>
                  <a:close/>
                </a:path>
                <a:path w="4081779" h="4575175" extrusionOk="0">
                  <a:moveTo>
                    <a:pt x="3855720" y="4396740"/>
                  </a:moveTo>
                  <a:lnTo>
                    <a:pt x="3838956" y="4376928"/>
                  </a:lnTo>
                  <a:lnTo>
                    <a:pt x="3814572" y="4398264"/>
                  </a:lnTo>
                  <a:lnTo>
                    <a:pt x="3788664" y="4418076"/>
                  </a:lnTo>
                  <a:lnTo>
                    <a:pt x="3779520" y="4424172"/>
                  </a:lnTo>
                  <a:lnTo>
                    <a:pt x="3794760" y="4445508"/>
                  </a:lnTo>
                  <a:lnTo>
                    <a:pt x="3803904" y="4437888"/>
                  </a:lnTo>
                  <a:lnTo>
                    <a:pt x="3831336" y="4418076"/>
                  </a:lnTo>
                  <a:lnTo>
                    <a:pt x="3855720" y="4396740"/>
                  </a:lnTo>
                  <a:close/>
                </a:path>
                <a:path w="4081779" h="4575175" extrusionOk="0">
                  <a:moveTo>
                    <a:pt x="3878592" y="201168"/>
                  </a:moveTo>
                  <a:lnTo>
                    <a:pt x="3855720" y="179832"/>
                  </a:lnTo>
                  <a:lnTo>
                    <a:pt x="3829824" y="156972"/>
                  </a:lnTo>
                  <a:lnTo>
                    <a:pt x="3820680" y="149352"/>
                  </a:lnTo>
                  <a:lnTo>
                    <a:pt x="3805428" y="169164"/>
                  </a:lnTo>
                  <a:lnTo>
                    <a:pt x="3814584" y="176784"/>
                  </a:lnTo>
                  <a:lnTo>
                    <a:pt x="3838968" y="198120"/>
                  </a:lnTo>
                  <a:lnTo>
                    <a:pt x="3860304" y="219456"/>
                  </a:lnTo>
                  <a:lnTo>
                    <a:pt x="3878592" y="201168"/>
                  </a:lnTo>
                  <a:close/>
                </a:path>
                <a:path w="4081779" h="4575175" extrusionOk="0">
                  <a:moveTo>
                    <a:pt x="3925824" y="4320540"/>
                  </a:moveTo>
                  <a:lnTo>
                    <a:pt x="3906012" y="4305300"/>
                  </a:lnTo>
                  <a:lnTo>
                    <a:pt x="3904488" y="4308348"/>
                  </a:lnTo>
                  <a:lnTo>
                    <a:pt x="3883152" y="4332732"/>
                  </a:lnTo>
                  <a:lnTo>
                    <a:pt x="3855720" y="4360164"/>
                  </a:lnTo>
                  <a:lnTo>
                    <a:pt x="3874008" y="4378452"/>
                  </a:lnTo>
                  <a:lnTo>
                    <a:pt x="3902964" y="4349496"/>
                  </a:lnTo>
                  <a:lnTo>
                    <a:pt x="3924300" y="4323588"/>
                  </a:lnTo>
                  <a:lnTo>
                    <a:pt x="3925824" y="4320540"/>
                  </a:lnTo>
                  <a:close/>
                </a:path>
                <a:path w="4081779" h="4575175" extrusionOk="0">
                  <a:moveTo>
                    <a:pt x="3945636" y="280416"/>
                  </a:moveTo>
                  <a:lnTo>
                    <a:pt x="3944124" y="277368"/>
                  </a:lnTo>
                  <a:lnTo>
                    <a:pt x="3924312" y="251460"/>
                  </a:lnTo>
                  <a:lnTo>
                    <a:pt x="3901452" y="225552"/>
                  </a:lnTo>
                  <a:lnTo>
                    <a:pt x="3896880" y="219456"/>
                  </a:lnTo>
                  <a:lnTo>
                    <a:pt x="3877068" y="237744"/>
                  </a:lnTo>
                  <a:lnTo>
                    <a:pt x="3883164" y="243840"/>
                  </a:lnTo>
                  <a:lnTo>
                    <a:pt x="3904500" y="266700"/>
                  </a:lnTo>
                  <a:lnTo>
                    <a:pt x="3924312" y="292608"/>
                  </a:lnTo>
                  <a:lnTo>
                    <a:pt x="3925824" y="294132"/>
                  </a:lnTo>
                  <a:lnTo>
                    <a:pt x="3945636" y="280416"/>
                  </a:lnTo>
                  <a:close/>
                </a:path>
                <a:path w="4081779" h="4575175" extrusionOk="0">
                  <a:moveTo>
                    <a:pt x="3985260" y="4235196"/>
                  </a:moveTo>
                  <a:lnTo>
                    <a:pt x="3963924" y="4223004"/>
                  </a:lnTo>
                  <a:lnTo>
                    <a:pt x="3959352" y="4230624"/>
                  </a:lnTo>
                  <a:lnTo>
                    <a:pt x="3942588" y="4256532"/>
                  </a:lnTo>
                  <a:lnTo>
                    <a:pt x="3924300" y="4283964"/>
                  </a:lnTo>
                  <a:lnTo>
                    <a:pt x="3922776" y="4285488"/>
                  </a:lnTo>
                  <a:lnTo>
                    <a:pt x="3942588" y="4300728"/>
                  </a:lnTo>
                  <a:lnTo>
                    <a:pt x="3944112" y="4297680"/>
                  </a:lnTo>
                  <a:lnTo>
                    <a:pt x="3963924" y="4270248"/>
                  </a:lnTo>
                  <a:lnTo>
                    <a:pt x="3982212" y="4242816"/>
                  </a:lnTo>
                  <a:lnTo>
                    <a:pt x="3985260" y="4235196"/>
                  </a:lnTo>
                  <a:close/>
                </a:path>
                <a:path w="4081779" h="4575175" extrusionOk="0">
                  <a:moveTo>
                    <a:pt x="4000512" y="367284"/>
                  </a:moveTo>
                  <a:lnTo>
                    <a:pt x="3997464" y="361188"/>
                  </a:lnTo>
                  <a:lnTo>
                    <a:pt x="3963924" y="303276"/>
                  </a:lnTo>
                  <a:lnTo>
                    <a:pt x="3960888" y="300228"/>
                  </a:lnTo>
                  <a:lnTo>
                    <a:pt x="3939552" y="315468"/>
                  </a:lnTo>
                  <a:lnTo>
                    <a:pt x="3942600" y="318516"/>
                  </a:lnTo>
                  <a:lnTo>
                    <a:pt x="3976128" y="373380"/>
                  </a:lnTo>
                  <a:lnTo>
                    <a:pt x="3979176" y="379476"/>
                  </a:lnTo>
                  <a:lnTo>
                    <a:pt x="4000512" y="367284"/>
                  </a:lnTo>
                  <a:close/>
                </a:path>
                <a:path w="4081779" h="4575175" extrusionOk="0">
                  <a:moveTo>
                    <a:pt x="4030992" y="4143756"/>
                  </a:moveTo>
                  <a:lnTo>
                    <a:pt x="4008132" y="4134612"/>
                  </a:lnTo>
                  <a:lnTo>
                    <a:pt x="4003560" y="4145280"/>
                  </a:lnTo>
                  <a:lnTo>
                    <a:pt x="3989844" y="4174236"/>
                  </a:lnTo>
                  <a:lnTo>
                    <a:pt x="3976128" y="4201668"/>
                  </a:lnTo>
                  <a:lnTo>
                    <a:pt x="3998988" y="4213860"/>
                  </a:lnTo>
                  <a:lnTo>
                    <a:pt x="4012704" y="4184904"/>
                  </a:lnTo>
                  <a:lnTo>
                    <a:pt x="4026420" y="4154424"/>
                  </a:lnTo>
                  <a:lnTo>
                    <a:pt x="4030992" y="4143756"/>
                  </a:lnTo>
                  <a:close/>
                </a:path>
                <a:path w="4081779" h="4575175" extrusionOk="0">
                  <a:moveTo>
                    <a:pt x="4043184" y="461772"/>
                  </a:moveTo>
                  <a:lnTo>
                    <a:pt x="4038612" y="452628"/>
                  </a:lnTo>
                  <a:lnTo>
                    <a:pt x="4026420" y="420624"/>
                  </a:lnTo>
                  <a:lnTo>
                    <a:pt x="4012704" y="390144"/>
                  </a:lnTo>
                  <a:lnTo>
                    <a:pt x="3989844" y="400812"/>
                  </a:lnTo>
                  <a:lnTo>
                    <a:pt x="3989844" y="402336"/>
                  </a:lnTo>
                  <a:lnTo>
                    <a:pt x="4003560" y="431292"/>
                  </a:lnTo>
                  <a:lnTo>
                    <a:pt x="4015752" y="461772"/>
                  </a:lnTo>
                  <a:lnTo>
                    <a:pt x="4018800" y="470916"/>
                  </a:lnTo>
                  <a:lnTo>
                    <a:pt x="4043184" y="461772"/>
                  </a:lnTo>
                  <a:close/>
                </a:path>
                <a:path w="4081779" h="4575175" extrusionOk="0">
                  <a:moveTo>
                    <a:pt x="4062996" y="4044696"/>
                  </a:moveTo>
                  <a:lnTo>
                    <a:pt x="4037088" y="4038600"/>
                  </a:lnTo>
                  <a:lnTo>
                    <a:pt x="4034040" y="4052316"/>
                  </a:lnTo>
                  <a:lnTo>
                    <a:pt x="4026420" y="4084320"/>
                  </a:lnTo>
                  <a:lnTo>
                    <a:pt x="4015752" y="4110228"/>
                  </a:lnTo>
                  <a:lnTo>
                    <a:pt x="4040136" y="4119372"/>
                  </a:lnTo>
                  <a:lnTo>
                    <a:pt x="4050804" y="4090416"/>
                  </a:lnTo>
                  <a:lnTo>
                    <a:pt x="4059948" y="4058412"/>
                  </a:lnTo>
                  <a:lnTo>
                    <a:pt x="4062996" y="4044696"/>
                  </a:lnTo>
                  <a:close/>
                </a:path>
                <a:path w="4081779" h="4575175" extrusionOk="0">
                  <a:moveTo>
                    <a:pt x="4069092" y="562356"/>
                  </a:moveTo>
                  <a:lnTo>
                    <a:pt x="4067568" y="550164"/>
                  </a:lnTo>
                  <a:lnTo>
                    <a:pt x="4059948" y="516636"/>
                  </a:lnTo>
                  <a:lnTo>
                    <a:pt x="4050804" y="486156"/>
                  </a:lnTo>
                  <a:lnTo>
                    <a:pt x="4026420" y="493776"/>
                  </a:lnTo>
                  <a:lnTo>
                    <a:pt x="4035564" y="524256"/>
                  </a:lnTo>
                  <a:lnTo>
                    <a:pt x="4041660" y="556260"/>
                  </a:lnTo>
                  <a:lnTo>
                    <a:pt x="4044708" y="566928"/>
                  </a:lnTo>
                  <a:lnTo>
                    <a:pt x="4069092" y="562356"/>
                  </a:lnTo>
                  <a:close/>
                </a:path>
                <a:path w="4081779" h="4575175" extrusionOk="0">
                  <a:moveTo>
                    <a:pt x="4078236" y="3942588"/>
                  </a:moveTo>
                  <a:lnTo>
                    <a:pt x="4053852" y="3941064"/>
                  </a:lnTo>
                  <a:lnTo>
                    <a:pt x="4052328" y="3954780"/>
                  </a:lnTo>
                  <a:lnTo>
                    <a:pt x="4047756" y="3986784"/>
                  </a:lnTo>
                  <a:lnTo>
                    <a:pt x="4043184" y="4014216"/>
                  </a:lnTo>
                  <a:lnTo>
                    <a:pt x="4067568" y="4018788"/>
                  </a:lnTo>
                  <a:lnTo>
                    <a:pt x="4073664" y="3991356"/>
                  </a:lnTo>
                  <a:lnTo>
                    <a:pt x="4076712" y="3956304"/>
                  </a:lnTo>
                  <a:lnTo>
                    <a:pt x="4078236" y="3942588"/>
                  </a:lnTo>
                  <a:close/>
                </a:path>
                <a:path w="4081779" h="4575175" extrusionOk="0">
                  <a:moveTo>
                    <a:pt x="4079760" y="653796"/>
                  </a:moveTo>
                  <a:lnTo>
                    <a:pt x="4076712" y="618744"/>
                  </a:lnTo>
                  <a:lnTo>
                    <a:pt x="4073664" y="588264"/>
                  </a:lnTo>
                  <a:lnTo>
                    <a:pt x="4047756" y="591312"/>
                  </a:lnTo>
                  <a:lnTo>
                    <a:pt x="4052328" y="621792"/>
                  </a:lnTo>
                  <a:lnTo>
                    <a:pt x="4055376" y="655320"/>
                  </a:lnTo>
                  <a:lnTo>
                    <a:pt x="4055376" y="665988"/>
                  </a:lnTo>
                  <a:lnTo>
                    <a:pt x="4079760" y="664464"/>
                  </a:lnTo>
                  <a:lnTo>
                    <a:pt x="4079760" y="653796"/>
                  </a:lnTo>
                  <a:close/>
                </a:path>
                <a:path w="4081779" h="4575175" extrusionOk="0">
                  <a:moveTo>
                    <a:pt x="4081284" y="3840480"/>
                  </a:moveTo>
                  <a:lnTo>
                    <a:pt x="4055376" y="3840480"/>
                  </a:lnTo>
                  <a:lnTo>
                    <a:pt x="4055376" y="3915156"/>
                  </a:lnTo>
                  <a:lnTo>
                    <a:pt x="4079760" y="3916680"/>
                  </a:lnTo>
                  <a:lnTo>
                    <a:pt x="4081284" y="3886200"/>
                  </a:lnTo>
                  <a:lnTo>
                    <a:pt x="4081284" y="3840480"/>
                  </a:lnTo>
                  <a:close/>
                </a:path>
                <a:path w="4081779" h="4575175" extrusionOk="0">
                  <a:moveTo>
                    <a:pt x="4081284" y="3738372"/>
                  </a:moveTo>
                  <a:lnTo>
                    <a:pt x="4055376" y="3738372"/>
                  </a:lnTo>
                  <a:lnTo>
                    <a:pt x="4055376" y="3814572"/>
                  </a:lnTo>
                  <a:lnTo>
                    <a:pt x="4081284" y="3814572"/>
                  </a:lnTo>
                  <a:lnTo>
                    <a:pt x="4081284" y="3738372"/>
                  </a:lnTo>
                  <a:close/>
                </a:path>
                <a:path w="4081779" h="4575175" extrusionOk="0">
                  <a:moveTo>
                    <a:pt x="4081284" y="3636264"/>
                  </a:moveTo>
                  <a:lnTo>
                    <a:pt x="4055376" y="3636264"/>
                  </a:lnTo>
                  <a:lnTo>
                    <a:pt x="4055376" y="3712464"/>
                  </a:lnTo>
                  <a:lnTo>
                    <a:pt x="4081284" y="3712464"/>
                  </a:lnTo>
                  <a:lnTo>
                    <a:pt x="4081284" y="3636264"/>
                  </a:lnTo>
                  <a:close/>
                </a:path>
                <a:path w="4081779" h="4575175" extrusionOk="0">
                  <a:moveTo>
                    <a:pt x="4081284" y="3535680"/>
                  </a:moveTo>
                  <a:lnTo>
                    <a:pt x="4055376" y="3535680"/>
                  </a:lnTo>
                  <a:lnTo>
                    <a:pt x="4055376" y="3611880"/>
                  </a:lnTo>
                  <a:lnTo>
                    <a:pt x="4081284" y="3611880"/>
                  </a:lnTo>
                  <a:lnTo>
                    <a:pt x="4081284" y="3535680"/>
                  </a:lnTo>
                  <a:close/>
                </a:path>
                <a:path w="4081779" h="4575175" extrusionOk="0">
                  <a:moveTo>
                    <a:pt x="4081284" y="3433572"/>
                  </a:moveTo>
                  <a:lnTo>
                    <a:pt x="4055376" y="3433572"/>
                  </a:lnTo>
                  <a:lnTo>
                    <a:pt x="4055376" y="3509772"/>
                  </a:lnTo>
                  <a:lnTo>
                    <a:pt x="4081284" y="3509772"/>
                  </a:lnTo>
                  <a:lnTo>
                    <a:pt x="4081284" y="3433572"/>
                  </a:lnTo>
                  <a:close/>
                </a:path>
                <a:path w="4081779" h="4575175" extrusionOk="0">
                  <a:moveTo>
                    <a:pt x="4081284" y="3331464"/>
                  </a:moveTo>
                  <a:lnTo>
                    <a:pt x="4055376" y="3331464"/>
                  </a:lnTo>
                  <a:lnTo>
                    <a:pt x="4055376" y="3407664"/>
                  </a:lnTo>
                  <a:lnTo>
                    <a:pt x="4081284" y="3407664"/>
                  </a:lnTo>
                  <a:lnTo>
                    <a:pt x="4081284" y="3331464"/>
                  </a:lnTo>
                  <a:close/>
                </a:path>
                <a:path w="4081779" h="4575175" extrusionOk="0">
                  <a:moveTo>
                    <a:pt x="4081284" y="3230880"/>
                  </a:moveTo>
                  <a:lnTo>
                    <a:pt x="4055376" y="3230880"/>
                  </a:lnTo>
                  <a:lnTo>
                    <a:pt x="4055376" y="3307080"/>
                  </a:lnTo>
                  <a:lnTo>
                    <a:pt x="4081284" y="3307080"/>
                  </a:lnTo>
                  <a:lnTo>
                    <a:pt x="4081284" y="3230880"/>
                  </a:lnTo>
                  <a:close/>
                </a:path>
                <a:path w="4081779" h="4575175" extrusionOk="0">
                  <a:moveTo>
                    <a:pt x="4081284" y="3128772"/>
                  </a:moveTo>
                  <a:lnTo>
                    <a:pt x="4055376" y="3128772"/>
                  </a:lnTo>
                  <a:lnTo>
                    <a:pt x="4055376" y="3204972"/>
                  </a:lnTo>
                  <a:lnTo>
                    <a:pt x="4081284" y="3204972"/>
                  </a:lnTo>
                  <a:lnTo>
                    <a:pt x="4081284" y="3128772"/>
                  </a:lnTo>
                  <a:close/>
                </a:path>
                <a:path w="4081779" h="4575175" extrusionOk="0">
                  <a:moveTo>
                    <a:pt x="4081284" y="3026664"/>
                  </a:moveTo>
                  <a:lnTo>
                    <a:pt x="4055376" y="3026664"/>
                  </a:lnTo>
                  <a:lnTo>
                    <a:pt x="4055376" y="3102864"/>
                  </a:lnTo>
                  <a:lnTo>
                    <a:pt x="4081284" y="3102864"/>
                  </a:lnTo>
                  <a:lnTo>
                    <a:pt x="4081284" y="3026664"/>
                  </a:lnTo>
                  <a:close/>
                </a:path>
                <a:path w="4081779" h="4575175" extrusionOk="0">
                  <a:moveTo>
                    <a:pt x="4081284" y="2926080"/>
                  </a:moveTo>
                  <a:lnTo>
                    <a:pt x="4055376" y="2926080"/>
                  </a:lnTo>
                  <a:lnTo>
                    <a:pt x="4055376" y="3002280"/>
                  </a:lnTo>
                  <a:lnTo>
                    <a:pt x="4081284" y="3002280"/>
                  </a:lnTo>
                  <a:lnTo>
                    <a:pt x="4081284" y="2926080"/>
                  </a:lnTo>
                  <a:close/>
                </a:path>
                <a:path w="4081779" h="4575175" extrusionOk="0">
                  <a:moveTo>
                    <a:pt x="4081284" y="2823972"/>
                  </a:moveTo>
                  <a:lnTo>
                    <a:pt x="4055376" y="2823972"/>
                  </a:lnTo>
                  <a:lnTo>
                    <a:pt x="4055376" y="2900172"/>
                  </a:lnTo>
                  <a:lnTo>
                    <a:pt x="4081284" y="2900172"/>
                  </a:lnTo>
                  <a:lnTo>
                    <a:pt x="4081284" y="2823972"/>
                  </a:lnTo>
                  <a:close/>
                </a:path>
                <a:path w="4081779" h="4575175" extrusionOk="0">
                  <a:moveTo>
                    <a:pt x="4081284" y="2721864"/>
                  </a:moveTo>
                  <a:lnTo>
                    <a:pt x="4055376" y="2721864"/>
                  </a:lnTo>
                  <a:lnTo>
                    <a:pt x="4055376" y="2798064"/>
                  </a:lnTo>
                  <a:lnTo>
                    <a:pt x="4081284" y="2798064"/>
                  </a:lnTo>
                  <a:lnTo>
                    <a:pt x="4081284" y="2721864"/>
                  </a:lnTo>
                  <a:close/>
                </a:path>
                <a:path w="4081779" h="4575175" extrusionOk="0">
                  <a:moveTo>
                    <a:pt x="4081284" y="2621280"/>
                  </a:moveTo>
                  <a:lnTo>
                    <a:pt x="4055376" y="2621280"/>
                  </a:lnTo>
                  <a:lnTo>
                    <a:pt x="4055376" y="2697480"/>
                  </a:lnTo>
                  <a:lnTo>
                    <a:pt x="4081284" y="2697480"/>
                  </a:lnTo>
                  <a:lnTo>
                    <a:pt x="4081284" y="2621280"/>
                  </a:lnTo>
                  <a:close/>
                </a:path>
                <a:path w="4081779" h="4575175" extrusionOk="0">
                  <a:moveTo>
                    <a:pt x="4081284" y="2519172"/>
                  </a:moveTo>
                  <a:lnTo>
                    <a:pt x="4055376" y="2519172"/>
                  </a:lnTo>
                  <a:lnTo>
                    <a:pt x="4055376" y="2595372"/>
                  </a:lnTo>
                  <a:lnTo>
                    <a:pt x="4081284" y="2595372"/>
                  </a:lnTo>
                  <a:lnTo>
                    <a:pt x="4081284" y="2519172"/>
                  </a:lnTo>
                  <a:close/>
                </a:path>
                <a:path w="4081779" h="4575175" extrusionOk="0">
                  <a:moveTo>
                    <a:pt x="4081284" y="2417064"/>
                  </a:moveTo>
                  <a:lnTo>
                    <a:pt x="4055376" y="2417064"/>
                  </a:lnTo>
                  <a:lnTo>
                    <a:pt x="4055376" y="2493264"/>
                  </a:lnTo>
                  <a:lnTo>
                    <a:pt x="4081284" y="2493264"/>
                  </a:lnTo>
                  <a:lnTo>
                    <a:pt x="4081284" y="2417064"/>
                  </a:lnTo>
                  <a:close/>
                </a:path>
                <a:path w="4081779" h="4575175" extrusionOk="0">
                  <a:moveTo>
                    <a:pt x="4081284" y="2316480"/>
                  </a:moveTo>
                  <a:lnTo>
                    <a:pt x="4055376" y="2316480"/>
                  </a:lnTo>
                  <a:lnTo>
                    <a:pt x="4055376" y="2392680"/>
                  </a:lnTo>
                  <a:lnTo>
                    <a:pt x="4081284" y="2392680"/>
                  </a:lnTo>
                  <a:lnTo>
                    <a:pt x="4081284" y="2316480"/>
                  </a:lnTo>
                  <a:close/>
                </a:path>
                <a:path w="4081779" h="4575175" extrusionOk="0">
                  <a:moveTo>
                    <a:pt x="4081284" y="2214372"/>
                  </a:moveTo>
                  <a:lnTo>
                    <a:pt x="4055376" y="2214372"/>
                  </a:lnTo>
                  <a:lnTo>
                    <a:pt x="4055376" y="2290572"/>
                  </a:lnTo>
                  <a:lnTo>
                    <a:pt x="4081284" y="2290572"/>
                  </a:lnTo>
                  <a:lnTo>
                    <a:pt x="4081284" y="2214372"/>
                  </a:lnTo>
                  <a:close/>
                </a:path>
                <a:path w="4081779" h="4575175" extrusionOk="0">
                  <a:moveTo>
                    <a:pt x="4081284" y="2112264"/>
                  </a:moveTo>
                  <a:lnTo>
                    <a:pt x="4055376" y="2112264"/>
                  </a:lnTo>
                  <a:lnTo>
                    <a:pt x="4055376" y="2188464"/>
                  </a:lnTo>
                  <a:lnTo>
                    <a:pt x="4081284" y="2188464"/>
                  </a:lnTo>
                  <a:lnTo>
                    <a:pt x="4081284" y="2112264"/>
                  </a:lnTo>
                  <a:close/>
                </a:path>
                <a:path w="4081779" h="4575175" extrusionOk="0">
                  <a:moveTo>
                    <a:pt x="4081284" y="2011680"/>
                  </a:moveTo>
                  <a:lnTo>
                    <a:pt x="4055376" y="2011680"/>
                  </a:lnTo>
                  <a:lnTo>
                    <a:pt x="4055376" y="2087880"/>
                  </a:lnTo>
                  <a:lnTo>
                    <a:pt x="4081284" y="2087880"/>
                  </a:lnTo>
                  <a:lnTo>
                    <a:pt x="4081284" y="2011680"/>
                  </a:lnTo>
                  <a:close/>
                </a:path>
                <a:path w="4081779" h="4575175" extrusionOk="0">
                  <a:moveTo>
                    <a:pt x="4081284" y="1909572"/>
                  </a:moveTo>
                  <a:lnTo>
                    <a:pt x="4055376" y="1909572"/>
                  </a:lnTo>
                  <a:lnTo>
                    <a:pt x="4055376" y="1985772"/>
                  </a:lnTo>
                  <a:lnTo>
                    <a:pt x="4081284" y="1985772"/>
                  </a:lnTo>
                  <a:lnTo>
                    <a:pt x="4081284" y="1909572"/>
                  </a:lnTo>
                  <a:close/>
                </a:path>
                <a:path w="4081779" h="4575175" extrusionOk="0">
                  <a:moveTo>
                    <a:pt x="4081284" y="1807464"/>
                  </a:moveTo>
                  <a:lnTo>
                    <a:pt x="4055376" y="1807464"/>
                  </a:lnTo>
                  <a:lnTo>
                    <a:pt x="4055376" y="1883664"/>
                  </a:lnTo>
                  <a:lnTo>
                    <a:pt x="4081284" y="1883664"/>
                  </a:lnTo>
                  <a:lnTo>
                    <a:pt x="4081284" y="1807464"/>
                  </a:lnTo>
                  <a:close/>
                </a:path>
                <a:path w="4081779" h="4575175" extrusionOk="0">
                  <a:moveTo>
                    <a:pt x="4081284" y="1706880"/>
                  </a:moveTo>
                  <a:lnTo>
                    <a:pt x="4055376" y="1706880"/>
                  </a:lnTo>
                  <a:lnTo>
                    <a:pt x="4055376" y="1783080"/>
                  </a:lnTo>
                  <a:lnTo>
                    <a:pt x="4081284" y="1783080"/>
                  </a:lnTo>
                  <a:lnTo>
                    <a:pt x="4081284" y="1706880"/>
                  </a:lnTo>
                  <a:close/>
                </a:path>
                <a:path w="4081779" h="4575175" extrusionOk="0">
                  <a:moveTo>
                    <a:pt x="4081284" y="1604772"/>
                  </a:moveTo>
                  <a:lnTo>
                    <a:pt x="4055376" y="1604772"/>
                  </a:lnTo>
                  <a:lnTo>
                    <a:pt x="4055376" y="1680972"/>
                  </a:lnTo>
                  <a:lnTo>
                    <a:pt x="4081284" y="1680972"/>
                  </a:lnTo>
                  <a:lnTo>
                    <a:pt x="4081284" y="1604772"/>
                  </a:lnTo>
                  <a:close/>
                </a:path>
                <a:path w="4081779" h="4575175" extrusionOk="0">
                  <a:moveTo>
                    <a:pt x="4081284" y="1502664"/>
                  </a:moveTo>
                  <a:lnTo>
                    <a:pt x="4055376" y="1502664"/>
                  </a:lnTo>
                  <a:lnTo>
                    <a:pt x="4055376" y="1578864"/>
                  </a:lnTo>
                  <a:lnTo>
                    <a:pt x="4081284" y="1578864"/>
                  </a:lnTo>
                  <a:lnTo>
                    <a:pt x="4081284" y="1502664"/>
                  </a:lnTo>
                  <a:close/>
                </a:path>
                <a:path w="4081779" h="4575175" extrusionOk="0">
                  <a:moveTo>
                    <a:pt x="4081284" y="1402080"/>
                  </a:moveTo>
                  <a:lnTo>
                    <a:pt x="4055376" y="1402080"/>
                  </a:lnTo>
                  <a:lnTo>
                    <a:pt x="4055376" y="1478280"/>
                  </a:lnTo>
                  <a:lnTo>
                    <a:pt x="4081284" y="1478280"/>
                  </a:lnTo>
                  <a:lnTo>
                    <a:pt x="4081284" y="1402080"/>
                  </a:lnTo>
                  <a:close/>
                </a:path>
                <a:path w="4081779" h="4575175" extrusionOk="0">
                  <a:moveTo>
                    <a:pt x="4081284" y="1299972"/>
                  </a:moveTo>
                  <a:lnTo>
                    <a:pt x="4055376" y="1299972"/>
                  </a:lnTo>
                  <a:lnTo>
                    <a:pt x="4055376" y="1376172"/>
                  </a:lnTo>
                  <a:lnTo>
                    <a:pt x="4081284" y="1376172"/>
                  </a:lnTo>
                  <a:lnTo>
                    <a:pt x="4081284" y="1299972"/>
                  </a:lnTo>
                  <a:close/>
                </a:path>
                <a:path w="4081779" h="4575175" extrusionOk="0">
                  <a:moveTo>
                    <a:pt x="4081284" y="1197864"/>
                  </a:moveTo>
                  <a:lnTo>
                    <a:pt x="4055376" y="1197864"/>
                  </a:lnTo>
                  <a:lnTo>
                    <a:pt x="4055376" y="1274064"/>
                  </a:lnTo>
                  <a:lnTo>
                    <a:pt x="4081284" y="1274064"/>
                  </a:lnTo>
                  <a:lnTo>
                    <a:pt x="4081284" y="1197864"/>
                  </a:lnTo>
                  <a:close/>
                </a:path>
                <a:path w="4081779" h="4575175" extrusionOk="0">
                  <a:moveTo>
                    <a:pt x="4081284" y="1097280"/>
                  </a:moveTo>
                  <a:lnTo>
                    <a:pt x="4055376" y="1097280"/>
                  </a:lnTo>
                  <a:lnTo>
                    <a:pt x="4055376" y="1173480"/>
                  </a:lnTo>
                  <a:lnTo>
                    <a:pt x="4081284" y="1173480"/>
                  </a:lnTo>
                  <a:lnTo>
                    <a:pt x="4081284" y="1097280"/>
                  </a:lnTo>
                  <a:close/>
                </a:path>
                <a:path w="4081779" h="4575175" extrusionOk="0">
                  <a:moveTo>
                    <a:pt x="4081284" y="995172"/>
                  </a:moveTo>
                  <a:lnTo>
                    <a:pt x="4055376" y="995172"/>
                  </a:lnTo>
                  <a:lnTo>
                    <a:pt x="4055376" y="1071372"/>
                  </a:lnTo>
                  <a:lnTo>
                    <a:pt x="4081284" y="1071372"/>
                  </a:lnTo>
                  <a:lnTo>
                    <a:pt x="4081284" y="995172"/>
                  </a:lnTo>
                  <a:close/>
                </a:path>
                <a:path w="4081779" h="4575175" extrusionOk="0">
                  <a:moveTo>
                    <a:pt x="4081284" y="893064"/>
                  </a:moveTo>
                  <a:lnTo>
                    <a:pt x="4055376" y="893064"/>
                  </a:lnTo>
                  <a:lnTo>
                    <a:pt x="4055376" y="969264"/>
                  </a:lnTo>
                  <a:lnTo>
                    <a:pt x="4081284" y="969264"/>
                  </a:lnTo>
                  <a:lnTo>
                    <a:pt x="4081284" y="893064"/>
                  </a:lnTo>
                  <a:close/>
                </a:path>
                <a:path w="4081779" h="4575175" extrusionOk="0">
                  <a:moveTo>
                    <a:pt x="4081284" y="792480"/>
                  </a:moveTo>
                  <a:lnTo>
                    <a:pt x="4055376" y="792480"/>
                  </a:lnTo>
                  <a:lnTo>
                    <a:pt x="4055376" y="868680"/>
                  </a:lnTo>
                  <a:lnTo>
                    <a:pt x="4081284" y="868680"/>
                  </a:lnTo>
                  <a:lnTo>
                    <a:pt x="4081284" y="792480"/>
                  </a:lnTo>
                  <a:close/>
                </a:path>
                <a:path w="4081779" h="4575175" extrusionOk="0">
                  <a:moveTo>
                    <a:pt x="4081284" y="690372"/>
                  </a:moveTo>
                  <a:lnTo>
                    <a:pt x="4055376" y="690372"/>
                  </a:lnTo>
                  <a:lnTo>
                    <a:pt x="4055376" y="766572"/>
                  </a:lnTo>
                  <a:lnTo>
                    <a:pt x="4081284" y="766572"/>
                  </a:lnTo>
                  <a:lnTo>
                    <a:pt x="4081284" y="690372"/>
                  </a:lnTo>
                  <a:close/>
                </a:path>
              </a:pathLst>
            </a:custGeom>
            <a:solidFill>
              <a:srgbClr val="385D8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pic>
          <p:nvPicPr>
            <p:cNvPr id="454" name="Google Shape;454;g2cff6335890_4_330"/>
            <p:cNvPicPr preferRelativeResize="0"/>
            <p:nvPr/>
          </p:nvPicPr>
          <p:blipFill rotWithShape="1">
            <a:blip r:embed="rId4">
              <a:alphaModFix/>
            </a:blip>
            <a:srcRect/>
            <a:stretch/>
          </p:blipFill>
          <p:spPr>
            <a:xfrm>
              <a:off x="5036819" y="1488948"/>
              <a:ext cx="4684775" cy="4581143"/>
            </a:xfrm>
            <a:prstGeom prst="rect">
              <a:avLst/>
            </a:prstGeom>
            <a:noFill/>
            <a:ln>
              <a:noFill/>
            </a:ln>
          </p:spPr>
        </p:pic>
        <p:sp>
          <p:nvSpPr>
            <p:cNvPr id="455" name="Google Shape;455;g2cff6335890_4_330"/>
            <p:cNvSpPr/>
            <p:nvPr/>
          </p:nvSpPr>
          <p:spPr>
            <a:xfrm>
              <a:off x="5032235" y="1484375"/>
              <a:ext cx="4699000" cy="4592320"/>
            </a:xfrm>
            <a:custGeom>
              <a:avLst/>
              <a:gdLst/>
              <a:ahLst/>
              <a:cxnLst/>
              <a:rect l="l" t="t" r="r" b="b"/>
              <a:pathLst>
                <a:path w="4699000" h="4592320" extrusionOk="0">
                  <a:moveTo>
                    <a:pt x="25920" y="3741432"/>
                  </a:moveTo>
                  <a:lnTo>
                    <a:pt x="12" y="3741432"/>
                  </a:lnTo>
                  <a:lnTo>
                    <a:pt x="12" y="3817620"/>
                  </a:lnTo>
                  <a:lnTo>
                    <a:pt x="0" y="3819144"/>
                  </a:lnTo>
                  <a:lnTo>
                    <a:pt x="25692" y="3817632"/>
                  </a:lnTo>
                  <a:lnTo>
                    <a:pt x="25920" y="3817632"/>
                  </a:lnTo>
                  <a:lnTo>
                    <a:pt x="25920" y="3741432"/>
                  </a:lnTo>
                  <a:close/>
                </a:path>
                <a:path w="4699000" h="4592320" extrusionOk="0">
                  <a:moveTo>
                    <a:pt x="25920" y="3639324"/>
                  </a:moveTo>
                  <a:lnTo>
                    <a:pt x="12" y="3639324"/>
                  </a:lnTo>
                  <a:lnTo>
                    <a:pt x="12" y="3715524"/>
                  </a:lnTo>
                  <a:lnTo>
                    <a:pt x="25920" y="3715524"/>
                  </a:lnTo>
                  <a:lnTo>
                    <a:pt x="25920" y="3639324"/>
                  </a:lnTo>
                  <a:close/>
                </a:path>
                <a:path w="4699000" h="4592320" extrusionOk="0">
                  <a:moveTo>
                    <a:pt x="25920" y="3538740"/>
                  </a:moveTo>
                  <a:lnTo>
                    <a:pt x="12" y="3538740"/>
                  </a:lnTo>
                  <a:lnTo>
                    <a:pt x="12" y="3614940"/>
                  </a:lnTo>
                  <a:lnTo>
                    <a:pt x="25920" y="3614940"/>
                  </a:lnTo>
                  <a:lnTo>
                    <a:pt x="25920" y="3538740"/>
                  </a:lnTo>
                  <a:close/>
                </a:path>
                <a:path w="4699000" h="4592320" extrusionOk="0">
                  <a:moveTo>
                    <a:pt x="25920" y="3436632"/>
                  </a:moveTo>
                  <a:lnTo>
                    <a:pt x="12" y="3436632"/>
                  </a:lnTo>
                  <a:lnTo>
                    <a:pt x="12" y="3512832"/>
                  </a:lnTo>
                  <a:lnTo>
                    <a:pt x="25920" y="3512832"/>
                  </a:lnTo>
                  <a:lnTo>
                    <a:pt x="25920" y="3436632"/>
                  </a:lnTo>
                  <a:close/>
                </a:path>
                <a:path w="4699000" h="4592320" extrusionOk="0">
                  <a:moveTo>
                    <a:pt x="25920" y="3334524"/>
                  </a:moveTo>
                  <a:lnTo>
                    <a:pt x="12" y="3334524"/>
                  </a:lnTo>
                  <a:lnTo>
                    <a:pt x="12" y="3410724"/>
                  </a:lnTo>
                  <a:lnTo>
                    <a:pt x="25920" y="3410724"/>
                  </a:lnTo>
                  <a:lnTo>
                    <a:pt x="25920" y="3334524"/>
                  </a:lnTo>
                  <a:close/>
                </a:path>
                <a:path w="4699000" h="4592320" extrusionOk="0">
                  <a:moveTo>
                    <a:pt x="25920" y="3233940"/>
                  </a:moveTo>
                  <a:lnTo>
                    <a:pt x="12" y="3233940"/>
                  </a:lnTo>
                  <a:lnTo>
                    <a:pt x="12" y="3310140"/>
                  </a:lnTo>
                  <a:lnTo>
                    <a:pt x="25920" y="3310140"/>
                  </a:lnTo>
                  <a:lnTo>
                    <a:pt x="25920" y="3233940"/>
                  </a:lnTo>
                  <a:close/>
                </a:path>
                <a:path w="4699000" h="4592320" extrusionOk="0">
                  <a:moveTo>
                    <a:pt x="25920" y="3131832"/>
                  </a:moveTo>
                  <a:lnTo>
                    <a:pt x="12" y="3131832"/>
                  </a:lnTo>
                  <a:lnTo>
                    <a:pt x="12" y="3208032"/>
                  </a:lnTo>
                  <a:lnTo>
                    <a:pt x="25920" y="3208032"/>
                  </a:lnTo>
                  <a:lnTo>
                    <a:pt x="25920" y="3131832"/>
                  </a:lnTo>
                  <a:close/>
                </a:path>
                <a:path w="4699000" h="4592320" extrusionOk="0">
                  <a:moveTo>
                    <a:pt x="25920" y="3031248"/>
                  </a:moveTo>
                  <a:lnTo>
                    <a:pt x="12" y="3031248"/>
                  </a:lnTo>
                  <a:lnTo>
                    <a:pt x="12" y="3107448"/>
                  </a:lnTo>
                  <a:lnTo>
                    <a:pt x="25920" y="3107448"/>
                  </a:lnTo>
                  <a:lnTo>
                    <a:pt x="25920" y="3031248"/>
                  </a:lnTo>
                  <a:close/>
                </a:path>
                <a:path w="4699000" h="4592320" extrusionOk="0">
                  <a:moveTo>
                    <a:pt x="25920" y="2929140"/>
                  </a:moveTo>
                  <a:lnTo>
                    <a:pt x="12" y="2929140"/>
                  </a:lnTo>
                  <a:lnTo>
                    <a:pt x="12" y="3005340"/>
                  </a:lnTo>
                  <a:lnTo>
                    <a:pt x="25920" y="3005340"/>
                  </a:lnTo>
                  <a:lnTo>
                    <a:pt x="25920" y="2929140"/>
                  </a:lnTo>
                  <a:close/>
                </a:path>
                <a:path w="4699000" h="4592320" extrusionOk="0">
                  <a:moveTo>
                    <a:pt x="25920" y="2827032"/>
                  </a:moveTo>
                  <a:lnTo>
                    <a:pt x="12" y="2827032"/>
                  </a:lnTo>
                  <a:lnTo>
                    <a:pt x="12" y="2903232"/>
                  </a:lnTo>
                  <a:lnTo>
                    <a:pt x="25920" y="2903232"/>
                  </a:lnTo>
                  <a:lnTo>
                    <a:pt x="25920" y="2827032"/>
                  </a:lnTo>
                  <a:close/>
                </a:path>
                <a:path w="4699000" h="4592320" extrusionOk="0">
                  <a:moveTo>
                    <a:pt x="25920" y="2726448"/>
                  </a:moveTo>
                  <a:lnTo>
                    <a:pt x="12" y="2726448"/>
                  </a:lnTo>
                  <a:lnTo>
                    <a:pt x="12" y="2802648"/>
                  </a:lnTo>
                  <a:lnTo>
                    <a:pt x="25920" y="2802648"/>
                  </a:lnTo>
                  <a:lnTo>
                    <a:pt x="25920" y="2726448"/>
                  </a:lnTo>
                  <a:close/>
                </a:path>
                <a:path w="4699000" h="4592320" extrusionOk="0">
                  <a:moveTo>
                    <a:pt x="25920" y="2624340"/>
                  </a:moveTo>
                  <a:lnTo>
                    <a:pt x="12" y="2624340"/>
                  </a:lnTo>
                  <a:lnTo>
                    <a:pt x="12" y="2700540"/>
                  </a:lnTo>
                  <a:lnTo>
                    <a:pt x="25920" y="2700540"/>
                  </a:lnTo>
                  <a:lnTo>
                    <a:pt x="25920" y="2624340"/>
                  </a:lnTo>
                  <a:close/>
                </a:path>
                <a:path w="4699000" h="4592320" extrusionOk="0">
                  <a:moveTo>
                    <a:pt x="25920" y="2522232"/>
                  </a:moveTo>
                  <a:lnTo>
                    <a:pt x="12" y="2522232"/>
                  </a:lnTo>
                  <a:lnTo>
                    <a:pt x="12" y="2598432"/>
                  </a:lnTo>
                  <a:lnTo>
                    <a:pt x="25920" y="2598432"/>
                  </a:lnTo>
                  <a:lnTo>
                    <a:pt x="25920" y="2522232"/>
                  </a:lnTo>
                  <a:close/>
                </a:path>
                <a:path w="4699000" h="4592320" extrusionOk="0">
                  <a:moveTo>
                    <a:pt x="25920" y="2421648"/>
                  </a:moveTo>
                  <a:lnTo>
                    <a:pt x="12" y="2421648"/>
                  </a:lnTo>
                  <a:lnTo>
                    <a:pt x="12" y="2497848"/>
                  </a:lnTo>
                  <a:lnTo>
                    <a:pt x="25920" y="2497848"/>
                  </a:lnTo>
                  <a:lnTo>
                    <a:pt x="25920" y="2421648"/>
                  </a:lnTo>
                  <a:close/>
                </a:path>
                <a:path w="4699000" h="4592320" extrusionOk="0">
                  <a:moveTo>
                    <a:pt x="25920" y="2319540"/>
                  </a:moveTo>
                  <a:lnTo>
                    <a:pt x="12" y="2319540"/>
                  </a:lnTo>
                  <a:lnTo>
                    <a:pt x="12" y="2395740"/>
                  </a:lnTo>
                  <a:lnTo>
                    <a:pt x="25920" y="2395740"/>
                  </a:lnTo>
                  <a:lnTo>
                    <a:pt x="25920" y="2319540"/>
                  </a:lnTo>
                  <a:close/>
                </a:path>
                <a:path w="4699000" h="4592320" extrusionOk="0">
                  <a:moveTo>
                    <a:pt x="25920" y="2217432"/>
                  </a:moveTo>
                  <a:lnTo>
                    <a:pt x="12" y="2217432"/>
                  </a:lnTo>
                  <a:lnTo>
                    <a:pt x="12" y="2293632"/>
                  </a:lnTo>
                  <a:lnTo>
                    <a:pt x="25920" y="2293632"/>
                  </a:lnTo>
                  <a:lnTo>
                    <a:pt x="25920" y="2217432"/>
                  </a:lnTo>
                  <a:close/>
                </a:path>
                <a:path w="4699000" h="4592320" extrusionOk="0">
                  <a:moveTo>
                    <a:pt x="25920" y="2116848"/>
                  </a:moveTo>
                  <a:lnTo>
                    <a:pt x="12" y="2116848"/>
                  </a:lnTo>
                  <a:lnTo>
                    <a:pt x="12" y="2193048"/>
                  </a:lnTo>
                  <a:lnTo>
                    <a:pt x="25920" y="2193048"/>
                  </a:lnTo>
                  <a:lnTo>
                    <a:pt x="25920" y="2116848"/>
                  </a:lnTo>
                  <a:close/>
                </a:path>
                <a:path w="4699000" h="4592320" extrusionOk="0">
                  <a:moveTo>
                    <a:pt x="25920" y="2014740"/>
                  </a:moveTo>
                  <a:lnTo>
                    <a:pt x="12" y="2014740"/>
                  </a:lnTo>
                  <a:lnTo>
                    <a:pt x="12" y="2090940"/>
                  </a:lnTo>
                  <a:lnTo>
                    <a:pt x="25920" y="2090940"/>
                  </a:lnTo>
                  <a:lnTo>
                    <a:pt x="25920" y="2014740"/>
                  </a:lnTo>
                  <a:close/>
                </a:path>
                <a:path w="4699000" h="4592320" extrusionOk="0">
                  <a:moveTo>
                    <a:pt x="25920" y="1912620"/>
                  </a:moveTo>
                  <a:lnTo>
                    <a:pt x="12" y="1912620"/>
                  </a:lnTo>
                  <a:lnTo>
                    <a:pt x="12" y="1988820"/>
                  </a:lnTo>
                  <a:lnTo>
                    <a:pt x="25920" y="1988820"/>
                  </a:lnTo>
                  <a:lnTo>
                    <a:pt x="25920" y="1912620"/>
                  </a:lnTo>
                  <a:close/>
                </a:path>
                <a:path w="4699000" h="4592320" extrusionOk="0">
                  <a:moveTo>
                    <a:pt x="25920" y="1812048"/>
                  </a:moveTo>
                  <a:lnTo>
                    <a:pt x="12" y="1812048"/>
                  </a:lnTo>
                  <a:lnTo>
                    <a:pt x="12" y="1888248"/>
                  </a:lnTo>
                  <a:lnTo>
                    <a:pt x="25920" y="1888248"/>
                  </a:lnTo>
                  <a:lnTo>
                    <a:pt x="25920" y="1812048"/>
                  </a:lnTo>
                  <a:close/>
                </a:path>
                <a:path w="4699000" h="4592320" extrusionOk="0">
                  <a:moveTo>
                    <a:pt x="25920" y="1709940"/>
                  </a:moveTo>
                  <a:lnTo>
                    <a:pt x="12" y="1709940"/>
                  </a:lnTo>
                  <a:lnTo>
                    <a:pt x="12" y="1786140"/>
                  </a:lnTo>
                  <a:lnTo>
                    <a:pt x="25920" y="1786140"/>
                  </a:lnTo>
                  <a:lnTo>
                    <a:pt x="25920" y="1709940"/>
                  </a:lnTo>
                  <a:close/>
                </a:path>
                <a:path w="4699000" h="4592320" extrusionOk="0">
                  <a:moveTo>
                    <a:pt x="25920" y="1607832"/>
                  </a:moveTo>
                  <a:lnTo>
                    <a:pt x="12" y="1607832"/>
                  </a:lnTo>
                  <a:lnTo>
                    <a:pt x="12" y="1684032"/>
                  </a:lnTo>
                  <a:lnTo>
                    <a:pt x="25920" y="1684032"/>
                  </a:lnTo>
                  <a:lnTo>
                    <a:pt x="25920" y="1607832"/>
                  </a:lnTo>
                  <a:close/>
                </a:path>
                <a:path w="4699000" h="4592320" extrusionOk="0">
                  <a:moveTo>
                    <a:pt x="25920" y="1507248"/>
                  </a:moveTo>
                  <a:lnTo>
                    <a:pt x="12" y="1507248"/>
                  </a:lnTo>
                  <a:lnTo>
                    <a:pt x="12" y="1583448"/>
                  </a:lnTo>
                  <a:lnTo>
                    <a:pt x="25920" y="1583448"/>
                  </a:lnTo>
                  <a:lnTo>
                    <a:pt x="25920" y="1507248"/>
                  </a:lnTo>
                  <a:close/>
                </a:path>
                <a:path w="4699000" h="4592320" extrusionOk="0">
                  <a:moveTo>
                    <a:pt x="25920" y="1405140"/>
                  </a:moveTo>
                  <a:lnTo>
                    <a:pt x="12" y="1405140"/>
                  </a:lnTo>
                  <a:lnTo>
                    <a:pt x="12" y="1481340"/>
                  </a:lnTo>
                  <a:lnTo>
                    <a:pt x="25920" y="1481340"/>
                  </a:lnTo>
                  <a:lnTo>
                    <a:pt x="25920" y="1405140"/>
                  </a:lnTo>
                  <a:close/>
                </a:path>
                <a:path w="4699000" h="4592320" extrusionOk="0">
                  <a:moveTo>
                    <a:pt x="25920" y="1303032"/>
                  </a:moveTo>
                  <a:lnTo>
                    <a:pt x="12" y="1303032"/>
                  </a:lnTo>
                  <a:lnTo>
                    <a:pt x="12" y="1379232"/>
                  </a:lnTo>
                  <a:lnTo>
                    <a:pt x="25920" y="1379232"/>
                  </a:lnTo>
                  <a:lnTo>
                    <a:pt x="25920" y="1303032"/>
                  </a:lnTo>
                  <a:close/>
                </a:path>
                <a:path w="4699000" h="4592320" extrusionOk="0">
                  <a:moveTo>
                    <a:pt x="25920" y="1202448"/>
                  </a:moveTo>
                  <a:lnTo>
                    <a:pt x="12" y="1202448"/>
                  </a:lnTo>
                  <a:lnTo>
                    <a:pt x="12" y="1278648"/>
                  </a:lnTo>
                  <a:lnTo>
                    <a:pt x="25920" y="1278648"/>
                  </a:lnTo>
                  <a:lnTo>
                    <a:pt x="25920" y="1202448"/>
                  </a:lnTo>
                  <a:close/>
                </a:path>
                <a:path w="4699000" h="4592320" extrusionOk="0">
                  <a:moveTo>
                    <a:pt x="25920" y="1100340"/>
                  </a:moveTo>
                  <a:lnTo>
                    <a:pt x="12" y="1100340"/>
                  </a:lnTo>
                  <a:lnTo>
                    <a:pt x="12" y="1176540"/>
                  </a:lnTo>
                  <a:lnTo>
                    <a:pt x="25920" y="1176540"/>
                  </a:lnTo>
                  <a:lnTo>
                    <a:pt x="25920" y="1100340"/>
                  </a:lnTo>
                  <a:close/>
                </a:path>
                <a:path w="4699000" h="4592320" extrusionOk="0">
                  <a:moveTo>
                    <a:pt x="25920" y="998232"/>
                  </a:moveTo>
                  <a:lnTo>
                    <a:pt x="12" y="998232"/>
                  </a:lnTo>
                  <a:lnTo>
                    <a:pt x="12" y="1074432"/>
                  </a:lnTo>
                  <a:lnTo>
                    <a:pt x="25920" y="1074432"/>
                  </a:lnTo>
                  <a:lnTo>
                    <a:pt x="25920" y="998232"/>
                  </a:lnTo>
                  <a:close/>
                </a:path>
                <a:path w="4699000" h="4592320" extrusionOk="0">
                  <a:moveTo>
                    <a:pt x="25920" y="897648"/>
                  </a:moveTo>
                  <a:lnTo>
                    <a:pt x="12" y="897648"/>
                  </a:lnTo>
                  <a:lnTo>
                    <a:pt x="12" y="973848"/>
                  </a:lnTo>
                  <a:lnTo>
                    <a:pt x="25920" y="973848"/>
                  </a:lnTo>
                  <a:lnTo>
                    <a:pt x="25920" y="897648"/>
                  </a:lnTo>
                  <a:close/>
                </a:path>
                <a:path w="4699000" h="4592320" extrusionOk="0">
                  <a:moveTo>
                    <a:pt x="25920" y="795540"/>
                  </a:moveTo>
                  <a:lnTo>
                    <a:pt x="12" y="795540"/>
                  </a:lnTo>
                  <a:lnTo>
                    <a:pt x="12" y="871740"/>
                  </a:lnTo>
                  <a:lnTo>
                    <a:pt x="25920" y="871740"/>
                  </a:lnTo>
                  <a:lnTo>
                    <a:pt x="25920" y="795540"/>
                  </a:lnTo>
                  <a:close/>
                </a:path>
                <a:path w="4699000" h="4592320" extrusionOk="0">
                  <a:moveTo>
                    <a:pt x="28968" y="694956"/>
                  </a:moveTo>
                  <a:lnTo>
                    <a:pt x="4584" y="691896"/>
                  </a:lnTo>
                  <a:lnTo>
                    <a:pt x="4457" y="696480"/>
                  </a:lnTo>
                  <a:lnTo>
                    <a:pt x="1536" y="734580"/>
                  </a:lnTo>
                  <a:lnTo>
                    <a:pt x="12" y="769632"/>
                  </a:lnTo>
                  <a:lnTo>
                    <a:pt x="25920" y="769632"/>
                  </a:lnTo>
                  <a:lnTo>
                    <a:pt x="25920" y="734580"/>
                  </a:lnTo>
                  <a:lnTo>
                    <a:pt x="28968" y="696480"/>
                  </a:lnTo>
                  <a:lnTo>
                    <a:pt x="28968" y="694956"/>
                  </a:lnTo>
                  <a:close/>
                </a:path>
                <a:path w="4699000" h="4592320" extrusionOk="0">
                  <a:moveTo>
                    <a:pt x="32004" y="3918204"/>
                  </a:moveTo>
                  <a:lnTo>
                    <a:pt x="28956" y="3893820"/>
                  </a:lnTo>
                  <a:lnTo>
                    <a:pt x="26035" y="3857244"/>
                  </a:lnTo>
                  <a:lnTo>
                    <a:pt x="25908" y="3843528"/>
                  </a:lnTo>
                  <a:lnTo>
                    <a:pt x="0" y="3843528"/>
                  </a:lnTo>
                  <a:lnTo>
                    <a:pt x="1524" y="3857244"/>
                  </a:lnTo>
                  <a:lnTo>
                    <a:pt x="4572" y="3896868"/>
                  </a:lnTo>
                  <a:lnTo>
                    <a:pt x="7620" y="3921252"/>
                  </a:lnTo>
                  <a:lnTo>
                    <a:pt x="32004" y="3918204"/>
                  </a:lnTo>
                  <a:close/>
                </a:path>
                <a:path w="4699000" h="4592320" extrusionOk="0">
                  <a:moveTo>
                    <a:pt x="47256" y="597420"/>
                  </a:moveTo>
                  <a:lnTo>
                    <a:pt x="21348" y="591324"/>
                  </a:lnTo>
                  <a:lnTo>
                    <a:pt x="15252" y="618756"/>
                  </a:lnTo>
                  <a:lnTo>
                    <a:pt x="9156" y="656856"/>
                  </a:lnTo>
                  <a:lnTo>
                    <a:pt x="7632" y="667524"/>
                  </a:lnTo>
                  <a:lnTo>
                    <a:pt x="32016" y="670572"/>
                  </a:lnTo>
                  <a:lnTo>
                    <a:pt x="33540" y="659904"/>
                  </a:lnTo>
                  <a:lnTo>
                    <a:pt x="41160" y="623328"/>
                  </a:lnTo>
                  <a:lnTo>
                    <a:pt x="47256" y="597420"/>
                  </a:lnTo>
                  <a:close/>
                </a:path>
                <a:path w="4699000" h="4592320" extrusionOk="0">
                  <a:moveTo>
                    <a:pt x="51816" y="4015740"/>
                  </a:moveTo>
                  <a:lnTo>
                    <a:pt x="48768" y="4005072"/>
                  </a:lnTo>
                  <a:lnTo>
                    <a:pt x="41148" y="3968496"/>
                  </a:lnTo>
                  <a:lnTo>
                    <a:pt x="36576" y="3942588"/>
                  </a:lnTo>
                  <a:lnTo>
                    <a:pt x="10668" y="3947160"/>
                  </a:lnTo>
                  <a:lnTo>
                    <a:pt x="15240" y="3974592"/>
                  </a:lnTo>
                  <a:lnTo>
                    <a:pt x="27432" y="4023360"/>
                  </a:lnTo>
                  <a:lnTo>
                    <a:pt x="51816" y="4015740"/>
                  </a:lnTo>
                  <a:close/>
                </a:path>
                <a:path w="4699000" h="4592320" extrusionOk="0">
                  <a:moveTo>
                    <a:pt x="76212" y="501396"/>
                  </a:moveTo>
                  <a:lnTo>
                    <a:pt x="53352" y="492252"/>
                  </a:lnTo>
                  <a:lnTo>
                    <a:pt x="47256" y="507504"/>
                  </a:lnTo>
                  <a:lnTo>
                    <a:pt x="35064" y="544080"/>
                  </a:lnTo>
                  <a:lnTo>
                    <a:pt x="28968" y="565416"/>
                  </a:lnTo>
                  <a:lnTo>
                    <a:pt x="53352" y="573036"/>
                  </a:lnTo>
                  <a:lnTo>
                    <a:pt x="59448" y="551700"/>
                  </a:lnTo>
                  <a:lnTo>
                    <a:pt x="71640" y="516648"/>
                  </a:lnTo>
                  <a:lnTo>
                    <a:pt x="76212" y="501396"/>
                  </a:lnTo>
                  <a:close/>
                </a:path>
                <a:path w="4699000" h="4592320" extrusionOk="0">
                  <a:moveTo>
                    <a:pt x="85344" y="4110228"/>
                  </a:moveTo>
                  <a:lnTo>
                    <a:pt x="83820" y="4108704"/>
                  </a:lnTo>
                  <a:lnTo>
                    <a:pt x="70104" y="4075176"/>
                  </a:lnTo>
                  <a:lnTo>
                    <a:pt x="59436" y="4040124"/>
                  </a:lnTo>
                  <a:lnTo>
                    <a:pt x="35052" y="4047744"/>
                  </a:lnTo>
                  <a:lnTo>
                    <a:pt x="47244" y="4084320"/>
                  </a:lnTo>
                  <a:lnTo>
                    <a:pt x="60960" y="4119372"/>
                  </a:lnTo>
                  <a:lnTo>
                    <a:pt x="60960" y="4120896"/>
                  </a:lnTo>
                  <a:lnTo>
                    <a:pt x="85344" y="4110228"/>
                  </a:lnTo>
                  <a:close/>
                </a:path>
                <a:path w="4699000" h="4592320" extrusionOk="0">
                  <a:moveTo>
                    <a:pt x="118884" y="411480"/>
                  </a:moveTo>
                  <a:lnTo>
                    <a:pt x="97548" y="399288"/>
                  </a:lnTo>
                  <a:lnTo>
                    <a:pt x="92976" y="405384"/>
                  </a:lnTo>
                  <a:lnTo>
                    <a:pt x="76212" y="438924"/>
                  </a:lnTo>
                  <a:lnTo>
                    <a:pt x="62496" y="467880"/>
                  </a:lnTo>
                  <a:lnTo>
                    <a:pt x="85356" y="478548"/>
                  </a:lnTo>
                  <a:lnTo>
                    <a:pt x="99072" y="449580"/>
                  </a:lnTo>
                  <a:lnTo>
                    <a:pt x="115836" y="417576"/>
                  </a:lnTo>
                  <a:lnTo>
                    <a:pt x="118884" y="411480"/>
                  </a:lnTo>
                  <a:close/>
                </a:path>
                <a:path w="4699000" h="4592320" extrusionOk="0">
                  <a:moveTo>
                    <a:pt x="129540" y="4200144"/>
                  </a:moveTo>
                  <a:lnTo>
                    <a:pt x="115824" y="4174236"/>
                  </a:lnTo>
                  <a:lnTo>
                    <a:pt x="99060" y="4142232"/>
                  </a:lnTo>
                  <a:lnTo>
                    <a:pt x="94488" y="4133088"/>
                  </a:lnTo>
                  <a:lnTo>
                    <a:pt x="71628" y="4143756"/>
                  </a:lnTo>
                  <a:lnTo>
                    <a:pt x="92964" y="4186428"/>
                  </a:lnTo>
                  <a:lnTo>
                    <a:pt x="108204" y="4212336"/>
                  </a:lnTo>
                  <a:lnTo>
                    <a:pt x="129540" y="4200144"/>
                  </a:lnTo>
                  <a:close/>
                </a:path>
                <a:path w="4699000" h="4592320" extrusionOk="0">
                  <a:moveTo>
                    <a:pt x="173748" y="327672"/>
                  </a:moveTo>
                  <a:lnTo>
                    <a:pt x="152412" y="312432"/>
                  </a:lnTo>
                  <a:lnTo>
                    <a:pt x="132600" y="341376"/>
                  </a:lnTo>
                  <a:lnTo>
                    <a:pt x="111264" y="373380"/>
                  </a:lnTo>
                  <a:lnTo>
                    <a:pt x="109740" y="376440"/>
                  </a:lnTo>
                  <a:lnTo>
                    <a:pt x="131076" y="390156"/>
                  </a:lnTo>
                  <a:lnTo>
                    <a:pt x="134124" y="385572"/>
                  </a:lnTo>
                  <a:lnTo>
                    <a:pt x="153936" y="355092"/>
                  </a:lnTo>
                  <a:lnTo>
                    <a:pt x="173748" y="327672"/>
                  </a:lnTo>
                  <a:close/>
                </a:path>
                <a:path w="4699000" h="4592320" extrusionOk="0">
                  <a:moveTo>
                    <a:pt x="185928" y="4280916"/>
                  </a:moveTo>
                  <a:lnTo>
                    <a:pt x="173736" y="4265676"/>
                  </a:lnTo>
                  <a:lnTo>
                    <a:pt x="152400" y="4236720"/>
                  </a:lnTo>
                  <a:lnTo>
                    <a:pt x="143256" y="4219956"/>
                  </a:lnTo>
                  <a:lnTo>
                    <a:pt x="121920" y="4233672"/>
                  </a:lnTo>
                  <a:lnTo>
                    <a:pt x="132588" y="4250436"/>
                  </a:lnTo>
                  <a:lnTo>
                    <a:pt x="153924" y="4280916"/>
                  </a:lnTo>
                  <a:lnTo>
                    <a:pt x="166116" y="4297680"/>
                  </a:lnTo>
                  <a:lnTo>
                    <a:pt x="185928" y="4280916"/>
                  </a:lnTo>
                  <a:close/>
                </a:path>
                <a:path w="4699000" h="4592320" extrusionOk="0">
                  <a:moveTo>
                    <a:pt x="237756" y="251472"/>
                  </a:moveTo>
                  <a:lnTo>
                    <a:pt x="219468" y="233172"/>
                  </a:lnTo>
                  <a:lnTo>
                    <a:pt x="201180" y="254508"/>
                  </a:lnTo>
                  <a:lnTo>
                    <a:pt x="176796" y="281952"/>
                  </a:lnTo>
                  <a:lnTo>
                    <a:pt x="169176" y="292608"/>
                  </a:lnTo>
                  <a:lnTo>
                    <a:pt x="188988" y="307860"/>
                  </a:lnTo>
                  <a:lnTo>
                    <a:pt x="196608" y="297180"/>
                  </a:lnTo>
                  <a:lnTo>
                    <a:pt x="219468" y="269760"/>
                  </a:lnTo>
                  <a:lnTo>
                    <a:pt x="237756" y="251472"/>
                  </a:lnTo>
                  <a:close/>
                </a:path>
                <a:path w="4699000" h="4592320" extrusionOk="0">
                  <a:moveTo>
                    <a:pt x="252984" y="4355592"/>
                  </a:moveTo>
                  <a:lnTo>
                    <a:pt x="243840" y="4346448"/>
                  </a:lnTo>
                  <a:lnTo>
                    <a:pt x="219456" y="4320540"/>
                  </a:lnTo>
                  <a:lnTo>
                    <a:pt x="202692" y="4300728"/>
                  </a:lnTo>
                  <a:lnTo>
                    <a:pt x="182880" y="4317492"/>
                  </a:lnTo>
                  <a:lnTo>
                    <a:pt x="201168" y="4338828"/>
                  </a:lnTo>
                  <a:lnTo>
                    <a:pt x="236220" y="4373880"/>
                  </a:lnTo>
                  <a:lnTo>
                    <a:pt x="252984" y="4355592"/>
                  </a:lnTo>
                  <a:close/>
                </a:path>
                <a:path w="4699000" h="4592320" extrusionOk="0">
                  <a:moveTo>
                    <a:pt x="312432" y="184404"/>
                  </a:moveTo>
                  <a:lnTo>
                    <a:pt x="297192" y="164592"/>
                  </a:lnTo>
                  <a:lnTo>
                    <a:pt x="281952" y="176784"/>
                  </a:lnTo>
                  <a:lnTo>
                    <a:pt x="252996" y="201180"/>
                  </a:lnTo>
                  <a:lnTo>
                    <a:pt x="237756" y="214884"/>
                  </a:lnTo>
                  <a:lnTo>
                    <a:pt x="256044" y="234696"/>
                  </a:lnTo>
                  <a:lnTo>
                    <a:pt x="271284" y="219468"/>
                  </a:lnTo>
                  <a:lnTo>
                    <a:pt x="298716" y="196596"/>
                  </a:lnTo>
                  <a:lnTo>
                    <a:pt x="312432" y="184404"/>
                  </a:lnTo>
                  <a:close/>
                </a:path>
                <a:path w="4699000" h="4592320" extrusionOk="0">
                  <a:moveTo>
                    <a:pt x="329184" y="4419600"/>
                  </a:moveTo>
                  <a:lnTo>
                    <a:pt x="326136" y="4418076"/>
                  </a:lnTo>
                  <a:lnTo>
                    <a:pt x="297180" y="4395216"/>
                  </a:lnTo>
                  <a:lnTo>
                    <a:pt x="271272" y="4372356"/>
                  </a:lnTo>
                  <a:lnTo>
                    <a:pt x="254508" y="4392168"/>
                  </a:lnTo>
                  <a:lnTo>
                    <a:pt x="281940" y="4415028"/>
                  </a:lnTo>
                  <a:lnTo>
                    <a:pt x="310896" y="4437888"/>
                  </a:lnTo>
                  <a:lnTo>
                    <a:pt x="315468" y="4440936"/>
                  </a:lnTo>
                  <a:lnTo>
                    <a:pt x="329184" y="4419600"/>
                  </a:lnTo>
                  <a:close/>
                </a:path>
                <a:path w="4699000" h="4592320" extrusionOk="0">
                  <a:moveTo>
                    <a:pt x="394728" y="128016"/>
                  </a:moveTo>
                  <a:lnTo>
                    <a:pt x="382536" y="106680"/>
                  </a:lnTo>
                  <a:lnTo>
                    <a:pt x="371868" y="112776"/>
                  </a:lnTo>
                  <a:lnTo>
                    <a:pt x="341388" y="132588"/>
                  </a:lnTo>
                  <a:lnTo>
                    <a:pt x="317004" y="149364"/>
                  </a:lnTo>
                  <a:lnTo>
                    <a:pt x="332244" y="169176"/>
                  </a:lnTo>
                  <a:lnTo>
                    <a:pt x="355104" y="153936"/>
                  </a:lnTo>
                  <a:lnTo>
                    <a:pt x="385584" y="134112"/>
                  </a:lnTo>
                  <a:lnTo>
                    <a:pt x="394728" y="128016"/>
                  </a:lnTo>
                  <a:close/>
                </a:path>
                <a:path w="4699000" h="4592320" extrusionOk="0">
                  <a:moveTo>
                    <a:pt x="414528" y="4474464"/>
                  </a:moveTo>
                  <a:lnTo>
                    <a:pt x="385572" y="4457700"/>
                  </a:lnTo>
                  <a:lnTo>
                    <a:pt x="355092" y="4437888"/>
                  </a:lnTo>
                  <a:lnTo>
                    <a:pt x="350520" y="4434840"/>
                  </a:lnTo>
                  <a:lnTo>
                    <a:pt x="335280" y="4454652"/>
                  </a:lnTo>
                  <a:lnTo>
                    <a:pt x="341376" y="4459224"/>
                  </a:lnTo>
                  <a:lnTo>
                    <a:pt x="400812" y="4495800"/>
                  </a:lnTo>
                  <a:lnTo>
                    <a:pt x="414528" y="4474464"/>
                  </a:lnTo>
                  <a:close/>
                </a:path>
                <a:path w="4699000" h="4592320" extrusionOk="0">
                  <a:moveTo>
                    <a:pt x="483120" y="83832"/>
                  </a:moveTo>
                  <a:lnTo>
                    <a:pt x="473976" y="59448"/>
                  </a:lnTo>
                  <a:lnTo>
                    <a:pt x="472452" y="60972"/>
                  </a:lnTo>
                  <a:lnTo>
                    <a:pt x="437400" y="76200"/>
                  </a:lnTo>
                  <a:lnTo>
                    <a:pt x="405396" y="92976"/>
                  </a:lnTo>
                  <a:lnTo>
                    <a:pt x="403872" y="94488"/>
                  </a:lnTo>
                  <a:lnTo>
                    <a:pt x="416064" y="115836"/>
                  </a:lnTo>
                  <a:lnTo>
                    <a:pt x="417588" y="115836"/>
                  </a:lnTo>
                  <a:lnTo>
                    <a:pt x="449592" y="99072"/>
                  </a:lnTo>
                  <a:lnTo>
                    <a:pt x="483120" y="83832"/>
                  </a:lnTo>
                  <a:close/>
                </a:path>
                <a:path w="4699000" h="4592320" extrusionOk="0">
                  <a:moveTo>
                    <a:pt x="504444" y="4515612"/>
                  </a:moveTo>
                  <a:lnTo>
                    <a:pt x="481584" y="4507992"/>
                  </a:lnTo>
                  <a:lnTo>
                    <a:pt x="449580" y="4492752"/>
                  </a:lnTo>
                  <a:lnTo>
                    <a:pt x="435864" y="4485132"/>
                  </a:lnTo>
                  <a:lnTo>
                    <a:pt x="423672" y="4507992"/>
                  </a:lnTo>
                  <a:lnTo>
                    <a:pt x="438912" y="4515612"/>
                  </a:lnTo>
                  <a:lnTo>
                    <a:pt x="472440" y="4530852"/>
                  </a:lnTo>
                  <a:lnTo>
                    <a:pt x="495300" y="4539996"/>
                  </a:lnTo>
                  <a:lnTo>
                    <a:pt x="504444" y="4515612"/>
                  </a:lnTo>
                  <a:close/>
                </a:path>
                <a:path w="4699000" h="4592320" extrusionOk="0">
                  <a:moveTo>
                    <a:pt x="579132" y="51816"/>
                  </a:moveTo>
                  <a:lnTo>
                    <a:pt x="571512" y="27444"/>
                  </a:lnTo>
                  <a:lnTo>
                    <a:pt x="544080" y="35064"/>
                  </a:lnTo>
                  <a:lnTo>
                    <a:pt x="498360" y="50292"/>
                  </a:lnTo>
                  <a:lnTo>
                    <a:pt x="507504" y="74676"/>
                  </a:lnTo>
                  <a:lnTo>
                    <a:pt x="516648" y="70104"/>
                  </a:lnTo>
                  <a:lnTo>
                    <a:pt x="551700" y="59448"/>
                  </a:lnTo>
                  <a:lnTo>
                    <a:pt x="579132" y="51816"/>
                  </a:lnTo>
                  <a:close/>
                </a:path>
                <a:path w="4699000" h="4592320" extrusionOk="0">
                  <a:moveTo>
                    <a:pt x="598932" y="4546092"/>
                  </a:moveTo>
                  <a:lnTo>
                    <a:pt x="586740" y="4543044"/>
                  </a:lnTo>
                  <a:lnTo>
                    <a:pt x="550164" y="4532376"/>
                  </a:lnTo>
                  <a:lnTo>
                    <a:pt x="527304" y="4524756"/>
                  </a:lnTo>
                  <a:lnTo>
                    <a:pt x="519684" y="4549140"/>
                  </a:lnTo>
                  <a:lnTo>
                    <a:pt x="544068" y="4556760"/>
                  </a:lnTo>
                  <a:lnTo>
                    <a:pt x="580644" y="4567428"/>
                  </a:lnTo>
                  <a:lnTo>
                    <a:pt x="594360" y="4570476"/>
                  </a:lnTo>
                  <a:lnTo>
                    <a:pt x="598932" y="4546092"/>
                  </a:lnTo>
                  <a:close/>
                </a:path>
                <a:path w="4699000" h="4592320" extrusionOk="0">
                  <a:moveTo>
                    <a:pt x="676668" y="32004"/>
                  </a:moveTo>
                  <a:lnTo>
                    <a:pt x="673620" y="6096"/>
                  </a:lnTo>
                  <a:lnTo>
                    <a:pt x="617232" y="15252"/>
                  </a:lnTo>
                  <a:lnTo>
                    <a:pt x="597420" y="21348"/>
                  </a:lnTo>
                  <a:lnTo>
                    <a:pt x="601992" y="45732"/>
                  </a:lnTo>
                  <a:lnTo>
                    <a:pt x="659904" y="33540"/>
                  </a:lnTo>
                  <a:lnTo>
                    <a:pt x="676668" y="32004"/>
                  </a:lnTo>
                  <a:close/>
                </a:path>
                <a:path w="4699000" h="4592320" extrusionOk="0">
                  <a:moveTo>
                    <a:pt x="697992" y="4562856"/>
                  </a:moveTo>
                  <a:lnTo>
                    <a:pt x="696468" y="4562856"/>
                  </a:lnTo>
                  <a:lnTo>
                    <a:pt x="659892" y="4558284"/>
                  </a:lnTo>
                  <a:lnTo>
                    <a:pt x="623316" y="4550664"/>
                  </a:lnTo>
                  <a:lnTo>
                    <a:pt x="618744" y="4576572"/>
                  </a:lnTo>
                  <a:lnTo>
                    <a:pt x="656844" y="4582668"/>
                  </a:lnTo>
                  <a:lnTo>
                    <a:pt x="694944" y="4587240"/>
                  </a:lnTo>
                  <a:lnTo>
                    <a:pt x="697992" y="4562856"/>
                  </a:lnTo>
                  <a:close/>
                </a:path>
                <a:path w="4699000" h="4592320" extrusionOk="0">
                  <a:moveTo>
                    <a:pt x="775728" y="0"/>
                  </a:moveTo>
                  <a:lnTo>
                    <a:pt x="772680" y="0"/>
                  </a:lnTo>
                  <a:lnTo>
                    <a:pt x="699528" y="3060"/>
                  </a:lnTo>
                  <a:lnTo>
                    <a:pt x="701052" y="28968"/>
                  </a:lnTo>
                  <a:lnTo>
                    <a:pt x="736104" y="25908"/>
                  </a:lnTo>
                  <a:lnTo>
                    <a:pt x="775728" y="25908"/>
                  </a:lnTo>
                  <a:lnTo>
                    <a:pt x="775728" y="0"/>
                  </a:lnTo>
                  <a:close/>
                </a:path>
                <a:path w="4699000" h="4592320" extrusionOk="0">
                  <a:moveTo>
                    <a:pt x="798576" y="4565904"/>
                  </a:moveTo>
                  <a:lnTo>
                    <a:pt x="734568" y="4565904"/>
                  </a:lnTo>
                  <a:lnTo>
                    <a:pt x="722376" y="4564380"/>
                  </a:lnTo>
                  <a:lnTo>
                    <a:pt x="720852" y="4590288"/>
                  </a:lnTo>
                  <a:lnTo>
                    <a:pt x="734568" y="4590288"/>
                  </a:lnTo>
                  <a:lnTo>
                    <a:pt x="774192" y="4591812"/>
                  </a:lnTo>
                  <a:lnTo>
                    <a:pt x="798576" y="4591812"/>
                  </a:lnTo>
                  <a:lnTo>
                    <a:pt x="798576" y="4565904"/>
                  </a:lnTo>
                  <a:close/>
                </a:path>
                <a:path w="4699000" h="4592320" extrusionOk="0">
                  <a:moveTo>
                    <a:pt x="877824" y="0"/>
                  </a:moveTo>
                  <a:lnTo>
                    <a:pt x="801624" y="0"/>
                  </a:lnTo>
                  <a:lnTo>
                    <a:pt x="801624" y="25908"/>
                  </a:lnTo>
                  <a:lnTo>
                    <a:pt x="877824" y="25908"/>
                  </a:lnTo>
                  <a:lnTo>
                    <a:pt x="877824" y="0"/>
                  </a:lnTo>
                  <a:close/>
                </a:path>
                <a:path w="4699000" h="4592320" extrusionOk="0">
                  <a:moveTo>
                    <a:pt x="899160" y="4565904"/>
                  </a:moveTo>
                  <a:lnTo>
                    <a:pt x="822960" y="4565904"/>
                  </a:lnTo>
                  <a:lnTo>
                    <a:pt x="822960" y="4591812"/>
                  </a:lnTo>
                  <a:lnTo>
                    <a:pt x="899160" y="4591812"/>
                  </a:lnTo>
                  <a:lnTo>
                    <a:pt x="899160" y="4565904"/>
                  </a:lnTo>
                  <a:close/>
                </a:path>
                <a:path w="4699000" h="4592320" extrusionOk="0">
                  <a:moveTo>
                    <a:pt x="979932" y="0"/>
                  </a:moveTo>
                  <a:lnTo>
                    <a:pt x="903732" y="0"/>
                  </a:lnTo>
                  <a:lnTo>
                    <a:pt x="903732" y="25908"/>
                  </a:lnTo>
                  <a:lnTo>
                    <a:pt x="979932" y="25908"/>
                  </a:lnTo>
                  <a:lnTo>
                    <a:pt x="979932" y="0"/>
                  </a:lnTo>
                  <a:close/>
                </a:path>
                <a:path w="4699000" h="4592320" extrusionOk="0">
                  <a:moveTo>
                    <a:pt x="1001268" y="4565904"/>
                  </a:moveTo>
                  <a:lnTo>
                    <a:pt x="925068" y="4565904"/>
                  </a:lnTo>
                  <a:lnTo>
                    <a:pt x="925068" y="4591812"/>
                  </a:lnTo>
                  <a:lnTo>
                    <a:pt x="1001268" y="4591812"/>
                  </a:lnTo>
                  <a:lnTo>
                    <a:pt x="1001268" y="4565904"/>
                  </a:lnTo>
                  <a:close/>
                </a:path>
                <a:path w="4699000" h="4592320" extrusionOk="0">
                  <a:moveTo>
                    <a:pt x="1080516" y="0"/>
                  </a:moveTo>
                  <a:lnTo>
                    <a:pt x="1004316" y="0"/>
                  </a:lnTo>
                  <a:lnTo>
                    <a:pt x="1004316" y="25908"/>
                  </a:lnTo>
                  <a:lnTo>
                    <a:pt x="1080516" y="25908"/>
                  </a:lnTo>
                  <a:lnTo>
                    <a:pt x="1080516" y="0"/>
                  </a:lnTo>
                  <a:close/>
                </a:path>
                <a:path w="4699000" h="4592320" extrusionOk="0">
                  <a:moveTo>
                    <a:pt x="1103376" y="4565904"/>
                  </a:moveTo>
                  <a:lnTo>
                    <a:pt x="1027176" y="4565904"/>
                  </a:lnTo>
                  <a:lnTo>
                    <a:pt x="1027176" y="4591812"/>
                  </a:lnTo>
                  <a:lnTo>
                    <a:pt x="1103376" y="4591812"/>
                  </a:lnTo>
                  <a:lnTo>
                    <a:pt x="1103376" y="4565904"/>
                  </a:lnTo>
                  <a:close/>
                </a:path>
                <a:path w="4699000" h="4592320" extrusionOk="0">
                  <a:moveTo>
                    <a:pt x="1182624" y="0"/>
                  </a:moveTo>
                  <a:lnTo>
                    <a:pt x="1106424" y="0"/>
                  </a:lnTo>
                  <a:lnTo>
                    <a:pt x="1106424" y="25908"/>
                  </a:lnTo>
                  <a:lnTo>
                    <a:pt x="1182624" y="25908"/>
                  </a:lnTo>
                  <a:lnTo>
                    <a:pt x="1182624" y="0"/>
                  </a:lnTo>
                  <a:close/>
                </a:path>
                <a:path w="4699000" h="4592320" extrusionOk="0">
                  <a:moveTo>
                    <a:pt x="1203960" y="4565904"/>
                  </a:moveTo>
                  <a:lnTo>
                    <a:pt x="1127760" y="4565904"/>
                  </a:lnTo>
                  <a:lnTo>
                    <a:pt x="1127760" y="4591812"/>
                  </a:lnTo>
                  <a:lnTo>
                    <a:pt x="1203960" y="4591812"/>
                  </a:lnTo>
                  <a:lnTo>
                    <a:pt x="1203960" y="4565904"/>
                  </a:lnTo>
                  <a:close/>
                </a:path>
                <a:path w="4699000" h="4592320" extrusionOk="0">
                  <a:moveTo>
                    <a:pt x="1284732" y="0"/>
                  </a:moveTo>
                  <a:lnTo>
                    <a:pt x="1208532" y="0"/>
                  </a:lnTo>
                  <a:lnTo>
                    <a:pt x="1208532" y="25908"/>
                  </a:lnTo>
                  <a:lnTo>
                    <a:pt x="1284732" y="25908"/>
                  </a:lnTo>
                  <a:lnTo>
                    <a:pt x="1284732" y="0"/>
                  </a:lnTo>
                  <a:close/>
                </a:path>
                <a:path w="4699000" h="4592320" extrusionOk="0">
                  <a:moveTo>
                    <a:pt x="1306068" y="4565904"/>
                  </a:moveTo>
                  <a:lnTo>
                    <a:pt x="1229868" y="4565904"/>
                  </a:lnTo>
                  <a:lnTo>
                    <a:pt x="1229868" y="4591812"/>
                  </a:lnTo>
                  <a:lnTo>
                    <a:pt x="1306068" y="4591812"/>
                  </a:lnTo>
                  <a:lnTo>
                    <a:pt x="1306068" y="4565904"/>
                  </a:lnTo>
                  <a:close/>
                </a:path>
                <a:path w="4699000" h="4592320" extrusionOk="0">
                  <a:moveTo>
                    <a:pt x="1385316" y="0"/>
                  </a:moveTo>
                  <a:lnTo>
                    <a:pt x="1309116" y="0"/>
                  </a:lnTo>
                  <a:lnTo>
                    <a:pt x="1309116" y="25908"/>
                  </a:lnTo>
                  <a:lnTo>
                    <a:pt x="1385316" y="25908"/>
                  </a:lnTo>
                  <a:lnTo>
                    <a:pt x="1385316" y="0"/>
                  </a:lnTo>
                  <a:close/>
                </a:path>
                <a:path w="4699000" h="4592320" extrusionOk="0">
                  <a:moveTo>
                    <a:pt x="1408176" y="4565904"/>
                  </a:moveTo>
                  <a:lnTo>
                    <a:pt x="1331976" y="4565904"/>
                  </a:lnTo>
                  <a:lnTo>
                    <a:pt x="1331976" y="4591812"/>
                  </a:lnTo>
                  <a:lnTo>
                    <a:pt x="1408176" y="4591812"/>
                  </a:lnTo>
                  <a:lnTo>
                    <a:pt x="1408176" y="4565904"/>
                  </a:lnTo>
                  <a:close/>
                </a:path>
                <a:path w="4699000" h="4592320" extrusionOk="0">
                  <a:moveTo>
                    <a:pt x="1487424" y="0"/>
                  </a:moveTo>
                  <a:lnTo>
                    <a:pt x="1411224" y="0"/>
                  </a:lnTo>
                  <a:lnTo>
                    <a:pt x="1411224" y="25908"/>
                  </a:lnTo>
                  <a:lnTo>
                    <a:pt x="1487424" y="25908"/>
                  </a:lnTo>
                  <a:lnTo>
                    <a:pt x="1487424" y="0"/>
                  </a:lnTo>
                  <a:close/>
                </a:path>
                <a:path w="4699000" h="4592320" extrusionOk="0">
                  <a:moveTo>
                    <a:pt x="1508760" y="4565904"/>
                  </a:moveTo>
                  <a:lnTo>
                    <a:pt x="1432560" y="4565904"/>
                  </a:lnTo>
                  <a:lnTo>
                    <a:pt x="1432560" y="4591812"/>
                  </a:lnTo>
                  <a:lnTo>
                    <a:pt x="1508760" y="4591812"/>
                  </a:lnTo>
                  <a:lnTo>
                    <a:pt x="1508760" y="4565904"/>
                  </a:lnTo>
                  <a:close/>
                </a:path>
                <a:path w="4699000" h="4592320" extrusionOk="0">
                  <a:moveTo>
                    <a:pt x="1589532" y="0"/>
                  </a:moveTo>
                  <a:lnTo>
                    <a:pt x="1513332" y="0"/>
                  </a:lnTo>
                  <a:lnTo>
                    <a:pt x="1513332" y="25908"/>
                  </a:lnTo>
                  <a:lnTo>
                    <a:pt x="1589532" y="25908"/>
                  </a:lnTo>
                  <a:lnTo>
                    <a:pt x="1589532" y="0"/>
                  </a:lnTo>
                  <a:close/>
                </a:path>
                <a:path w="4699000" h="4592320" extrusionOk="0">
                  <a:moveTo>
                    <a:pt x="1610868" y="4565904"/>
                  </a:moveTo>
                  <a:lnTo>
                    <a:pt x="1534668" y="4565904"/>
                  </a:lnTo>
                  <a:lnTo>
                    <a:pt x="1534668" y="4591812"/>
                  </a:lnTo>
                  <a:lnTo>
                    <a:pt x="1610868" y="4591812"/>
                  </a:lnTo>
                  <a:lnTo>
                    <a:pt x="1610868" y="4565904"/>
                  </a:lnTo>
                  <a:close/>
                </a:path>
                <a:path w="4699000" h="4592320" extrusionOk="0">
                  <a:moveTo>
                    <a:pt x="1690116" y="0"/>
                  </a:moveTo>
                  <a:lnTo>
                    <a:pt x="1613916" y="0"/>
                  </a:lnTo>
                  <a:lnTo>
                    <a:pt x="1613916" y="25908"/>
                  </a:lnTo>
                  <a:lnTo>
                    <a:pt x="1690116" y="25908"/>
                  </a:lnTo>
                  <a:lnTo>
                    <a:pt x="1690116" y="0"/>
                  </a:lnTo>
                  <a:close/>
                </a:path>
                <a:path w="4699000" h="4592320" extrusionOk="0">
                  <a:moveTo>
                    <a:pt x="1712976" y="4565904"/>
                  </a:moveTo>
                  <a:lnTo>
                    <a:pt x="1636776" y="4565904"/>
                  </a:lnTo>
                  <a:lnTo>
                    <a:pt x="1636776" y="4591812"/>
                  </a:lnTo>
                  <a:lnTo>
                    <a:pt x="1712976" y="4591812"/>
                  </a:lnTo>
                  <a:lnTo>
                    <a:pt x="1712976" y="4565904"/>
                  </a:lnTo>
                  <a:close/>
                </a:path>
                <a:path w="4699000" h="4592320" extrusionOk="0">
                  <a:moveTo>
                    <a:pt x="1792224" y="0"/>
                  </a:moveTo>
                  <a:lnTo>
                    <a:pt x="1716024" y="0"/>
                  </a:lnTo>
                  <a:lnTo>
                    <a:pt x="1716024" y="25908"/>
                  </a:lnTo>
                  <a:lnTo>
                    <a:pt x="1792224" y="25908"/>
                  </a:lnTo>
                  <a:lnTo>
                    <a:pt x="1792224" y="0"/>
                  </a:lnTo>
                  <a:close/>
                </a:path>
                <a:path w="4699000" h="4592320" extrusionOk="0">
                  <a:moveTo>
                    <a:pt x="1813560" y="4565904"/>
                  </a:moveTo>
                  <a:lnTo>
                    <a:pt x="1737360" y="4565904"/>
                  </a:lnTo>
                  <a:lnTo>
                    <a:pt x="1737360" y="4591812"/>
                  </a:lnTo>
                  <a:lnTo>
                    <a:pt x="1813560" y="4591812"/>
                  </a:lnTo>
                  <a:lnTo>
                    <a:pt x="1813560" y="4565904"/>
                  </a:lnTo>
                  <a:close/>
                </a:path>
                <a:path w="4699000" h="4592320" extrusionOk="0">
                  <a:moveTo>
                    <a:pt x="1894332" y="0"/>
                  </a:moveTo>
                  <a:lnTo>
                    <a:pt x="1818132" y="0"/>
                  </a:lnTo>
                  <a:lnTo>
                    <a:pt x="1818132" y="25908"/>
                  </a:lnTo>
                  <a:lnTo>
                    <a:pt x="1894332" y="25908"/>
                  </a:lnTo>
                  <a:lnTo>
                    <a:pt x="1894332" y="0"/>
                  </a:lnTo>
                  <a:close/>
                </a:path>
                <a:path w="4699000" h="4592320" extrusionOk="0">
                  <a:moveTo>
                    <a:pt x="1915668" y="4565916"/>
                  </a:moveTo>
                  <a:lnTo>
                    <a:pt x="1839468" y="4565916"/>
                  </a:lnTo>
                  <a:lnTo>
                    <a:pt x="1839468" y="4591824"/>
                  </a:lnTo>
                  <a:lnTo>
                    <a:pt x="1915668" y="4591824"/>
                  </a:lnTo>
                  <a:lnTo>
                    <a:pt x="1915668" y="4565916"/>
                  </a:lnTo>
                  <a:close/>
                </a:path>
                <a:path w="4699000" h="4592320" extrusionOk="0">
                  <a:moveTo>
                    <a:pt x="1994916" y="0"/>
                  </a:moveTo>
                  <a:lnTo>
                    <a:pt x="1918716" y="0"/>
                  </a:lnTo>
                  <a:lnTo>
                    <a:pt x="1918716" y="25908"/>
                  </a:lnTo>
                  <a:lnTo>
                    <a:pt x="1994916" y="25908"/>
                  </a:lnTo>
                  <a:lnTo>
                    <a:pt x="1994916" y="0"/>
                  </a:lnTo>
                  <a:close/>
                </a:path>
                <a:path w="4699000" h="4592320" extrusionOk="0">
                  <a:moveTo>
                    <a:pt x="2017776" y="4565916"/>
                  </a:moveTo>
                  <a:lnTo>
                    <a:pt x="1941576" y="4565916"/>
                  </a:lnTo>
                  <a:lnTo>
                    <a:pt x="1941576" y="4591824"/>
                  </a:lnTo>
                  <a:lnTo>
                    <a:pt x="2017776" y="4591824"/>
                  </a:lnTo>
                  <a:lnTo>
                    <a:pt x="2017776" y="4565916"/>
                  </a:lnTo>
                  <a:close/>
                </a:path>
                <a:path w="4699000" h="4592320" extrusionOk="0">
                  <a:moveTo>
                    <a:pt x="2097024" y="0"/>
                  </a:moveTo>
                  <a:lnTo>
                    <a:pt x="2020824" y="0"/>
                  </a:lnTo>
                  <a:lnTo>
                    <a:pt x="2020824" y="25908"/>
                  </a:lnTo>
                  <a:lnTo>
                    <a:pt x="2097024" y="25908"/>
                  </a:lnTo>
                  <a:lnTo>
                    <a:pt x="2097024" y="0"/>
                  </a:lnTo>
                  <a:close/>
                </a:path>
                <a:path w="4699000" h="4592320" extrusionOk="0">
                  <a:moveTo>
                    <a:pt x="2118360" y="4565916"/>
                  </a:moveTo>
                  <a:lnTo>
                    <a:pt x="2042160" y="4565916"/>
                  </a:lnTo>
                  <a:lnTo>
                    <a:pt x="2042160" y="4591824"/>
                  </a:lnTo>
                  <a:lnTo>
                    <a:pt x="2118360" y="4591824"/>
                  </a:lnTo>
                  <a:lnTo>
                    <a:pt x="2118360" y="4565916"/>
                  </a:lnTo>
                  <a:close/>
                </a:path>
                <a:path w="4699000" h="4592320" extrusionOk="0">
                  <a:moveTo>
                    <a:pt x="2199132" y="0"/>
                  </a:moveTo>
                  <a:lnTo>
                    <a:pt x="2122932" y="0"/>
                  </a:lnTo>
                  <a:lnTo>
                    <a:pt x="2122932" y="25908"/>
                  </a:lnTo>
                  <a:lnTo>
                    <a:pt x="2199132" y="25908"/>
                  </a:lnTo>
                  <a:lnTo>
                    <a:pt x="2199132" y="0"/>
                  </a:lnTo>
                  <a:close/>
                </a:path>
                <a:path w="4699000" h="4592320" extrusionOk="0">
                  <a:moveTo>
                    <a:pt x="2220468" y="4565916"/>
                  </a:moveTo>
                  <a:lnTo>
                    <a:pt x="2144268" y="4565916"/>
                  </a:lnTo>
                  <a:lnTo>
                    <a:pt x="2144268" y="4591824"/>
                  </a:lnTo>
                  <a:lnTo>
                    <a:pt x="2220468" y="4591824"/>
                  </a:lnTo>
                  <a:lnTo>
                    <a:pt x="2220468" y="4565916"/>
                  </a:lnTo>
                  <a:close/>
                </a:path>
                <a:path w="4699000" h="4592320" extrusionOk="0">
                  <a:moveTo>
                    <a:pt x="2299716" y="0"/>
                  </a:moveTo>
                  <a:lnTo>
                    <a:pt x="2223516" y="0"/>
                  </a:lnTo>
                  <a:lnTo>
                    <a:pt x="2223516" y="25908"/>
                  </a:lnTo>
                  <a:lnTo>
                    <a:pt x="2299716" y="25908"/>
                  </a:lnTo>
                  <a:lnTo>
                    <a:pt x="2299716" y="0"/>
                  </a:lnTo>
                  <a:close/>
                </a:path>
                <a:path w="4699000" h="4592320" extrusionOk="0">
                  <a:moveTo>
                    <a:pt x="2322576" y="4565916"/>
                  </a:moveTo>
                  <a:lnTo>
                    <a:pt x="2246376" y="4565916"/>
                  </a:lnTo>
                  <a:lnTo>
                    <a:pt x="2246376" y="4591824"/>
                  </a:lnTo>
                  <a:lnTo>
                    <a:pt x="2322576" y="4591824"/>
                  </a:lnTo>
                  <a:lnTo>
                    <a:pt x="2322576" y="4565916"/>
                  </a:lnTo>
                  <a:close/>
                </a:path>
                <a:path w="4699000" h="4592320" extrusionOk="0">
                  <a:moveTo>
                    <a:pt x="2401824" y="0"/>
                  </a:moveTo>
                  <a:lnTo>
                    <a:pt x="2325624" y="0"/>
                  </a:lnTo>
                  <a:lnTo>
                    <a:pt x="2325624" y="25908"/>
                  </a:lnTo>
                  <a:lnTo>
                    <a:pt x="2401824" y="25908"/>
                  </a:lnTo>
                  <a:lnTo>
                    <a:pt x="2401824" y="0"/>
                  </a:lnTo>
                  <a:close/>
                </a:path>
                <a:path w="4699000" h="4592320" extrusionOk="0">
                  <a:moveTo>
                    <a:pt x="2423160" y="4565916"/>
                  </a:moveTo>
                  <a:lnTo>
                    <a:pt x="2346960" y="4565916"/>
                  </a:lnTo>
                  <a:lnTo>
                    <a:pt x="2346960" y="4591824"/>
                  </a:lnTo>
                  <a:lnTo>
                    <a:pt x="2423160" y="4591824"/>
                  </a:lnTo>
                  <a:lnTo>
                    <a:pt x="2423160" y="4565916"/>
                  </a:lnTo>
                  <a:close/>
                </a:path>
                <a:path w="4699000" h="4592320" extrusionOk="0">
                  <a:moveTo>
                    <a:pt x="2503932" y="0"/>
                  </a:moveTo>
                  <a:lnTo>
                    <a:pt x="2427732" y="0"/>
                  </a:lnTo>
                  <a:lnTo>
                    <a:pt x="2427732" y="25908"/>
                  </a:lnTo>
                  <a:lnTo>
                    <a:pt x="2503932" y="25908"/>
                  </a:lnTo>
                  <a:lnTo>
                    <a:pt x="2503932" y="0"/>
                  </a:lnTo>
                  <a:close/>
                </a:path>
                <a:path w="4699000" h="4592320" extrusionOk="0">
                  <a:moveTo>
                    <a:pt x="2525268" y="4565916"/>
                  </a:moveTo>
                  <a:lnTo>
                    <a:pt x="2449068" y="4565916"/>
                  </a:lnTo>
                  <a:lnTo>
                    <a:pt x="2449068" y="4591824"/>
                  </a:lnTo>
                  <a:lnTo>
                    <a:pt x="2525268" y="4591824"/>
                  </a:lnTo>
                  <a:lnTo>
                    <a:pt x="2525268" y="4565916"/>
                  </a:lnTo>
                  <a:close/>
                </a:path>
                <a:path w="4699000" h="4592320" extrusionOk="0">
                  <a:moveTo>
                    <a:pt x="2604516" y="0"/>
                  </a:moveTo>
                  <a:lnTo>
                    <a:pt x="2528316" y="0"/>
                  </a:lnTo>
                  <a:lnTo>
                    <a:pt x="2528316" y="25908"/>
                  </a:lnTo>
                  <a:lnTo>
                    <a:pt x="2604516" y="25908"/>
                  </a:lnTo>
                  <a:lnTo>
                    <a:pt x="2604516" y="0"/>
                  </a:lnTo>
                  <a:close/>
                </a:path>
                <a:path w="4699000" h="4592320" extrusionOk="0">
                  <a:moveTo>
                    <a:pt x="2627376" y="4565916"/>
                  </a:moveTo>
                  <a:lnTo>
                    <a:pt x="2551176" y="4565916"/>
                  </a:lnTo>
                  <a:lnTo>
                    <a:pt x="2551176" y="4591824"/>
                  </a:lnTo>
                  <a:lnTo>
                    <a:pt x="2627376" y="4591824"/>
                  </a:lnTo>
                  <a:lnTo>
                    <a:pt x="2627376" y="4565916"/>
                  </a:lnTo>
                  <a:close/>
                </a:path>
                <a:path w="4699000" h="4592320" extrusionOk="0">
                  <a:moveTo>
                    <a:pt x="2706624" y="0"/>
                  </a:moveTo>
                  <a:lnTo>
                    <a:pt x="2630424" y="0"/>
                  </a:lnTo>
                  <a:lnTo>
                    <a:pt x="2630424" y="25908"/>
                  </a:lnTo>
                  <a:lnTo>
                    <a:pt x="2706624" y="25908"/>
                  </a:lnTo>
                  <a:lnTo>
                    <a:pt x="2706624" y="0"/>
                  </a:lnTo>
                  <a:close/>
                </a:path>
                <a:path w="4699000" h="4592320" extrusionOk="0">
                  <a:moveTo>
                    <a:pt x="2727960" y="4565916"/>
                  </a:moveTo>
                  <a:lnTo>
                    <a:pt x="2651760" y="4565916"/>
                  </a:lnTo>
                  <a:lnTo>
                    <a:pt x="2651760" y="4591824"/>
                  </a:lnTo>
                  <a:lnTo>
                    <a:pt x="2727960" y="4591824"/>
                  </a:lnTo>
                  <a:lnTo>
                    <a:pt x="2727960" y="4565916"/>
                  </a:lnTo>
                  <a:close/>
                </a:path>
                <a:path w="4699000" h="4592320" extrusionOk="0">
                  <a:moveTo>
                    <a:pt x="2808732" y="0"/>
                  </a:moveTo>
                  <a:lnTo>
                    <a:pt x="2732532" y="0"/>
                  </a:lnTo>
                  <a:lnTo>
                    <a:pt x="2732532" y="25908"/>
                  </a:lnTo>
                  <a:lnTo>
                    <a:pt x="2808732" y="25908"/>
                  </a:lnTo>
                  <a:lnTo>
                    <a:pt x="2808732" y="0"/>
                  </a:lnTo>
                  <a:close/>
                </a:path>
                <a:path w="4699000" h="4592320" extrusionOk="0">
                  <a:moveTo>
                    <a:pt x="2830068" y="4565916"/>
                  </a:moveTo>
                  <a:lnTo>
                    <a:pt x="2753868" y="4565916"/>
                  </a:lnTo>
                  <a:lnTo>
                    <a:pt x="2753868" y="4591824"/>
                  </a:lnTo>
                  <a:lnTo>
                    <a:pt x="2830068" y="4591824"/>
                  </a:lnTo>
                  <a:lnTo>
                    <a:pt x="2830068" y="4565916"/>
                  </a:lnTo>
                  <a:close/>
                </a:path>
                <a:path w="4699000" h="4592320" extrusionOk="0">
                  <a:moveTo>
                    <a:pt x="2909316" y="0"/>
                  </a:moveTo>
                  <a:lnTo>
                    <a:pt x="2833116" y="0"/>
                  </a:lnTo>
                  <a:lnTo>
                    <a:pt x="2833116" y="25908"/>
                  </a:lnTo>
                  <a:lnTo>
                    <a:pt x="2909316" y="25908"/>
                  </a:lnTo>
                  <a:lnTo>
                    <a:pt x="2909316" y="0"/>
                  </a:lnTo>
                  <a:close/>
                </a:path>
                <a:path w="4699000" h="4592320" extrusionOk="0">
                  <a:moveTo>
                    <a:pt x="2932188" y="4565916"/>
                  </a:moveTo>
                  <a:lnTo>
                    <a:pt x="2855988" y="4565916"/>
                  </a:lnTo>
                  <a:lnTo>
                    <a:pt x="2855988" y="4591824"/>
                  </a:lnTo>
                  <a:lnTo>
                    <a:pt x="2932188" y="4591824"/>
                  </a:lnTo>
                  <a:lnTo>
                    <a:pt x="2932188" y="4565916"/>
                  </a:lnTo>
                  <a:close/>
                </a:path>
                <a:path w="4699000" h="4592320" extrusionOk="0">
                  <a:moveTo>
                    <a:pt x="3011424" y="0"/>
                  </a:moveTo>
                  <a:lnTo>
                    <a:pt x="2935224" y="0"/>
                  </a:lnTo>
                  <a:lnTo>
                    <a:pt x="2935224" y="25908"/>
                  </a:lnTo>
                  <a:lnTo>
                    <a:pt x="3011424" y="25908"/>
                  </a:lnTo>
                  <a:lnTo>
                    <a:pt x="3011424" y="0"/>
                  </a:lnTo>
                  <a:close/>
                </a:path>
                <a:path w="4699000" h="4592320" extrusionOk="0">
                  <a:moveTo>
                    <a:pt x="3032760" y="4565916"/>
                  </a:moveTo>
                  <a:lnTo>
                    <a:pt x="2956560" y="4565916"/>
                  </a:lnTo>
                  <a:lnTo>
                    <a:pt x="2956560" y="4591824"/>
                  </a:lnTo>
                  <a:lnTo>
                    <a:pt x="3032760" y="4591824"/>
                  </a:lnTo>
                  <a:lnTo>
                    <a:pt x="3032760" y="4565916"/>
                  </a:lnTo>
                  <a:close/>
                </a:path>
                <a:path w="4699000" h="4592320" extrusionOk="0">
                  <a:moveTo>
                    <a:pt x="3113532" y="0"/>
                  </a:moveTo>
                  <a:lnTo>
                    <a:pt x="3037332" y="0"/>
                  </a:lnTo>
                  <a:lnTo>
                    <a:pt x="3037332" y="25908"/>
                  </a:lnTo>
                  <a:lnTo>
                    <a:pt x="3113532" y="25908"/>
                  </a:lnTo>
                  <a:lnTo>
                    <a:pt x="3113532" y="0"/>
                  </a:lnTo>
                  <a:close/>
                </a:path>
                <a:path w="4699000" h="4592320" extrusionOk="0">
                  <a:moveTo>
                    <a:pt x="3134880" y="4565916"/>
                  </a:moveTo>
                  <a:lnTo>
                    <a:pt x="3058680" y="4565916"/>
                  </a:lnTo>
                  <a:lnTo>
                    <a:pt x="3058680" y="4591824"/>
                  </a:lnTo>
                  <a:lnTo>
                    <a:pt x="3134880" y="4591824"/>
                  </a:lnTo>
                  <a:lnTo>
                    <a:pt x="3134880" y="4565916"/>
                  </a:lnTo>
                  <a:close/>
                </a:path>
                <a:path w="4699000" h="4592320" extrusionOk="0">
                  <a:moveTo>
                    <a:pt x="3214116" y="0"/>
                  </a:moveTo>
                  <a:lnTo>
                    <a:pt x="3137916" y="0"/>
                  </a:lnTo>
                  <a:lnTo>
                    <a:pt x="3137916" y="25908"/>
                  </a:lnTo>
                  <a:lnTo>
                    <a:pt x="3214116" y="25908"/>
                  </a:lnTo>
                  <a:lnTo>
                    <a:pt x="3214116" y="0"/>
                  </a:lnTo>
                  <a:close/>
                </a:path>
                <a:path w="4699000" h="4592320" extrusionOk="0">
                  <a:moveTo>
                    <a:pt x="3236988" y="4565916"/>
                  </a:moveTo>
                  <a:lnTo>
                    <a:pt x="3160788" y="4565916"/>
                  </a:lnTo>
                  <a:lnTo>
                    <a:pt x="3160788" y="4591824"/>
                  </a:lnTo>
                  <a:lnTo>
                    <a:pt x="3236988" y="4591824"/>
                  </a:lnTo>
                  <a:lnTo>
                    <a:pt x="3236988" y="4565916"/>
                  </a:lnTo>
                  <a:close/>
                </a:path>
                <a:path w="4699000" h="4592320" extrusionOk="0">
                  <a:moveTo>
                    <a:pt x="3316224" y="0"/>
                  </a:moveTo>
                  <a:lnTo>
                    <a:pt x="3240024" y="0"/>
                  </a:lnTo>
                  <a:lnTo>
                    <a:pt x="3240024" y="25908"/>
                  </a:lnTo>
                  <a:lnTo>
                    <a:pt x="3316224" y="25908"/>
                  </a:lnTo>
                  <a:lnTo>
                    <a:pt x="3316224" y="0"/>
                  </a:lnTo>
                  <a:close/>
                </a:path>
                <a:path w="4699000" h="4592320" extrusionOk="0">
                  <a:moveTo>
                    <a:pt x="3337560" y="4565916"/>
                  </a:moveTo>
                  <a:lnTo>
                    <a:pt x="3261360" y="4565916"/>
                  </a:lnTo>
                  <a:lnTo>
                    <a:pt x="3261360" y="4591824"/>
                  </a:lnTo>
                  <a:lnTo>
                    <a:pt x="3337560" y="4591824"/>
                  </a:lnTo>
                  <a:lnTo>
                    <a:pt x="3337560" y="4565916"/>
                  </a:lnTo>
                  <a:close/>
                </a:path>
                <a:path w="4699000" h="4592320" extrusionOk="0">
                  <a:moveTo>
                    <a:pt x="3418332" y="0"/>
                  </a:moveTo>
                  <a:lnTo>
                    <a:pt x="3342132" y="0"/>
                  </a:lnTo>
                  <a:lnTo>
                    <a:pt x="3342132" y="25908"/>
                  </a:lnTo>
                  <a:lnTo>
                    <a:pt x="3418332" y="25908"/>
                  </a:lnTo>
                  <a:lnTo>
                    <a:pt x="3418332" y="0"/>
                  </a:lnTo>
                  <a:close/>
                </a:path>
                <a:path w="4699000" h="4592320" extrusionOk="0">
                  <a:moveTo>
                    <a:pt x="3439680" y="4565916"/>
                  </a:moveTo>
                  <a:lnTo>
                    <a:pt x="3363480" y="4565916"/>
                  </a:lnTo>
                  <a:lnTo>
                    <a:pt x="3363480" y="4591824"/>
                  </a:lnTo>
                  <a:lnTo>
                    <a:pt x="3439680" y="4591824"/>
                  </a:lnTo>
                  <a:lnTo>
                    <a:pt x="3439680" y="4565916"/>
                  </a:lnTo>
                  <a:close/>
                </a:path>
                <a:path w="4699000" h="4592320" extrusionOk="0">
                  <a:moveTo>
                    <a:pt x="3518916" y="0"/>
                  </a:moveTo>
                  <a:lnTo>
                    <a:pt x="3442716" y="0"/>
                  </a:lnTo>
                  <a:lnTo>
                    <a:pt x="3442716" y="25908"/>
                  </a:lnTo>
                  <a:lnTo>
                    <a:pt x="3518916" y="25908"/>
                  </a:lnTo>
                  <a:lnTo>
                    <a:pt x="3518916" y="0"/>
                  </a:lnTo>
                  <a:close/>
                </a:path>
                <a:path w="4699000" h="4592320" extrusionOk="0">
                  <a:moveTo>
                    <a:pt x="3541788" y="4565916"/>
                  </a:moveTo>
                  <a:lnTo>
                    <a:pt x="3465588" y="4565916"/>
                  </a:lnTo>
                  <a:lnTo>
                    <a:pt x="3465588" y="4591824"/>
                  </a:lnTo>
                  <a:lnTo>
                    <a:pt x="3541788" y="4591824"/>
                  </a:lnTo>
                  <a:lnTo>
                    <a:pt x="3541788" y="4565916"/>
                  </a:lnTo>
                  <a:close/>
                </a:path>
                <a:path w="4699000" h="4592320" extrusionOk="0">
                  <a:moveTo>
                    <a:pt x="3621024" y="0"/>
                  </a:moveTo>
                  <a:lnTo>
                    <a:pt x="3544824" y="0"/>
                  </a:lnTo>
                  <a:lnTo>
                    <a:pt x="3544824" y="25908"/>
                  </a:lnTo>
                  <a:lnTo>
                    <a:pt x="3621024" y="25908"/>
                  </a:lnTo>
                  <a:lnTo>
                    <a:pt x="3621024" y="0"/>
                  </a:lnTo>
                  <a:close/>
                </a:path>
                <a:path w="4699000" h="4592320" extrusionOk="0">
                  <a:moveTo>
                    <a:pt x="3642372" y="4565916"/>
                  </a:moveTo>
                  <a:lnTo>
                    <a:pt x="3566172" y="4565916"/>
                  </a:lnTo>
                  <a:lnTo>
                    <a:pt x="3566172" y="4591824"/>
                  </a:lnTo>
                  <a:lnTo>
                    <a:pt x="3642372" y="4591824"/>
                  </a:lnTo>
                  <a:lnTo>
                    <a:pt x="3642372" y="4565916"/>
                  </a:lnTo>
                  <a:close/>
                </a:path>
                <a:path w="4699000" h="4592320" extrusionOk="0">
                  <a:moveTo>
                    <a:pt x="3723132" y="0"/>
                  </a:moveTo>
                  <a:lnTo>
                    <a:pt x="3646932" y="0"/>
                  </a:lnTo>
                  <a:lnTo>
                    <a:pt x="3646932" y="25908"/>
                  </a:lnTo>
                  <a:lnTo>
                    <a:pt x="3723132" y="25908"/>
                  </a:lnTo>
                  <a:lnTo>
                    <a:pt x="3723132" y="0"/>
                  </a:lnTo>
                  <a:close/>
                </a:path>
                <a:path w="4699000" h="4592320" extrusionOk="0">
                  <a:moveTo>
                    <a:pt x="3744480" y="4565916"/>
                  </a:moveTo>
                  <a:lnTo>
                    <a:pt x="3668280" y="4565916"/>
                  </a:lnTo>
                  <a:lnTo>
                    <a:pt x="3668280" y="4591824"/>
                  </a:lnTo>
                  <a:lnTo>
                    <a:pt x="3744480" y="4591824"/>
                  </a:lnTo>
                  <a:lnTo>
                    <a:pt x="3744480" y="4565916"/>
                  </a:lnTo>
                  <a:close/>
                </a:path>
                <a:path w="4699000" h="4592320" extrusionOk="0">
                  <a:moveTo>
                    <a:pt x="3823716" y="0"/>
                  </a:moveTo>
                  <a:lnTo>
                    <a:pt x="3747516" y="0"/>
                  </a:lnTo>
                  <a:lnTo>
                    <a:pt x="3747516" y="25908"/>
                  </a:lnTo>
                  <a:lnTo>
                    <a:pt x="3823716" y="25908"/>
                  </a:lnTo>
                  <a:lnTo>
                    <a:pt x="3823716" y="0"/>
                  </a:lnTo>
                  <a:close/>
                </a:path>
                <a:path w="4699000" h="4592320" extrusionOk="0">
                  <a:moveTo>
                    <a:pt x="3846588" y="4565916"/>
                  </a:moveTo>
                  <a:lnTo>
                    <a:pt x="3770388" y="4565916"/>
                  </a:lnTo>
                  <a:lnTo>
                    <a:pt x="3770388" y="4591824"/>
                  </a:lnTo>
                  <a:lnTo>
                    <a:pt x="3846588" y="4591824"/>
                  </a:lnTo>
                  <a:lnTo>
                    <a:pt x="3846588" y="4565916"/>
                  </a:lnTo>
                  <a:close/>
                </a:path>
                <a:path w="4699000" h="4592320" extrusionOk="0">
                  <a:moveTo>
                    <a:pt x="3925824" y="0"/>
                  </a:moveTo>
                  <a:lnTo>
                    <a:pt x="3849624" y="0"/>
                  </a:lnTo>
                  <a:lnTo>
                    <a:pt x="3849624" y="25908"/>
                  </a:lnTo>
                  <a:lnTo>
                    <a:pt x="3925824" y="25908"/>
                  </a:lnTo>
                  <a:lnTo>
                    <a:pt x="3925824" y="0"/>
                  </a:lnTo>
                  <a:close/>
                </a:path>
                <a:path w="4699000" h="4592320" extrusionOk="0">
                  <a:moveTo>
                    <a:pt x="3948696" y="4590300"/>
                  </a:moveTo>
                  <a:lnTo>
                    <a:pt x="3947172" y="4565916"/>
                  </a:lnTo>
                  <a:lnTo>
                    <a:pt x="3870972" y="4565916"/>
                  </a:lnTo>
                  <a:lnTo>
                    <a:pt x="3870972" y="4591824"/>
                  </a:lnTo>
                  <a:lnTo>
                    <a:pt x="3924312" y="4591824"/>
                  </a:lnTo>
                  <a:lnTo>
                    <a:pt x="3948696" y="4590300"/>
                  </a:lnTo>
                  <a:close/>
                </a:path>
                <a:path w="4699000" h="4592320" extrusionOk="0">
                  <a:moveTo>
                    <a:pt x="4027932" y="7620"/>
                  </a:moveTo>
                  <a:lnTo>
                    <a:pt x="4003548" y="4572"/>
                  </a:lnTo>
                  <a:lnTo>
                    <a:pt x="3963924" y="1524"/>
                  </a:lnTo>
                  <a:lnTo>
                    <a:pt x="3951732" y="1524"/>
                  </a:lnTo>
                  <a:lnTo>
                    <a:pt x="3950208" y="25908"/>
                  </a:lnTo>
                  <a:lnTo>
                    <a:pt x="3962400" y="25908"/>
                  </a:lnTo>
                  <a:lnTo>
                    <a:pt x="4000500" y="28956"/>
                  </a:lnTo>
                  <a:lnTo>
                    <a:pt x="4024884" y="32004"/>
                  </a:lnTo>
                  <a:lnTo>
                    <a:pt x="4027932" y="7620"/>
                  </a:lnTo>
                  <a:close/>
                </a:path>
                <a:path w="4699000" h="4592320" extrusionOk="0">
                  <a:moveTo>
                    <a:pt x="4050792" y="4581144"/>
                  </a:moveTo>
                  <a:lnTo>
                    <a:pt x="4046220" y="4556760"/>
                  </a:lnTo>
                  <a:lnTo>
                    <a:pt x="4038600" y="4558284"/>
                  </a:lnTo>
                  <a:lnTo>
                    <a:pt x="4000500" y="4562856"/>
                  </a:lnTo>
                  <a:lnTo>
                    <a:pt x="3971544" y="4564380"/>
                  </a:lnTo>
                  <a:lnTo>
                    <a:pt x="3974592" y="4590288"/>
                  </a:lnTo>
                  <a:lnTo>
                    <a:pt x="4003548" y="4587240"/>
                  </a:lnTo>
                  <a:lnTo>
                    <a:pt x="4043172" y="4582668"/>
                  </a:lnTo>
                  <a:lnTo>
                    <a:pt x="4050792" y="4581144"/>
                  </a:lnTo>
                  <a:close/>
                </a:path>
                <a:path w="4699000" h="4592320" extrusionOk="0">
                  <a:moveTo>
                    <a:pt x="4130040" y="27432"/>
                  </a:moveTo>
                  <a:lnTo>
                    <a:pt x="4117848" y="24384"/>
                  </a:lnTo>
                  <a:lnTo>
                    <a:pt x="4079748" y="15240"/>
                  </a:lnTo>
                  <a:lnTo>
                    <a:pt x="4053840" y="10668"/>
                  </a:lnTo>
                  <a:lnTo>
                    <a:pt x="4049268" y="36576"/>
                  </a:lnTo>
                  <a:lnTo>
                    <a:pt x="4075176" y="41148"/>
                  </a:lnTo>
                  <a:lnTo>
                    <a:pt x="4111752" y="48768"/>
                  </a:lnTo>
                  <a:lnTo>
                    <a:pt x="4122420" y="51816"/>
                  </a:lnTo>
                  <a:lnTo>
                    <a:pt x="4130040" y="27432"/>
                  </a:lnTo>
                  <a:close/>
                </a:path>
                <a:path w="4699000" h="4592320" extrusionOk="0">
                  <a:moveTo>
                    <a:pt x="4151376" y="4558284"/>
                  </a:moveTo>
                  <a:lnTo>
                    <a:pt x="4143756" y="4533900"/>
                  </a:lnTo>
                  <a:lnTo>
                    <a:pt x="4111752" y="4543044"/>
                  </a:lnTo>
                  <a:lnTo>
                    <a:pt x="4075176" y="4550664"/>
                  </a:lnTo>
                  <a:lnTo>
                    <a:pt x="4072128" y="4552188"/>
                  </a:lnTo>
                  <a:lnTo>
                    <a:pt x="4076700" y="4576572"/>
                  </a:lnTo>
                  <a:lnTo>
                    <a:pt x="4081272" y="4575048"/>
                  </a:lnTo>
                  <a:lnTo>
                    <a:pt x="4117848" y="4567428"/>
                  </a:lnTo>
                  <a:lnTo>
                    <a:pt x="4151376" y="4558284"/>
                  </a:lnTo>
                  <a:close/>
                </a:path>
                <a:path w="4699000" h="4592320" extrusionOk="0">
                  <a:moveTo>
                    <a:pt x="4227576" y="62484"/>
                  </a:moveTo>
                  <a:lnTo>
                    <a:pt x="4224528" y="60960"/>
                  </a:lnTo>
                  <a:lnTo>
                    <a:pt x="4189476" y="47244"/>
                  </a:lnTo>
                  <a:lnTo>
                    <a:pt x="4154424" y="35052"/>
                  </a:lnTo>
                  <a:lnTo>
                    <a:pt x="4146804" y="59436"/>
                  </a:lnTo>
                  <a:lnTo>
                    <a:pt x="4181856" y="71628"/>
                  </a:lnTo>
                  <a:lnTo>
                    <a:pt x="4215384" y="83820"/>
                  </a:lnTo>
                  <a:lnTo>
                    <a:pt x="4216908" y="85344"/>
                  </a:lnTo>
                  <a:lnTo>
                    <a:pt x="4227576" y="62484"/>
                  </a:lnTo>
                  <a:close/>
                </a:path>
                <a:path w="4699000" h="4592320" extrusionOk="0">
                  <a:moveTo>
                    <a:pt x="4247388" y="4520184"/>
                  </a:moveTo>
                  <a:lnTo>
                    <a:pt x="4236720" y="4497324"/>
                  </a:lnTo>
                  <a:lnTo>
                    <a:pt x="4215384" y="4507992"/>
                  </a:lnTo>
                  <a:lnTo>
                    <a:pt x="4181856" y="4520184"/>
                  </a:lnTo>
                  <a:lnTo>
                    <a:pt x="4168140" y="4526280"/>
                  </a:lnTo>
                  <a:lnTo>
                    <a:pt x="4175760" y="4549140"/>
                  </a:lnTo>
                  <a:lnTo>
                    <a:pt x="4191000" y="4544568"/>
                  </a:lnTo>
                  <a:lnTo>
                    <a:pt x="4226052" y="4530852"/>
                  </a:lnTo>
                  <a:lnTo>
                    <a:pt x="4247388" y="4520184"/>
                  </a:lnTo>
                  <a:close/>
                </a:path>
                <a:path w="4699000" h="4592320" extrusionOk="0">
                  <a:moveTo>
                    <a:pt x="4319016" y="108204"/>
                  </a:moveTo>
                  <a:lnTo>
                    <a:pt x="4293108" y="92964"/>
                  </a:lnTo>
                  <a:lnTo>
                    <a:pt x="4250436" y="71628"/>
                  </a:lnTo>
                  <a:lnTo>
                    <a:pt x="4239768" y="96012"/>
                  </a:lnTo>
                  <a:lnTo>
                    <a:pt x="4248912" y="99060"/>
                  </a:lnTo>
                  <a:lnTo>
                    <a:pt x="4280916" y="115824"/>
                  </a:lnTo>
                  <a:lnTo>
                    <a:pt x="4306824" y="131064"/>
                  </a:lnTo>
                  <a:lnTo>
                    <a:pt x="4319016" y="108204"/>
                  </a:lnTo>
                  <a:close/>
                </a:path>
                <a:path w="4699000" h="4592320" extrusionOk="0">
                  <a:moveTo>
                    <a:pt x="4338828" y="4471416"/>
                  </a:moveTo>
                  <a:lnTo>
                    <a:pt x="4325112" y="4450080"/>
                  </a:lnTo>
                  <a:lnTo>
                    <a:pt x="4311396" y="4457700"/>
                  </a:lnTo>
                  <a:lnTo>
                    <a:pt x="4280916" y="4475988"/>
                  </a:lnTo>
                  <a:lnTo>
                    <a:pt x="4259580" y="4486656"/>
                  </a:lnTo>
                  <a:lnTo>
                    <a:pt x="4271772" y="4509516"/>
                  </a:lnTo>
                  <a:lnTo>
                    <a:pt x="4293108" y="4498848"/>
                  </a:lnTo>
                  <a:lnTo>
                    <a:pt x="4325112" y="4479036"/>
                  </a:lnTo>
                  <a:lnTo>
                    <a:pt x="4338828" y="4471416"/>
                  </a:lnTo>
                  <a:close/>
                </a:path>
                <a:path w="4699000" h="4592320" extrusionOk="0">
                  <a:moveTo>
                    <a:pt x="4404360" y="167640"/>
                  </a:moveTo>
                  <a:lnTo>
                    <a:pt x="4387596" y="153924"/>
                  </a:lnTo>
                  <a:lnTo>
                    <a:pt x="4341876" y="121920"/>
                  </a:lnTo>
                  <a:lnTo>
                    <a:pt x="4328160" y="143256"/>
                  </a:lnTo>
                  <a:lnTo>
                    <a:pt x="4343400" y="153924"/>
                  </a:lnTo>
                  <a:lnTo>
                    <a:pt x="4372356" y="173736"/>
                  </a:lnTo>
                  <a:lnTo>
                    <a:pt x="4389120" y="187452"/>
                  </a:lnTo>
                  <a:lnTo>
                    <a:pt x="4404360" y="167640"/>
                  </a:lnTo>
                  <a:close/>
                </a:path>
                <a:path w="4699000" h="4592320" extrusionOk="0">
                  <a:moveTo>
                    <a:pt x="4421124" y="4410456"/>
                  </a:moveTo>
                  <a:lnTo>
                    <a:pt x="4405884" y="4390644"/>
                  </a:lnTo>
                  <a:lnTo>
                    <a:pt x="4399788" y="4395216"/>
                  </a:lnTo>
                  <a:lnTo>
                    <a:pt x="4372356" y="4418076"/>
                  </a:lnTo>
                  <a:lnTo>
                    <a:pt x="4344924" y="4436364"/>
                  </a:lnTo>
                  <a:lnTo>
                    <a:pt x="4360164" y="4457700"/>
                  </a:lnTo>
                  <a:lnTo>
                    <a:pt x="4387596" y="4437888"/>
                  </a:lnTo>
                  <a:lnTo>
                    <a:pt x="4416552" y="4415028"/>
                  </a:lnTo>
                  <a:lnTo>
                    <a:pt x="4421124" y="4410456"/>
                  </a:lnTo>
                  <a:close/>
                </a:path>
                <a:path w="4699000" h="4592320" extrusionOk="0">
                  <a:moveTo>
                    <a:pt x="4480560" y="236220"/>
                  </a:moveTo>
                  <a:lnTo>
                    <a:pt x="4471416" y="227076"/>
                  </a:lnTo>
                  <a:lnTo>
                    <a:pt x="4443984" y="201168"/>
                  </a:lnTo>
                  <a:lnTo>
                    <a:pt x="4424172" y="182880"/>
                  </a:lnTo>
                  <a:lnTo>
                    <a:pt x="4407408" y="202692"/>
                  </a:lnTo>
                  <a:lnTo>
                    <a:pt x="4427220" y="219456"/>
                  </a:lnTo>
                  <a:lnTo>
                    <a:pt x="4462272" y="254508"/>
                  </a:lnTo>
                  <a:lnTo>
                    <a:pt x="4480560" y="236220"/>
                  </a:lnTo>
                  <a:close/>
                </a:path>
                <a:path w="4699000" h="4592320" extrusionOk="0">
                  <a:moveTo>
                    <a:pt x="4495800" y="4338828"/>
                  </a:moveTo>
                  <a:lnTo>
                    <a:pt x="4477512" y="4322064"/>
                  </a:lnTo>
                  <a:lnTo>
                    <a:pt x="4453128" y="4347972"/>
                  </a:lnTo>
                  <a:lnTo>
                    <a:pt x="4427220" y="4372356"/>
                  </a:lnTo>
                  <a:lnTo>
                    <a:pt x="4424172" y="4373880"/>
                  </a:lnTo>
                  <a:lnTo>
                    <a:pt x="4440936" y="4393692"/>
                  </a:lnTo>
                  <a:lnTo>
                    <a:pt x="4443984" y="4390644"/>
                  </a:lnTo>
                  <a:lnTo>
                    <a:pt x="4471416" y="4364736"/>
                  </a:lnTo>
                  <a:lnTo>
                    <a:pt x="4495800" y="4338828"/>
                  </a:lnTo>
                  <a:close/>
                </a:path>
                <a:path w="4699000" h="4592320" extrusionOk="0">
                  <a:moveTo>
                    <a:pt x="4547616" y="315468"/>
                  </a:moveTo>
                  <a:lnTo>
                    <a:pt x="4544568" y="310896"/>
                  </a:lnTo>
                  <a:lnTo>
                    <a:pt x="4521708" y="281940"/>
                  </a:lnTo>
                  <a:lnTo>
                    <a:pt x="4498848" y="256032"/>
                  </a:lnTo>
                  <a:lnTo>
                    <a:pt x="4479036" y="272796"/>
                  </a:lnTo>
                  <a:lnTo>
                    <a:pt x="4501896" y="298704"/>
                  </a:lnTo>
                  <a:lnTo>
                    <a:pt x="4524756" y="326136"/>
                  </a:lnTo>
                  <a:lnTo>
                    <a:pt x="4526280" y="330708"/>
                  </a:lnTo>
                  <a:lnTo>
                    <a:pt x="4547616" y="315468"/>
                  </a:lnTo>
                  <a:close/>
                </a:path>
                <a:path w="4699000" h="4592320" extrusionOk="0">
                  <a:moveTo>
                    <a:pt x="4559808" y="4258056"/>
                  </a:moveTo>
                  <a:lnTo>
                    <a:pt x="4539996" y="4244340"/>
                  </a:lnTo>
                  <a:lnTo>
                    <a:pt x="4523232" y="4265676"/>
                  </a:lnTo>
                  <a:lnTo>
                    <a:pt x="4501896" y="4294632"/>
                  </a:lnTo>
                  <a:lnTo>
                    <a:pt x="4494276" y="4302252"/>
                  </a:lnTo>
                  <a:lnTo>
                    <a:pt x="4512564" y="4319016"/>
                  </a:lnTo>
                  <a:lnTo>
                    <a:pt x="4521708" y="4309872"/>
                  </a:lnTo>
                  <a:lnTo>
                    <a:pt x="4544568" y="4280916"/>
                  </a:lnTo>
                  <a:lnTo>
                    <a:pt x="4559808" y="4258056"/>
                  </a:lnTo>
                  <a:close/>
                </a:path>
                <a:path w="4699000" h="4592320" extrusionOk="0">
                  <a:moveTo>
                    <a:pt x="4602480" y="402336"/>
                  </a:moveTo>
                  <a:lnTo>
                    <a:pt x="4585716" y="371856"/>
                  </a:lnTo>
                  <a:lnTo>
                    <a:pt x="4565904" y="341376"/>
                  </a:lnTo>
                  <a:lnTo>
                    <a:pt x="4562856" y="336804"/>
                  </a:lnTo>
                  <a:lnTo>
                    <a:pt x="4541520" y="350520"/>
                  </a:lnTo>
                  <a:lnTo>
                    <a:pt x="4544568" y="355092"/>
                  </a:lnTo>
                  <a:lnTo>
                    <a:pt x="4564380" y="385572"/>
                  </a:lnTo>
                  <a:lnTo>
                    <a:pt x="4581144" y="414528"/>
                  </a:lnTo>
                  <a:lnTo>
                    <a:pt x="4602480" y="402336"/>
                  </a:lnTo>
                  <a:close/>
                </a:path>
                <a:path w="4699000" h="4592320" extrusionOk="0">
                  <a:moveTo>
                    <a:pt x="4613148" y="4169664"/>
                  </a:moveTo>
                  <a:lnTo>
                    <a:pt x="4590288" y="4157472"/>
                  </a:lnTo>
                  <a:lnTo>
                    <a:pt x="4582668" y="4174236"/>
                  </a:lnTo>
                  <a:lnTo>
                    <a:pt x="4564380" y="4206240"/>
                  </a:lnTo>
                  <a:lnTo>
                    <a:pt x="4553712" y="4223004"/>
                  </a:lnTo>
                  <a:lnTo>
                    <a:pt x="4575048" y="4236720"/>
                  </a:lnTo>
                  <a:lnTo>
                    <a:pt x="4585716" y="4218432"/>
                  </a:lnTo>
                  <a:lnTo>
                    <a:pt x="4605528" y="4186428"/>
                  </a:lnTo>
                  <a:lnTo>
                    <a:pt x="4613148" y="4169664"/>
                  </a:lnTo>
                  <a:close/>
                </a:path>
                <a:path w="4699000" h="4592320" extrusionOk="0">
                  <a:moveTo>
                    <a:pt x="4646676" y="495300"/>
                  </a:moveTo>
                  <a:lnTo>
                    <a:pt x="4637532" y="472440"/>
                  </a:lnTo>
                  <a:lnTo>
                    <a:pt x="4622292" y="437388"/>
                  </a:lnTo>
                  <a:lnTo>
                    <a:pt x="4614672" y="425196"/>
                  </a:lnTo>
                  <a:lnTo>
                    <a:pt x="4591812" y="437388"/>
                  </a:lnTo>
                  <a:lnTo>
                    <a:pt x="4599432" y="449580"/>
                  </a:lnTo>
                  <a:lnTo>
                    <a:pt x="4614672" y="483108"/>
                  </a:lnTo>
                  <a:lnTo>
                    <a:pt x="4622292" y="504444"/>
                  </a:lnTo>
                  <a:lnTo>
                    <a:pt x="4646676" y="495300"/>
                  </a:lnTo>
                  <a:close/>
                </a:path>
                <a:path w="4699000" h="4592320" extrusionOk="0">
                  <a:moveTo>
                    <a:pt x="4654296" y="4075176"/>
                  </a:moveTo>
                  <a:lnTo>
                    <a:pt x="4629912" y="4066032"/>
                  </a:lnTo>
                  <a:lnTo>
                    <a:pt x="4626864" y="4075176"/>
                  </a:lnTo>
                  <a:lnTo>
                    <a:pt x="4613148" y="4108704"/>
                  </a:lnTo>
                  <a:lnTo>
                    <a:pt x="4602480" y="4136136"/>
                  </a:lnTo>
                  <a:lnTo>
                    <a:pt x="4625340" y="4146804"/>
                  </a:lnTo>
                  <a:lnTo>
                    <a:pt x="4637532" y="4119372"/>
                  </a:lnTo>
                  <a:lnTo>
                    <a:pt x="4651248" y="4084320"/>
                  </a:lnTo>
                  <a:lnTo>
                    <a:pt x="4654296" y="4075176"/>
                  </a:lnTo>
                  <a:close/>
                </a:path>
                <a:path w="4699000" h="4592320" extrusionOk="0">
                  <a:moveTo>
                    <a:pt x="4677156" y="594360"/>
                  </a:moveTo>
                  <a:lnTo>
                    <a:pt x="4674108" y="580644"/>
                  </a:lnTo>
                  <a:lnTo>
                    <a:pt x="4663440" y="544068"/>
                  </a:lnTo>
                  <a:lnTo>
                    <a:pt x="4655820" y="519684"/>
                  </a:lnTo>
                  <a:lnTo>
                    <a:pt x="4631436" y="528828"/>
                  </a:lnTo>
                  <a:lnTo>
                    <a:pt x="4639056" y="551688"/>
                  </a:lnTo>
                  <a:lnTo>
                    <a:pt x="4649724" y="586740"/>
                  </a:lnTo>
                  <a:lnTo>
                    <a:pt x="4652772" y="600456"/>
                  </a:lnTo>
                  <a:lnTo>
                    <a:pt x="4677156" y="594360"/>
                  </a:lnTo>
                  <a:close/>
                </a:path>
                <a:path w="4699000" h="4592320" extrusionOk="0">
                  <a:moveTo>
                    <a:pt x="4681728" y="3976116"/>
                  </a:moveTo>
                  <a:lnTo>
                    <a:pt x="4657344" y="3970020"/>
                  </a:lnTo>
                  <a:lnTo>
                    <a:pt x="4649724" y="4005072"/>
                  </a:lnTo>
                  <a:lnTo>
                    <a:pt x="4639056" y="4040124"/>
                  </a:lnTo>
                  <a:lnTo>
                    <a:pt x="4639056" y="4043172"/>
                  </a:lnTo>
                  <a:lnTo>
                    <a:pt x="4661916" y="4050792"/>
                  </a:lnTo>
                  <a:lnTo>
                    <a:pt x="4663440" y="4047744"/>
                  </a:lnTo>
                  <a:lnTo>
                    <a:pt x="4674108" y="4011168"/>
                  </a:lnTo>
                  <a:lnTo>
                    <a:pt x="4681728" y="3976116"/>
                  </a:lnTo>
                  <a:close/>
                </a:path>
                <a:path w="4699000" h="4592320" extrusionOk="0">
                  <a:moveTo>
                    <a:pt x="4693920" y="694944"/>
                  </a:moveTo>
                  <a:lnTo>
                    <a:pt x="4689348" y="655320"/>
                  </a:lnTo>
                  <a:lnTo>
                    <a:pt x="4683252" y="620268"/>
                  </a:lnTo>
                  <a:lnTo>
                    <a:pt x="4657344" y="624840"/>
                  </a:lnTo>
                  <a:lnTo>
                    <a:pt x="4663440" y="659892"/>
                  </a:lnTo>
                  <a:lnTo>
                    <a:pt x="4669536" y="697992"/>
                  </a:lnTo>
                  <a:lnTo>
                    <a:pt x="4693920" y="696468"/>
                  </a:lnTo>
                  <a:lnTo>
                    <a:pt x="4693920" y="694944"/>
                  </a:lnTo>
                  <a:close/>
                </a:path>
                <a:path w="4699000" h="4592320" extrusionOk="0">
                  <a:moveTo>
                    <a:pt x="4695444" y="3874008"/>
                  </a:moveTo>
                  <a:lnTo>
                    <a:pt x="4671060" y="3870960"/>
                  </a:lnTo>
                  <a:lnTo>
                    <a:pt x="4669536" y="3895344"/>
                  </a:lnTo>
                  <a:lnTo>
                    <a:pt x="4663440" y="3931920"/>
                  </a:lnTo>
                  <a:lnTo>
                    <a:pt x="4661916" y="3945636"/>
                  </a:lnTo>
                  <a:lnTo>
                    <a:pt x="4686300" y="3950208"/>
                  </a:lnTo>
                  <a:lnTo>
                    <a:pt x="4689348" y="3934968"/>
                  </a:lnTo>
                  <a:lnTo>
                    <a:pt x="4693920" y="3896868"/>
                  </a:lnTo>
                  <a:lnTo>
                    <a:pt x="4695444" y="3874008"/>
                  </a:lnTo>
                  <a:close/>
                </a:path>
                <a:path w="4699000" h="4592320" extrusionOk="0">
                  <a:moveTo>
                    <a:pt x="4698492" y="3770376"/>
                  </a:moveTo>
                  <a:lnTo>
                    <a:pt x="4672584" y="3770376"/>
                  </a:lnTo>
                  <a:lnTo>
                    <a:pt x="4672584" y="3846576"/>
                  </a:lnTo>
                  <a:lnTo>
                    <a:pt x="4696968" y="3846576"/>
                  </a:lnTo>
                  <a:lnTo>
                    <a:pt x="4698492" y="3817620"/>
                  </a:lnTo>
                  <a:lnTo>
                    <a:pt x="4698492" y="3770376"/>
                  </a:lnTo>
                  <a:close/>
                </a:path>
                <a:path w="4699000" h="4592320" extrusionOk="0">
                  <a:moveTo>
                    <a:pt x="4698492" y="3669792"/>
                  </a:moveTo>
                  <a:lnTo>
                    <a:pt x="4672584" y="3669792"/>
                  </a:lnTo>
                  <a:lnTo>
                    <a:pt x="4672584" y="3745992"/>
                  </a:lnTo>
                  <a:lnTo>
                    <a:pt x="4698492" y="3745992"/>
                  </a:lnTo>
                  <a:lnTo>
                    <a:pt x="4698492" y="3669792"/>
                  </a:lnTo>
                  <a:close/>
                </a:path>
                <a:path w="4699000" h="4592320" extrusionOk="0">
                  <a:moveTo>
                    <a:pt x="4698492" y="3567684"/>
                  </a:moveTo>
                  <a:lnTo>
                    <a:pt x="4672584" y="3567684"/>
                  </a:lnTo>
                  <a:lnTo>
                    <a:pt x="4672584" y="3643884"/>
                  </a:lnTo>
                  <a:lnTo>
                    <a:pt x="4698492" y="3643884"/>
                  </a:lnTo>
                  <a:lnTo>
                    <a:pt x="4698492" y="3567684"/>
                  </a:lnTo>
                  <a:close/>
                </a:path>
                <a:path w="4699000" h="4592320" extrusionOk="0">
                  <a:moveTo>
                    <a:pt x="4698492" y="3465576"/>
                  </a:moveTo>
                  <a:lnTo>
                    <a:pt x="4672584" y="3465576"/>
                  </a:lnTo>
                  <a:lnTo>
                    <a:pt x="4672584" y="3541776"/>
                  </a:lnTo>
                  <a:lnTo>
                    <a:pt x="4698492" y="3541776"/>
                  </a:lnTo>
                  <a:lnTo>
                    <a:pt x="4698492" y="3465576"/>
                  </a:lnTo>
                  <a:close/>
                </a:path>
                <a:path w="4699000" h="4592320" extrusionOk="0">
                  <a:moveTo>
                    <a:pt x="4698492" y="3364992"/>
                  </a:moveTo>
                  <a:lnTo>
                    <a:pt x="4672584" y="3364992"/>
                  </a:lnTo>
                  <a:lnTo>
                    <a:pt x="4672584" y="3441192"/>
                  </a:lnTo>
                  <a:lnTo>
                    <a:pt x="4698492" y="3441192"/>
                  </a:lnTo>
                  <a:lnTo>
                    <a:pt x="4698492" y="3364992"/>
                  </a:lnTo>
                  <a:close/>
                </a:path>
                <a:path w="4699000" h="4592320" extrusionOk="0">
                  <a:moveTo>
                    <a:pt x="4698492" y="3262884"/>
                  </a:moveTo>
                  <a:lnTo>
                    <a:pt x="4672584" y="3262884"/>
                  </a:lnTo>
                  <a:lnTo>
                    <a:pt x="4672584" y="3339084"/>
                  </a:lnTo>
                  <a:lnTo>
                    <a:pt x="4698492" y="3339084"/>
                  </a:lnTo>
                  <a:lnTo>
                    <a:pt x="4698492" y="3262884"/>
                  </a:lnTo>
                  <a:close/>
                </a:path>
                <a:path w="4699000" h="4592320" extrusionOk="0">
                  <a:moveTo>
                    <a:pt x="4698492" y="3160776"/>
                  </a:moveTo>
                  <a:lnTo>
                    <a:pt x="4672584" y="3160776"/>
                  </a:lnTo>
                  <a:lnTo>
                    <a:pt x="4672584" y="3236976"/>
                  </a:lnTo>
                  <a:lnTo>
                    <a:pt x="4698492" y="3236976"/>
                  </a:lnTo>
                  <a:lnTo>
                    <a:pt x="4698492" y="3160776"/>
                  </a:lnTo>
                  <a:close/>
                </a:path>
                <a:path w="4699000" h="4592320" extrusionOk="0">
                  <a:moveTo>
                    <a:pt x="4698492" y="3060192"/>
                  </a:moveTo>
                  <a:lnTo>
                    <a:pt x="4672584" y="3060192"/>
                  </a:lnTo>
                  <a:lnTo>
                    <a:pt x="4672584" y="3136392"/>
                  </a:lnTo>
                  <a:lnTo>
                    <a:pt x="4698492" y="3136392"/>
                  </a:lnTo>
                  <a:lnTo>
                    <a:pt x="4698492" y="3060192"/>
                  </a:lnTo>
                  <a:close/>
                </a:path>
                <a:path w="4699000" h="4592320" extrusionOk="0">
                  <a:moveTo>
                    <a:pt x="4698492" y="2958084"/>
                  </a:moveTo>
                  <a:lnTo>
                    <a:pt x="4672584" y="2958084"/>
                  </a:lnTo>
                  <a:lnTo>
                    <a:pt x="4672584" y="3034284"/>
                  </a:lnTo>
                  <a:lnTo>
                    <a:pt x="4698492" y="3034284"/>
                  </a:lnTo>
                  <a:lnTo>
                    <a:pt x="4698492" y="2958084"/>
                  </a:lnTo>
                  <a:close/>
                </a:path>
                <a:path w="4699000" h="4592320" extrusionOk="0">
                  <a:moveTo>
                    <a:pt x="4698492" y="2855976"/>
                  </a:moveTo>
                  <a:lnTo>
                    <a:pt x="4672584" y="2855976"/>
                  </a:lnTo>
                  <a:lnTo>
                    <a:pt x="4672584" y="2932176"/>
                  </a:lnTo>
                  <a:lnTo>
                    <a:pt x="4698492" y="2932176"/>
                  </a:lnTo>
                  <a:lnTo>
                    <a:pt x="4698492" y="2855976"/>
                  </a:lnTo>
                  <a:close/>
                </a:path>
                <a:path w="4699000" h="4592320" extrusionOk="0">
                  <a:moveTo>
                    <a:pt x="4698504" y="2755392"/>
                  </a:moveTo>
                  <a:lnTo>
                    <a:pt x="4672596" y="2755392"/>
                  </a:lnTo>
                  <a:lnTo>
                    <a:pt x="4672596" y="2831592"/>
                  </a:lnTo>
                  <a:lnTo>
                    <a:pt x="4698504" y="2831592"/>
                  </a:lnTo>
                  <a:lnTo>
                    <a:pt x="4698504" y="2755392"/>
                  </a:lnTo>
                  <a:close/>
                </a:path>
                <a:path w="4699000" h="4592320" extrusionOk="0">
                  <a:moveTo>
                    <a:pt x="4698504" y="2653284"/>
                  </a:moveTo>
                  <a:lnTo>
                    <a:pt x="4672596" y="2653284"/>
                  </a:lnTo>
                  <a:lnTo>
                    <a:pt x="4672596" y="2729484"/>
                  </a:lnTo>
                  <a:lnTo>
                    <a:pt x="4698504" y="2729484"/>
                  </a:lnTo>
                  <a:lnTo>
                    <a:pt x="4698504" y="2653284"/>
                  </a:lnTo>
                  <a:close/>
                </a:path>
                <a:path w="4699000" h="4592320" extrusionOk="0">
                  <a:moveTo>
                    <a:pt x="4698504" y="2551176"/>
                  </a:moveTo>
                  <a:lnTo>
                    <a:pt x="4672596" y="2551176"/>
                  </a:lnTo>
                  <a:lnTo>
                    <a:pt x="4672596" y="2627376"/>
                  </a:lnTo>
                  <a:lnTo>
                    <a:pt x="4698504" y="2627376"/>
                  </a:lnTo>
                  <a:lnTo>
                    <a:pt x="4698504" y="2551176"/>
                  </a:lnTo>
                  <a:close/>
                </a:path>
                <a:path w="4699000" h="4592320" extrusionOk="0">
                  <a:moveTo>
                    <a:pt x="4698504" y="2450592"/>
                  </a:moveTo>
                  <a:lnTo>
                    <a:pt x="4672596" y="2450592"/>
                  </a:lnTo>
                  <a:lnTo>
                    <a:pt x="4672596" y="2526792"/>
                  </a:lnTo>
                  <a:lnTo>
                    <a:pt x="4698504" y="2526792"/>
                  </a:lnTo>
                  <a:lnTo>
                    <a:pt x="4698504" y="2450592"/>
                  </a:lnTo>
                  <a:close/>
                </a:path>
                <a:path w="4699000" h="4592320" extrusionOk="0">
                  <a:moveTo>
                    <a:pt x="4698504" y="2348484"/>
                  </a:moveTo>
                  <a:lnTo>
                    <a:pt x="4672596" y="2348484"/>
                  </a:lnTo>
                  <a:lnTo>
                    <a:pt x="4672596" y="2424684"/>
                  </a:lnTo>
                  <a:lnTo>
                    <a:pt x="4698504" y="2424684"/>
                  </a:lnTo>
                  <a:lnTo>
                    <a:pt x="4698504" y="2348484"/>
                  </a:lnTo>
                  <a:close/>
                </a:path>
                <a:path w="4699000" h="4592320" extrusionOk="0">
                  <a:moveTo>
                    <a:pt x="4698504" y="2246376"/>
                  </a:moveTo>
                  <a:lnTo>
                    <a:pt x="4672596" y="2246376"/>
                  </a:lnTo>
                  <a:lnTo>
                    <a:pt x="4672596" y="2322576"/>
                  </a:lnTo>
                  <a:lnTo>
                    <a:pt x="4698504" y="2322576"/>
                  </a:lnTo>
                  <a:lnTo>
                    <a:pt x="4698504" y="2246376"/>
                  </a:lnTo>
                  <a:close/>
                </a:path>
                <a:path w="4699000" h="4592320" extrusionOk="0">
                  <a:moveTo>
                    <a:pt x="4698504" y="2145792"/>
                  </a:moveTo>
                  <a:lnTo>
                    <a:pt x="4672596" y="2145792"/>
                  </a:lnTo>
                  <a:lnTo>
                    <a:pt x="4672596" y="2221992"/>
                  </a:lnTo>
                  <a:lnTo>
                    <a:pt x="4698504" y="2221992"/>
                  </a:lnTo>
                  <a:lnTo>
                    <a:pt x="4698504" y="2145792"/>
                  </a:lnTo>
                  <a:close/>
                </a:path>
                <a:path w="4699000" h="4592320" extrusionOk="0">
                  <a:moveTo>
                    <a:pt x="4698504" y="2043684"/>
                  </a:moveTo>
                  <a:lnTo>
                    <a:pt x="4672596" y="2043684"/>
                  </a:lnTo>
                  <a:lnTo>
                    <a:pt x="4672596" y="2119884"/>
                  </a:lnTo>
                  <a:lnTo>
                    <a:pt x="4698504" y="2119884"/>
                  </a:lnTo>
                  <a:lnTo>
                    <a:pt x="4698504" y="2043684"/>
                  </a:lnTo>
                  <a:close/>
                </a:path>
                <a:path w="4699000" h="4592320" extrusionOk="0">
                  <a:moveTo>
                    <a:pt x="4698504" y="1941576"/>
                  </a:moveTo>
                  <a:lnTo>
                    <a:pt x="4672596" y="1941576"/>
                  </a:lnTo>
                  <a:lnTo>
                    <a:pt x="4672596" y="2017776"/>
                  </a:lnTo>
                  <a:lnTo>
                    <a:pt x="4698504" y="2017776"/>
                  </a:lnTo>
                  <a:lnTo>
                    <a:pt x="4698504" y="1941576"/>
                  </a:lnTo>
                  <a:close/>
                </a:path>
                <a:path w="4699000" h="4592320" extrusionOk="0">
                  <a:moveTo>
                    <a:pt x="4698504" y="1840992"/>
                  </a:moveTo>
                  <a:lnTo>
                    <a:pt x="4672596" y="1840992"/>
                  </a:lnTo>
                  <a:lnTo>
                    <a:pt x="4672596" y="1917192"/>
                  </a:lnTo>
                  <a:lnTo>
                    <a:pt x="4698504" y="1917192"/>
                  </a:lnTo>
                  <a:lnTo>
                    <a:pt x="4698504" y="1840992"/>
                  </a:lnTo>
                  <a:close/>
                </a:path>
                <a:path w="4699000" h="4592320" extrusionOk="0">
                  <a:moveTo>
                    <a:pt x="4698504" y="1738884"/>
                  </a:moveTo>
                  <a:lnTo>
                    <a:pt x="4672596" y="1738884"/>
                  </a:lnTo>
                  <a:lnTo>
                    <a:pt x="4672596" y="1815084"/>
                  </a:lnTo>
                  <a:lnTo>
                    <a:pt x="4698504" y="1815084"/>
                  </a:lnTo>
                  <a:lnTo>
                    <a:pt x="4698504" y="1738884"/>
                  </a:lnTo>
                  <a:close/>
                </a:path>
                <a:path w="4699000" h="4592320" extrusionOk="0">
                  <a:moveTo>
                    <a:pt x="4698504" y="1636776"/>
                  </a:moveTo>
                  <a:lnTo>
                    <a:pt x="4672596" y="1636776"/>
                  </a:lnTo>
                  <a:lnTo>
                    <a:pt x="4672596" y="1712976"/>
                  </a:lnTo>
                  <a:lnTo>
                    <a:pt x="4698504" y="1712976"/>
                  </a:lnTo>
                  <a:lnTo>
                    <a:pt x="4698504" y="1636776"/>
                  </a:lnTo>
                  <a:close/>
                </a:path>
                <a:path w="4699000" h="4592320" extrusionOk="0">
                  <a:moveTo>
                    <a:pt x="4698504" y="1536192"/>
                  </a:moveTo>
                  <a:lnTo>
                    <a:pt x="4672596" y="1536192"/>
                  </a:lnTo>
                  <a:lnTo>
                    <a:pt x="4672596" y="1612392"/>
                  </a:lnTo>
                  <a:lnTo>
                    <a:pt x="4698504" y="1612392"/>
                  </a:lnTo>
                  <a:lnTo>
                    <a:pt x="4698504" y="1536192"/>
                  </a:lnTo>
                  <a:close/>
                </a:path>
                <a:path w="4699000" h="4592320" extrusionOk="0">
                  <a:moveTo>
                    <a:pt x="4698504" y="1434084"/>
                  </a:moveTo>
                  <a:lnTo>
                    <a:pt x="4672596" y="1434084"/>
                  </a:lnTo>
                  <a:lnTo>
                    <a:pt x="4672596" y="1510284"/>
                  </a:lnTo>
                  <a:lnTo>
                    <a:pt x="4698504" y="1510284"/>
                  </a:lnTo>
                  <a:lnTo>
                    <a:pt x="4698504" y="1434084"/>
                  </a:lnTo>
                  <a:close/>
                </a:path>
                <a:path w="4699000" h="4592320" extrusionOk="0">
                  <a:moveTo>
                    <a:pt x="4698504" y="1331976"/>
                  </a:moveTo>
                  <a:lnTo>
                    <a:pt x="4672596" y="1331976"/>
                  </a:lnTo>
                  <a:lnTo>
                    <a:pt x="4672596" y="1408176"/>
                  </a:lnTo>
                  <a:lnTo>
                    <a:pt x="4698504" y="1408176"/>
                  </a:lnTo>
                  <a:lnTo>
                    <a:pt x="4698504" y="1331976"/>
                  </a:lnTo>
                  <a:close/>
                </a:path>
                <a:path w="4699000" h="4592320" extrusionOk="0">
                  <a:moveTo>
                    <a:pt x="4698504" y="1231392"/>
                  </a:moveTo>
                  <a:lnTo>
                    <a:pt x="4672596" y="1231392"/>
                  </a:lnTo>
                  <a:lnTo>
                    <a:pt x="4672596" y="1307592"/>
                  </a:lnTo>
                  <a:lnTo>
                    <a:pt x="4698504" y="1307592"/>
                  </a:lnTo>
                  <a:lnTo>
                    <a:pt x="4698504" y="1231392"/>
                  </a:lnTo>
                  <a:close/>
                </a:path>
                <a:path w="4699000" h="4592320" extrusionOk="0">
                  <a:moveTo>
                    <a:pt x="4698504" y="1129284"/>
                  </a:moveTo>
                  <a:lnTo>
                    <a:pt x="4672596" y="1129284"/>
                  </a:lnTo>
                  <a:lnTo>
                    <a:pt x="4672596" y="1205484"/>
                  </a:lnTo>
                  <a:lnTo>
                    <a:pt x="4698504" y="1205484"/>
                  </a:lnTo>
                  <a:lnTo>
                    <a:pt x="4698504" y="1129284"/>
                  </a:lnTo>
                  <a:close/>
                </a:path>
                <a:path w="4699000" h="4592320" extrusionOk="0">
                  <a:moveTo>
                    <a:pt x="4698504" y="1027176"/>
                  </a:moveTo>
                  <a:lnTo>
                    <a:pt x="4672596" y="1027176"/>
                  </a:lnTo>
                  <a:lnTo>
                    <a:pt x="4672596" y="1103376"/>
                  </a:lnTo>
                  <a:lnTo>
                    <a:pt x="4698504" y="1103376"/>
                  </a:lnTo>
                  <a:lnTo>
                    <a:pt x="4698504" y="1027176"/>
                  </a:lnTo>
                  <a:close/>
                </a:path>
                <a:path w="4699000" h="4592320" extrusionOk="0">
                  <a:moveTo>
                    <a:pt x="4698504" y="926592"/>
                  </a:moveTo>
                  <a:lnTo>
                    <a:pt x="4672596" y="926592"/>
                  </a:lnTo>
                  <a:lnTo>
                    <a:pt x="4672596" y="1002792"/>
                  </a:lnTo>
                  <a:lnTo>
                    <a:pt x="4698504" y="1002792"/>
                  </a:lnTo>
                  <a:lnTo>
                    <a:pt x="4698504" y="926592"/>
                  </a:lnTo>
                  <a:close/>
                </a:path>
                <a:path w="4699000" h="4592320" extrusionOk="0">
                  <a:moveTo>
                    <a:pt x="4698504" y="824484"/>
                  </a:moveTo>
                  <a:lnTo>
                    <a:pt x="4672596" y="824484"/>
                  </a:lnTo>
                  <a:lnTo>
                    <a:pt x="4672596" y="900684"/>
                  </a:lnTo>
                  <a:lnTo>
                    <a:pt x="4698504" y="900684"/>
                  </a:lnTo>
                  <a:lnTo>
                    <a:pt x="4698504" y="824484"/>
                  </a:lnTo>
                  <a:close/>
                </a:path>
                <a:path w="4699000" h="4592320" extrusionOk="0">
                  <a:moveTo>
                    <a:pt x="4698504" y="774192"/>
                  </a:moveTo>
                  <a:lnTo>
                    <a:pt x="4696980" y="733044"/>
                  </a:lnTo>
                  <a:lnTo>
                    <a:pt x="4695456" y="722376"/>
                  </a:lnTo>
                  <a:lnTo>
                    <a:pt x="4671072" y="723900"/>
                  </a:lnTo>
                  <a:lnTo>
                    <a:pt x="4671072" y="736092"/>
                  </a:lnTo>
                  <a:lnTo>
                    <a:pt x="4672596" y="774192"/>
                  </a:lnTo>
                  <a:lnTo>
                    <a:pt x="4672596" y="798576"/>
                  </a:lnTo>
                  <a:lnTo>
                    <a:pt x="4698504" y="798576"/>
                  </a:lnTo>
                  <a:lnTo>
                    <a:pt x="4698504" y="774192"/>
                  </a:lnTo>
                  <a:close/>
                </a:path>
              </a:pathLst>
            </a:custGeom>
            <a:solidFill>
              <a:srgbClr val="385D8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56" name="Google Shape;456;g2cff6335890_4_330"/>
            <p:cNvSpPr/>
            <p:nvPr/>
          </p:nvSpPr>
          <p:spPr>
            <a:xfrm>
              <a:off x="6947916" y="3308603"/>
              <a:ext cx="500380" cy="502920"/>
            </a:xfrm>
            <a:custGeom>
              <a:avLst/>
              <a:gdLst/>
              <a:ahLst/>
              <a:cxnLst/>
              <a:rect l="l" t="t" r="r" b="b"/>
              <a:pathLst>
                <a:path w="500379" h="502920" extrusionOk="0">
                  <a:moveTo>
                    <a:pt x="249936" y="502920"/>
                  </a:moveTo>
                  <a:lnTo>
                    <a:pt x="183268" y="499991"/>
                  </a:lnTo>
                  <a:lnTo>
                    <a:pt x="123500" y="491687"/>
                  </a:lnTo>
                  <a:lnTo>
                    <a:pt x="72961" y="478726"/>
                  </a:lnTo>
                  <a:lnTo>
                    <a:pt x="33979" y="461828"/>
                  </a:lnTo>
                  <a:lnTo>
                    <a:pt x="0" y="419100"/>
                  </a:lnTo>
                  <a:lnTo>
                    <a:pt x="0" y="83820"/>
                  </a:lnTo>
                  <a:lnTo>
                    <a:pt x="33979" y="41768"/>
                  </a:lnTo>
                  <a:lnTo>
                    <a:pt x="72961" y="24765"/>
                  </a:lnTo>
                  <a:lnTo>
                    <a:pt x="123500" y="11571"/>
                  </a:lnTo>
                  <a:lnTo>
                    <a:pt x="183268" y="3033"/>
                  </a:lnTo>
                  <a:lnTo>
                    <a:pt x="249936" y="0"/>
                  </a:lnTo>
                  <a:lnTo>
                    <a:pt x="316603" y="3033"/>
                  </a:lnTo>
                  <a:lnTo>
                    <a:pt x="376371" y="11571"/>
                  </a:lnTo>
                  <a:lnTo>
                    <a:pt x="426910" y="24765"/>
                  </a:lnTo>
                  <a:lnTo>
                    <a:pt x="465892" y="41768"/>
                  </a:lnTo>
                  <a:lnTo>
                    <a:pt x="499872" y="83820"/>
                  </a:lnTo>
                  <a:lnTo>
                    <a:pt x="499872" y="419100"/>
                  </a:lnTo>
                  <a:lnTo>
                    <a:pt x="465892" y="461828"/>
                  </a:lnTo>
                  <a:lnTo>
                    <a:pt x="426910" y="478726"/>
                  </a:lnTo>
                  <a:lnTo>
                    <a:pt x="376371" y="491687"/>
                  </a:lnTo>
                  <a:lnTo>
                    <a:pt x="316603" y="499991"/>
                  </a:lnTo>
                  <a:lnTo>
                    <a:pt x="249936" y="502920"/>
                  </a:lnTo>
                  <a:close/>
                </a:path>
              </a:pathLst>
            </a:custGeom>
            <a:solidFill>
              <a:srgbClr val="4BACC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57" name="Google Shape;457;g2cff6335890_4_330"/>
            <p:cNvSpPr/>
            <p:nvPr/>
          </p:nvSpPr>
          <p:spPr>
            <a:xfrm>
              <a:off x="6934187" y="3296411"/>
              <a:ext cx="527685" cy="528955"/>
            </a:xfrm>
            <a:custGeom>
              <a:avLst/>
              <a:gdLst/>
              <a:ahLst/>
              <a:cxnLst/>
              <a:rect l="l" t="t" r="r" b="b"/>
              <a:pathLst>
                <a:path w="527684" h="528954" extrusionOk="0">
                  <a:moveTo>
                    <a:pt x="527316" y="96012"/>
                  </a:moveTo>
                  <a:lnTo>
                    <a:pt x="525792" y="91440"/>
                  </a:lnTo>
                  <a:lnTo>
                    <a:pt x="525792" y="88392"/>
                  </a:lnTo>
                  <a:lnTo>
                    <a:pt x="522744" y="79248"/>
                  </a:lnTo>
                  <a:lnTo>
                    <a:pt x="522744" y="77724"/>
                  </a:lnTo>
                  <a:lnTo>
                    <a:pt x="519696" y="71628"/>
                  </a:lnTo>
                  <a:lnTo>
                    <a:pt x="516648" y="67056"/>
                  </a:lnTo>
                  <a:lnTo>
                    <a:pt x="512064" y="62484"/>
                  </a:lnTo>
                  <a:lnTo>
                    <a:pt x="501408" y="53340"/>
                  </a:lnTo>
                  <a:lnTo>
                    <a:pt x="501408" y="91440"/>
                  </a:lnTo>
                  <a:lnTo>
                    <a:pt x="501408" y="96024"/>
                  </a:lnTo>
                  <a:lnTo>
                    <a:pt x="501408" y="139636"/>
                  </a:lnTo>
                  <a:lnTo>
                    <a:pt x="501408" y="432816"/>
                  </a:lnTo>
                  <a:lnTo>
                    <a:pt x="499884" y="437388"/>
                  </a:lnTo>
                  <a:lnTo>
                    <a:pt x="499884" y="438912"/>
                  </a:lnTo>
                  <a:lnTo>
                    <a:pt x="498360" y="441960"/>
                  </a:lnTo>
                  <a:lnTo>
                    <a:pt x="495312" y="445008"/>
                  </a:lnTo>
                  <a:lnTo>
                    <a:pt x="493788" y="448056"/>
                  </a:lnTo>
                  <a:lnTo>
                    <a:pt x="451116" y="473964"/>
                  </a:lnTo>
                  <a:lnTo>
                    <a:pt x="435864" y="478536"/>
                  </a:lnTo>
                  <a:lnTo>
                    <a:pt x="419112" y="484632"/>
                  </a:lnTo>
                  <a:lnTo>
                    <a:pt x="400824" y="489204"/>
                  </a:lnTo>
                  <a:lnTo>
                    <a:pt x="381012" y="493776"/>
                  </a:lnTo>
                  <a:lnTo>
                    <a:pt x="336816" y="499872"/>
                  </a:lnTo>
                  <a:lnTo>
                    <a:pt x="288048" y="502920"/>
                  </a:lnTo>
                  <a:lnTo>
                    <a:pt x="237744" y="502920"/>
                  </a:lnTo>
                  <a:lnTo>
                    <a:pt x="190512" y="499872"/>
                  </a:lnTo>
                  <a:lnTo>
                    <a:pt x="146316" y="493776"/>
                  </a:lnTo>
                  <a:lnTo>
                    <a:pt x="108216" y="484632"/>
                  </a:lnTo>
                  <a:lnTo>
                    <a:pt x="89928" y="478536"/>
                  </a:lnTo>
                  <a:lnTo>
                    <a:pt x="74688" y="473964"/>
                  </a:lnTo>
                  <a:lnTo>
                    <a:pt x="60972" y="467868"/>
                  </a:lnTo>
                  <a:lnTo>
                    <a:pt x="50304" y="460248"/>
                  </a:lnTo>
                  <a:lnTo>
                    <a:pt x="39636" y="454152"/>
                  </a:lnTo>
                  <a:lnTo>
                    <a:pt x="30492" y="445008"/>
                  </a:lnTo>
                  <a:lnTo>
                    <a:pt x="28206" y="440436"/>
                  </a:lnTo>
                  <a:lnTo>
                    <a:pt x="27444" y="438912"/>
                  </a:lnTo>
                  <a:lnTo>
                    <a:pt x="27444" y="440436"/>
                  </a:lnTo>
                  <a:lnTo>
                    <a:pt x="25920" y="435864"/>
                  </a:lnTo>
                  <a:lnTo>
                    <a:pt x="25920" y="138696"/>
                  </a:lnTo>
                  <a:lnTo>
                    <a:pt x="38100" y="147828"/>
                  </a:lnTo>
                  <a:lnTo>
                    <a:pt x="50292" y="155448"/>
                  </a:lnTo>
                  <a:lnTo>
                    <a:pt x="102108" y="173736"/>
                  </a:lnTo>
                  <a:lnTo>
                    <a:pt x="141732" y="182880"/>
                  </a:lnTo>
                  <a:lnTo>
                    <a:pt x="187452" y="188976"/>
                  </a:lnTo>
                  <a:lnTo>
                    <a:pt x="263652" y="193548"/>
                  </a:lnTo>
                  <a:lnTo>
                    <a:pt x="339852" y="188976"/>
                  </a:lnTo>
                  <a:lnTo>
                    <a:pt x="385572" y="182880"/>
                  </a:lnTo>
                  <a:lnTo>
                    <a:pt x="426720" y="173736"/>
                  </a:lnTo>
                  <a:lnTo>
                    <a:pt x="477012" y="153924"/>
                  </a:lnTo>
                  <a:lnTo>
                    <a:pt x="501408" y="139636"/>
                  </a:lnTo>
                  <a:lnTo>
                    <a:pt x="501408" y="96024"/>
                  </a:lnTo>
                  <a:lnTo>
                    <a:pt x="501396" y="97536"/>
                  </a:lnTo>
                  <a:lnTo>
                    <a:pt x="499872" y="102108"/>
                  </a:lnTo>
                  <a:lnTo>
                    <a:pt x="499872" y="103632"/>
                  </a:lnTo>
                  <a:lnTo>
                    <a:pt x="498348" y="106680"/>
                  </a:lnTo>
                  <a:lnTo>
                    <a:pt x="495300" y="109728"/>
                  </a:lnTo>
                  <a:lnTo>
                    <a:pt x="493776" y="112776"/>
                  </a:lnTo>
                  <a:lnTo>
                    <a:pt x="486156" y="118872"/>
                  </a:lnTo>
                  <a:lnTo>
                    <a:pt x="477012" y="126492"/>
                  </a:lnTo>
                  <a:lnTo>
                    <a:pt x="464820" y="132588"/>
                  </a:lnTo>
                  <a:lnTo>
                    <a:pt x="451104" y="138684"/>
                  </a:lnTo>
                  <a:lnTo>
                    <a:pt x="435864" y="143256"/>
                  </a:lnTo>
                  <a:lnTo>
                    <a:pt x="419100" y="149352"/>
                  </a:lnTo>
                  <a:lnTo>
                    <a:pt x="400812" y="153924"/>
                  </a:lnTo>
                  <a:lnTo>
                    <a:pt x="381000" y="156972"/>
                  </a:lnTo>
                  <a:lnTo>
                    <a:pt x="359664" y="161544"/>
                  </a:lnTo>
                  <a:lnTo>
                    <a:pt x="336804" y="163068"/>
                  </a:lnTo>
                  <a:lnTo>
                    <a:pt x="312420" y="166116"/>
                  </a:lnTo>
                  <a:lnTo>
                    <a:pt x="288036" y="167640"/>
                  </a:lnTo>
                  <a:lnTo>
                    <a:pt x="237744" y="167640"/>
                  </a:lnTo>
                  <a:lnTo>
                    <a:pt x="213360" y="166116"/>
                  </a:lnTo>
                  <a:lnTo>
                    <a:pt x="190500" y="163068"/>
                  </a:lnTo>
                  <a:lnTo>
                    <a:pt x="167640" y="161544"/>
                  </a:lnTo>
                  <a:lnTo>
                    <a:pt x="146304" y="156972"/>
                  </a:lnTo>
                  <a:lnTo>
                    <a:pt x="126492" y="153924"/>
                  </a:lnTo>
                  <a:lnTo>
                    <a:pt x="108204" y="149352"/>
                  </a:lnTo>
                  <a:lnTo>
                    <a:pt x="60960" y="131064"/>
                  </a:lnTo>
                  <a:lnTo>
                    <a:pt x="33528" y="111252"/>
                  </a:lnTo>
                  <a:lnTo>
                    <a:pt x="30480" y="109728"/>
                  </a:lnTo>
                  <a:lnTo>
                    <a:pt x="28956" y="105156"/>
                  </a:lnTo>
                  <a:lnTo>
                    <a:pt x="27432" y="103632"/>
                  </a:lnTo>
                  <a:lnTo>
                    <a:pt x="27432" y="105156"/>
                  </a:lnTo>
                  <a:lnTo>
                    <a:pt x="25920" y="100622"/>
                  </a:lnTo>
                  <a:lnTo>
                    <a:pt x="25920" y="94488"/>
                  </a:lnTo>
                  <a:lnTo>
                    <a:pt x="26682" y="92964"/>
                  </a:lnTo>
                  <a:lnTo>
                    <a:pt x="27444" y="91440"/>
                  </a:lnTo>
                  <a:lnTo>
                    <a:pt x="27444" y="89916"/>
                  </a:lnTo>
                  <a:lnTo>
                    <a:pt x="27952" y="88392"/>
                  </a:lnTo>
                  <a:lnTo>
                    <a:pt x="28968" y="85344"/>
                  </a:lnTo>
                  <a:lnTo>
                    <a:pt x="62496" y="60960"/>
                  </a:lnTo>
                  <a:lnTo>
                    <a:pt x="108216" y="44196"/>
                  </a:lnTo>
                  <a:lnTo>
                    <a:pt x="146316" y="35052"/>
                  </a:lnTo>
                  <a:lnTo>
                    <a:pt x="190512" y="28956"/>
                  </a:lnTo>
                  <a:lnTo>
                    <a:pt x="263664" y="24384"/>
                  </a:lnTo>
                  <a:lnTo>
                    <a:pt x="336816" y="28956"/>
                  </a:lnTo>
                  <a:lnTo>
                    <a:pt x="381012" y="35052"/>
                  </a:lnTo>
                  <a:lnTo>
                    <a:pt x="420636" y="44196"/>
                  </a:lnTo>
                  <a:lnTo>
                    <a:pt x="466356" y="60960"/>
                  </a:lnTo>
                  <a:lnTo>
                    <a:pt x="496836" y="83820"/>
                  </a:lnTo>
                  <a:lnTo>
                    <a:pt x="499884" y="89916"/>
                  </a:lnTo>
                  <a:lnTo>
                    <a:pt x="499884" y="88392"/>
                  </a:lnTo>
                  <a:lnTo>
                    <a:pt x="501408" y="91440"/>
                  </a:lnTo>
                  <a:lnTo>
                    <a:pt x="501408" y="53340"/>
                  </a:lnTo>
                  <a:lnTo>
                    <a:pt x="477024" y="38100"/>
                  </a:lnTo>
                  <a:lnTo>
                    <a:pt x="461784" y="30480"/>
                  </a:lnTo>
                  <a:lnTo>
                    <a:pt x="445020" y="24384"/>
                  </a:lnTo>
                  <a:lnTo>
                    <a:pt x="426732" y="19812"/>
                  </a:lnTo>
                  <a:lnTo>
                    <a:pt x="406920" y="13716"/>
                  </a:lnTo>
                  <a:lnTo>
                    <a:pt x="385584" y="10668"/>
                  </a:lnTo>
                  <a:lnTo>
                    <a:pt x="362724" y="6096"/>
                  </a:lnTo>
                  <a:lnTo>
                    <a:pt x="339864" y="3048"/>
                  </a:lnTo>
                  <a:lnTo>
                    <a:pt x="289572" y="0"/>
                  </a:lnTo>
                  <a:lnTo>
                    <a:pt x="237744" y="0"/>
                  </a:lnTo>
                  <a:lnTo>
                    <a:pt x="187464" y="3048"/>
                  </a:lnTo>
                  <a:lnTo>
                    <a:pt x="164604" y="6096"/>
                  </a:lnTo>
                  <a:lnTo>
                    <a:pt x="141744" y="10668"/>
                  </a:lnTo>
                  <a:lnTo>
                    <a:pt x="120408" y="13716"/>
                  </a:lnTo>
                  <a:lnTo>
                    <a:pt x="100596" y="19812"/>
                  </a:lnTo>
                  <a:lnTo>
                    <a:pt x="82308" y="24384"/>
                  </a:lnTo>
                  <a:lnTo>
                    <a:pt x="65544" y="32004"/>
                  </a:lnTo>
                  <a:lnTo>
                    <a:pt x="24396" y="54864"/>
                  </a:lnTo>
                  <a:lnTo>
                    <a:pt x="4584" y="77724"/>
                  </a:lnTo>
                  <a:lnTo>
                    <a:pt x="4584" y="79248"/>
                  </a:lnTo>
                  <a:lnTo>
                    <a:pt x="3060" y="85344"/>
                  </a:lnTo>
                  <a:lnTo>
                    <a:pt x="1536" y="88392"/>
                  </a:lnTo>
                  <a:lnTo>
                    <a:pt x="1536" y="91440"/>
                  </a:lnTo>
                  <a:lnTo>
                    <a:pt x="12" y="96012"/>
                  </a:lnTo>
                  <a:lnTo>
                    <a:pt x="12" y="97536"/>
                  </a:lnTo>
                  <a:lnTo>
                    <a:pt x="12" y="432816"/>
                  </a:lnTo>
                  <a:lnTo>
                    <a:pt x="1536" y="437388"/>
                  </a:lnTo>
                  <a:lnTo>
                    <a:pt x="1536" y="438912"/>
                  </a:lnTo>
                  <a:lnTo>
                    <a:pt x="3060" y="445008"/>
                  </a:lnTo>
                  <a:lnTo>
                    <a:pt x="4584" y="449580"/>
                  </a:lnTo>
                  <a:lnTo>
                    <a:pt x="4584" y="451104"/>
                  </a:lnTo>
                  <a:lnTo>
                    <a:pt x="7632" y="455676"/>
                  </a:lnTo>
                  <a:lnTo>
                    <a:pt x="12204" y="460248"/>
                  </a:lnTo>
                  <a:lnTo>
                    <a:pt x="16776" y="466344"/>
                  </a:lnTo>
                  <a:lnTo>
                    <a:pt x="50304" y="490728"/>
                  </a:lnTo>
                  <a:lnTo>
                    <a:pt x="102120" y="509016"/>
                  </a:lnTo>
                  <a:lnTo>
                    <a:pt x="141744" y="518160"/>
                  </a:lnTo>
                  <a:lnTo>
                    <a:pt x="187464" y="524256"/>
                  </a:lnTo>
                  <a:lnTo>
                    <a:pt x="213372" y="527304"/>
                  </a:lnTo>
                  <a:lnTo>
                    <a:pt x="237744" y="527304"/>
                  </a:lnTo>
                  <a:lnTo>
                    <a:pt x="263664" y="528828"/>
                  </a:lnTo>
                  <a:lnTo>
                    <a:pt x="289572" y="527304"/>
                  </a:lnTo>
                  <a:lnTo>
                    <a:pt x="315468" y="527304"/>
                  </a:lnTo>
                  <a:lnTo>
                    <a:pt x="385584" y="518160"/>
                  </a:lnTo>
                  <a:lnTo>
                    <a:pt x="426732" y="509016"/>
                  </a:lnTo>
                  <a:lnTo>
                    <a:pt x="477024" y="489204"/>
                  </a:lnTo>
                  <a:lnTo>
                    <a:pt x="501408" y="475488"/>
                  </a:lnTo>
                  <a:lnTo>
                    <a:pt x="501408" y="473964"/>
                  </a:lnTo>
                  <a:lnTo>
                    <a:pt x="502932" y="473964"/>
                  </a:lnTo>
                  <a:lnTo>
                    <a:pt x="516648" y="460248"/>
                  </a:lnTo>
                  <a:lnTo>
                    <a:pt x="518934" y="455676"/>
                  </a:lnTo>
                  <a:lnTo>
                    <a:pt x="519696" y="454152"/>
                  </a:lnTo>
                  <a:lnTo>
                    <a:pt x="522744" y="451104"/>
                  </a:lnTo>
                  <a:lnTo>
                    <a:pt x="522744" y="449580"/>
                  </a:lnTo>
                  <a:lnTo>
                    <a:pt x="525792" y="443484"/>
                  </a:lnTo>
                  <a:lnTo>
                    <a:pt x="525792" y="440436"/>
                  </a:lnTo>
                  <a:lnTo>
                    <a:pt x="525792" y="437388"/>
                  </a:lnTo>
                  <a:lnTo>
                    <a:pt x="526173" y="435864"/>
                  </a:lnTo>
                  <a:lnTo>
                    <a:pt x="527316" y="431292"/>
                  </a:lnTo>
                  <a:lnTo>
                    <a:pt x="527316" y="96012"/>
                  </a:lnTo>
                  <a:close/>
                </a:path>
              </a:pathLst>
            </a:custGeom>
            <a:solidFill>
              <a:srgbClr val="347C9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458" name="Google Shape;458;g2cff6335890_4_330"/>
          <p:cNvSpPr txBox="1"/>
          <p:nvPr/>
        </p:nvSpPr>
        <p:spPr>
          <a:xfrm>
            <a:off x="7906986" y="3164823"/>
            <a:ext cx="233679" cy="239395"/>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 sz="1400" b="0" i="0" u="none" strike="noStrike" cap="none">
                <a:solidFill>
                  <a:srgbClr val="FFFFFF"/>
                </a:solidFill>
                <a:latin typeface="Calibri"/>
                <a:ea typeface="Calibri"/>
                <a:cs typeface="Calibri"/>
                <a:sym typeface="Calibri"/>
              </a:rPr>
              <a:t>BD</a:t>
            </a:r>
            <a:endParaRPr sz="1400" b="0" i="0" u="none" strike="noStrike" cap="none">
              <a:solidFill>
                <a:srgbClr val="000000"/>
              </a:solidFill>
              <a:latin typeface="Calibri"/>
              <a:ea typeface="Calibri"/>
              <a:cs typeface="Calibri"/>
              <a:sym typeface="Calibri"/>
            </a:endParaRPr>
          </a:p>
        </p:txBody>
      </p:sp>
      <p:grpSp>
        <p:nvGrpSpPr>
          <p:cNvPr id="459" name="Google Shape;459;g2cff6335890_4_330"/>
          <p:cNvGrpSpPr/>
          <p:nvPr/>
        </p:nvGrpSpPr>
        <p:grpSpPr>
          <a:xfrm>
            <a:off x="6406388" y="1434083"/>
            <a:ext cx="1022985" cy="594360"/>
            <a:chOff x="5580888" y="1738883"/>
            <a:chExt cx="1022985" cy="594360"/>
          </a:xfrm>
        </p:grpSpPr>
        <p:sp>
          <p:nvSpPr>
            <p:cNvPr id="460" name="Google Shape;460;g2cff6335890_4_330"/>
            <p:cNvSpPr/>
            <p:nvPr/>
          </p:nvSpPr>
          <p:spPr>
            <a:xfrm>
              <a:off x="5593080" y="1751075"/>
              <a:ext cx="998219" cy="570230"/>
            </a:xfrm>
            <a:custGeom>
              <a:avLst/>
              <a:gdLst/>
              <a:ahLst/>
              <a:cxnLst/>
              <a:rect l="l" t="t" r="r" b="b"/>
              <a:pathLst>
                <a:path w="998220" h="570230" extrusionOk="0">
                  <a:moveTo>
                    <a:pt x="903731" y="569975"/>
                  </a:moveTo>
                  <a:lnTo>
                    <a:pt x="94488" y="569975"/>
                  </a:lnTo>
                  <a:lnTo>
                    <a:pt x="57864" y="562475"/>
                  </a:lnTo>
                  <a:lnTo>
                    <a:pt x="27813" y="541972"/>
                  </a:lnTo>
                  <a:lnTo>
                    <a:pt x="7477" y="511468"/>
                  </a:lnTo>
                  <a:lnTo>
                    <a:pt x="0" y="473964"/>
                  </a:lnTo>
                  <a:lnTo>
                    <a:pt x="0" y="94487"/>
                  </a:lnTo>
                  <a:lnTo>
                    <a:pt x="7477" y="57864"/>
                  </a:lnTo>
                  <a:lnTo>
                    <a:pt x="27813" y="27812"/>
                  </a:lnTo>
                  <a:lnTo>
                    <a:pt x="57864" y="7477"/>
                  </a:lnTo>
                  <a:lnTo>
                    <a:pt x="94488" y="0"/>
                  </a:lnTo>
                  <a:lnTo>
                    <a:pt x="903731" y="0"/>
                  </a:lnTo>
                  <a:lnTo>
                    <a:pt x="940355" y="7477"/>
                  </a:lnTo>
                  <a:lnTo>
                    <a:pt x="970407" y="27812"/>
                  </a:lnTo>
                  <a:lnTo>
                    <a:pt x="990742" y="57864"/>
                  </a:lnTo>
                  <a:lnTo>
                    <a:pt x="998220" y="94487"/>
                  </a:lnTo>
                  <a:lnTo>
                    <a:pt x="998220" y="473964"/>
                  </a:lnTo>
                  <a:lnTo>
                    <a:pt x="990742" y="511468"/>
                  </a:lnTo>
                  <a:lnTo>
                    <a:pt x="970407" y="541972"/>
                  </a:lnTo>
                  <a:lnTo>
                    <a:pt x="940355" y="562475"/>
                  </a:lnTo>
                  <a:lnTo>
                    <a:pt x="903731" y="569975"/>
                  </a:lnTo>
                  <a:close/>
                </a:path>
              </a:pathLst>
            </a:custGeom>
            <a:solidFill>
              <a:srgbClr val="BF504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61" name="Google Shape;461;g2cff6335890_4_330"/>
            <p:cNvSpPr/>
            <p:nvPr/>
          </p:nvSpPr>
          <p:spPr>
            <a:xfrm>
              <a:off x="5580888" y="1738883"/>
              <a:ext cx="1022985" cy="594360"/>
            </a:xfrm>
            <a:custGeom>
              <a:avLst/>
              <a:gdLst/>
              <a:ahLst/>
              <a:cxnLst/>
              <a:rect l="l" t="t" r="r" b="b"/>
              <a:pathLst>
                <a:path w="1022984" h="594360" extrusionOk="0">
                  <a:moveTo>
                    <a:pt x="926592" y="594360"/>
                  </a:moveTo>
                  <a:lnTo>
                    <a:pt x="96012" y="594360"/>
                  </a:lnTo>
                  <a:lnTo>
                    <a:pt x="85344" y="592836"/>
                  </a:lnTo>
                  <a:lnTo>
                    <a:pt x="47244" y="576072"/>
                  </a:lnTo>
                  <a:lnTo>
                    <a:pt x="39624" y="569976"/>
                  </a:lnTo>
                  <a:lnTo>
                    <a:pt x="30480" y="563880"/>
                  </a:lnTo>
                  <a:lnTo>
                    <a:pt x="7620" y="528828"/>
                  </a:lnTo>
                  <a:lnTo>
                    <a:pt x="0" y="498348"/>
                  </a:lnTo>
                  <a:lnTo>
                    <a:pt x="0" y="97536"/>
                  </a:lnTo>
                  <a:lnTo>
                    <a:pt x="16764" y="47244"/>
                  </a:lnTo>
                  <a:lnTo>
                    <a:pt x="45720" y="18288"/>
                  </a:lnTo>
                  <a:lnTo>
                    <a:pt x="83820" y="1524"/>
                  </a:lnTo>
                  <a:lnTo>
                    <a:pt x="94488" y="0"/>
                  </a:lnTo>
                  <a:lnTo>
                    <a:pt x="926592" y="0"/>
                  </a:lnTo>
                  <a:lnTo>
                    <a:pt x="937260" y="1524"/>
                  </a:lnTo>
                  <a:lnTo>
                    <a:pt x="946404" y="4572"/>
                  </a:lnTo>
                  <a:lnTo>
                    <a:pt x="957072" y="7620"/>
                  </a:lnTo>
                  <a:lnTo>
                    <a:pt x="966216" y="12192"/>
                  </a:lnTo>
                  <a:lnTo>
                    <a:pt x="975360" y="18288"/>
                  </a:lnTo>
                  <a:lnTo>
                    <a:pt x="984885" y="25908"/>
                  </a:lnTo>
                  <a:lnTo>
                    <a:pt x="99060" y="25908"/>
                  </a:lnTo>
                  <a:lnTo>
                    <a:pt x="91440" y="27432"/>
                  </a:lnTo>
                  <a:lnTo>
                    <a:pt x="82296" y="28956"/>
                  </a:lnTo>
                  <a:lnTo>
                    <a:pt x="74676" y="32004"/>
                  </a:lnTo>
                  <a:lnTo>
                    <a:pt x="68580" y="35052"/>
                  </a:lnTo>
                  <a:lnTo>
                    <a:pt x="60960" y="39624"/>
                  </a:lnTo>
                  <a:lnTo>
                    <a:pt x="54864" y="42672"/>
                  </a:lnTo>
                  <a:lnTo>
                    <a:pt x="48768" y="48768"/>
                  </a:lnTo>
                  <a:lnTo>
                    <a:pt x="35052" y="67056"/>
                  </a:lnTo>
                  <a:lnTo>
                    <a:pt x="25908" y="89916"/>
                  </a:lnTo>
                  <a:lnTo>
                    <a:pt x="24384" y="97536"/>
                  </a:lnTo>
                  <a:lnTo>
                    <a:pt x="24384" y="495300"/>
                  </a:lnTo>
                  <a:lnTo>
                    <a:pt x="27432" y="510540"/>
                  </a:lnTo>
                  <a:lnTo>
                    <a:pt x="33528" y="525780"/>
                  </a:lnTo>
                  <a:lnTo>
                    <a:pt x="42672" y="537972"/>
                  </a:lnTo>
                  <a:lnTo>
                    <a:pt x="48768" y="544067"/>
                  </a:lnTo>
                  <a:lnTo>
                    <a:pt x="53340" y="550164"/>
                  </a:lnTo>
                  <a:lnTo>
                    <a:pt x="60960" y="554736"/>
                  </a:lnTo>
                  <a:lnTo>
                    <a:pt x="67056" y="559308"/>
                  </a:lnTo>
                  <a:lnTo>
                    <a:pt x="82296" y="565404"/>
                  </a:lnTo>
                  <a:lnTo>
                    <a:pt x="97536" y="568452"/>
                  </a:lnTo>
                  <a:lnTo>
                    <a:pt x="986028" y="568452"/>
                  </a:lnTo>
                  <a:lnTo>
                    <a:pt x="984504" y="569976"/>
                  </a:lnTo>
                  <a:lnTo>
                    <a:pt x="947927" y="589788"/>
                  </a:lnTo>
                  <a:lnTo>
                    <a:pt x="937260" y="592836"/>
                  </a:lnTo>
                  <a:lnTo>
                    <a:pt x="926592" y="594360"/>
                  </a:lnTo>
                  <a:close/>
                </a:path>
                <a:path w="1022984" h="594360" extrusionOk="0">
                  <a:moveTo>
                    <a:pt x="986028" y="568452"/>
                  </a:moveTo>
                  <a:lnTo>
                    <a:pt x="923544" y="568452"/>
                  </a:lnTo>
                  <a:lnTo>
                    <a:pt x="938784" y="565404"/>
                  </a:lnTo>
                  <a:lnTo>
                    <a:pt x="954024" y="559308"/>
                  </a:lnTo>
                  <a:lnTo>
                    <a:pt x="987552" y="527304"/>
                  </a:lnTo>
                  <a:lnTo>
                    <a:pt x="998220" y="486156"/>
                  </a:lnTo>
                  <a:lnTo>
                    <a:pt x="998220" y="108204"/>
                  </a:lnTo>
                  <a:lnTo>
                    <a:pt x="996696" y="99060"/>
                  </a:lnTo>
                  <a:lnTo>
                    <a:pt x="996696" y="91440"/>
                  </a:lnTo>
                  <a:lnTo>
                    <a:pt x="993648" y="83820"/>
                  </a:lnTo>
                  <a:lnTo>
                    <a:pt x="992124" y="76200"/>
                  </a:lnTo>
                  <a:lnTo>
                    <a:pt x="987552" y="68580"/>
                  </a:lnTo>
                  <a:lnTo>
                    <a:pt x="984504" y="62484"/>
                  </a:lnTo>
                  <a:lnTo>
                    <a:pt x="979932" y="54864"/>
                  </a:lnTo>
                  <a:lnTo>
                    <a:pt x="973836" y="50292"/>
                  </a:lnTo>
                  <a:lnTo>
                    <a:pt x="967740" y="44196"/>
                  </a:lnTo>
                  <a:lnTo>
                    <a:pt x="955548" y="35052"/>
                  </a:lnTo>
                  <a:lnTo>
                    <a:pt x="940308" y="28956"/>
                  </a:lnTo>
                  <a:lnTo>
                    <a:pt x="925068" y="25908"/>
                  </a:lnTo>
                  <a:lnTo>
                    <a:pt x="984885" y="25908"/>
                  </a:lnTo>
                  <a:lnTo>
                    <a:pt x="990600" y="30480"/>
                  </a:lnTo>
                  <a:lnTo>
                    <a:pt x="998220" y="38100"/>
                  </a:lnTo>
                  <a:lnTo>
                    <a:pt x="1004316" y="47244"/>
                  </a:lnTo>
                  <a:lnTo>
                    <a:pt x="1010412" y="54864"/>
                  </a:lnTo>
                  <a:lnTo>
                    <a:pt x="1014984" y="65532"/>
                  </a:lnTo>
                  <a:lnTo>
                    <a:pt x="1018032" y="74676"/>
                  </a:lnTo>
                  <a:lnTo>
                    <a:pt x="1021080" y="85344"/>
                  </a:lnTo>
                  <a:lnTo>
                    <a:pt x="1022604" y="96012"/>
                  </a:lnTo>
                  <a:lnTo>
                    <a:pt x="1022604" y="496824"/>
                  </a:lnTo>
                  <a:lnTo>
                    <a:pt x="1010412" y="537972"/>
                  </a:lnTo>
                  <a:lnTo>
                    <a:pt x="992124" y="562356"/>
                  </a:lnTo>
                  <a:lnTo>
                    <a:pt x="986028" y="568452"/>
                  </a:lnTo>
                  <a:close/>
                </a:path>
              </a:pathLst>
            </a:custGeom>
            <a:solidFill>
              <a:srgbClr val="8C383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462" name="Google Shape;462;g2cff6335890_4_330"/>
          <p:cNvSpPr txBox="1"/>
          <p:nvPr/>
        </p:nvSpPr>
        <p:spPr>
          <a:xfrm>
            <a:off x="6785322" y="1598182"/>
            <a:ext cx="264795" cy="239395"/>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 sz="1400" b="0" i="0" u="none" strike="noStrike" cap="none">
                <a:solidFill>
                  <a:srgbClr val="FFFFFF"/>
                </a:solidFill>
                <a:latin typeface="Calibri"/>
                <a:ea typeface="Calibri"/>
                <a:cs typeface="Calibri"/>
                <a:sym typeface="Calibri"/>
              </a:rPr>
              <a:t>API</a:t>
            </a:r>
            <a:endParaRPr sz="1400" b="0" i="0" u="none" strike="noStrike" cap="none">
              <a:solidFill>
                <a:srgbClr val="000000"/>
              </a:solidFill>
              <a:latin typeface="Calibri"/>
              <a:ea typeface="Calibri"/>
              <a:cs typeface="Calibri"/>
              <a:sym typeface="Calibri"/>
            </a:endParaRPr>
          </a:p>
        </p:txBody>
      </p:sp>
      <p:grpSp>
        <p:nvGrpSpPr>
          <p:cNvPr id="463" name="Google Shape;463;g2cff6335890_4_330"/>
          <p:cNvGrpSpPr/>
          <p:nvPr/>
        </p:nvGrpSpPr>
        <p:grpSpPr>
          <a:xfrm>
            <a:off x="2607055" y="1458467"/>
            <a:ext cx="4846702" cy="3770375"/>
            <a:chOff x="1781555" y="1763267"/>
            <a:chExt cx="4846702" cy="3770375"/>
          </a:xfrm>
        </p:grpSpPr>
        <p:sp>
          <p:nvSpPr>
            <p:cNvPr id="464" name="Google Shape;464;g2cff6335890_4_330"/>
            <p:cNvSpPr/>
            <p:nvPr/>
          </p:nvSpPr>
          <p:spPr>
            <a:xfrm>
              <a:off x="1793748" y="3043427"/>
              <a:ext cx="318770" cy="419100"/>
            </a:xfrm>
            <a:custGeom>
              <a:avLst/>
              <a:gdLst/>
              <a:ahLst/>
              <a:cxnLst/>
              <a:rect l="l" t="t" r="r" b="b"/>
              <a:pathLst>
                <a:path w="318769" h="419100" extrusionOk="0">
                  <a:moveTo>
                    <a:pt x="86468" y="418625"/>
                  </a:moveTo>
                  <a:lnTo>
                    <a:pt x="47850" y="413572"/>
                  </a:lnTo>
                  <a:lnTo>
                    <a:pt x="0" y="396240"/>
                  </a:lnTo>
                  <a:lnTo>
                    <a:pt x="0" y="0"/>
                  </a:lnTo>
                  <a:lnTo>
                    <a:pt x="318515" y="0"/>
                  </a:lnTo>
                  <a:lnTo>
                    <a:pt x="318515" y="339852"/>
                  </a:lnTo>
                  <a:lnTo>
                    <a:pt x="271117" y="344194"/>
                  </a:lnTo>
                  <a:lnTo>
                    <a:pt x="232837" y="355397"/>
                  </a:lnTo>
                  <a:lnTo>
                    <a:pt x="201055" y="370727"/>
                  </a:lnTo>
                  <a:lnTo>
                    <a:pt x="173148" y="387449"/>
                  </a:lnTo>
                  <a:lnTo>
                    <a:pt x="146496" y="402829"/>
                  </a:lnTo>
                  <a:lnTo>
                    <a:pt x="118476" y="414132"/>
                  </a:lnTo>
                  <a:lnTo>
                    <a:pt x="86468" y="418625"/>
                  </a:lnTo>
                  <a:close/>
                </a:path>
              </a:pathLst>
            </a:custGeom>
            <a:solidFill>
              <a:srgbClr val="8064A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65" name="Google Shape;465;g2cff6335890_4_330"/>
            <p:cNvSpPr/>
            <p:nvPr/>
          </p:nvSpPr>
          <p:spPr>
            <a:xfrm>
              <a:off x="1781555" y="3031235"/>
              <a:ext cx="342900" cy="443865"/>
            </a:xfrm>
            <a:custGeom>
              <a:avLst/>
              <a:gdLst/>
              <a:ahLst/>
              <a:cxnLst/>
              <a:rect l="l" t="t" r="r" b="b"/>
              <a:pathLst>
                <a:path w="342900" h="443864" extrusionOk="0">
                  <a:moveTo>
                    <a:pt x="108204" y="443484"/>
                  </a:moveTo>
                  <a:lnTo>
                    <a:pt x="86868" y="443484"/>
                  </a:lnTo>
                  <a:lnTo>
                    <a:pt x="74676" y="441960"/>
                  </a:lnTo>
                  <a:lnTo>
                    <a:pt x="22860" y="426720"/>
                  </a:lnTo>
                  <a:lnTo>
                    <a:pt x="0" y="413004"/>
                  </a:lnTo>
                  <a:lnTo>
                    <a:pt x="0" y="6096"/>
                  </a:lnTo>
                  <a:lnTo>
                    <a:pt x="6096" y="0"/>
                  </a:lnTo>
                  <a:lnTo>
                    <a:pt x="338328" y="0"/>
                  </a:lnTo>
                  <a:lnTo>
                    <a:pt x="342900" y="6096"/>
                  </a:lnTo>
                  <a:lnTo>
                    <a:pt x="342900" y="12192"/>
                  </a:lnTo>
                  <a:lnTo>
                    <a:pt x="25908" y="12192"/>
                  </a:lnTo>
                  <a:lnTo>
                    <a:pt x="12192" y="24384"/>
                  </a:lnTo>
                  <a:lnTo>
                    <a:pt x="25908" y="24384"/>
                  </a:lnTo>
                  <a:lnTo>
                    <a:pt x="25908" y="396240"/>
                  </a:lnTo>
                  <a:lnTo>
                    <a:pt x="18288" y="396240"/>
                  </a:lnTo>
                  <a:lnTo>
                    <a:pt x="25908" y="408431"/>
                  </a:lnTo>
                  <a:lnTo>
                    <a:pt x="44196" y="408431"/>
                  </a:lnTo>
                  <a:lnTo>
                    <a:pt x="56388" y="411479"/>
                  </a:lnTo>
                  <a:lnTo>
                    <a:pt x="67056" y="414528"/>
                  </a:lnTo>
                  <a:lnTo>
                    <a:pt x="88392" y="417576"/>
                  </a:lnTo>
                  <a:lnTo>
                    <a:pt x="180847" y="417576"/>
                  </a:lnTo>
                  <a:lnTo>
                    <a:pt x="178307" y="419100"/>
                  </a:lnTo>
                  <a:lnTo>
                    <a:pt x="163068" y="426720"/>
                  </a:lnTo>
                  <a:lnTo>
                    <a:pt x="146304" y="434340"/>
                  </a:lnTo>
                  <a:lnTo>
                    <a:pt x="128016" y="440436"/>
                  </a:lnTo>
                  <a:lnTo>
                    <a:pt x="118872" y="441960"/>
                  </a:lnTo>
                  <a:lnTo>
                    <a:pt x="108204" y="443484"/>
                  </a:lnTo>
                  <a:close/>
                </a:path>
                <a:path w="342900" h="443864" extrusionOk="0">
                  <a:moveTo>
                    <a:pt x="25908" y="24384"/>
                  </a:moveTo>
                  <a:lnTo>
                    <a:pt x="12192" y="24384"/>
                  </a:lnTo>
                  <a:lnTo>
                    <a:pt x="25908" y="12192"/>
                  </a:lnTo>
                  <a:lnTo>
                    <a:pt x="25908" y="24384"/>
                  </a:lnTo>
                  <a:close/>
                </a:path>
                <a:path w="342900" h="443864" extrusionOk="0">
                  <a:moveTo>
                    <a:pt x="318515" y="24384"/>
                  </a:moveTo>
                  <a:lnTo>
                    <a:pt x="25908" y="24384"/>
                  </a:lnTo>
                  <a:lnTo>
                    <a:pt x="25908" y="12192"/>
                  </a:lnTo>
                  <a:lnTo>
                    <a:pt x="318515" y="12192"/>
                  </a:lnTo>
                  <a:lnTo>
                    <a:pt x="318515" y="24384"/>
                  </a:lnTo>
                  <a:close/>
                </a:path>
                <a:path w="342900" h="443864" extrusionOk="0">
                  <a:moveTo>
                    <a:pt x="318515" y="352044"/>
                  </a:moveTo>
                  <a:lnTo>
                    <a:pt x="318515" y="12192"/>
                  </a:lnTo>
                  <a:lnTo>
                    <a:pt x="330708" y="24384"/>
                  </a:lnTo>
                  <a:lnTo>
                    <a:pt x="342900" y="24384"/>
                  </a:lnTo>
                  <a:lnTo>
                    <a:pt x="342900" y="339852"/>
                  </a:lnTo>
                  <a:lnTo>
                    <a:pt x="330708" y="339852"/>
                  </a:lnTo>
                  <a:lnTo>
                    <a:pt x="318515" y="352044"/>
                  </a:lnTo>
                  <a:close/>
                </a:path>
                <a:path w="342900" h="443864" extrusionOk="0">
                  <a:moveTo>
                    <a:pt x="342900" y="24384"/>
                  </a:moveTo>
                  <a:lnTo>
                    <a:pt x="330708" y="24384"/>
                  </a:lnTo>
                  <a:lnTo>
                    <a:pt x="318515" y="12192"/>
                  </a:lnTo>
                  <a:lnTo>
                    <a:pt x="342900" y="12192"/>
                  </a:lnTo>
                  <a:lnTo>
                    <a:pt x="342900" y="24384"/>
                  </a:lnTo>
                  <a:close/>
                </a:path>
                <a:path w="342900" h="443864" extrusionOk="0">
                  <a:moveTo>
                    <a:pt x="180847" y="417576"/>
                  </a:moveTo>
                  <a:lnTo>
                    <a:pt x="114300" y="417576"/>
                  </a:lnTo>
                  <a:lnTo>
                    <a:pt x="121920" y="416052"/>
                  </a:lnTo>
                  <a:lnTo>
                    <a:pt x="129540" y="413004"/>
                  </a:lnTo>
                  <a:lnTo>
                    <a:pt x="164592" y="397764"/>
                  </a:lnTo>
                  <a:lnTo>
                    <a:pt x="196595" y="377952"/>
                  </a:lnTo>
                  <a:lnTo>
                    <a:pt x="213360" y="368808"/>
                  </a:lnTo>
                  <a:lnTo>
                    <a:pt x="240792" y="355092"/>
                  </a:lnTo>
                  <a:lnTo>
                    <a:pt x="252983" y="352044"/>
                  </a:lnTo>
                  <a:lnTo>
                    <a:pt x="263652" y="347472"/>
                  </a:lnTo>
                  <a:lnTo>
                    <a:pt x="275843" y="345948"/>
                  </a:lnTo>
                  <a:lnTo>
                    <a:pt x="288036" y="342900"/>
                  </a:lnTo>
                  <a:lnTo>
                    <a:pt x="315467" y="339852"/>
                  </a:lnTo>
                  <a:lnTo>
                    <a:pt x="318515" y="339852"/>
                  </a:lnTo>
                  <a:lnTo>
                    <a:pt x="318515" y="352044"/>
                  </a:lnTo>
                  <a:lnTo>
                    <a:pt x="342900" y="352044"/>
                  </a:lnTo>
                  <a:lnTo>
                    <a:pt x="342900" y="359664"/>
                  </a:lnTo>
                  <a:lnTo>
                    <a:pt x="338328" y="364236"/>
                  </a:lnTo>
                  <a:lnTo>
                    <a:pt x="330708" y="365760"/>
                  </a:lnTo>
                  <a:lnTo>
                    <a:pt x="303276" y="365760"/>
                  </a:lnTo>
                  <a:lnTo>
                    <a:pt x="291083" y="368808"/>
                  </a:lnTo>
                  <a:lnTo>
                    <a:pt x="280416" y="370331"/>
                  </a:lnTo>
                  <a:lnTo>
                    <a:pt x="259080" y="376428"/>
                  </a:lnTo>
                  <a:lnTo>
                    <a:pt x="240792" y="382524"/>
                  </a:lnTo>
                  <a:lnTo>
                    <a:pt x="224028" y="391668"/>
                  </a:lnTo>
                  <a:lnTo>
                    <a:pt x="180847" y="417576"/>
                  </a:lnTo>
                  <a:close/>
                </a:path>
                <a:path w="342900" h="443864" extrusionOk="0">
                  <a:moveTo>
                    <a:pt x="342900" y="352044"/>
                  </a:moveTo>
                  <a:lnTo>
                    <a:pt x="318515" y="352044"/>
                  </a:lnTo>
                  <a:lnTo>
                    <a:pt x="330708" y="339852"/>
                  </a:lnTo>
                  <a:lnTo>
                    <a:pt x="342900" y="339852"/>
                  </a:lnTo>
                  <a:lnTo>
                    <a:pt x="342900" y="352044"/>
                  </a:lnTo>
                  <a:close/>
                </a:path>
                <a:path w="342900" h="443864" extrusionOk="0">
                  <a:moveTo>
                    <a:pt x="25908" y="408431"/>
                  </a:moveTo>
                  <a:lnTo>
                    <a:pt x="18288" y="396240"/>
                  </a:lnTo>
                  <a:lnTo>
                    <a:pt x="25908" y="399626"/>
                  </a:lnTo>
                  <a:lnTo>
                    <a:pt x="25908" y="408431"/>
                  </a:lnTo>
                  <a:close/>
                </a:path>
                <a:path w="342900" h="443864" extrusionOk="0">
                  <a:moveTo>
                    <a:pt x="25908" y="399626"/>
                  </a:moveTo>
                  <a:lnTo>
                    <a:pt x="18288" y="396240"/>
                  </a:lnTo>
                  <a:lnTo>
                    <a:pt x="25908" y="396240"/>
                  </a:lnTo>
                  <a:lnTo>
                    <a:pt x="25908" y="399626"/>
                  </a:lnTo>
                  <a:close/>
                </a:path>
                <a:path w="342900" h="443864" extrusionOk="0">
                  <a:moveTo>
                    <a:pt x="44196" y="408431"/>
                  </a:moveTo>
                  <a:lnTo>
                    <a:pt x="25908" y="408431"/>
                  </a:lnTo>
                  <a:lnTo>
                    <a:pt x="25908" y="399626"/>
                  </a:lnTo>
                  <a:lnTo>
                    <a:pt x="32004" y="402336"/>
                  </a:lnTo>
                  <a:lnTo>
                    <a:pt x="44196" y="408431"/>
                  </a:lnTo>
                  <a:close/>
                </a:path>
              </a:pathLst>
            </a:custGeom>
            <a:solidFill>
              <a:srgbClr val="5B467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66" name="Google Shape;466;g2cff6335890_4_330"/>
            <p:cNvSpPr/>
            <p:nvPr/>
          </p:nvSpPr>
          <p:spPr>
            <a:xfrm>
              <a:off x="1946148" y="3195827"/>
              <a:ext cx="318770" cy="419100"/>
            </a:xfrm>
            <a:custGeom>
              <a:avLst/>
              <a:gdLst/>
              <a:ahLst/>
              <a:cxnLst/>
              <a:rect l="l" t="t" r="r" b="b"/>
              <a:pathLst>
                <a:path w="318769" h="419100" extrusionOk="0">
                  <a:moveTo>
                    <a:pt x="86468" y="418625"/>
                  </a:moveTo>
                  <a:lnTo>
                    <a:pt x="47850" y="413572"/>
                  </a:lnTo>
                  <a:lnTo>
                    <a:pt x="0" y="396240"/>
                  </a:lnTo>
                  <a:lnTo>
                    <a:pt x="0" y="0"/>
                  </a:lnTo>
                  <a:lnTo>
                    <a:pt x="318515" y="0"/>
                  </a:lnTo>
                  <a:lnTo>
                    <a:pt x="318515" y="339852"/>
                  </a:lnTo>
                  <a:lnTo>
                    <a:pt x="271117" y="344194"/>
                  </a:lnTo>
                  <a:lnTo>
                    <a:pt x="232837" y="355397"/>
                  </a:lnTo>
                  <a:lnTo>
                    <a:pt x="201055" y="370727"/>
                  </a:lnTo>
                  <a:lnTo>
                    <a:pt x="173148" y="387449"/>
                  </a:lnTo>
                  <a:lnTo>
                    <a:pt x="146496" y="402829"/>
                  </a:lnTo>
                  <a:lnTo>
                    <a:pt x="118476" y="414132"/>
                  </a:lnTo>
                  <a:lnTo>
                    <a:pt x="86468" y="418625"/>
                  </a:lnTo>
                  <a:close/>
                </a:path>
              </a:pathLst>
            </a:custGeom>
            <a:solidFill>
              <a:srgbClr val="8064A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67" name="Google Shape;467;g2cff6335890_4_330"/>
            <p:cNvSpPr/>
            <p:nvPr/>
          </p:nvSpPr>
          <p:spPr>
            <a:xfrm>
              <a:off x="1933955" y="3183635"/>
              <a:ext cx="342900" cy="443865"/>
            </a:xfrm>
            <a:custGeom>
              <a:avLst/>
              <a:gdLst/>
              <a:ahLst/>
              <a:cxnLst/>
              <a:rect l="l" t="t" r="r" b="b"/>
              <a:pathLst>
                <a:path w="342900" h="443864" extrusionOk="0">
                  <a:moveTo>
                    <a:pt x="108204" y="443484"/>
                  </a:moveTo>
                  <a:lnTo>
                    <a:pt x="86868" y="443484"/>
                  </a:lnTo>
                  <a:lnTo>
                    <a:pt x="74676" y="441960"/>
                  </a:lnTo>
                  <a:lnTo>
                    <a:pt x="22860" y="426720"/>
                  </a:lnTo>
                  <a:lnTo>
                    <a:pt x="0" y="413004"/>
                  </a:lnTo>
                  <a:lnTo>
                    <a:pt x="0" y="6096"/>
                  </a:lnTo>
                  <a:lnTo>
                    <a:pt x="6096" y="0"/>
                  </a:lnTo>
                  <a:lnTo>
                    <a:pt x="338328" y="0"/>
                  </a:lnTo>
                  <a:lnTo>
                    <a:pt x="342900" y="6096"/>
                  </a:lnTo>
                  <a:lnTo>
                    <a:pt x="342900" y="12192"/>
                  </a:lnTo>
                  <a:lnTo>
                    <a:pt x="25908" y="12192"/>
                  </a:lnTo>
                  <a:lnTo>
                    <a:pt x="12192" y="24384"/>
                  </a:lnTo>
                  <a:lnTo>
                    <a:pt x="25908" y="24384"/>
                  </a:lnTo>
                  <a:lnTo>
                    <a:pt x="25908" y="396240"/>
                  </a:lnTo>
                  <a:lnTo>
                    <a:pt x="18288" y="396240"/>
                  </a:lnTo>
                  <a:lnTo>
                    <a:pt x="25908" y="408431"/>
                  </a:lnTo>
                  <a:lnTo>
                    <a:pt x="44196" y="408431"/>
                  </a:lnTo>
                  <a:lnTo>
                    <a:pt x="56388" y="411479"/>
                  </a:lnTo>
                  <a:lnTo>
                    <a:pt x="67056" y="414528"/>
                  </a:lnTo>
                  <a:lnTo>
                    <a:pt x="88392" y="417576"/>
                  </a:lnTo>
                  <a:lnTo>
                    <a:pt x="180847" y="417576"/>
                  </a:lnTo>
                  <a:lnTo>
                    <a:pt x="178307" y="419100"/>
                  </a:lnTo>
                  <a:lnTo>
                    <a:pt x="163068" y="426720"/>
                  </a:lnTo>
                  <a:lnTo>
                    <a:pt x="146304" y="434340"/>
                  </a:lnTo>
                  <a:lnTo>
                    <a:pt x="128016" y="440436"/>
                  </a:lnTo>
                  <a:lnTo>
                    <a:pt x="118872" y="441960"/>
                  </a:lnTo>
                  <a:lnTo>
                    <a:pt x="108204" y="443484"/>
                  </a:lnTo>
                  <a:close/>
                </a:path>
                <a:path w="342900" h="443864" extrusionOk="0">
                  <a:moveTo>
                    <a:pt x="25908" y="24384"/>
                  </a:moveTo>
                  <a:lnTo>
                    <a:pt x="12192" y="24384"/>
                  </a:lnTo>
                  <a:lnTo>
                    <a:pt x="25908" y="12192"/>
                  </a:lnTo>
                  <a:lnTo>
                    <a:pt x="25908" y="24384"/>
                  </a:lnTo>
                  <a:close/>
                </a:path>
                <a:path w="342900" h="443864" extrusionOk="0">
                  <a:moveTo>
                    <a:pt x="318515" y="24384"/>
                  </a:moveTo>
                  <a:lnTo>
                    <a:pt x="25908" y="24384"/>
                  </a:lnTo>
                  <a:lnTo>
                    <a:pt x="25908" y="12192"/>
                  </a:lnTo>
                  <a:lnTo>
                    <a:pt x="318515" y="12192"/>
                  </a:lnTo>
                  <a:lnTo>
                    <a:pt x="318515" y="24384"/>
                  </a:lnTo>
                  <a:close/>
                </a:path>
                <a:path w="342900" h="443864" extrusionOk="0">
                  <a:moveTo>
                    <a:pt x="318515" y="352044"/>
                  </a:moveTo>
                  <a:lnTo>
                    <a:pt x="318515" y="12192"/>
                  </a:lnTo>
                  <a:lnTo>
                    <a:pt x="330708" y="24384"/>
                  </a:lnTo>
                  <a:lnTo>
                    <a:pt x="342900" y="24384"/>
                  </a:lnTo>
                  <a:lnTo>
                    <a:pt x="342900" y="339852"/>
                  </a:lnTo>
                  <a:lnTo>
                    <a:pt x="330708" y="339852"/>
                  </a:lnTo>
                  <a:lnTo>
                    <a:pt x="318515" y="352044"/>
                  </a:lnTo>
                  <a:close/>
                </a:path>
                <a:path w="342900" h="443864" extrusionOk="0">
                  <a:moveTo>
                    <a:pt x="342900" y="24384"/>
                  </a:moveTo>
                  <a:lnTo>
                    <a:pt x="330708" y="24384"/>
                  </a:lnTo>
                  <a:lnTo>
                    <a:pt x="318515" y="12192"/>
                  </a:lnTo>
                  <a:lnTo>
                    <a:pt x="342900" y="12192"/>
                  </a:lnTo>
                  <a:lnTo>
                    <a:pt x="342900" y="24384"/>
                  </a:lnTo>
                  <a:close/>
                </a:path>
                <a:path w="342900" h="443864" extrusionOk="0">
                  <a:moveTo>
                    <a:pt x="180847" y="417576"/>
                  </a:moveTo>
                  <a:lnTo>
                    <a:pt x="114300" y="417576"/>
                  </a:lnTo>
                  <a:lnTo>
                    <a:pt x="121920" y="416052"/>
                  </a:lnTo>
                  <a:lnTo>
                    <a:pt x="129540" y="413004"/>
                  </a:lnTo>
                  <a:lnTo>
                    <a:pt x="164592" y="397764"/>
                  </a:lnTo>
                  <a:lnTo>
                    <a:pt x="196595" y="377952"/>
                  </a:lnTo>
                  <a:lnTo>
                    <a:pt x="213360" y="368808"/>
                  </a:lnTo>
                  <a:lnTo>
                    <a:pt x="240792" y="355092"/>
                  </a:lnTo>
                  <a:lnTo>
                    <a:pt x="252983" y="352044"/>
                  </a:lnTo>
                  <a:lnTo>
                    <a:pt x="263652" y="347472"/>
                  </a:lnTo>
                  <a:lnTo>
                    <a:pt x="275843" y="345948"/>
                  </a:lnTo>
                  <a:lnTo>
                    <a:pt x="288036" y="342900"/>
                  </a:lnTo>
                  <a:lnTo>
                    <a:pt x="315467" y="339852"/>
                  </a:lnTo>
                  <a:lnTo>
                    <a:pt x="318515" y="339852"/>
                  </a:lnTo>
                  <a:lnTo>
                    <a:pt x="318515" y="352044"/>
                  </a:lnTo>
                  <a:lnTo>
                    <a:pt x="342900" y="352044"/>
                  </a:lnTo>
                  <a:lnTo>
                    <a:pt x="342900" y="359664"/>
                  </a:lnTo>
                  <a:lnTo>
                    <a:pt x="338328" y="364236"/>
                  </a:lnTo>
                  <a:lnTo>
                    <a:pt x="330708" y="365760"/>
                  </a:lnTo>
                  <a:lnTo>
                    <a:pt x="303276" y="365760"/>
                  </a:lnTo>
                  <a:lnTo>
                    <a:pt x="291083" y="368808"/>
                  </a:lnTo>
                  <a:lnTo>
                    <a:pt x="280416" y="370331"/>
                  </a:lnTo>
                  <a:lnTo>
                    <a:pt x="259080" y="376428"/>
                  </a:lnTo>
                  <a:lnTo>
                    <a:pt x="240792" y="382524"/>
                  </a:lnTo>
                  <a:lnTo>
                    <a:pt x="224028" y="391668"/>
                  </a:lnTo>
                  <a:lnTo>
                    <a:pt x="180847" y="417576"/>
                  </a:lnTo>
                  <a:close/>
                </a:path>
                <a:path w="342900" h="443864" extrusionOk="0">
                  <a:moveTo>
                    <a:pt x="342900" y="352044"/>
                  </a:moveTo>
                  <a:lnTo>
                    <a:pt x="318515" y="352044"/>
                  </a:lnTo>
                  <a:lnTo>
                    <a:pt x="330708" y="339852"/>
                  </a:lnTo>
                  <a:lnTo>
                    <a:pt x="342900" y="339852"/>
                  </a:lnTo>
                  <a:lnTo>
                    <a:pt x="342900" y="352044"/>
                  </a:lnTo>
                  <a:close/>
                </a:path>
                <a:path w="342900" h="443864" extrusionOk="0">
                  <a:moveTo>
                    <a:pt x="25908" y="408431"/>
                  </a:moveTo>
                  <a:lnTo>
                    <a:pt x="18288" y="396240"/>
                  </a:lnTo>
                  <a:lnTo>
                    <a:pt x="25908" y="399626"/>
                  </a:lnTo>
                  <a:lnTo>
                    <a:pt x="25908" y="408431"/>
                  </a:lnTo>
                  <a:close/>
                </a:path>
                <a:path w="342900" h="443864" extrusionOk="0">
                  <a:moveTo>
                    <a:pt x="25908" y="399626"/>
                  </a:moveTo>
                  <a:lnTo>
                    <a:pt x="18288" y="396240"/>
                  </a:lnTo>
                  <a:lnTo>
                    <a:pt x="25908" y="396240"/>
                  </a:lnTo>
                  <a:lnTo>
                    <a:pt x="25908" y="399626"/>
                  </a:lnTo>
                  <a:close/>
                </a:path>
                <a:path w="342900" h="443864" extrusionOk="0">
                  <a:moveTo>
                    <a:pt x="44196" y="408431"/>
                  </a:moveTo>
                  <a:lnTo>
                    <a:pt x="25908" y="408431"/>
                  </a:lnTo>
                  <a:lnTo>
                    <a:pt x="25908" y="399626"/>
                  </a:lnTo>
                  <a:lnTo>
                    <a:pt x="32004" y="402336"/>
                  </a:lnTo>
                  <a:lnTo>
                    <a:pt x="44196" y="408431"/>
                  </a:lnTo>
                  <a:close/>
                </a:path>
              </a:pathLst>
            </a:custGeom>
            <a:solidFill>
              <a:srgbClr val="5B467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68" name="Google Shape;468;g2cff6335890_4_330"/>
            <p:cNvSpPr/>
            <p:nvPr/>
          </p:nvSpPr>
          <p:spPr>
            <a:xfrm>
              <a:off x="2098548" y="3348227"/>
              <a:ext cx="318770" cy="419100"/>
            </a:xfrm>
            <a:custGeom>
              <a:avLst/>
              <a:gdLst/>
              <a:ahLst/>
              <a:cxnLst/>
              <a:rect l="l" t="t" r="r" b="b"/>
              <a:pathLst>
                <a:path w="318769" h="419100" extrusionOk="0">
                  <a:moveTo>
                    <a:pt x="86468" y="418625"/>
                  </a:moveTo>
                  <a:lnTo>
                    <a:pt x="47850" y="413572"/>
                  </a:lnTo>
                  <a:lnTo>
                    <a:pt x="0" y="396240"/>
                  </a:lnTo>
                  <a:lnTo>
                    <a:pt x="0" y="0"/>
                  </a:lnTo>
                  <a:lnTo>
                    <a:pt x="318515" y="0"/>
                  </a:lnTo>
                  <a:lnTo>
                    <a:pt x="318515" y="339852"/>
                  </a:lnTo>
                  <a:lnTo>
                    <a:pt x="271117" y="344194"/>
                  </a:lnTo>
                  <a:lnTo>
                    <a:pt x="232837" y="355397"/>
                  </a:lnTo>
                  <a:lnTo>
                    <a:pt x="201055" y="370727"/>
                  </a:lnTo>
                  <a:lnTo>
                    <a:pt x="173148" y="387449"/>
                  </a:lnTo>
                  <a:lnTo>
                    <a:pt x="146496" y="402829"/>
                  </a:lnTo>
                  <a:lnTo>
                    <a:pt x="118476" y="414132"/>
                  </a:lnTo>
                  <a:lnTo>
                    <a:pt x="86468" y="418625"/>
                  </a:lnTo>
                  <a:close/>
                </a:path>
              </a:pathLst>
            </a:custGeom>
            <a:solidFill>
              <a:srgbClr val="8064A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69" name="Google Shape;469;g2cff6335890_4_330"/>
            <p:cNvSpPr/>
            <p:nvPr/>
          </p:nvSpPr>
          <p:spPr>
            <a:xfrm>
              <a:off x="2086355" y="3336035"/>
              <a:ext cx="342900" cy="443865"/>
            </a:xfrm>
            <a:custGeom>
              <a:avLst/>
              <a:gdLst/>
              <a:ahLst/>
              <a:cxnLst/>
              <a:rect l="l" t="t" r="r" b="b"/>
              <a:pathLst>
                <a:path w="342900" h="443864" extrusionOk="0">
                  <a:moveTo>
                    <a:pt x="108204" y="443484"/>
                  </a:moveTo>
                  <a:lnTo>
                    <a:pt x="86868" y="443484"/>
                  </a:lnTo>
                  <a:lnTo>
                    <a:pt x="74676" y="441960"/>
                  </a:lnTo>
                  <a:lnTo>
                    <a:pt x="22860" y="426720"/>
                  </a:lnTo>
                  <a:lnTo>
                    <a:pt x="0" y="413004"/>
                  </a:lnTo>
                  <a:lnTo>
                    <a:pt x="0" y="6096"/>
                  </a:lnTo>
                  <a:lnTo>
                    <a:pt x="6096" y="0"/>
                  </a:lnTo>
                  <a:lnTo>
                    <a:pt x="338328" y="0"/>
                  </a:lnTo>
                  <a:lnTo>
                    <a:pt x="342900" y="6096"/>
                  </a:lnTo>
                  <a:lnTo>
                    <a:pt x="342900" y="12192"/>
                  </a:lnTo>
                  <a:lnTo>
                    <a:pt x="25908" y="12192"/>
                  </a:lnTo>
                  <a:lnTo>
                    <a:pt x="12192" y="24384"/>
                  </a:lnTo>
                  <a:lnTo>
                    <a:pt x="25908" y="24384"/>
                  </a:lnTo>
                  <a:lnTo>
                    <a:pt x="25908" y="396240"/>
                  </a:lnTo>
                  <a:lnTo>
                    <a:pt x="18288" y="396240"/>
                  </a:lnTo>
                  <a:lnTo>
                    <a:pt x="25908" y="408431"/>
                  </a:lnTo>
                  <a:lnTo>
                    <a:pt x="44196" y="408431"/>
                  </a:lnTo>
                  <a:lnTo>
                    <a:pt x="56388" y="411479"/>
                  </a:lnTo>
                  <a:lnTo>
                    <a:pt x="67056" y="414528"/>
                  </a:lnTo>
                  <a:lnTo>
                    <a:pt x="88392" y="417576"/>
                  </a:lnTo>
                  <a:lnTo>
                    <a:pt x="180847" y="417576"/>
                  </a:lnTo>
                  <a:lnTo>
                    <a:pt x="178307" y="419100"/>
                  </a:lnTo>
                  <a:lnTo>
                    <a:pt x="163068" y="426720"/>
                  </a:lnTo>
                  <a:lnTo>
                    <a:pt x="146304" y="434340"/>
                  </a:lnTo>
                  <a:lnTo>
                    <a:pt x="128016" y="440436"/>
                  </a:lnTo>
                  <a:lnTo>
                    <a:pt x="118872" y="441960"/>
                  </a:lnTo>
                  <a:lnTo>
                    <a:pt x="108204" y="443484"/>
                  </a:lnTo>
                  <a:close/>
                </a:path>
                <a:path w="342900" h="443864" extrusionOk="0">
                  <a:moveTo>
                    <a:pt x="25908" y="24384"/>
                  </a:moveTo>
                  <a:lnTo>
                    <a:pt x="12192" y="24384"/>
                  </a:lnTo>
                  <a:lnTo>
                    <a:pt x="25908" y="12192"/>
                  </a:lnTo>
                  <a:lnTo>
                    <a:pt x="25908" y="24384"/>
                  </a:lnTo>
                  <a:close/>
                </a:path>
                <a:path w="342900" h="443864" extrusionOk="0">
                  <a:moveTo>
                    <a:pt x="318515" y="24384"/>
                  </a:moveTo>
                  <a:lnTo>
                    <a:pt x="25908" y="24384"/>
                  </a:lnTo>
                  <a:lnTo>
                    <a:pt x="25908" y="12192"/>
                  </a:lnTo>
                  <a:lnTo>
                    <a:pt x="318515" y="12192"/>
                  </a:lnTo>
                  <a:lnTo>
                    <a:pt x="318515" y="24384"/>
                  </a:lnTo>
                  <a:close/>
                </a:path>
                <a:path w="342900" h="443864" extrusionOk="0">
                  <a:moveTo>
                    <a:pt x="318515" y="352044"/>
                  </a:moveTo>
                  <a:lnTo>
                    <a:pt x="318515" y="12192"/>
                  </a:lnTo>
                  <a:lnTo>
                    <a:pt x="330708" y="24384"/>
                  </a:lnTo>
                  <a:lnTo>
                    <a:pt x="342900" y="24384"/>
                  </a:lnTo>
                  <a:lnTo>
                    <a:pt x="342900" y="339852"/>
                  </a:lnTo>
                  <a:lnTo>
                    <a:pt x="330708" y="339852"/>
                  </a:lnTo>
                  <a:lnTo>
                    <a:pt x="318515" y="352044"/>
                  </a:lnTo>
                  <a:close/>
                </a:path>
                <a:path w="342900" h="443864" extrusionOk="0">
                  <a:moveTo>
                    <a:pt x="342900" y="24384"/>
                  </a:moveTo>
                  <a:lnTo>
                    <a:pt x="330708" y="24384"/>
                  </a:lnTo>
                  <a:lnTo>
                    <a:pt x="318515" y="12192"/>
                  </a:lnTo>
                  <a:lnTo>
                    <a:pt x="342900" y="12192"/>
                  </a:lnTo>
                  <a:lnTo>
                    <a:pt x="342900" y="24384"/>
                  </a:lnTo>
                  <a:close/>
                </a:path>
                <a:path w="342900" h="443864" extrusionOk="0">
                  <a:moveTo>
                    <a:pt x="180847" y="417576"/>
                  </a:moveTo>
                  <a:lnTo>
                    <a:pt x="114300" y="417576"/>
                  </a:lnTo>
                  <a:lnTo>
                    <a:pt x="121920" y="416052"/>
                  </a:lnTo>
                  <a:lnTo>
                    <a:pt x="129540" y="413004"/>
                  </a:lnTo>
                  <a:lnTo>
                    <a:pt x="164592" y="397764"/>
                  </a:lnTo>
                  <a:lnTo>
                    <a:pt x="196595" y="377952"/>
                  </a:lnTo>
                  <a:lnTo>
                    <a:pt x="213360" y="368808"/>
                  </a:lnTo>
                  <a:lnTo>
                    <a:pt x="240792" y="355092"/>
                  </a:lnTo>
                  <a:lnTo>
                    <a:pt x="252983" y="352044"/>
                  </a:lnTo>
                  <a:lnTo>
                    <a:pt x="263652" y="347472"/>
                  </a:lnTo>
                  <a:lnTo>
                    <a:pt x="275843" y="345948"/>
                  </a:lnTo>
                  <a:lnTo>
                    <a:pt x="288036" y="342900"/>
                  </a:lnTo>
                  <a:lnTo>
                    <a:pt x="315467" y="339852"/>
                  </a:lnTo>
                  <a:lnTo>
                    <a:pt x="318515" y="339852"/>
                  </a:lnTo>
                  <a:lnTo>
                    <a:pt x="318515" y="352044"/>
                  </a:lnTo>
                  <a:lnTo>
                    <a:pt x="342900" y="352044"/>
                  </a:lnTo>
                  <a:lnTo>
                    <a:pt x="342900" y="359664"/>
                  </a:lnTo>
                  <a:lnTo>
                    <a:pt x="338328" y="364236"/>
                  </a:lnTo>
                  <a:lnTo>
                    <a:pt x="330708" y="365760"/>
                  </a:lnTo>
                  <a:lnTo>
                    <a:pt x="303276" y="365760"/>
                  </a:lnTo>
                  <a:lnTo>
                    <a:pt x="291083" y="368808"/>
                  </a:lnTo>
                  <a:lnTo>
                    <a:pt x="280416" y="370331"/>
                  </a:lnTo>
                  <a:lnTo>
                    <a:pt x="259080" y="376428"/>
                  </a:lnTo>
                  <a:lnTo>
                    <a:pt x="240792" y="382524"/>
                  </a:lnTo>
                  <a:lnTo>
                    <a:pt x="224028" y="391668"/>
                  </a:lnTo>
                  <a:lnTo>
                    <a:pt x="180847" y="417576"/>
                  </a:lnTo>
                  <a:close/>
                </a:path>
                <a:path w="342900" h="443864" extrusionOk="0">
                  <a:moveTo>
                    <a:pt x="342900" y="352044"/>
                  </a:moveTo>
                  <a:lnTo>
                    <a:pt x="318515" y="352044"/>
                  </a:lnTo>
                  <a:lnTo>
                    <a:pt x="330708" y="339852"/>
                  </a:lnTo>
                  <a:lnTo>
                    <a:pt x="342900" y="339852"/>
                  </a:lnTo>
                  <a:lnTo>
                    <a:pt x="342900" y="352044"/>
                  </a:lnTo>
                  <a:close/>
                </a:path>
                <a:path w="342900" h="443864" extrusionOk="0">
                  <a:moveTo>
                    <a:pt x="25908" y="408431"/>
                  </a:moveTo>
                  <a:lnTo>
                    <a:pt x="18288" y="396240"/>
                  </a:lnTo>
                  <a:lnTo>
                    <a:pt x="25908" y="399626"/>
                  </a:lnTo>
                  <a:lnTo>
                    <a:pt x="25908" y="408431"/>
                  </a:lnTo>
                  <a:close/>
                </a:path>
                <a:path w="342900" h="443864" extrusionOk="0">
                  <a:moveTo>
                    <a:pt x="25908" y="399626"/>
                  </a:moveTo>
                  <a:lnTo>
                    <a:pt x="18288" y="396240"/>
                  </a:lnTo>
                  <a:lnTo>
                    <a:pt x="25908" y="396240"/>
                  </a:lnTo>
                  <a:lnTo>
                    <a:pt x="25908" y="399626"/>
                  </a:lnTo>
                  <a:close/>
                </a:path>
                <a:path w="342900" h="443864" extrusionOk="0">
                  <a:moveTo>
                    <a:pt x="44196" y="408431"/>
                  </a:moveTo>
                  <a:lnTo>
                    <a:pt x="25908" y="408431"/>
                  </a:lnTo>
                  <a:lnTo>
                    <a:pt x="25908" y="399626"/>
                  </a:lnTo>
                  <a:lnTo>
                    <a:pt x="32004" y="402336"/>
                  </a:lnTo>
                  <a:lnTo>
                    <a:pt x="44196" y="408431"/>
                  </a:lnTo>
                  <a:close/>
                </a:path>
              </a:pathLst>
            </a:custGeom>
            <a:solidFill>
              <a:srgbClr val="5B467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pic>
          <p:nvPicPr>
            <p:cNvPr id="470" name="Google Shape;470;g2cff6335890_4_330"/>
            <p:cNvPicPr preferRelativeResize="0"/>
            <p:nvPr/>
          </p:nvPicPr>
          <p:blipFill rotWithShape="1">
            <a:blip r:embed="rId5">
              <a:alphaModFix/>
            </a:blip>
            <a:srcRect/>
            <a:stretch/>
          </p:blipFill>
          <p:spPr>
            <a:xfrm>
              <a:off x="3436619" y="3060191"/>
              <a:ext cx="3189732" cy="986027"/>
            </a:xfrm>
            <a:prstGeom prst="rect">
              <a:avLst/>
            </a:prstGeom>
            <a:noFill/>
            <a:ln>
              <a:noFill/>
            </a:ln>
          </p:spPr>
        </p:pic>
        <p:sp>
          <p:nvSpPr>
            <p:cNvPr id="471" name="Google Shape;471;g2cff6335890_4_330"/>
            <p:cNvSpPr/>
            <p:nvPr/>
          </p:nvSpPr>
          <p:spPr>
            <a:xfrm>
              <a:off x="3433572" y="3057144"/>
              <a:ext cx="3194685" cy="992505"/>
            </a:xfrm>
            <a:custGeom>
              <a:avLst/>
              <a:gdLst/>
              <a:ahLst/>
              <a:cxnLst/>
              <a:rect l="l" t="t" r="r" b="b"/>
              <a:pathLst>
                <a:path w="3194684" h="992504" extrusionOk="0">
                  <a:moveTo>
                    <a:pt x="3191256" y="992124"/>
                  </a:moveTo>
                  <a:lnTo>
                    <a:pt x="3048" y="992124"/>
                  </a:lnTo>
                  <a:lnTo>
                    <a:pt x="0" y="990600"/>
                  </a:lnTo>
                  <a:lnTo>
                    <a:pt x="0" y="3048"/>
                  </a:lnTo>
                  <a:lnTo>
                    <a:pt x="3048" y="0"/>
                  </a:lnTo>
                  <a:lnTo>
                    <a:pt x="3191256" y="0"/>
                  </a:lnTo>
                  <a:lnTo>
                    <a:pt x="3194303" y="3048"/>
                  </a:lnTo>
                  <a:lnTo>
                    <a:pt x="3194303" y="6096"/>
                  </a:lnTo>
                  <a:lnTo>
                    <a:pt x="10668" y="6096"/>
                  </a:lnTo>
                  <a:lnTo>
                    <a:pt x="4572" y="10668"/>
                  </a:lnTo>
                  <a:lnTo>
                    <a:pt x="10668" y="10668"/>
                  </a:lnTo>
                  <a:lnTo>
                    <a:pt x="10668" y="982980"/>
                  </a:lnTo>
                  <a:lnTo>
                    <a:pt x="4572" y="982980"/>
                  </a:lnTo>
                  <a:lnTo>
                    <a:pt x="10668" y="987552"/>
                  </a:lnTo>
                  <a:lnTo>
                    <a:pt x="3194303" y="987552"/>
                  </a:lnTo>
                  <a:lnTo>
                    <a:pt x="3194303" y="990600"/>
                  </a:lnTo>
                  <a:lnTo>
                    <a:pt x="3191256" y="992124"/>
                  </a:lnTo>
                  <a:close/>
                </a:path>
                <a:path w="3194684" h="992504" extrusionOk="0">
                  <a:moveTo>
                    <a:pt x="10668" y="10668"/>
                  </a:moveTo>
                  <a:lnTo>
                    <a:pt x="4572" y="10668"/>
                  </a:lnTo>
                  <a:lnTo>
                    <a:pt x="10668" y="6096"/>
                  </a:lnTo>
                  <a:lnTo>
                    <a:pt x="10668" y="10668"/>
                  </a:lnTo>
                  <a:close/>
                </a:path>
                <a:path w="3194684" h="992504" extrusionOk="0">
                  <a:moveTo>
                    <a:pt x="3185160" y="10668"/>
                  </a:moveTo>
                  <a:lnTo>
                    <a:pt x="10668" y="10668"/>
                  </a:lnTo>
                  <a:lnTo>
                    <a:pt x="10668" y="6096"/>
                  </a:lnTo>
                  <a:lnTo>
                    <a:pt x="3185160" y="6096"/>
                  </a:lnTo>
                  <a:lnTo>
                    <a:pt x="3185160" y="10668"/>
                  </a:lnTo>
                  <a:close/>
                </a:path>
                <a:path w="3194684" h="992504" extrusionOk="0">
                  <a:moveTo>
                    <a:pt x="3185160" y="987552"/>
                  </a:moveTo>
                  <a:lnTo>
                    <a:pt x="3185160" y="6096"/>
                  </a:lnTo>
                  <a:lnTo>
                    <a:pt x="3189732" y="10668"/>
                  </a:lnTo>
                  <a:lnTo>
                    <a:pt x="3194303" y="10668"/>
                  </a:lnTo>
                  <a:lnTo>
                    <a:pt x="3194303" y="982980"/>
                  </a:lnTo>
                  <a:lnTo>
                    <a:pt x="3189732" y="982980"/>
                  </a:lnTo>
                  <a:lnTo>
                    <a:pt x="3185160" y="987552"/>
                  </a:lnTo>
                  <a:close/>
                </a:path>
                <a:path w="3194684" h="992504" extrusionOk="0">
                  <a:moveTo>
                    <a:pt x="3194303" y="10668"/>
                  </a:moveTo>
                  <a:lnTo>
                    <a:pt x="3189732" y="10668"/>
                  </a:lnTo>
                  <a:lnTo>
                    <a:pt x="3185160" y="6096"/>
                  </a:lnTo>
                  <a:lnTo>
                    <a:pt x="3194303" y="6096"/>
                  </a:lnTo>
                  <a:lnTo>
                    <a:pt x="3194303" y="10668"/>
                  </a:lnTo>
                  <a:close/>
                </a:path>
                <a:path w="3194684" h="992504" extrusionOk="0">
                  <a:moveTo>
                    <a:pt x="10668" y="987552"/>
                  </a:moveTo>
                  <a:lnTo>
                    <a:pt x="4572" y="982980"/>
                  </a:lnTo>
                  <a:lnTo>
                    <a:pt x="10668" y="982980"/>
                  </a:lnTo>
                  <a:lnTo>
                    <a:pt x="10668" y="987552"/>
                  </a:lnTo>
                  <a:close/>
                </a:path>
                <a:path w="3194684" h="992504" extrusionOk="0">
                  <a:moveTo>
                    <a:pt x="3185160" y="987552"/>
                  </a:moveTo>
                  <a:lnTo>
                    <a:pt x="10668" y="987552"/>
                  </a:lnTo>
                  <a:lnTo>
                    <a:pt x="10668" y="982980"/>
                  </a:lnTo>
                  <a:lnTo>
                    <a:pt x="3185160" y="982980"/>
                  </a:lnTo>
                  <a:lnTo>
                    <a:pt x="3185160" y="987552"/>
                  </a:lnTo>
                  <a:close/>
                </a:path>
                <a:path w="3194684" h="992504" extrusionOk="0">
                  <a:moveTo>
                    <a:pt x="3194303" y="987552"/>
                  </a:moveTo>
                  <a:lnTo>
                    <a:pt x="3185160" y="987552"/>
                  </a:lnTo>
                  <a:lnTo>
                    <a:pt x="3189732" y="982980"/>
                  </a:lnTo>
                  <a:lnTo>
                    <a:pt x="3194303" y="982980"/>
                  </a:lnTo>
                  <a:lnTo>
                    <a:pt x="3194303" y="987552"/>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pic>
          <p:nvPicPr>
            <p:cNvPr id="472" name="Google Shape;472;g2cff6335890_4_330"/>
            <p:cNvPicPr preferRelativeResize="0"/>
            <p:nvPr/>
          </p:nvPicPr>
          <p:blipFill rotWithShape="1">
            <a:blip r:embed="rId6">
              <a:alphaModFix/>
            </a:blip>
            <a:srcRect/>
            <a:stretch/>
          </p:blipFill>
          <p:spPr>
            <a:xfrm>
              <a:off x="1810512" y="4954523"/>
              <a:ext cx="588263" cy="550163"/>
            </a:xfrm>
            <a:prstGeom prst="rect">
              <a:avLst/>
            </a:prstGeom>
            <a:noFill/>
            <a:ln>
              <a:noFill/>
            </a:ln>
          </p:spPr>
        </p:pic>
        <p:sp>
          <p:nvSpPr>
            <p:cNvPr id="473" name="Google Shape;473;g2cff6335890_4_330"/>
            <p:cNvSpPr/>
            <p:nvPr/>
          </p:nvSpPr>
          <p:spPr>
            <a:xfrm>
              <a:off x="4773167" y="4463796"/>
              <a:ext cx="317500" cy="419100"/>
            </a:xfrm>
            <a:custGeom>
              <a:avLst/>
              <a:gdLst/>
              <a:ahLst/>
              <a:cxnLst/>
              <a:rect l="l" t="t" r="r" b="b"/>
              <a:pathLst>
                <a:path w="317500" h="419100" extrusionOk="0">
                  <a:moveTo>
                    <a:pt x="85661" y="418625"/>
                  </a:moveTo>
                  <a:lnTo>
                    <a:pt x="47396" y="413572"/>
                  </a:lnTo>
                  <a:lnTo>
                    <a:pt x="0" y="396239"/>
                  </a:lnTo>
                  <a:lnTo>
                    <a:pt x="0" y="0"/>
                  </a:lnTo>
                  <a:lnTo>
                    <a:pt x="316992" y="0"/>
                  </a:lnTo>
                  <a:lnTo>
                    <a:pt x="316992" y="339851"/>
                  </a:lnTo>
                  <a:lnTo>
                    <a:pt x="269595" y="344193"/>
                  </a:lnTo>
                  <a:lnTo>
                    <a:pt x="231330" y="355397"/>
                  </a:lnTo>
                  <a:lnTo>
                    <a:pt x="199587" y="370726"/>
                  </a:lnTo>
                  <a:lnTo>
                    <a:pt x="171758" y="387449"/>
                  </a:lnTo>
                  <a:lnTo>
                    <a:pt x="145233" y="402829"/>
                  </a:lnTo>
                  <a:lnTo>
                    <a:pt x="117404" y="414132"/>
                  </a:lnTo>
                  <a:lnTo>
                    <a:pt x="85661" y="418625"/>
                  </a:lnTo>
                  <a:close/>
                </a:path>
              </a:pathLst>
            </a:custGeom>
            <a:solidFill>
              <a:srgbClr val="8064A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74" name="Google Shape;474;g2cff6335890_4_330"/>
            <p:cNvSpPr/>
            <p:nvPr/>
          </p:nvSpPr>
          <p:spPr>
            <a:xfrm>
              <a:off x="4759451" y="4451604"/>
              <a:ext cx="344805" cy="443865"/>
            </a:xfrm>
            <a:custGeom>
              <a:avLst/>
              <a:gdLst/>
              <a:ahLst/>
              <a:cxnLst/>
              <a:rect l="l" t="t" r="r" b="b"/>
              <a:pathLst>
                <a:path w="344804" h="443864" extrusionOk="0">
                  <a:moveTo>
                    <a:pt x="109728" y="443484"/>
                  </a:moveTo>
                  <a:lnTo>
                    <a:pt x="86868" y="443484"/>
                  </a:lnTo>
                  <a:lnTo>
                    <a:pt x="76200" y="441960"/>
                  </a:lnTo>
                  <a:lnTo>
                    <a:pt x="64008" y="440436"/>
                  </a:lnTo>
                  <a:lnTo>
                    <a:pt x="50292" y="435864"/>
                  </a:lnTo>
                  <a:lnTo>
                    <a:pt x="36576" y="432816"/>
                  </a:lnTo>
                  <a:lnTo>
                    <a:pt x="22860" y="426720"/>
                  </a:lnTo>
                  <a:lnTo>
                    <a:pt x="7620" y="420624"/>
                  </a:lnTo>
                  <a:lnTo>
                    <a:pt x="3048" y="417576"/>
                  </a:lnTo>
                  <a:lnTo>
                    <a:pt x="0" y="413004"/>
                  </a:lnTo>
                  <a:lnTo>
                    <a:pt x="0" y="6096"/>
                  </a:lnTo>
                  <a:lnTo>
                    <a:pt x="6096" y="0"/>
                  </a:lnTo>
                  <a:lnTo>
                    <a:pt x="338328" y="0"/>
                  </a:lnTo>
                  <a:lnTo>
                    <a:pt x="344424" y="6096"/>
                  </a:lnTo>
                  <a:lnTo>
                    <a:pt x="344424" y="12192"/>
                  </a:lnTo>
                  <a:lnTo>
                    <a:pt x="25908" y="12192"/>
                  </a:lnTo>
                  <a:lnTo>
                    <a:pt x="13716" y="25908"/>
                  </a:lnTo>
                  <a:lnTo>
                    <a:pt x="25908" y="25908"/>
                  </a:lnTo>
                  <a:lnTo>
                    <a:pt x="25908" y="396240"/>
                  </a:lnTo>
                  <a:lnTo>
                    <a:pt x="18288" y="396240"/>
                  </a:lnTo>
                  <a:lnTo>
                    <a:pt x="25908" y="408431"/>
                  </a:lnTo>
                  <a:lnTo>
                    <a:pt x="45720" y="408431"/>
                  </a:lnTo>
                  <a:lnTo>
                    <a:pt x="56388" y="411479"/>
                  </a:lnTo>
                  <a:lnTo>
                    <a:pt x="68580" y="414528"/>
                  </a:lnTo>
                  <a:lnTo>
                    <a:pt x="79248" y="417576"/>
                  </a:lnTo>
                  <a:lnTo>
                    <a:pt x="88392" y="417576"/>
                  </a:lnTo>
                  <a:lnTo>
                    <a:pt x="97536" y="419100"/>
                  </a:lnTo>
                  <a:lnTo>
                    <a:pt x="178307" y="419100"/>
                  </a:lnTo>
                  <a:lnTo>
                    <a:pt x="163068" y="426720"/>
                  </a:lnTo>
                  <a:lnTo>
                    <a:pt x="146304" y="434340"/>
                  </a:lnTo>
                  <a:lnTo>
                    <a:pt x="137160" y="437388"/>
                  </a:lnTo>
                  <a:lnTo>
                    <a:pt x="129540" y="440436"/>
                  </a:lnTo>
                  <a:lnTo>
                    <a:pt x="118872" y="441960"/>
                  </a:lnTo>
                  <a:lnTo>
                    <a:pt x="109728" y="443484"/>
                  </a:lnTo>
                  <a:close/>
                </a:path>
                <a:path w="344804" h="443864" extrusionOk="0">
                  <a:moveTo>
                    <a:pt x="25908" y="25908"/>
                  </a:moveTo>
                  <a:lnTo>
                    <a:pt x="13716" y="25908"/>
                  </a:lnTo>
                  <a:lnTo>
                    <a:pt x="25908" y="12192"/>
                  </a:lnTo>
                  <a:lnTo>
                    <a:pt x="25908" y="25908"/>
                  </a:lnTo>
                  <a:close/>
                </a:path>
                <a:path w="344804" h="443864" extrusionOk="0">
                  <a:moveTo>
                    <a:pt x="318515" y="25908"/>
                  </a:moveTo>
                  <a:lnTo>
                    <a:pt x="25908" y="25908"/>
                  </a:lnTo>
                  <a:lnTo>
                    <a:pt x="25908" y="12192"/>
                  </a:lnTo>
                  <a:lnTo>
                    <a:pt x="318515" y="12192"/>
                  </a:lnTo>
                  <a:lnTo>
                    <a:pt x="318515" y="25908"/>
                  </a:lnTo>
                  <a:close/>
                </a:path>
                <a:path w="344804" h="443864" extrusionOk="0">
                  <a:moveTo>
                    <a:pt x="318515" y="352044"/>
                  </a:moveTo>
                  <a:lnTo>
                    <a:pt x="318515" y="12192"/>
                  </a:lnTo>
                  <a:lnTo>
                    <a:pt x="330708" y="25908"/>
                  </a:lnTo>
                  <a:lnTo>
                    <a:pt x="344424" y="25908"/>
                  </a:lnTo>
                  <a:lnTo>
                    <a:pt x="344424" y="339852"/>
                  </a:lnTo>
                  <a:lnTo>
                    <a:pt x="330708" y="339852"/>
                  </a:lnTo>
                  <a:lnTo>
                    <a:pt x="318515" y="352044"/>
                  </a:lnTo>
                  <a:close/>
                </a:path>
                <a:path w="344804" h="443864" extrusionOk="0">
                  <a:moveTo>
                    <a:pt x="344424" y="25908"/>
                  </a:moveTo>
                  <a:lnTo>
                    <a:pt x="330708" y="25908"/>
                  </a:lnTo>
                  <a:lnTo>
                    <a:pt x="318515" y="12192"/>
                  </a:lnTo>
                  <a:lnTo>
                    <a:pt x="344424" y="12192"/>
                  </a:lnTo>
                  <a:lnTo>
                    <a:pt x="344424" y="25908"/>
                  </a:lnTo>
                  <a:close/>
                </a:path>
                <a:path w="344804" h="443864" extrusionOk="0">
                  <a:moveTo>
                    <a:pt x="178307" y="419100"/>
                  </a:moveTo>
                  <a:lnTo>
                    <a:pt x="97536" y="419100"/>
                  </a:lnTo>
                  <a:lnTo>
                    <a:pt x="106680" y="417576"/>
                  </a:lnTo>
                  <a:lnTo>
                    <a:pt x="114300" y="417576"/>
                  </a:lnTo>
                  <a:lnTo>
                    <a:pt x="129540" y="414528"/>
                  </a:lnTo>
                  <a:lnTo>
                    <a:pt x="166116" y="397764"/>
                  </a:lnTo>
                  <a:lnTo>
                    <a:pt x="196595" y="377952"/>
                  </a:lnTo>
                  <a:lnTo>
                    <a:pt x="213360" y="368808"/>
                  </a:lnTo>
                  <a:lnTo>
                    <a:pt x="263652" y="348996"/>
                  </a:lnTo>
                  <a:lnTo>
                    <a:pt x="301752" y="341376"/>
                  </a:lnTo>
                  <a:lnTo>
                    <a:pt x="316991" y="339852"/>
                  </a:lnTo>
                  <a:lnTo>
                    <a:pt x="318515" y="339852"/>
                  </a:lnTo>
                  <a:lnTo>
                    <a:pt x="318515" y="352044"/>
                  </a:lnTo>
                  <a:lnTo>
                    <a:pt x="344424" y="352044"/>
                  </a:lnTo>
                  <a:lnTo>
                    <a:pt x="344424" y="359664"/>
                  </a:lnTo>
                  <a:lnTo>
                    <a:pt x="338328" y="365760"/>
                  </a:lnTo>
                  <a:lnTo>
                    <a:pt x="316991" y="365760"/>
                  </a:lnTo>
                  <a:lnTo>
                    <a:pt x="280416" y="370331"/>
                  </a:lnTo>
                  <a:lnTo>
                    <a:pt x="269748" y="373379"/>
                  </a:lnTo>
                  <a:lnTo>
                    <a:pt x="251460" y="379476"/>
                  </a:lnTo>
                  <a:lnTo>
                    <a:pt x="242316" y="384048"/>
                  </a:lnTo>
                  <a:lnTo>
                    <a:pt x="225552" y="391668"/>
                  </a:lnTo>
                  <a:lnTo>
                    <a:pt x="208788" y="400812"/>
                  </a:lnTo>
                  <a:lnTo>
                    <a:pt x="178307" y="419100"/>
                  </a:lnTo>
                  <a:close/>
                </a:path>
                <a:path w="344804" h="443864" extrusionOk="0">
                  <a:moveTo>
                    <a:pt x="344424" y="352044"/>
                  </a:moveTo>
                  <a:lnTo>
                    <a:pt x="318515" y="352044"/>
                  </a:lnTo>
                  <a:lnTo>
                    <a:pt x="330708" y="339852"/>
                  </a:lnTo>
                  <a:lnTo>
                    <a:pt x="344424" y="339852"/>
                  </a:lnTo>
                  <a:lnTo>
                    <a:pt x="344424" y="352044"/>
                  </a:lnTo>
                  <a:close/>
                </a:path>
                <a:path w="344804" h="443864" extrusionOk="0">
                  <a:moveTo>
                    <a:pt x="25908" y="408431"/>
                  </a:moveTo>
                  <a:lnTo>
                    <a:pt x="18288" y="396240"/>
                  </a:lnTo>
                  <a:lnTo>
                    <a:pt x="25908" y="399626"/>
                  </a:lnTo>
                  <a:lnTo>
                    <a:pt x="25908" y="408431"/>
                  </a:lnTo>
                  <a:close/>
                </a:path>
                <a:path w="344804" h="443864" extrusionOk="0">
                  <a:moveTo>
                    <a:pt x="25908" y="399626"/>
                  </a:moveTo>
                  <a:lnTo>
                    <a:pt x="18288" y="396240"/>
                  </a:lnTo>
                  <a:lnTo>
                    <a:pt x="25908" y="396240"/>
                  </a:lnTo>
                  <a:lnTo>
                    <a:pt x="25908" y="399626"/>
                  </a:lnTo>
                  <a:close/>
                </a:path>
                <a:path w="344804" h="443864" extrusionOk="0">
                  <a:moveTo>
                    <a:pt x="45720" y="408431"/>
                  </a:moveTo>
                  <a:lnTo>
                    <a:pt x="25908" y="408431"/>
                  </a:lnTo>
                  <a:lnTo>
                    <a:pt x="25908" y="399626"/>
                  </a:lnTo>
                  <a:lnTo>
                    <a:pt x="45720" y="408431"/>
                  </a:lnTo>
                  <a:close/>
                </a:path>
              </a:pathLst>
            </a:custGeom>
            <a:solidFill>
              <a:srgbClr val="5B467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75" name="Google Shape;475;g2cff6335890_4_330"/>
            <p:cNvSpPr/>
            <p:nvPr/>
          </p:nvSpPr>
          <p:spPr>
            <a:xfrm>
              <a:off x="4925567" y="4616196"/>
              <a:ext cx="317500" cy="419100"/>
            </a:xfrm>
            <a:custGeom>
              <a:avLst/>
              <a:gdLst/>
              <a:ahLst/>
              <a:cxnLst/>
              <a:rect l="l" t="t" r="r" b="b"/>
              <a:pathLst>
                <a:path w="317500" h="419100" extrusionOk="0">
                  <a:moveTo>
                    <a:pt x="85661" y="418625"/>
                  </a:moveTo>
                  <a:lnTo>
                    <a:pt x="47396" y="413572"/>
                  </a:lnTo>
                  <a:lnTo>
                    <a:pt x="0" y="396239"/>
                  </a:lnTo>
                  <a:lnTo>
                    <a:pt x="0" y="0"/>
                  </a:lnTo>
                  <a:lnTo>
                    <a:pt x="316992" y="0"/>
                  </a:lnTo>
                  <a:lnTo>
                    <a:pt x="316992" y="339851"/>
                  </a:lnTo>
                  <a:lnTo>
                    <a:pt x="269595" y="344193"/>
                  </a:lnTo>
                  <a:lnTo>
                    <a:pt x="231330" y="355397"/>
                  </a:lnTo>
                  <a:lnTo>
                    <a:pt x="199587" y="370726"/>
                  </a:lnTo>
                  <a:lnTo>
                    <a:pt x="171758" y="387449"/>
                  </a:lnTo>
                  <a:lnTo>
                    <a:pt x="145233" y="402829"/>
                  </a:lnTo>
                  <a:lnTo>
                    <a:pt x="117404" y="414132"/>
                  </a:lnTo>
                  <a:lnTo>
                    <a:pt x="85661" y="418625"/>
                  </a:lnTo>
                  <a:close/>
                </a:path>
              </a:pathLst>
            </a:custGeom>
            <a:solidFill>
              <a:srgbClr val="8064A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76" name="Google Shape;476;g2cff6335890_4_330"/>
            <p:cNvSpPr/>
            <p:nvPr/>
          </p:nvSpPr>
          <p:spPr>
            <a:xfrm>
              <a:off x="4911851" y="4604004"/>
              <a:ext cx="344805" cy="443865"/>
            </a:xfrm>
            <a:custGeom>
              <a:avLst/>
              <a:gdLst/>
              <a:ahLst/>
              <a:cxnLst/>
              <a:rect l="l" t="t" r="r" b="b"/>
              <a:pathLst>
                <a:path w="344804" h="443864" extrusionOk="0">
                  <a:moveTo>
                    <a:pt x="109728" y="443484"/>
                  </a:moveTo>
                  <a:lnTo>
                    <a:pt x="86868" y="443484"/>
                  </a:lnTo>
                  <a:lnTo>
                    <a:pt x="76200" y="441960"/>
                  </a:lnTo>
                  <a:lnTo>
                    <a:pt x="64008" y="440436"/>
                  </a:lnTo>
                  <a:lnTo>
                    <a:pt x="50292" y="435864"/>
                  </a:lnTo>
                  <a:lnTo>
                    <a:pt x="36576" y="432816"/>
                  </a:lnTo>
                  <a:lnTo>
                    <a:pt x="22860" y="426720"/>
                  </a:lnTo>
                  <a:lnTo>
                    <a:pt x="7620" y="420624"/>
                  </a:lnTo>
                  <a:lnTo>
                    <a:pt x="3048" y="417576"/>
                  </a:lnTo>
                  <a:lnTo>
                    <a:pt x="0" y="413004"/>
                  </a:lnTo>
                  <a:lnTo>
                    <a:pt x="0" y="6096"/>
                  </a:lnTo>
                  <a:lnTo>
                    <a:pt x="6096" y="0"/>
                  </a:lnTo>
                  <a:lnTo>
                    <a:pt x="338328" y="0"/>
                  </a:lnTo>
                  <a:lnTo>
                    <a:pt x="344424" y="6096"/>
                  </a:lnTo>
                  <a:lnTo>
                    <a:pt x="344424" y="12192"/>
                  </a:lnTo>
                  <a:lnTo>
                    <a:pt x="25908" y="12192"/>
                  </a:lnTo>
                  <a:lnTo>
                    <a:pt x="13716" y="25908"/>
                  </a:lnTo>
                  <a:lnTo>
                    <a:pt x="25908" y="25908"/>
                  </a:lnTo>
                  <a:lnTo>
                    <a:pt x="25908" y="396240"/>
                  </a:lnTo>
                  <a:lnTo>
                    <a:pt x="18288" y="396240"/>
                  </a:lnTo>
                  <a:lnTo>
                    <a:pt x="25908" y="408431"/>
                  </a:lnTo>
                  <a:lnTo>
                    <a:pt x="45720" y="408431"/>
                  </a:lnTo>
                  <a:lnTo>
                    <a:pt x="56388" y="411479"/>
                  </a:lnTo>
                  <a:lnTo>
                    <a:pt x="68580" y="414528"/>
                  </a:lnTo>
                  <a:lnTo>
                    <a:pt x="79248" y="417576"/>
                  </a:lnTo>
                  <a:lnTo>
                    <a:pt x="88392" y="417576"/>
                  </a:lnTo>
                  <a:lnTo>
                    <a:pt x="97536" y="419100"/>
                  </a:lnTo>
                  <a:lnTo>
                    <a:pt x="178307" y="419100"/>
                  </a:lnTo>
                  <a:lnTo>
                    <a:pt x="163068" y="426720"/>
                  </a:lnTo>
                  <a:lnTo>
                    <a:pt x="146304" y="434340"/>
                  </a:lnTo>
                  <a:lnTo>
                    <a:pt x="137160" y="437388"/>
                  </a:lnTo>
                  <a:lnTo>
                    <a:pt x="129540" y="440436"/>
                  </a:lnTo>
                  <a:lnTo>
                    <a:pt x="118872" y="441960"/>
                  </a:lnTo>
                  <a:lnTo>
                    <a:pt x="109728" y="443484"/>
                  </a:lnTo>
                  <a:close/>
                </a:path>
                <a:path w="344804" h="443864" extrusionOk="0">
                  <a:moveTo>
                    <a:pt x="25908" y="25908"/>
                  </a:moveTo>
                  <a:lnTo>
                    <a:pt x="13716" y="25908"/>
                  </a:lnTo>
                  <a:lnTo>
                    <a:pt x="25908" y="12192"/>
                  </a:lnTo>
                  <a:lnTo>
                    <a:pt x="25908" y="25908"/>
                  </a:lnTo>
                  <a:close/>
                </a:path>
                <a:path w="344804" h="443864" extrusionOk="0">
                  <a:moveTo>
                    <a:pt x="318515" y="25908"/>
                  </a:moveTo>
                  <a:lnTo>
                    <a:pt x="25908" y="25908"/>
                  </a:lnTo>
                  <a:lnTo>
                    <a:pt x="25908" y="12192"/>
                  </a:lnTo>
                  <a:lnTo>
                    <a:pt x="318515" y="12192"/>
                  </a:lnTo>
                  <a:lnTo>
                    <a:pt x="318515" y="25908"/>
                  </a:lnTo>
                  <a:close/>
                </a:path>
                <a:path w="344804" h="443864" extrusionOk="0">
                  <a:moveTo>
                    <a:pt x="318515" y="352044"/>
                  </a:moveTo>
                  <a:lnTo>
                    <a:pt x="318515" y="12192"/>
                  </a:lnTo>
                  <a:lnTo>
                    <a:pt x="330708" y="25908"/>
                  </a:lnTo>
                  <a:lnTo>
                    <a:pt x="344424" y="25908"/>
                  </a:lnTo>
                  <a:lnTo>
                    <a:pt x="344424" y="339852"/>
                  </a:lnTo>
                  <a:lnTo>
                    <a:pt x="330708" y="339852"/>
                  </a:lnTo>
                  <a:lnTo>
                    <a:pt x="318515" y="352044"/>
                  </a:lnTo>
                  <a:close/>
                </a:path>
                <a:path w="344804" h="443864" extrusionOk="0">
                  <a:moveTo>
                    <a:pt x="344424" y="25908"/>
                  </a:moveTo>
                  <a:lnTo>
                    <a:pt x="330708" y="25908"/>
                  </a:lnTo>
                  <a:lnTo>
                    <a:pt x="318515" y="12192"/>
                  </a:lnTo>
                  <a:lnTo>
                    <a:pt x="344424" y="12192"/>
                  </a:lnTo>
                  <a:lnTo>
                    <a:pt x="344424" y="25908"/>
                  </a:lnTo>
                  <a:close/>
                </a:path>
                <a:path w="344804" h="443864" extrusionOk="0">
                  <a:moveTo>
                    <a:pt x="178307" y="419100"/>
                  </a:moveTo>
                  <a:lnTo>
                    <a:pt x="97536" y="419100"/>
                  </a:lnTo>
                  <a:lnTo>
                    <a:pt x="106680" y="417576"/>
                  </a:lnTo>
                  <a:lnTo>
                    <a:pt x="114300" y="417576"/>
                  </a:lnTo>
                  <a:lnTo>
                    <a:pt x="129540" y="414528"/>
                  </a:lnTo>
                  <a:lnTo>
                    <a:pt x="166116" y="397764"/>
                  </a:lnTo>
                  <a:lnTo>
                    <a:pt x="196595" y="377952"/>
                  </a:lnTo>
                  <a:lnTo>
                    <a:pt x="213360" y="368808"/>
                  </a:lnTo>
                  <a:lnTo>
                    <a:pt x="263652" y="348996"/>
                  </a:lnTo>
                  <a:lnTo>
                    <a:pt x="301752" y="341376"/>
                  </a:lnTo>
                  <a:lnTo>
                    <a:pt x="316991" y="339852"/>
                  </a:lnTo>
                  <a:lnTo>
                    <a:pt x="318515" y="339852"/>
                  </a:lnTo>
                  <a:lnTo>
                    <a:pt x="318515" y="352044"/>
                  </a:lnTo>
                  <a:lnTo>
                    <a:pt x="344424" y="352044"/>
                  </a:lnTo>
                  <a:lnTo>
                    <a:pt x="344424" y="359664"/>
                  </a:lnTo>
                  <a:lnTo>
                    <a:pt x="338328" y="365760"/>
                  </a:lnTo>
                  <a:lnTo>
                    <a:pt x="316991" y="365760"/>
                  </a:lnTo>
                  <a:lnTo>
                    <a:pt x="280416" y="370331"/>
                  </a:lnTo>
                  <a:lnTo>
                    <a:pt x="269748" y="373379"/>
                  </a:lnTo>
                  <a:lnTo>
                    <a:pt x="251460" y="379476"/>
                  </a:lnTo>
                  <a:lnTo>
                    <a:pt x="242316" y="384048"/>
                  </a:lnTo>
                  <a:lnTo>
                    <a:pt x="225552" y="391668"/>
                  </a:lnTo>
                  <a:lnTo>
                    <a:pt x="208788" y="400812"/>
                  </a:lnTo>
                  <a:lnTo>
                    <a:pt x="178307" y="419100"/>
                  </a:lnTo>
                  <a:close/>
                </a:path>
                <a:path w="344804" h="443864" extrusionOk="0">
                  <a:moveTo>
                    <a:pt x="344424" y="352044"/>
                  </a:moveTo>
                  <a:lnTo>
                    <a:pt x="318515" y="352044"/>
                  </a:lnTo>
                  <a:lnTo>
                    <a:pt x="330708" y="339852"/>
                  </a:lnTo>
                  <a:lnTo>
                    <a:pt x="344424" y="339852"/>
                  </a:lnTo>
                  <a:lnTo>
                    <a:pt x="344424" y="352044"/>
                  </a:lnTo>
                  <a:close/>
                </a:path>
                <a:path w="344804" h="443864" extrusionOk="0">
                  <a:moveTo>
                    <a:pt x="25908" y="408431"/>
                  </a:moveTo>
                  <a:lnTo>
                    <a:pt x="18288" y="396240"/>
                  </a:lnTo>
                  <a:lnTo>
                    <a:pt x="25908" y="399626"/>
                  </a:lnTo>
                  <a:lnTo>
                    <a:pt x="25908" y="408431"/>
                  </a:lnTo>
                  <a:close/>
                </a:path>
                <a:path w="344804" h="443864" extrusionOk="0">
                  <a:moveTo>
                    <a:pt x="25908" y="399626"/>
                  </a:moveTo>
                  <a:lnTo>
                    <a:pt x="18288" y="396240"/>
                  </a:lnTo>
                  <a:lnTo>
                    <a:pt x="25908" y="396240"/>
                  </a:lnTo>
                  <a:lnTo>
                    <a:pt x="25908" y="399626"/>
                  </a:lnTo>
                  <a:close/>
                </a:path>
                <a:path w="344804" h="443864" extrusionOk="0">
                  <a:moveTo>
                    <a:pt x="45720" y="408431"/>
                  </a:moveTo>
                  <a:lnTo>
                    <a:pt x="25908" y="408431"/>
                  </a:lnTo>
                  <a:lnTo>
                    <a:pt x="25908" y="399626"/>
                  </a:lnTo>
                  <a:lnTo>
                    <a:pt x="45720" y="408431"/>
                  </a:lnTo>
                  <a:close/>
                </a:path>
              </a:pathLst>
            </a:custGeom>
            <a:solidFill>
              <a:srgbClr val="5B467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77" name="Google Shape;477;g2cff6335890_4_330"/>
            <p:cNvSpPr/>
            <p:nvPr/>
          </p:nvSpPr>
          <p:spPr>
            <a:xfrm>
              <a:off x="5077967" y="4768596"/>
              <a:ext cx="317500" cy="419100"/>
            </a:xfrm>
            <a:custGeom>
              <a:avLst/>
              <a:gdLst/>
              <a:ahLst/>
              <a:cxnLst/>
              <a:rect l="l" t="t" r="r" b="b"/>
              <a:pathLst>
                <a:path w="317500" h="419100" extrusionOk="0">
                  <a:moveTo>
                    <a:pt x="85661" y="418625"/>
                  </a:moveTo>
                  <a:lnTo>
                    <a:pt x="47396" y="413572"/>
                  </a:lnTo>
                  <a:lnTo>
                    <a:pt x="0" y="396239"/>
                  </a:lnTo>
                  <a:lnTo>
                    <a:pt x="0" y="0"/>
                  </a:lnTo>
                  <a:lnTo>
                    <a:pt x="316992" y="0"/>
                  </a:lnTo>
                  <a:lnTo>
                    <a:pt x="316992" y="339851"/>
                  </a:lnTo>
                  <a:lnTo>
                    <a:pt x="269595" y="344193"/>
                  </a:lnTo>
                  <a:lnTo>
                    <a:pt x="231330" y="355397"/>
                  </a:lnTo>
                  <a:lnTo>
                    <a:pt x="199587" y="370726"/>
                  </a:lnTo>
                  <a:lnTo>
                    <a:pt x="171758" y="387449"/>
                  </a:lnTo>
                  <a:lnTo>
                    <a:pt x="145233" y="402829"/>
                  </a:lnTo>
                  <a:lnTo>
                    <a:pt x="117404" y="414132"/>
                  </a:lnTo>
                  <a:lnTo>
                    <a:pt x="85661" y="418625"/>
                  </a:lnTo>
                  <a:close/>
                </a:path>
              </a:pathLst>
            </a:custGeom>
            <a:solidFill>
              <a:srgbClr val="8064A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78" name="Google Shape;478;g2cff6335890_4_330"/>
            <p:cNvSpPr/>
            <p:nvPr/>
          </p:nvSpPr>
          <p:spPr>
            <a:xfrm>
              <a:off x="5064252" y="4756404"/>
              <a:ext cx="344805" cy="443865"/>
            </a:xfrm>
            <a:custGeom>
              <a:avLst/>
              <a:gdLst/>
              <a:ahLst/>
              <a:cxnLst/>
              <a:rect l="l" t="t" r="r" b="b"/>
              <a:pathLst>
                <a:path w="344804" h="443864" extrusionOk="0">
                  <a:moveTo>
                    <a:pt x="109728" y="443484"/>
                  </a:moveTo>
                  <a:lnTo>
                    <a:pt x="86868" y="443484"/>
                  </a:lnTo>
                  <a:lnTo>
                    <a:pt x="76200" y="441960"/>
                  </a:lnTo>
                  <a:lnTo>
                    <a:pt x="64008" y="440436"/>
                  </a:lnTo>
                  <a:lnTo>
                    <a:pt x="50292" y="435864"/>
                  </a:lnTo>
                  <a:lnTo>
                    <a:pt x="36576" y="432816"/>
                  </a:lnTo>
                  <a:lnTo>
                    <a:pt x="22860" y="426720"/>
                  </a:lnTo>
                  <a:lnTo>
                    <a:pt x="7620" y="420624"/>
                  </a:lnTo>
                  <a:lnTo>
                    <a:pt x="3048" y="417576"/>
                  </a:lnTo>
                  <a:lnTo>
                    <a:pt x="0" y="413004"/>
                  </a:lnTo>
                  <a:lnTo>
                    <a:pt x="0" y="6096"/>
                  </a:lnTo>
                  <a:lnTo>
                    <a:pt x="6096" y="0"/>
                  </a:lnTo>
                  <a:lnTo>
                    <a:pt x="338328" y="0"/>
                  </a:lnTo>
                  <a:lnTo>
                    <a:pt x="344424" y="6096"/>
                  </a:lnTo>
                  <a:lnTo>
                    <a:pt x="344424" y="12192"/>
                  </a:lnTo>
                  <a:lnTo>
                    <a:pt x="25908" y="12192"/>
                  </a:lnTo>
                  <a:lnTo>
                    <a:pt x="13716" y="25908"/>
                  </a:lnTo>
                  <a:lnTo>
                    <a:pt x="25908" y="25908"/>
                  </a:lnTo>
                  <a:lnTo>
                    <a:pt x="25908" y="396240"/>
                  </a:lnTo>
                  <a:lnTo>
                    <a:pt x="18288" y="396240"/>
                  </a:lnTo>
                  <a:lnTo>
                    <a:pt x="25908" y="408431"/>
                  </a:lnTo>
                  <a:lnTo>
                    <a:pt x="45720" y="408431"/>
                  </a:lnTo>
                  <a:lnTo>
                    <a:pt x="56388" y="411479"/>
                  </a:lnTo>
                  <a:lnTo>
                    <a:pt x="68580" y="414528"/>
                  </a:lnTo>
                  <a:lnTo>
                    <a:pt x="79248" y="417576"/>
                  </a:lnTo>
                  <a:lnTo>
                    <a:pt x="88392" y="417576"/>
                  </a:lnTo>
                  <a:lnTo>
                    <a:pt x="97536" y="419100"/>
                  </a:lnTo>
                  <a:lnTo>
                    <a:pt x="178307" y="419100"/>
                  </a:lnTo>
                  <a:lnTo>
                    <a:pt x="163068" y="426720"/>
                  </a:lnTo>
                  <a:lnTo>
                    <a:pt x="146304" y="434340"/>
                  </a:lnTo>
                  <a:lnTo>
                    <a:pt x="137160" y="437388"/>
                  </a:lnTo>
                  <a:lnTo>
                    <a:pt x="129540" y="440436"/>
                  </a:lnTo>
                  <a:lnTo>
                    <a:pt x="118872" y="441960"/>
                  </a:lnTo>
                  <a:lnTo>
                    <a:pt x="109728" y="443484"/>
                  </a:lnTo>
                  <a:close/>
                </a:path>
                <a:path w="344804" h="443864" extrusionOk="0">
                  <a:moveTo>
                    <a:pt x="25908" y="25908"/>
                  </a:moveTo>
                  <a:lnTo>
                    <a:pt x="13716" y="25908"/>
                  </a:lnTo>
                  <a:lnTo>
                    <a:pt x="25908" y="12192"/>
                  </a:lnTo>
                  <a:lnTo>
                    <a:pt x="25908" y="25908"/>
                  </a:lnTo>
                  <a:close/>
                </a:path>
                <a:path w="344804" h="443864" extrusionOk="0">
                  <a:moveTo>
                    <a:pt x="318515" y="25908"/>
                  </a:moveTo>
                  <a:lnTo>
                    <a:pt x="25908" y="25908"/>
                  </a:lnTo>
                  <a:lnTo>
                    <a:pt x="25908" y="12192"/>
                  </a:lnTo>
                  <a:lnTo>
                    <a:pt x="318515" y="12192"/>
                  </a:lnTo>
                  <a:lnTo>
                    <a:pt x="318515" y="25908"/>
                  </a:lnTo>
                  <a:close/>
                </a:path>
                <a:path w="344804" h="443864" extrusionOk="0">
                  <a:moveTo>
                    <a:pt x="318515" y="352044"/>
                  </a:moveTo>
                  <a:lnTo>
                    <a:pt x="318515" y="12192"/>
                  </a:lnTo>
                  <a:lnTo>
                    <a:pt x="330708" y="25908"/>
                  </a:lnTo>
                  <a:lnTo>
                    <a:pt x="344424" y="25908"/>
                  </a:lnTo>
                  <a:lnTo>
                    <a:pt x="344424" y="339852"/>
                  </a:lnTo>
                  <a:lnTo>
                    <a:pt x="330708" y="339852"/>
                  </a:lnTo>
                  <a:lnTo>
                    <a:pt x="318515" y="352044"/>
                  </a:lnTo>
                  <a:close/>
                </a:path>
                <a:path w="344804" h="443864" extrusionOk="0">
                  <a:moveTo>
                    <a:pt x="344424" y="25908"/>
                  </a:moveTo>
                  <a:lnTo>
                    <a:pt x="330708" y="25908"/>
                  </a:lnTo>
                  <a:lnTo>
                    <a:pt x="318515" y="12192"/>
                  </a:lnTo>
                  <a:lnTo>
                    <a:pt x="344424" y="12192"/>
                  </a:lnTo>
                  <a:lnTo>
                    <a:pt x="344424" y="25908"/>
                  </a:lnTo>
                  <a:close/>
                </a:path>
                <a:path w="344804" h="443864" extrusionOk="0">
                  <a:moveTo>
                    <a:pt x="178307" y="419100"/>
                  </a:moveTo>
                  <a:lnTo>
                    <a:pt x="97536" y="419100"/>
                  </a:lnTo>
                  <a:lnTo>
                    <a:pt x="106680" y="417576"/>
                  </a:lnTo>
                  <a:lnTo>
                    <a:pt x="114300" y="417576"/>
                  </a:lnTo>
                  <a:lnTo>
                    <a:pt x="129540" y="414528"/>
                  </a:lnTo>
                  <a:lnTo>
                    <a:pt x="166116" y="397764"/>
                  </a:lnTo>
                  <a:lnTo>
                    <a:pt x="196595" y="377952"/>
                  </a:lnTo>
                  <a:lnTo>
                    <a:pt x="213360" y="368808"/>
                  </a:lnTo>
                  <a:lnTo>
                    <a:pt x="263652" y="348996"/>
                  </a:lnTo>
                  <a:lnTo>
                    <a:pt x="301752" y="341376"/>
                  </a:lnTo>
                  <a:lnTo>
                    <a:pt x="316991" y="339852"/>
                  </a:lnTo>
                  <a:lnTo>
                    <a:pt x="318515" y="339852"/>
                  </a:lnTo>
                  <a:lnTo>
                    <a:pt x="318515" y="352044"/>
                  </a:lnTo>
                  <a:lnTo>
                    <a:pt x="344424" y="352044"/>
                  </a:lnTo>
                  <a:lnTo>
                    <a:pt x="344424" y="359664"/>
                  </a:lnTo>
                  <a:lnTo>
                    <a:pt x="338328" y="365760"/>
                  </a:lnTo>
                  <a:lnTo>
                    <a:pt x="316991" y="365760"/>
                  </a:lnTo>
                  <a:lnTo>
                    <a:pt x="280416" y="370331"/>
                  </a:lnTo>
                  <a:lnTo>
                    <a:pt x="269748" y="373379"/>
                  </a:lnTo>
                  <a:lnTo>
                    <a:pt x="251460" y="379476"/>
                  </a:lnTo>
                  <a:lnTo>
                    <a:pt x="242316" y="384048"/>
                  </a:lnTo>
                  <a:lnTo>
                    <a:pt x="225552" y="391668"/>
                  </a:lnTo>
                  <a:lnTo>
                    <a:pt x="208788" y="400812"/>
                  </a:lnTo>
                  <a:lnTo>
                    <a:pt x="178307" y="419100"/>
                  </a:lnTo>
                  <a:close/>
                </a:path>
                <a:path w="344804" h="443864" extrusionOk="0">
                  <a:moveTo>
                    <a:pt x="344424" y="352044"/>
                  </a:moveTo>
                  <a:lnTo>
                    <a:pt x="318515" y="352044"/>
                  </a:lnTo>
                  <a:lnTo>
                    <a:pt x="330708" y="339852"/>
                  </a:lnTo>
                  <a:lnTo>
                    <a:pt x="344424" y="339852"/>
                  </a:lnTo>
                  <a:lnTo>
                    <a:pt x="344424" y="352044"/>
                  </a:lnTo>
                  <a:close/>
                </a:path>
                <a:path w="344804" h="443864" extrusionOk="0">
                  <a:moveTo>
                    <a:pt x="25908" y="408431"/>
                  </a:moveTo>
                  <a:lnTo>
                    <a:pt x="18288" y="396240"/>
                  </a:lnTo>
                  <a:lnTo>
                    <a:pt x="25908" y="399626"/>
                  </a:lnTo>
                  <a:lnTo>
                    <a:pt x="25908" y="408431"/>
                  </a:lnTo>
                  <a:close/>
                </a:path>
                <a:path w="344804" h="443864" extrusionOk="0">
                  <a:moveTo>
                    <a:pt x="25908" y="399626"/>
                  </a:moveTo>
                  <a:lnTo>
                    <a:pt x="18288" y="396240"/>
                  </a:lnTo>
                  <a:lnTo>
                    <a:pt x="25908" y="396240"/>
                  </a:lnTo>
                  <a:lnTo>
                    <a:pt x="25908" y="399626"/>
                  </a:lnTo>
                  <a:close/>
                </a:path>
                <a:path w="344804" h="443864" extrusionOk="0">
                  <a:moveTo>
                    <a:pt x="45720" y="408431"/>
                  </a:moveTo>
                  <a:lnTo>
                    <a:pt x="25908" y="408431"/>
                  </a:lnTo>
                  <a:lnTo>
                    <a:pt x="25908" y="399626"/>
                  </a:lnTo>
                  <a:lnTo>
                    <a:pt x="45720" y="408431"/>
                  </a:lnTo>
                  <a:close/>
                </a:path>
              </a:pathLst>
            </a:custGeom>
            <a:solidFill>
              <a:srgbClr val="5B467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pic>
          <p:nvPicPr>
            <p:cNvPr id="479" name="Google Shape;479;g2cff6335890_4_330"/>
            <p:cNvPicPr preferRelativeResize="0"/>
            <p:nvPr/>
          </p:nvPicPr>
          <p:blipFill rotWithShape="1">
            <a:blip r:embed="rId7">
              <a:alphaModFix/>
            </a:blip>
            <a:srcRect/>
            <a:stretch/>
          </p:blipFill>
          <p:spPr>
            <a:xfrm>
              <a:off x="1824228" y="1763267"/>
              <a:ext cx="550163" cy="545591"/>
            </a:xfrm>
            <a:prstGeom prst="rect">
              <a:avLst/>
            </a:prstGeom>
            <a:noFill/>
            <a:ln>
              <a:noFill/>
            </a:ln>
          </p:spPr>
        </p:pic>
        <p:pic>
          <p:nvPicPr>
            <p:cNvPr id="480" name="Google Shape;480;g2cff6335890_4_330"/>
            <p:cNvPicPr preferRelativeResize="0"/>
            <p:nvPr/>
          </p:nvPicPr>
          <p:blipFill rotWithShape="1">
            <a:blip r:embed="rId8">
              <a:alphaModFix/>
            </a:blip>
            <a:srcRect/>
            <a:stretch/>
          </p:blipFill>
          <p:spPr>
            <a:xfrm>
              <a:off x="3136392" y="4922519"/>
              <a:ext cx="612647" cy="611123"/>
            </a:xfrm>
            <a:prstGeom prst="rect">
              <a:avLst/>
            </a:prstGeom>
            <a:noFill/>
            <a:ln>
              <a:noFill/>
            </a:ln>
          </p:spPr>
        </p:pic>
        <p:sp>
          <p:nvSpPr>
            <p:cNvPr id="481" name="Google Shape;481;g2cff6335890_4_330"/>
            <p:cNvSpPr/>
            <p:nvPr/>
          </p:nvSpPr>
          <p:spPr>
            <a:xfrm>
              <a:off x="3480816" y="1776983"/>
              <a:ext cx="612775" cy="518159"/>
            </a:xfrm>
            <a:custGeom>
              <a:avLst/>
              <a:gdLst/>
              <a:ahLst/>
              <a:cxnLst/>
              <a:rect l="l" t="t" r="r" b="b"/>
              <a:pathLst>
                <a:path w="612775" h="518160" extrusionOk="0">
                  <a:moveTo>
                    <a:pt x="612648" y="518160"/>
                  </a:moveTo>
                  <a:lnTo>
                    <a:pt x="0" y="518160"/>
                  </a:lnTo>
                  <a:lnTo>
                    <a:pt x="0" y="0"/>
                  </a:lnTo>
                  <a:lnTo>
                    <a:pt x="612648" y="0"/>
                  </a:lnTo>
                  <a:lnTo>
                    <a:pt x="612648" y="518160"/>
                  </a:lnTo>
                  <a:close/>
                </a:path>
              </a:pathLst>
            </a:custGeom>
            <a:solidFill>
              <a:srgbClr val="BF504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82" name="Google Shape;482;g2cff6335890_4_330"/>
            <p:cNvSpPr/>
            <p:nvPr/>
          </p:nvSpPr>
          <p:spPr>
            <a:xfrm>
              <a:off x="3468624" y="1764791"/>
              <a:ext cx="638810" cy="542925"/>
            </a:xfrm>
            <a:custGeom>
              <a:avLst/>
              <a:gdLst/>
              <a:ahLst/>
              <a:cxnLst/>
              <a:rect l="l" t="t" r="r" b="b"/>
              <a:pathLst>
                <a:path w="638810" h="542925" extrusionOk="0">
                  <a:moveTo>
                    <a:pt x="638556" y="6096"/>
                  </a:moveTo>
                  <a:lnTo>
                    <a:pt x="632460" y="0"/>
                  </a:lnTo>
                  <a:lnTo>
                    <a:pt x="612648" y="0"/>
                  </a:lnTo>
                  <a:lnTo>
                    <a:pt x="612648" y="25908"/>
                  </a:lnTo>
                  <a:lnTo>
                    <a:pt x="612648" y="64008"/>
                  </a:lnTo>
                  <a:lnTo>
                    <a:pt x="612648" y="89916"/>
                  </a:lnTo>
                  <a:lnTo>
                    <a:pt x="612648" y="516636"/>
                  </a:lnTo>
                  <a:lnTo>
                    <a:pt x="102108" y="516636"/>
                  </a:lnTo>
                  <a:lnTo>
                    <a:pt x="102108" y="89916"/>
                  </a:lnTo>
                  <a:lnTo>
                    <a:pt x="612648" y="89916"/>
                  </a:lnTo>
                  <a:lnTo>
                    <a:pt x="612648" y="64008"/>
                  </a:lnTo>
                  <a:lnTo>
                    <a:pt x="102108" y="64008"/>
                  </a:lnTo>
                  <a:lnTo>
                    <a:pt x="102108" y="25908"/>
                  </a:lnTo>
                  <a:lnTo>
                    <a:pt x="612648" y="25908"/>
                  </a:lnTo>
                  <a:lnTo>
                    <a:pt x="612648" y="0"/>
                  </a:lnTo>
                  <a:lnTo>
                    <a:pt x="76200" y="0"/>
                  </a:lnTo>
                  <a:lnTo>
                    <a:pt x="76200" y="25908"/>
                  </a:lnTo>
                  <a:lnTo>
                    <a:pt x="76200" y="64008"/>
                  </a:lnTo>
                  <a:lnTo>
                    <a:pt x="76200" y="89916"/>
                  </a:lnTo>
                  <a:lnTo>
                    <a:pt x="76200" y="516636"/>
                  </a:lnTo>
                  <a:lnTo>
                    <a:pt x="25908" y="516636"/>
                  </a:lnTo>
                  <a:lnTo>
                    <a:pt x="25908" y="89916"/>
                  </a:lnTo>
                  <a:lnTo>
                    <a:pt x="76200" y="89916"/>
                  </a:lnTo>
                  <a:lnTo>
                    <a:pt x="76200" y="64008"/>
                  </a:lnTo>
                  <a:lnTo>
                    <a:pt x="25908" y="64008"/>
                  </a:lnTo>
                  <a:lnTo>
                    <a:pt x="25908" y="25908"/>
                  </a:lnTo>
                  <a:lnTo>
                    <a:pt x="76200" y="25908"/>
                  </a:lnTo>
                  <a:lnTo>
                    <a:pt x="76200" y="0"/>
                  </a:lnTo>
                  <a:lnTo>
                    <a:pt x="6096" y="0"/>
                  </a:lnTo>
                  <a:lnTo>
                    <a:pt x="0" y="6096"/>
                  </a:lnTo>
                  <a:lnTo>
                    <a:pt x="0" y="536448"/>
                  </a:lnTo>
                  <a:lnTo>
                    <a:pt x="6096" y="542544"/>
                  </a:lnTo>
                  <a:lnTo>
                    <a:pt x="632460" y="542544"/>
                  </a:lnTo>
                  <a:lnTo>
                    <a:pt x="638556" y="536448"/>
                  </a:lnTo>
                  <a:lnTo>
                    <a:pt x="638556" y="530352"/>
                  </a:lnTo>
                  <a:lnTo>
                    <a:pt x="638556" y="516636"/>
                  </a:lnTo>
                  <a:lnTo>
                    <a:pt x="638556" y="25908"/>
                  </a:lnTo>
                  <a:lnTo>
                    <a:pt x="638556" y="12192"/>
                  </a:lnTo>
                  <a:lnTo>
                    <a:pt x="638556" y="6096"/>
                  </a:lnTo>
                  <a:close/>
                </a:path>
              </a:pathLst>
            </a:custGeom>
            <a:solidFill>
              <a:srgbClr val="8C383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483" name="Google Shape;483;g2cff6335890_4_330"/>
          <p:cNvSpPr txBox="1"/>
          <p:nvPr/>
        </p:nvSpPr>
        <p:spPr>
          <a:xfrm>
            <a:off x="4396232" y="1631702"/>
            <a:ext cx="523240" cy="239395"/>
          </a:xfrm>
          <a:prstGeom prst="rect">
            <a:avLst/>
          </a:prstGeom>
          <a:noFill/>
          <a:ln>
            <a:noFill/>
          </a:ln>
        </p:spPr>
        <p:txBody>
          <a:bodyPr spcFirstLastPara="1" wrap="square" lIns="0" tIns="13325" rIns="0" bIns="0" anchor="t" anchorCtr="0">
            <a:spAutoFit/>
          </a:bodyPr>
          <a:lstStyle/>
          <a:p>
            <a:pPr marL="141605" marR="0" lvl="0" indent="0" algn="l" rtl="0">
              <a:lnSpc>
                <a:spcPct val="100000"/>
              </a:lnSpc>
              <a:spcBef>
                <a:spcPts val="0"/>
              </a:spcBef>
              <a:spcAft>
                <a:spcPts val="0"/>
              </a:spcAft>
              <a:buNone/>
            </a:pPr>
            <a:r>
              <a:rPr lang="en" sz="1400" b="0" i="0" u="none" strike="noStrike" cap="none">
                <a:solidFill>
                  <a:srgbClr val="FFFFFF"/>
                </a:solidFill>
                <a:latin typeface="Calibri"/>
                <a:ea typeface="Calibri"/>
                <a:cs typeface="Calibri"/>
                <a:sym typeface="Calibri"/>
              </a:rPr>
              <a:t>OD</a:t>
            </a:r>
            <a:endParaRPr sz="1400" b="0" i="0" u="none" strike="noStrike" cap="none">
              <a:solidFill>
                <a:srgbClr val="000000"/>
              </a:solidFill>
              <a:latin typeface="Calibri"/>
              <a:ea typeface="Calibri"/>
              <a:cs typeface="Calibri"/>
              <a:sym typeface="Calibri"/>
            </a:endParaRPr>
          </a:p>
        </p:txBody>
      </p:sp>
      <p:grpSp>
        <p:nvGrpSpPr>
          <p:cNvPr id="484" name="Google Shape;484;g2cff6335890_4_330"/>
          <p:cNvGrpSpPr/>
          <p:nvPr/>
        </p:nvGrpSpPr>
        <p:grpSpPr>
          <a:xfrm>
            <a:off x="2885935" y="1620011"/>
            <a:ext cx="7379219" cy="3189731"/>
            <a:chOff x="2060435" y="1924811"/>
            <a:chExt cx="7379219" cy="3189731"/>
          </a:xfrm>
        </p:grpSpPr>
        <p:sp>
          <p:nvSpPr>
            <p:cNvPr id="485" name="Google Shape;485;g2cff6335890_4_330"/>
            <p:cNvSpPr/>
            <p:nvPr/>
          </p:nvSpPr>
          <p:spPr>
            <a:xfrm>
              <a:off x="2060435" y="2189987"/>
              <a:ext cx="4887595" cy="2772410"/>
            </a:xfrm>
            <a:custGeom>
              <a:avLst/>
              <a:gdLst/>
              <a:ahLst/>
              <a:cxnLst/>
              <a:rect l="l" t="t" r="r" b="b"/>
              <a:pathLst>
                <a:path w="4887595" h="2772410" extrusionOk="0">
                  <a:moveTo>
                    <a:pt x="76200" y="1658124"/>
                  </a:moveTo>
                  <a:lnTo>
                    <a:pt x="70104" y="1645932"/>
                  </a:lnTo>
                  <a:lnTo>
                    <a:pt x="38100" y="1581924"/>
                  </a:lnTo>
                  <a:lnTo>
                    <a:pt x="0" y="1658124"/>
                  </a:lnTo>
                  <a:lnTo>
                    <a:pt x="33591" y="1658124"/>
                  </a:lnTo>
                  <a:lnTo>
                    <a:pt x="39624" y="2772168"/>
                  </a:lnTo>
                  <a:lnTo>
                    <a:pt x="50292" y="2772168"/>
                  </a:lnTo>
                  <a:lnTo>
                    <a:pt x="44196" y="1645932"/>
                  </a:lnTo>
                  <a:lnTo>
                    <a:pt x="44272" y="1658124"/>
                  </a:lnTo>
                  <a:lnTo>
                    <a:pt x="76200" y="1658124"/>
                  </a:lnTo>
                  <a:close/>
                </a:path>
                <a:path w="4887595" h="2772410" extrusionOk="0">
                  <a:moveTo>
                    <a:pt x="76212" y="725424"/>
                  </a:moveTo>
                  <a:lnTo>
                    <a:pt x="42684" y="725424"/>
                  </a:lnTo>
                  <a:lnTo>
                    <a:pt x="42684" y="0"/>
                  </a:lnTo>
                  <a:lnTo>
                    <a:pt x="33540" y="0"/>
                  </a:lnTo>
                  <a:lnTo>
                    <a:pt x="33540" y="725424"/>
                  </a:lnTo>
                  <a:lnTo>
                    <a:pt x="12" y="725424"/>
                  </a:lnTo>
                  <a:lnTo>
                    <a:pt x="38112" y="801624"/>
                  </a:lnTo>
                  <a:lnTo>
                    <a:pt x="70116" y="737616"/>
                  </a:lnTo>
                  <a:lnTo>
                    <a:pt x="76212" y="725424"/>
                  </a:lnTo>
                  <a:close/>
                </a:path>
                <a:path w="4887595" h="2772410" extrusionOk="0">
                  <a:moveTo>
                    <a:pt x="1383792" y="1370076"/>
                  </a:moveTo>
                  <a:lnTo>
                    <a:pt x="1374648" y="1365504"/>
                  </a:lnTo>
                  <a:lnTo>
                    <a:pt x="1307592" y="1331976"/>
                  </a:lnTo>
                  <a:lnTo>
                    <a:pt x="1307592" y="1365504"/>
                  </a:lnTo>
                  <a:lnTo>
                    <a:pt x="356616" y="1365504"/>
                  </a:lnTo>
                  <a:lnTo>
                    <a:pt x="356616" y="1374648"/>
                  </a:lnTo>
                  <a:lnTo>
                    <a:pt x="1307592" y="1374648"/>
                  </a:lnTo>
                  <a:lnTo>
                    <a:pt x="1307592" y="1408176"/>
                  </a:lnTo>
                  <a:lnTo>
                    <a:pt x="1374648" y="1374648"/>
                  </a:lnTo>
                  <a:lnTo>
                    <a:pt x="1383792" y="1370076"/>
                  </a:lnTo>
                  <a:close/>
                </a:path>
                <a:path w="4887595" h="2772410" extrusionOk="0">
                  <a:moveTo>
                    <a:pt x="2712720" y="2485644"/>
                  </a:moveTo>
                  <a:lnTo>
                    <a:pt x="2703576" y="2481072"/>
                  </a:lnTo>
                  <a:lnTo>
                    <a:pt x="2636520" y="2447544"/>
                  </a:lnTo>
                  <a:lnTo>
                    <a:pt x="2636520" y="2481072"/>
                  </a:lnTo>
                  <a:lnTo>
                    <a:pt x="1380744" y="2481072"/>
                  </a:lnTo>
                  <a:lnTo>
                    <a:pt x="1377696" y="2484120"/>
                  </a:lnTo>
                  <a:lnTo>
                    <a:pt x="1377696" y="2740152"/>
                  </a:lnTo>
                  <a:lnTo>
                    <a:pt x="1388364" y="2740152"/>
                  </a:lnTo>
                  <a:lnTo>
                    <a:pt x="1388364" y="2490216"/>
                  </a:lnTo>
                  <a:lnTo>
                    <a:pt x="2636520" y="2490216"/>
                  </a:lnTo>
                  <a:lnTo>
                    <a:pt x="2636520" y="2523744"/>
                  </a:lnTo>
                  <a:lnTo>
                    <a:pt x="2703588" y="2490216"/>
                  </a:lnTo>
                  <a:lnTo>
                    <a:pt x="2712720" y="2485644"/>
                  </a:lnTo>
                  <a:close/>
                </a:path>
                <a:path w="4887595" h="2772410" extrusionOk="0">
                  <a:moveTo>
                    <a:pt x="2903232" y="1924824"/>
                  </a:moveTo>
                  <a:lnTo>
                    <a:pt x="2897009" y="1912632"/>
                  </a:lnTo>
                  <a:lnTo>
                    <a:pt x="2865132" y="1850148"/>
                  </a:lnTo>
                  <a:lnTo>
                    <a:pt x="2827032" y="1926348"/>
                  </a:lnTo>
                  <a:lnTo>
                    <a:pt x="2860776" y="1925662"/>
                  </a:lnTo>
                  <a:lnTo>
                    <a:pt x="2866656" y="2273820"/>
                  </a:lnTo>
                  <a:lnTo>
                    <a:pt x="2875800" y="2273820"/>
                  </a:lnTo>
                  <a:lnTo>
                    <a:pt x="2869920" y="1925485"/>
                  </a:lnTo>
                  <a:lnTo>
                    <a:pt x="2903232" y="1924824"/>
                  </a:lnTo>
                  <a:close/>
                </a:path>
                <a:path w="4887595" h="2772410" extrusionOk="0">
                  <a:moveTo>
                    <a:pt x="4887480" y="1370088"/>
                  </a:moveTo>
                  <a:lnTo>
                    <a:pt x="4811280" y="1330464"/>
                  </a:lnTo>
                  <a:lnTo>
                    <a:pt x="4810607" y="1363764"/>
                  </a:lnTo>
                  <a:lnTo>
                    <a:pt x="4558296" y="1359420"/>
                  </a:lnTo>
                  <a:lnTo>
                    <a:pt x="4558296" y="1368564"/>
                  </a:lnTo>
                  <a:lnTo>
                    <a:pt x="4810430" y="1372908"/>
                  </a:lnTo>
                  <a:lnTo>
                    <a:pt x="4809756" y="1406664"/>
                  </a:lnTo>
                  <a:lnTo>
                    <a:pt x="4881003" y="1373136"/>
                  </a:lnTo>
                  <a:lnTo>
                    <a:pt x="4887480" y="1370088"/>
                  </a:lnTo>
                  <a:close/>
                </a:path>
              </a:pathLst>
            </a:custGeom>
            <a:solidFill>
              <a:srgbClr val="497EBA"/>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pic>
          <p:nvPicPr>
            <p:cNvPr id="486" name="Google Shape;486;g2cff6335890_4_330"/>
            <p:cNvPicPr preferRelativeResize="0"/>
            <p:nvPr/>
          </p:nvPicPr>
          <p:blipFill rotWithShape="1">
            <a:blip r:embed="rId9">
              <a:alphaModFix/>
            </a:blip>
            <a:srcRect/>
            <a:stretch/>
          </p:blipFill>
          <p:spPr>
            <a:xfrm>
              <a:off x="7950707" y="1924811"/>
              <a:ext cx="1214627" cy="1353312"/>
            </a:xfrm>
            <a:prstGeom prst="rect">
              <a:avLst/>
            </a:prstGeom>
            <a:noFill/>
            <a:ln>
              <a:noFill/>
            </a:ln>
          </p:spPr>
        </p:pic>
        <p:pic>
          <p:nvPicPr>
            <p:cNvPr id="487" name="Google Shape;487;g2cff6335890_4_330"/>
            <p:cNvPicPr preferRelativeResize="0"/>
            <p:nvPr/>
          </p:nvPicPr>
          <p:blipFill rotWithShape="1">
            <a:blip r:embed="rId10">
              <a:alphaModFix/>
            </a:blip>
            <a:srcRect/>
            <a:stretch/>
          </p:blipFill>
          <p:spPr>
            <a:xfrm>
              <a:off x="7717535" y="3945635"/>
              <a:ext cx="1722119" cy="1168907"/>
            </a:xfrm>
            <a:prstGeom prst="rect">
              <a:avLst/>
            </a:prstGeom>
            <a:noFill/>
            <a:ln>
              <a:noFill/>
            </a:ln>
          </p:spPr>
        </p:pic>
        <p:sp>
          <p:nvSpPr>
            <p:cNvPr id="488" name="Google Shape;488;g2cff6335890_4_330"/>
            <p:cNvSpPr/>
            <p:nvPr/>
          </p:nvSpPr>
          <p:spPr>
            <a:xfrm>
              <a:off x="5494020" y="2321051"/>
              <a:ext cx="2915920" cy="2486025"/>
            </a:xfrm>
            <a:custGeom>
              <a:avLst/>
              <a:gdLst/>
              <a:ahLst/>
              <a:cxnLst/>
              <a:rect l="l" t="t" r="r" b="b"/>
              <a:pathLst>
                <a:path w="2915920" h="2486025" extrusionOk="0">
                  <a:moveTo>
                    <a:pt x="464820" y="76200"/>
                  </a:moveTo>
                  <a:lnTo>
                    <a:pt x="457962" y="62484"/>
                  </a:lnTo>
                  <a:lnTo>
                    <a:pt x="426720" y="0"/>
                  </a:lnTo>
                  <a:lnTo>
                    <a:pt x="388620" y="76200"/>
                  </a:lnTo>
                  <a:lnTo>
                    <a:pt x="422148" y="76200"/>
                  </a:lnTo>
                  <a:lnTo>
                    <a:pt x="422148" y="722376"/>
                  </a:lnTo>
                  <a:lnTo>
                    <a:pt x="431292" y="722376"/>
                  </a:lnTo>
                  <a:lnTo>
                    <a:pt x="431292" y="76200"/>
                  </a:lnTo>
                  <a:lnTo>
                    <a:pt x="464820" y="76200"/>
                  </a:lnTo>
                  <a:close/>
                </a:path>
                <a:path w="2915920" h="2486025" extrusionOk="0">
                  <a:moveTo>
                    <a:pt x="851903" y="653796"/>
                  </a:moveTo>
                  <a:lnTo>
                    <a:pt x="818248" y="653796"/>
                  </a:lnTo>
                  <a:lnTo>
                    <a:pt x="818375" y="665988"/>
                  </a:lnTo>
                  <a:lnTo>
                    <a:pt x="810755" y="0"/>
                  </a:lnTo>
                  <a:lnTo>
                    <a:pt x="800087" y="0"/>
                  </a:lnTo>
                  <a:lnTo>
                    <a:pt x="809053" y="653796"/>
                  </a:lnTo>
                  <a:lnTo>
                    <a:pt x="775703" y="653796"/>
                  </a:lnTo>
                  <a:lnTo>
                    <a:pt x="815327" y="729996"/>
                  </a:lnTo>
                  <a:lnTo>
                    <a:pt x="846061" y="665988"/>
                  </a:lnTo>
                  <a:lnTo>
                    <a:pt x="851903" y="653796"/>
                  </a:lnTo>
                  <a:close/>
                </a:path>
                <a:path w="2915920" h="2486025" extrusionOk="0">
                  <a:moveTo>
                    <a:pt x="2228088" y="2208276"/>
                  </a:moveTo>
                  <a:lnTo>
                    <a:pt x="2218944" y="2203704"/>
                  </a:lnTo>
                  <a:lnTo>
                    <a:pt x="2151888" y="2170176"/>
                  </a:lnTo>
                  <a:lnTo>
                    <a:pt x="2151888" y="2203704"/>
                  </a:lnTo>
                  <a:lnTo>
                    <a:pt x="1708404" y="2203704"/>
                  </a:lnTo>
                  <a:lnTo>
                    <a:pt x="1708404" y="1490472"/>
                  </a:lnTo>
                  <a:lnTo>
                    <a:pt x="1699260" y="1490472"/>
                  </a:lnTo>
                  <a:lnTo>
                    <a:pt x="1699260" y="2211324"/>
                  </a:lnTo>
                  <a:lnTo>
                    <a:pt x="1700784" y="2212848"/>
                  </a:lnTo>
                  <a:lnTo>
                    <a:pt x="2151888" y="2212848"/>
                  </a:lnTo>
                  <a:lnTo>
                    <a:pt x="2151888" y="2246376"/>
                  </a:lnTo>
                  <a:lnTo>
                    <a:pt x="2218944" y="2212848"/>
                  </a:lnTo>
                  <a:lnTo>
                    <a:pt x="2228088" y="2208276"/>
                  </a:lnTo>
                  <a:close/>
                </a:path>
                <a:path w="2915920" h="2486025" extrusionOk="0">
                  <a:moveTo>
                    <a:pt x="2462784" y="281940"/>
                  </a:moveTo>
                  <a:lnTo>
                    <a:pt x="2453640" y="277368"/>
                  </a:lnTo>
                  <a:lnTo>
                    <a:pt x="2386584" y="243840"/>
                  </a:lnTo>
                  <a:lnTo>
                    <a:pt x="2386584" y="277368"/>
                  </a:lnTo>
                  <a:lnTo>
                    <a:pt x="1700784" y="277368"/>
                  </a:lnTo>
                  <a:lnTo>
                    <a:pt x="1699260" y="278892"/>
                  </a:lnTo>
                  <a:lnTo>
                    <a:pt x="1699260" y="987552"/>
                  </a:lnTo>
                  <a:lnTo>
                    <a:pt x="1708404" y="987552"/>
                  </a:lnTo>
                  <a:lnTo>
                    <a:pt x="1708404" y="286512"/>
                  </a:lnTo>
                  <a:lnTo>
                    <a:pt x="2386584" y="286512"/>
                  </a:lnTo>
                  <a:lnTo>
                    <a:pt x="2386584" y="320040"/>
                  </a:lnTo>
                  <a:lnTo>
                    <a:pt x="2453640" y="286512"/>
                  </a:lnTo>
                  <a:lnTo>
                    <a:pt x="2462784" y="281940"/>
                  </a:lnTo>
                  <a:close/>
                </a:path>
                <a:path w="2915920" h="2486025" extrusionOk="0">
                  <a:moveTo>
                    <a:pt x="2915412" y="2442972"/>
                  </a:moveTo>
                  <a:lnTo>
                    <a:pt x="76200" y="2442972"/>
                  </a:lnTo>
                  <a:lnTo>
                    <a:pt x="76200" y="2409444"/>
                  </a:lnTo>
                  <a:lnTo>
                    <a:pt x="0" y="2447544"/>
                  </a:lnTo>
                  <a:lnTo>
                    <a:pt x="76200" y="2485644"/>
                  </a:lnTo>
                  <a:lnTo>
                    <a:pt x="76200" y="2452116"/>
                  </a:lnTo>
                  <a:lnTo>
                    <a:pt x="2915412" y="2452116"/>
                  </a:lnTo>
                  <a:lnTo>
                    <a:pt x="2915412" y="2442972"/>
                  </a:lnTo>
                  <a:close/>
                </a:path>
              </a:pathLst>
            </a:custGeom>
            <a:solidFill>
              <a:srgbClr val="497EBA"/>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pic>
          <p:nvPicPr>
            <p:cNvPr id="489" name="Google Shape;489;g2cff6335890_4_330"/>
            <p:cNvPicPr preferRelativeResize="0"/>
            <p:nvPr/>
          </p:nvPicPr>
          <p:blipFill rotWithShape="1">
            <a:blip r:embed="rId11">
              <a:alphaModFix/>
            </a:blip>
            <a:srcRect/>
            <a:stretch/>
          </p:blipFill>
          <p:spPr>
            <a:xfrm>
              <a:off x="6220967" y="4251960"/>
              <a:ext cx="329183" cy="513587"/>
            </a:xfrm>
            <a:prstGeom prst="rect">
              <a:avLst/>
            </a:prstGeom>
            <a:noFill/>
            <a:ln>
              <a:noFill/>
            </a:ln>
          </p:spPr>
        </p:pic>
      </p:grpSp>
      <p:sp>
        <p:nvSpPr>
          <p:cNvPr id="490" name="Google Shape;490;g2cff6335890_4_330"/>
          <p:cNvSpPr txBox="1"/>
          <p:nvPr/>
        </p:nvSpPr>
        <p:spPr>
          <a:xfrm>
            <a:off x="8623808" y="1435110"/>
            <a:ext cx="1041236" cy="228899"/>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GB" sz="1400" b="0" i="0" u="none" strike="noStrike" cap="none">
                <a:solidFill>
                  <a:srgbClr val="000000"/>
                </a:solidFill>
                <a:latin typeface="Arial"/>
                <a:ea typeface="Arial"/>
                <a:cs typeface="Arial"/>
                <a:sym typeface="Arial"/>
              </a:rPr>
              <a:t>SONUÇLAR</a:t>
            </a:r>
            <a:endParaRPr sz="1400" b="0" i="0" u="none" strike="noStrike" cap="none">
              <a:solidFill>
                <a:srgbClr val="000000"/>
              </a:solidFill>
              <a:latin typeface="Arial"/>
              <a:ea typeface="Arial"/>
              <a:cs typeface="Arial"/>
              <a:sym typeface="Arial"/>
            </a:endParaRPr>
          </a:p>
        </p:txBody>
      </p:sp>
      <p:sp>
        <p:nvSpPr>
          <p:cNvPr id="491" name="Google Shape;491;g2cff6335890_4_330"/>
          <p:cNvSpPr txBox="1"/>
          <p:nvPr/>
        </p:nvSpPr>
        <p:spPr>
          <a:xfrm>
            <a:off x="2661982" y="5170464"/>
            <a:ext cx="499745" cy="239395"/>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GTFS</a:t>
            </a:r>
            <a:endParaRPr sz="1400" b="0" i="0" u="none" strike="noStrike" cap="none">
              <a:solidFill>
                <a:srgbClr val="000000"/>
              </a:solidFill>
              <a:latin typeface="Arial"/>
              <a:ea typeface="Arial"/>
              <a:cs typeface="Arial"/>
              <a:sym typeface="Arial"/>
            </a:endParaRPr>
          </a:p>
        </p:txBody>
      </p:sp>
      <p:sp>
        <p:nvSpPr>
          <p:cNvPr id="492" name="Google Shape;492;g2cff6335890_4_330"/>
          <p:cNvSpPr txBox="1"/>
          <p:nvPr/>
        </p:nvSpPr>
        <p:spPr>
          <a:xfrm>
            <a:off x="2432811" y="1229376"/>
            <a:ext cx="1847470" cy="228899"/>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GB" sz="1400" b="0" i="0" u="none" strike="noStrike" cap="none">
                <a:solidFill>
                  <a:srgbClr val="000000"/>
                </a:solidFill>
                <a:latin typeface="Arial"/>
                <a:ea typeface="Arial"/>
                <a:cs typeface="Arial"/>
                <a:sym typeface="Arial"/>
              </a:rPr>
              <a:t>TRAFİK AÇIKLARI</a:t>
            </a:r>
            <a:endParaRPr sz="1400" b="0" i="0" u="none" strike="noStrike" cap="none">
              <a:solidFill>
                <a:srgbClr val="000000"/>
              </a:solidFill>
              <a:latin typeface="Arial"/>
              <a:ea typeface="Arial"/>
              <a:cs typeface="Arial"/>
              <a:sym typeface="Arial"/>
            </a:endParaRPr>
          </a:p>
        </p:txBody>
      </p:sp>
      <p:sp>
        <p:nvSpPr>
          <p:cNvPr id="493" name="Google Shape;493;g2cff6335890_4_330"/>
          <p:cNvSpPr txBox="1"/>
          <p:nvPr/>
        </p:nvSpPr>
        <p:spPr>
          <a:xfrm>
            <a:off x="3570514" y="5199886"/>
            <a:ext cx="1444171" cy="228899"/>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SİNYALİZASYON</a:t>
            </a:r>
            <a:endParaRPr sz="1400" b="0" i="0" u="none" strike="noStrike" cap="none">
              <a:solidFill>
                <a:srgbClr val="000000"/>
              </a:solidFill>
              <a:latin typeface="Arial"/>
              <a:ea typeface="Arial"/>
              <a:cs typeface="Arial"/>
              <a:sym typeface="Arial"/>
            </a:endParaRPr>
          </a:p>
        </p:txBody>
      </p:sp>
      <p:sp>
        <p:nvSpPr>
          <p:cNvPr id="494" name="Google Shape;494;g2cff6335890_4_330"/>
          <p:cNvSpPr txBox="1"/>
          <p:nvPr/>
        </p:nvSpPr>
        <p:spPr>
          <a:xfrm>
            <a:off x="8819858" y="4847345"/>
            <a:ext cx="1445296" cy="444342"/>
          </a:xfrm>
          <a:prstGeom prst="rect">
            <a:avLst/>
          </a:prstGeom>
          <a:noFill/>
          <a:ln>
            <a:noFill/>
          </a:ln>
        </p:spPr>
        <p:txBody>
          <a:bodyPr spcFirstLastPara="1" wrap="square" lIns="0" tIns="13325" rIns="0" bIns="0" anchor="t" anchorCtr="0">
            <a:spAutoFit/>
          </a:bodyPr>
          <a:lstStyle/>
          <a:p>
            <a:pPr marL="12700" lvl="1" algn="ctr"/>
            <a:r>
              <a:rPr lang="en"/>
              <a:t>OPTİMİZASYON MEKANİZMASI</a:t>
            </a:r>
            <a:endParaRPr b="0" i="0" u="none" strike="noStrike" cap="none">
              <a:solidFill>
                <a:srgbClr val="000000"/>
              </a:solidFill>
              <a:latin typeface="Arial"/>
              <a:ea typeface="Arial"/>
              <a:cs typeface="Arial"/>
              <a:sym typeface="Arial"/>
            </a:endParaRPr>
          </a:p>
        </p:txBody>
      </p:sp>
      <p:grpSp>
        <p:nvGrpSpPr>
          <p:cNvPr id="495" name="Google Shape;495;g2cff6335890_4_330"/>
          <p:cNvGrpSpPr/>
          <p:nvPr/>
        </p:nvGrpSpPr>
        <p:grpSpPr>
          <a:xfrm>
            <a:off x="4623295" y="1498091"/>
            <a:ext cx="4159250" cy="1249807"/>
            <a:chOff x="3797795" y="1802891"/>
            <a:chExt cx="4159250" cy="1249807"/>
          </a:xfrm>
        </p:grpSpPr>
        <p:sp>
          <p:nvSpPr>
            <p:cNvPr id="496" name="Google Shape;496;g2cff6335890_4_330"/>
            <p:cNvSpPr/>
            <p:nvPr/>
          </p:nvSpPr>
          <p:spPr>
            <a:xfrm>
              <a:off x="7039355" y="1815083"/>
              <a:ext cx="318770" cy="419100"/>
            </a:xfrm>
            <a:custGeom>
              <a:avLst/>
              <a:gdLst/>
              <a:ahLst/>
              <a:cxnLst/>
              <a:rect l="l" t="t" r="r" b="b"/>
              <a:pathLst>
                <a:path w="318770" h="419100" extrusionOk="0">
                  <a:moveTo>
                    <a:pt x="85678" y="418625"/>
                  </a:moveTo>
                  <a:lnTo>
                    <a:pt x="47398" y="413572"/>
                  </a:lnTo>
                  <a:lnTo>
                    <a:pt x="0" y="396240"/>
                  </a:lnTo>
                  <a:lnTo>
                    <a:pt x="0" y="0"/>
                  </a:lnTo>
                  <a:lnTo>
                    <a:pt x="318516" y="0"/>
                  </a:lnTo>
                  <a:lnTo>
                    <a:pt x="318516" y="339852"/>
                  </a:lnTo>
                  <a:lnTo>
                    <a:pt x="270665" y="344194"/>
                  </a:lnTo>
                  <a:lnTo>
                    <a:pt x="232047" y="355397"/>
                  </a:lnTo>
                  <a:lnTo>
                    <a:pt x="200039" y="370727"/>
                  </a:lnTo>
                  <a:lnTo>
                    <a:pt x="172019" y="387449"/>
                  </a:lnTo>
                  <a:lnTo>
                    <a:pt x="145367" y="402829"/>
                  </a:lnTo>
                  <a:lnTo>
                    <a:pt x="117460" y="414132"/>
                  </a:lnTo>
                  <a:lnTo>
                    <a:pt x="85678" y="418625"/>
                  </a:lnTo>
                  <a:close/>
                </a:path>
              </a:pathLst>
            </a:custGeom>
            <a:solidFill>
              <a:srgbClr val="8064A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97" name="Google Shape;497;g2cff6335890_4_330"/>
            <p:cNvSpPr/>
            <p:nvPr/>
          </p:nvSpPr>
          <p:spPr>
            <a:xfrm>
              <a:off x="7025639" y="1802891"/>
              <a:ext cx="344805" cy="443865"/>
            </a:xfrm>
            <a:custGeom>
              <a:avLst/>
              <a:gdLst/>
              <a:ahLst/>
              <a:cxnLst/>
              <a:rect l="l" t="t" r="r" b="b"/>
              <a:pathLst>
                <a:path w="344804" h="443864" extrusionOk="0">
                  <a:moveTo>
                    <a:pt x="109728" y="443484"/>
                  </a:moveTo>
                  <a:lnTo>
                    <a:pt x="88392" y="443484"/>
                  </a:lnTo>
                  <a:lnTo>
                    <a:pt x="76200" y="441960"/>
                  </a:lnTo>
                  <a:lnTo>
                    <a:pt x="51816" y="435864"/>
                  </a:lnTo>
                  <a:lnTo>
                    <a:pt x="38100" y="431292"/>
                  </a:lnTo>
                  <a:lnTo>
                    <a:pt x="22860" y="426720"/>
                  </a:lnTo>
                  <a:lnTo>
                    <a:pt x="7620" y="419100"/>
                  </a:lnTo>
                  <a:lnTo>
                    <a:pt x="3048" y="417576"/>
                  </a:lnTo>
                  <a:lnTo>
                    <a:pt x="0" y="413004"/>
                  </a:lnTo>
                  <a:lnTo>
                    <a:pt x="0" y="4572"/>
                  </a:lnTo>
                  <a:lnTo>
                    <a:pt x="6096" y="0"/>
                  </a:lnTo>
                  <a:lnTo>
                    <a:pt x="338328" y="0"/>
                  </a:lnTo>
                  <a:lnTo>
                    <a:pt x="344424" y="4572"/>
                  </a:lnTo>
                  <a:lnTo>
                    <a:pt x="344424" y="12192"/>
                  </a:lnTo>
                  <a:lnTo>
                    <a:pt x="25908" y="12192"/>
                  </a:lnTo>
                  <a:lnTo>
                    <a:pt x="13716" y="24384"/>
                  </a:lnTo>
                  <a:lnTo>
                    <a:pt x="25908" y="24384"/>
                  </a:lnTo>
                  <a:lnTo>
                    <a:pt x="25908" y="396240"/>
                  </a:lnTo>
                  <a:lnTo>
                    <a:pt x="18288" y="396240"/>
                  </a:lnTo>
                  <a:lnTo>
                    <a:pt x="25908" y="408431"/>
                  </a:lnTo>
                  <a:lnTo>
                    <a:pt x="49783" y="408431"/>
                  </a:lnTo>
                  <a:lnTo>
                    <a:pt x="57912" y="411479"/>
                  </a:lnTo>
                  <a:lnTo>
                    <a:pt x="68580" y="414528"/>
                  </a:lnTo>
                  <a:lnTo>
                    <a:pt x="79248" y="416052"/>
                  </a:lnTo>
                  <a:lnTo>
                    <a:pt x="88392" y="417576"/>
                  </a:lnTo>
                  <a:lnTo>
                    <a:pt x="182117" y="417576"/>
                  </a:lnTo>
                  <a:lnTo>
                    <a:pt x="179831" y="419100"/>
                  </a:lnTo>
                  <a:lnTo>
                    <a:pt x="163068" y="426720"/>
                  </a:lnTo>
                  <a:lnTo>
                    <a:pt x="147828" y="434340"/>
                  </a:lnTo>
                  <a:lnTo>
                    <a:pt x="129540" y="440436"/>
                  </a:lnTo>
                  <a:lnTo>
                    <a:pt x="118872" y="441960"/>
                  </a:lnTo>
                  <a:lnTo>
                    <a:pt x="109728" y="443484"/>
                  </a:lnTo>
                  <a:close/>
                </a:path>
                <a:path w="344804" h="443864" extrusionOk="0">
                  <a:moveTo>
                    <a:pt x="25908" y="24384"/>
                  </a:moveTo>
                  <a:lnTo>
                    <a:pt x="13716" y="24384"/>
                  </a:lnTo>
                  <a:lnTo>
                    <a:pt x="25908" y="12192"/>
                  </a:lnTo>
                  <a:lnTo>
                    <a:pt x="25908" y="24384"/>
                  </a:lnTo>
                  <a:close/>
                </a:path>
                <a:path w="344804" h="443864" extrusionOk="0">
                  <a:moveTo>
                    <a:pt x="318515" y="24384"/>
                  </a:moveTo>
                  <a:lnTo>
                    <a:pt x="25908" y="24384"/>
                  </a:lnTo>
                  <a:lnTo>
                    <a:pt x="25908" y="12192"/>
                  </a:lnTo>
                  <a:lnTo>
                    <a:pt x="318515" y="12192"/>
                  </a:lnTo>
                  <a:lnTo>
                    <a:pt x="318515" y="24384"/>
                  </a:lnTo>
                  <a:close/>
                </a:path>
                <a:path w="344804" h="443864" extrusionOk="0">
                  <a:moveTo>
                    <a:pt x="318515" y="352044"/>
                  </a:moveTo>
                  <a:lnTo>
                    <a:pt x="318515" y="12192"/>
                  </a:lnTo>
                  <a:lnTo>
                    <a:pt x="332232" y="24384"/>
                  </a:lnTo>
                  <a:lnTo>
                    <a:pt x="344424" y="24384"/>
                  </a:lnTo>
                  <a:lnTo>
                    <a:pt x="344424" y="339852"/>
                  </a:lnTo>
                  <a:lnTo>
                    <a:pt x="330708" y="339852"/>
                  </a:lnTo>
                  <a:lnTo>
                    <a:pt x="318515" y="352044"/>
                  </a:lnTo>
                  <a:close/>
                </a:path>
                <a:path w="344804" h="443864" extrusionOk="0">
                  <a:moveTo>
                    <a:pt x="344424" y="24384"/>
                  </a:moveTo>
                  <a:lnTo>
                    <a:pt x="332232" y="24384"/>
                  </a:lnTo>
                  <a:lnTo>
                    <a:pt x="318515" y="12192"/>
                  </a:lnTo>
                  <a:lnTo>
                    <a:pt x="344424" y="12192"/>
                  </a:lnTo>
                  <a:lnTo>
                    <a:pt x="344424" y="24384"/>
                  </a:lnTo>
                  <a:close/>
                </a:path>
                <a:path w="344804" h="443864" extrusionOk="0">
                  <a:moveTo>
                    <a:pt x="182117" y="417576"/>
                  </a:moveTo>
                  <a:lnTo>
                    <a:pt x="106680" y="417576"/>
                  </a:lnTo>
                  <a:lnTo>
                    <a:pt x="114300" y="416052"/>
                  </a:lnTo>
                  <a:lnTo>
                    <a:pt x="121920" y="416052"/>
                  </a:lnTo>
                  <a:lnTo>
                    <a:pt x="129540" y="413004"/>
                  </a:lnTo>
                  <a:lnTo>
                    <a:pt x="137160" y="411479"/>
                  </a:lnTo>
                  <a:lnTo>
                    <a:pt x="150876" y="403860"/>
                  </a:lnTo>
                  <a:lnTo>
                    <a:pt x="166116" y="396240"/>
                  </a:lnTo>
                  <a:lnTo>
                    <a:pt x="213360" y="368808"/>
                  </a:lnTo>
                  <a:lnTo>
                    <a:pt x="252983" y="350520"/>
                  </a:lnTo>
                  <a:lnTo>
                    <a:pt x="265176" y="347472"/>
                  </a:lnTo>
                  <a:lnTo>
                    <a:pt x="275843" y="344424"/>
                  </a:lnTo>
                  <a:lnTo>
                    <a:pt x="316991" y="339852"/>
                  </a:lnTo>
                  <a:lnTo>
                    <a:pt x="318515" y="339852"/>
                  </a:lnTo>
                  <a:lnTo>
                    <a:pt x="318515" y="352044"/>
                  </a:lnTo>
                  <a:lnTo>
                    <a:pt x="344424" y="352044"/>
                  </a:lnTo>
                  <a:lnTo>
                    <a:pt x="344424" y="358140"/>
                  </a:lnTo>
                  <a:lnTo>
                    <a:pt x="338328" y="364236"/>
                  </a:lnTo>
                  <a:lnTo>
                    <a:pt x="332232" y="364236"/>
                  </a:lnTo>
                  <a:lnTo>
                    <a:pt x="316991" y="365760"/>
                  </a:lnTo>
                  <a:lnTo>
                    <a:pt x="304800" y="365760"/>
                  </a:lnTo>
                  <a:lnTo>
                    <a:pt x="292607" y="367284"/>
                  </a:lnTo>
                  <a:lnTo>
                    <a:pt x="281940" y="370331"/>
                  </a:lnTo>
                  <a:lnTo>
                    <a:pt x="271272" y="371855"/>
                  </a:lnTo>
                  <a:lnTo>
                    <a:pt x="260604" y="374904"/>
                  </a:lnTo>
                  <a:lnTo>
                    <a:pt x="251460" y="379476"/>
                  </a:lnTo>
                  <a:lnTo>
                    <a:pt x="242316" y="382524"/>
                  </a:lnTo>
                  <a:lnTo>
                    <a:pt x="208788" y="400812"/>
                  </a:lnTo>
                  <a:lnTo>
                    <a:pt x="193548" y="409955"/>
                  </a:lnTo>
                  <a:lnTo>
                    <a:pt x="182117" y="417576"/>
                  </a:lnTo>
                  <a:close/>
                </a:path>
                <a:path w="344804" h="443864" extrusionOk="0">
                  <a:moveTo>
                    <a:pt x="344424" y="352044"/>
                  </a:moveTo>
                  <a:lnTo>
                    <a:pt x="318515" y="352044"/>
                  </a:lnTo>
                  <a:lnTo>
                    <a:pt x="330708" y="339852"/>
                  </a:lnTo>
                  <a:lnTo>
                    <a:pt x="344424" y="339852"/>
                  </a:lnTo>
                  <a:lnTo>
                    <a:pt x="344424" y="352044"/>
                  </a:lnTo>
                  <a:close/>
                </a:path>
                <a:path w="344804" h="443864" extrusionOk="0">
                  <a:moveTo>
                    <a:pt x="25908" y="408431"/>
                  </a:moveTo>
                  <a:lnTo>
                    <a:pt x="18288" y="396240"/>
                  </a:lnTo>
                  <a:lnTo>
                    <a:pt x="25908" y="399626"/>
                  </a:lnTo>
                  <a:lnTo>
                    <a:pt x="25908" y="408431"/>
                  </a:lnTo>
                  <a:close/>
                </a:path>
                <a:path w="344804" h="443864" extrusionOk="0">
                  <a:moveTo>
                    <a:pt x="25908" y="399626"/>
                  </a:moveTo>
                  <a:lnTo>
                    <a:pt x="18288" y="396240"/>
                  </a:lnTo>
                  <a:lnTo>
                    <a:pt x="25908" y="396240"/>
                  </a:lnTo>
                  <a:lnTo>
                    <a:pt x="25908" y="399626"/>
                  </a:lnTo>
                  <a:close/>
                </a:path>
                <a:path w="344804" h="443864" extrusionOk="0">
                  <a:moveTo>
                    <a:pt x="49783" y="408431"/>
                  </a:moveTo>
                  <a:lnTo>
                    <a:pt x="25908" y="408431"/>
                  </a:lnTo>
                  <a:lnTo>
                    <a:pt x="25908" y="399626"/>
                  </a:lnTo>
                  <a:lnTo>
                    <a:pt x="32004" y="402336"/>
                  </a:lnTo>
                  <a:lnTo>
                    <a:pt x="45720" y="406908"/>
                  </a:lnTo>
                  <a:lnTo>
                    <a:pt x="49783" y="408431"/>
                  </a:lnTo>
                  <a:close/>
                </a:path>
              </a:pathLst>
            </a:custGeom>
            <a:solidFill>
              <a:srgbClr val="5B467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98" name="Google Shape;498;g2cff6335890_4_330"/>
            <p:cNvSpPr/>
            <p:nvPr/>
          </p:nvSpPr>
          <p:spPr>
            <a:xfrm>
              <a:off x="7191755" y="1967483"/>
              <a:ext cx="318770" cy="419100"/>
            </a:xfrm>
            <a:custGeom>
              <a:avLst/>
              <a:gdLst/>
              <a:ahLst/>
              <a:cxnLst/>
              <a:rect l="l" t="t" r="r" b="b"/>
              <a:pathLst>
                <a:path w="318770" h="419100" extrusionOk="0">
                  <a:moveTo>
                    <a:pt x="85678" y="418625"/>
                  </a:moveTo>
                  <a:lnTo>
                    <a:pt x="47398" y="413572"/>
                  </a:lnTo>
                  <a:lnTo>
                    <a:pt x="0" y="396240"/>
                  </a:lnTo>
                  <a:lnTo>
                    <a:pt x="0" y="0"/>
                  </a:lnTo>
                  <a:lnTo>
                    <a:pt x="318516" y="0"/>
                  </a:lnTo>
                  <a:lnTo>
                    <a:pt x="318516" y="339852"/>
                  </a:lnTo>
                  <a:lnTo>
                    <a:pt x="270665" y="344194"/>
                  </a:lnTo>
                  <a:lnTo>
                    <a:pt x="232047" y="355397"/>
                  </a:lnTo>
                  <a:lnTo>
                    <a:pt x="200039" y="370727"/>
                  </a:lnTo>
                  <a:lnTo>
                    <a:pt x="172019" y="387449"/>
                  </a:lnTo>
                  <a:lnTo>
                    <a:pt x="145367" y="402829"/>
                  </a:lnTo>
                  <a:lnTo>
                    <a:pt x="117460" y="414132"/>
                  </a:lnTo>
                  <a:lnTo>
                    <a:pt x="85678" y="418625"/>
                  </a:lnTo>
                  <a:close/>
                </a:path>
              </a:pathLst>
            </a:custGeom>
            <a:solidFill>
              <a:srgbClr val="8064A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99" name="Google Shape;499;g2cff6335890_4_330"/>
            <p:cNvSpPr/>
            <p:nvPr/>
          </p:nvSpPr>
          <p:spPr>
            <a:xfrm>
              <a:off x="7178039" y="1955291"/>
              <a:ext cx="344805" cy="443865"/>
            </a:xfrm>
            <a:custGeom>
              <a:avLst/>
              <a:gdLst/>
              <a:ahLst/>
              <a:cxnLst/>
              <a:rect l="l" t="t" r="r" b="b"/>
              <a:pathLst>
                <a:path w="344804" h="443864" extrusionOk="0">
                  <a:moveTo>
                    <a:pt x="109728" y="443484"/>
                  </a:moveTo>
                  <a:lnTo>
                    <a:pt x="88392" y="443484"/>
                  </a:lnTo>
                  <a:lnTo>
                    <a:pt x="76200" y="441960"/>
                  </a:lnTo>
                  <a:lnTo>
                    <a:pt x="51816" y="435864"/>
                  </a:lnTo>
                  <a:lnTo>
                    <a:pt x="38100" y="431292"/>
                  </a:lnTo>
                  <a:lnTo>
                    <a:pt x="22860" y="426720"/>
                  </a:lnTo>
                  <a:lnTo>
                    <a:pt x="7620" y="419100"/>
                  </a:lnTo>
                  <a:lnTo>
                    <a:pt x="3048" y="417576"/>
                  </a:lnTo>
                  <a:lnTo>
                    <a:pt x="0" y="413004"/>
                  </a:lnTo>
                  <a:lnTo>
                    <a:pt x="0" y="4572"/>
                  </a:lnTo>
                  <a:lnTo>
                    <a:pt x="6096" y="0"/>
                  </a:lnTo>
                  <a:lnTo>
                    <a:pt x="338328" y="0"/>
                  </a:lnTo>
                  <a:lnTo>
                    <a:pt x="344424" y="4572"/>
                  </a:lnTo>
                  <a:lnTo>
                    <a:pt x="344424" y="12192"/>
                  </a:lnTo>
                  <a:lnTo>
                    <a:pt x="25908" y="12192"/>
                  </a:lnTo>
                  <a:lnTo>
                    <a:pt x="13716" y="24384"/>
                  </a:lnTo>
                  <a:lnTo>
                    <a:pt x="25908" y="24384"/>
                  </a:lnTo>
                  <a:lnTo>
                    <a:pt x="25908" y="396240"/>
                  </a:lnTo>
                  <a:lnTo>
                    <a:pt x="18288" y="396240"/>
                  </a:lnTo>
                  <a:lnTo>
                    <a:pt x="25908" y="408431"/>
                  </a:lnTo>
                  <a:lnTo>
                    <a:pt x="49783" y="408431"/>
                  </a:lnTo>
                  <a:lnTo>
                    <a:pt x="57912" y="411479"/>
                  </a:lnTo>
                  <a:lnTo>
                    <a:pt x="68580" y="414528"/>
                  </a:lnTo>
                  <a:lnTo>
                    <a:pt x="79248" y="416052"/>
                  </a:lnTo>
                  <a:lnTo>
                    <a:pt x="88392" y="417576"/>
                  </a:lnTo>
                  <a:lnTo>
                    <a:pt x="182117" y="417576"/>
                  </a:lnTo>
                  <a:lnTo>
                    <a:pt x="179831" y="419100"/>
                  </a:lnTo>
                  <a:lnTo>
                    <a:pt x="163068" y="426720"/>
                  </a:lnTo>
                  <a:lnTo>
                    <a:pt x="147828" y="434340"/>
                  </a:lnTo>
                  <a:lnTo>
                    <a:pt x="129540" y="440436"/>
                  </a:lnTo>
                  <a:lnTo>
                    <a:pt x="118872" y="441960"/>
                  </a:lnTo>
                  <a:lnTo>
                    <a:pt x="109728" y="443484"/>
                  </a:lnTo>
                  <a:close/>
                </a:path>
                <a:path w="344804" h="443864" extrusionOk="0">
                  <a:moveTo>
                    <a:pt x="25908" y="24384"/>
                  </a:moveTo>
                  <a:lnTo>
                    <a:pt x="13716" y="24384"/>
                  </a:lnTo>
                  <a:lnTo>
                    <a:pt x="25908" y="12192"/>
                  </a:lnTo>
                  <a:lnTo>
                    <a:pt x="25908" y="24384"/>
                  </a:lnTo>
                  <a:close/>
                </a:path>
                <a:path w="344804" h="443864" extrusionOk="0">
                  <a:moveTo>
                    <a:pt x="318515" y="24384"/>
                  </a:moveTo>
                  <a:lnTo>
                    <a:pt x="25908" y="24384"/>
                  </a:lnTo>
                  <a:lnTo>
                    <a:pt x="25908" y="12192"/>
                  </a:lnTo>
                  <a:lnTo>
                    <a:pt x="318515" y="12192"/>
                  </a:lnTo>
                  <a:lnTo>
                    <a:pt x="318515" y="24384"/>
                  </a:lnTo>
                  <a:close/>
                </a:path>
                <a:path w="344804" h="443864" extrusionOk="0">
                  <a:moveTo>
                    <a:pt x="318515" y="352044"/>
                  </a:moveTo>
                  <a:lnTo>
                    <a:pt x="318515" y="12192"/>
                  </a:lnTo>
                  <a:lnTo>
                    <a:pt x="332232" y="24384"/>
                  </a:lnTo>
                  <a:lnTo>
                    <a:pt x="344424" y="24384"/>
                  </a:lnTo>
                  <a:lnTo>
                    <a:pt x="344424" y="339852"/>
                  </a:lnTo>
                  <a:lnTo>
                    <a:pt x="330708" y="339852"/>
                  </a:lnTo>
                  <a:lnTo>
                    <a:pt x="318515" y="352044"/>
                  </a:lnTo>
                  <a:close/>
                </a:path>
                <a:path w="344804" h="443864" extrusionOk="0">
                  <a:moveTo>
                    <a:pt x="344424" y="24384"/>
                  </a:moveTo>
                  <a:lnTo>
                    <a:pt x="332232" y="24384"/>
                  </a:lnTo>
                  <a:lnTo>
                    <a:pt x="318515" y="12192"/>
                  </a:lnTo>
                  <a:lnTo>
                    <a:pt x="344424" y="12192"/>
                  </a:lnTo>
                  <a:lnTo>
                    <a:pt x="344424" y="24384"/>
                  </a:lnTo>
                  <a:close/>
                </a:path>
                <a:path w="344804" h="443864" extrusionOk="0">
                  <a:moveTo>
                    <a:pt x="182117" y="417576"/>
                  </a:moveTo>
                  <a:lnTo>
                    <a:pt x="106680" y="417576"/>
                  </a:lnTo>
                  <a:lnTo>
                    <a:pt x="114300" y="416052"/>
                  </a:lnTo>
                  <a:lnTo>
                    <a:pt x="121920" y="416052"/>
                  </a:lnTo>
                  <a:lnTo>
                    <a:pt x="129540" y="413004"/>
                  </a:lnTo>
                  <a:lnTo>
                    <a:pt x="137160" y="411479"/>
                  </a:lnTo>
                  <a:lnTo>
                    <a:pt x="150876" y="403860"/>
                  </a:lnTo>
                  <a:lnTo>
                    <a:pt x="166116" y="396240"/>
                  </a:lnTo>
                  <a:lnTo>
                    <a:pt x="213360" y="368808"/>
                  </a:lnTo>
                  <a:lnTo>
                    <a:pt x="252983" y="350520"/>
                  </a:lnTo>
                  <a:lnTo>
                    <a:pt x="265176" y="347472"/>
                  </a:lnTo>
                  <a:lnTo>
                    <a:pt x="275843" y="344424"/>
                  </a:lnTo>
                  <a:lnTo>
                    <a:pt x="316991" y="339852"/>
                  </a:lnTo>
                  <a:lnTo>
                    <a:pt x="318515" y="339852"/>
                  </a:lnTo>
                  <a:lnTo>
                    <a:pt x="318515" y="352044"/>
                  </a:lnTo>
                  <a:lnTo>
                    <a:pt x="344424" y="352044"/>
                  </a:lnTo>
                  <a:lnTo>
                    <a:pt x="344424" y="358140"/>
                  </a:lnTo>
                  <a:lnTo>
                    <a:pt x="338328" y="364236"/>
                  </a:lnTo>
                  <a:lnTo>
                    <a:pt x="332232" y="364236"/>
                  </a:lnTo>
                  <a:lnTo>
                    <a:pt x="316991" y="365760"/>
                  </a:lnTo>
                  <a:lnTo>
                    <a:pt x="304800" y="365760"/>
                  </a:lnTo>
                  <a:lnTo>
                    <a:pt x="292607" y="367284"/>
                  </a:lnTo>
                  <a:lnTo>
                    <a:pt x="281940" y="370331"/>
                  </a:lnTo>
                  <a:lnTo>
                    <a:pt x="271272" y="371855"/>
                  </a:lnTo>
                  <a:lnTo>
                    <a:pt x="260604" y="374904"/>
                  </a:lnTo>
                  <a:lnTo>
                    <a:pt x="251460" y="379476"/>
                  </a:lnTo>
                  <a:lnTo>
                    <a:pt x="242316" y="382524"/>
                  </a:lnTo>
                  <a:lnTo>
                    <a:pt x="208788" y="400812"/>
                  </a:lnTo>
                  <a:lnTo>
                    <a:pt x="193548" y="409955"/>
                  </a:lnTo>
                  <a:lnTo>
                    <a:pt x="182117" y="417576"/>
                  </a:lnTo>
                  <a:close/>
                </a:path>
                <a:path w="344804" h="443864" extrusionOk="0">
                  <a:moveTo>
                    <a:pt x="344424" y="352044"/>
                  </a:moveTo>
                  <a:lnTo>
                    <a:pt x="318515" y="352044"/>
                  </a:lnTo>
                  <a:lnTo>
                    <a:pt x="330708" y="339852"/>
                  </a:lnTo>
                  <a:lnTo>
                    <a:pt x="344424" y="339852"/>
                  </a:lnTo>
                  <a:lnTo>
                    <a:pt x="344424" y="352044"/>
                  </a:lnTo>
                  <a:close/>
                </a:path>
                <a:path w="344804" h="443864" extrusionOk="0">
                  <a:moveTo>
                    <a:pt x="25908" y="408431"/>
                  </a:moveTo>
                  <a:lnTo>
                    <a:pt x="18288" y="396240"/>
                  </a:lnTo>
                  <a:lnTo>
                    <a:pt x="25908" y="399626"/>
                  </a:lnTo>
                  <a:lnTo>
                    <a:pt x="25908" y="408431"/>
                  </a:lnTo>
                  <a:close/>
                </a:path>
                <a:path w="344804" h="443864" extrusionOk="0">
                  <a:moveTo>
                    <a:pt x="25908" y="399626"/>
                  </a:moveTo>
                  <a:lnTo>
                    <a:pt x="18288" y="396240"/>
                  </a:lnTo>
                  <a:lnTo>
                    <a:pt x="25908" y="396240"/>
                  </a:lnTo>
                  <a:lnTo>
                    <a:pt x="25908" y="399626"/>
                  </a:lnTo>
                  <a:close/>
                </a:path>
                <a:path w="344804" h="443864" extrusionOk="0">
                  <a:moveTo>
                    <a:pt x="49783" y="408431"/>
                  </a:moveTo>
                  <a:lnTo>
                    <a:pt x="25908" y="408431"/>
                  </a:lnTo>
                  <a:lnTo>
                    <a:pt x="25908" y="399626"/>
                  </a:lnTo>
                  <a:lnTo>
                    <a:pt x="32004" y="402336"/>
                  </a:lnTo>
                  <a:lnTo>
                    <a:pt x="45720" y="406908"/>
                  </a:lnTo>
                  <a:lnTo>
                    <a:pt x="49783" y="408431"/>
                  </a:lnTo>
                  <a:close/>
                </a:path>
              </a:pathLst>
            </a:custGeom>
            <a:solidFill>
              <a:srgbClr val="5B467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00" name="Google Shape;500;g2cff6335890_4_330"/>
            <p:cNvSpPr/>
            <p:nvPr/>
          </p:nvSpPr>
          <p:spPr>
            <a:xfrm>
              <a:off x="3797795" y="1990343"/>
              <a:ext cx="4159250" cy="1062355"/>
            </a:xfrm>
            <a:custGeom>
              <a:avLst/>
              <a:gdLst/>
              <a:ahLst/>
              <a:cxnLst/>
              <a:rect l="l" t="t" r="r" b="b"/>
              <a:pathLst>
                <a:path w="4159250" h="1062355" extrusionOk="0">
                  <a:moveTo>
                    <a:pt x="76200" y="986028"/>
                  </a:moveTo>
                  <a:lnTo>
                    <a:pt x="42506" y="986028"/>
                  </a:lnTo>
                  <a:lnTo>
                    <a:pt x="42672" y="998220"/>
                  </a:lnTo>
                  <a:lnTo>
                    <a:pt x="33528" y="332232"/>
                  </a:lnTo>
                  <a:lnTo>
                    <a:pt x="24384" y="332232"/>
                  </a:lnTo>
                  <a:lnTo>
                    <a:pt x="33337" y="986028"/>
                  </a:lnTo>
                  <a:lnTo>
                    <a:pt x="0" y="986028"/>
                  </a:lnTo>
                  <a:lnTo>
                    <a:pt x="38100" y="1062228"/>
                  </a:lnTo>
                  <a:lnTo>
                    <a:pt x="69342" y="999744"/>
                  </a:lnTo>
                  <a:lnTo>
                    <a:pt x="76200" y="986028"/>
                  </a:lnTo>
                  <a:close/>
                </a:path>
                <a:path w="4159250" h="1062355" extrusionOk="0">
                  <a:moveTo>
                    <a:pt x="3235083" y="33528"/>
                  </a:moveTo>
                  <a:lnTo>
                    <a:pt x="3163836" y="0"/>
                  </a:lnTo>
                  <a:lnTo>
                    <a:pt x="3164497" y="33528"/>
                  </a:lnTo>
                  <a:lnTo>
                    <a:pt x="3177552" y="33528"/>
                  </a:lnTo>
                  <a:lnTo>
                    <a:pt x="3235083" y="33528"/>
                  </a:lnTo>
                  <a:close/>
                </a:path>
                <a:path w="4159250" h="1062355" extrusionOk="0">
                  <a:moveTo>
                    <a:pt x="3241560" y="36576"/>
                  </a:moveTo>
                  <a:lnTo>
                    <a:pt x="3235629" y="33794"/>
                  </a:lnTo>
                  <a:lnTo>
                    <a:pt x="3177552" y="33794"/>
                  </a:lnTo>
                  <a:lnTo>
                    <a:pt x="3164509" y="33794"/>
                  </a:lnTo>
                  <a:lnTo>
                    <a:pt x="2793504" y="41148"/>
                  </a:lnTo>
                  <a:lnTo>
                    <a:pt x="2793504" y="50292"/>
                  </a:lnTo>
                  <a:lnTo>
                    <a:pt x="3164687" y="42938"/>
                  </a:lnTo>
                  <a:lnTo>
                    <a:pt x="3165360" y="76200"/>
                  </a:lnTo>
                  <a:lnTo>
                    <a:pt x="3241560" y="36576"/>
                  </a:lnTo>
                  <a:close/>
                </a:path>
                <a:path w="4159250" h="1062355" extrusionOk="0">
                  <a:moveTo>
                    <a:pt x="4159008" y="504444"/>
                  </a:moveTo>
                  <a:lnTo>
                    <a:pt x="4141216" y="470916"/>
                  </a:lnTo>
                  <a:lnTo>
                    <a:pt x="4119384" y="429768"/>
                  </a:lnTo>
                  <a:lnTo>
                    <a:pt x="4100512" y="456450"/>
                  </a:lnTo>
                  <a:lnTo>
                    <a:pt x="3714000" y="184404"/>
                  </a:lnTo>
                  <a:lnTo>
                    <a:pt x="3709428" y="192024"/>
                  </a:lnTo>
                  <a:lnTo>
                    <a:pt x="4095394" y="463689"/>
                  </a:lnTo>
                  <a:lnTo>
                    <a:pt x="4075188" y="492252"/>
                  </a:lnTo>
                  <a:lnTo>
                    <a:pt x="4159008" y="504444"/>
                  </a:lnTo>
                  <a:close/>
                </a:path>
              </a:pathLst>
            </a:custGeom>
            <a:solidFill>
              <a:srgbClr val="497EBA"/>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501" name="Google Shape;501;g2cff6335890_4_330"/>
          <p:cNvSpPr txBox="1"/>
          <p:nvPr/>
        </p:nvSpPr>
        <p:spPr>
          <a:xfrm>
            <a:off x="7594587" y="5834930"/>
            <a:ext cx="1457960" cy="228899"/>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GB" sz="1400" b="0" i="0" u="none" strike="noStrike" cap="none">
                <a:solidFill>
                  <a:srgbClr val="000000"/>
                </a:solidFill>
                <a:latin typeface="Arial"/>
                <a:ea typeface="Arial"/>
                <a:cs typeface="Arial"/>
                <a:sym typeface="Arial"/>
              </a:rPr>
              <a:t>SİMÜLASYON</a:t>
            </a:r>
            <a:endParaRPr sz="1400" b="0" i="0" u="none" strike="noStrike" cap="none">
              <a:solidFill>
                <a:srgbClr val="000000"/>
              </a:solidFill>
              <a:latin typeface="Arial"/>
              <a:ea typeface="Arial"/>
              <a:cs typeface="Arial"/>
              <a:sym typeface="Arial"/>
            </a:endParaRPr>
          </a:p>
        </p:txBody>
      </p:sp>
      <p:sp>
        <p:nvSpPr>
          <p:cNvPr id="502" name="Google Shape;502;g2cff6335890_4_330"/>
          <p:cNvSpPr txBox="1"/>
          <p:nvPr/>
        </p:nvSpPr>
        <p:spPr>
          <a:xfrm>
            <a:off x="3731079" y="5834930"/>
            <a:ext cx="673286" cy="228899"/>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YAPIM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pic>
        <p:nvPicPr>
          <p:cNvPr id="508" name="Google Shape;508;g2cff6335890_4_387"/>
          <p:cNvPicPr preferRelativeResize="0"/>
          <p:nvPr/>
        </p:nvPicPr>
        <p:blipFill rotWithShape="1">
          <a:blip r:embed="rId3">
            <a:alphaModFix/>
          </a:blip>
          <a:srcRect/>
          <a:stretch/>
        </p:blipFill>
        <p:spPr>
          <a:xfrm>
            <a:off x="6789927" y="1683455"/>
            <a:ext cx="4906957" cy="3165431"/>
          </a:xfrm>
          <a:prstGeom prst="rect">
            <a:avLst/>
          </a:prstGeom>
          <a:noFill/>
          <a:ln>
            <a:noFill/>
          </a:ln>
        </p:spPr>
      </p:pic>
      <p:pic>
        <p:nvPicPr>
          <p:cNvPr id="509" name="Google Shape;509;g2cff6335890_4_387"/>
          <p:cNvPicPr preferRelativeResize="0"/>
          <p:nvPr/>
        </p:nvPicPr>
        <p:blipFill rotWithShape="1">
          <a:blip r:embed="rId4">
            <a:alphaModFix/>
          </a:blip>
          <a:srcRect/>
          <a:stretch/>
        </p:blipFill>
        <p:spPr>
          <a:xfrm>
            <a:off x="590295" y="2264156"/>
            <a:ext cx="5843016" cy="3508247"/>
          </a:xfrm>
          <a:prstGeom prst="rect">
            <a:avLst/>
          </a:prstGeom>
          <a:noFill/>
          <a:ln>
            <a:noFill/>
          </a:ln>
        </p:spPr>
      </p:pic>
      <p:sp>
        <p:nvSpPr>
          <p:cNvPr id="510" name="Google Shape;510;g2cff6335890_4_387"/>
          <p:cNvSpPr/>
          <p:nvPr/>
        </p:nvSpPr>
        <p:spPr>
          <a:xfrm>
            <a:off x="442468" y="5472176"/>
            <a:ext cx="6075045" cy="495300"/>
          </a:xfrm>
          <a:custGeom>
            <a:avLst/>
            <a:gdLst/>
            <a:ahLst/>
            <a:cxnLst/>
            <a:rect l="l" t="t" r="r" b="b"/>
            <a:pathLst>
              <a:path w="6075045" h="495300" extrusionOk="0">
                <a:moveTo>
                  <a:pt x="0" y="25908"/>
                </a:moveTo>
                <a:lnTo>
                  <a:pt x="0" y="0"/>
                </a:lnTo>
                <a:lnTo>
                  <a:pt x="6068568" y="0"/>
                </a:lnTo>
                <a:lnTo>
                  <a:pt x="6074663" y="6096"/>
                </a:lnTo>
                <a:lnTo>
                  <a:pt x="6074663" y="13716"/>
                </a:lnTo>
                <a:lnTo>
                  <a:pt x="13715" y="13716"/>
                </a:lnTo>
                <a:lnTo>
                  <a:pt x="0" y="25908"/>
                </a:lnTo>
                <a:close/>
              </a:path>
              <a:path w="6075045" h="495300" extrusionOk="0">
                <a:moveTo>
                  <a:pt x="13715" y="483108"/>
                </a:moveTo>
                <a:lnTo>
                  <a:pt x="0" y="470916"/>
                </a:lnTo>
                <a:lnTo>
                  <a:pt x="0" y="25908"/>
                </a:lnTo>
                <a:lnTo>
                  <a:pt x="13715" y="13716"/>
                </a:lnTo>
                <a:lnTo>
                  <a:pt x="13715" y="483108"/>
                </a:lnTo>
                <a:close/>
              </a:path>
              <a:path w="6075045" h="495300" extrusionOk="0">
                <a:moveTo>
                  <a:pt x="6048756" y="25908"/>
                </a:moveTo>
                <a:lnTo>
                  <a:pt x="13715" y="25908"/>
                </a:lnTo>
                <a:lnTo>
                  <a:pt x="13715" y="13716"/>
                </a:lnTo>
                <a:lnTo>
                  <a:pt x="6048756" y="13716"/>
                </a:lnTo>
                <a:lnTo>
                  <a:pt x="6048756" y="25908"/>
                </a:lnTo>
                <a:close/>
              </a:path>
              <a:path w="6075045" h="495300" extrusionOk="0">
                <a:moveTo>
                  <a:pt x="6048756" y="483108"/>
                </a:moveTo>
                <a:lnTo>
                  <a:pt x="6048756" y="13716"/>
                </a:lnTo>
                <a:lnTo>
                  <a:pt x="6060947" y="25908"/>
                </a:lnTo>
                <a:lnTo>
                  <a:pt x="6074663" y="25908"/>
                </a:lnTo>
                <a:lnTo>
                  <a:pt x="6074663" y="470916"/>
                </a:lnTo>
                <a:lnTo>
                  <a:pt x="6060947" y="470916"/>
                </a:lnTo>
                <a:lnTo>
                  <a:pt x="6048756" y="483108"/>
                </a:lnTo>
                <a:close/>
              </a:path>
              <a:path w="6075045" h="495300" extrusionOk="0">
                <a:moveTo>
                  <a:pt x="6074663" y="25908"/>
                </a:moveTo>
                <a:lnTo>
                  <a:pt x="6060947" y="25908"/>
                </a:lnTo>
                <a:lnTo>
                  <a:pt x="6048756" y="13716"/>
                </a:lnTo>
                <a:lnTo>
                  <a:pt x="6074663" y="13716"/>
                </a:lnTo>
                <a:lnTo>
                  <a:pt x="6074663" y="25908"/>
                </a:lnTo>
                <a:close/>
              </a:path>
              <a:path w="6075045" h="495300" extrusionOk="0">
                <a:moveTo>
                  <a:pt x="6048756" y="483108"/>
                </a:moveTo>
                <a:lnTo>
                  <a:pt x="13715" y="483108"/>
                </a:lnTo>
                <a:lnTo>
                  <a:pt x="13715" y="470916"/>
                </a:lnTo>
                <a:lnTo>
                  <a:pt x="6048756" y="470916"/>
                </a:lnTo>
                <a:lnTo>
                  <a:pt x="6048756" y="483108"/>
                </a:lnTo>
                <a:close/>
              </a:path>
              <a:path w="6075045" h="495300" extrusionOk="0">
                <a:moveTo>
                  <a:pt x="6074663" y="483108"/>
                </a:moveTo>
                <a:lnTo>
                  <a:pt x="6048756" y="483108"/>
                </a:lnTo>
                <a:lnTo>
                  <a:pt x="6060947" y="470916"/>
                </a:lnTo>
                <a:lnTo>
                  <a:pt x="6074663" y="470916"/>
                </a:lnTo>
                <a:lnTo>
                  <a:pt x="6074663" y="483108"/>
                </a:lnTo>
                <a:close/>
              </a:path>
              <a:path w="6075045" h="495300" extrusionOk="0">
                <a:moveTo>
                  <a:pt x="6068568" y="495300"/>
                </a:moveTo>
                <a:lnTo>
                  <a:pt x="0" y="495300"/>
                </a:lnTo>
                <a:lnTo>
                  <a:pt x="0" y="470916"/>
                </a:lnTo>
                <a:lnTo>
                  <a:pt x="13715" y="483108"/>
                </a:lnTo>
                <a:lnTo>
                  <a:pt x="6074663" y="483108"/>
                </a:lnTo>
                <a:lnTo>
                  <a:pt x="6074663" y="489203"/>
                </a:lnTo>
                <a:lnTo>
                  <a:pt x="6068568" y="49530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4" name="Dikdörtgen 3">
            <a:extLst>
              <a:ext uri="{FF2B5EF4-FFF2-40B4-BE49-F238E27FC236}">
                <a16:creationId xmlns:a16="http://schemas.microsoft.com/office/drawing/2014/main" id="{7BDCB9E0-C220-8B12-A1DC-9964AAB940D2}"/>
              </a:ext>
            </a:extLst>
          </p:cNvPr>
          <p:cNvSpPr/>
          <p:nvPr/>
        </p:nvSpPr>
        <p:spPr>
          <a:xfrm>
            <a:off x="678274" y="2562576"/>
            <a:ext cx="451556" cy="31044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tr-TR" sz="1100">
                <a:cs typeface="Arial"/>
              </a:rPr>
              <a:t>Hat</a:t>
            </a:r>
            <a:endParaRPr lang="tr-TR" sz="1100"/>
          </a:p>
        </p:txBody>
      </p:sp>
      <p:sp>
        <p:nvSpPr>
          <p:cNvPr id="2" name="Dikdörtgen 1">
            <a:extLst>
              <a:ext uri="{FF2B5EF4-FFF2-40B4-BE49-F238E27FC236}">
                <a16:creationId xmlns:a16="http://schemas.microsoft.com/office/drawing/2014/main" id="{82200934-0C3F-B2E2-7D8D-3BCD5741AF29}"/>
              </a:ext>
            </a:extLst>
          </p:cNvPr>
          <p:cNvSpPr/>
          <p:nvPr/>
        </p:nvSpPr>
        <p:spPr>
          <a:xfrm>
            <a:off x="534111" y="5589982"/>
            <a:ext cx="750177" cy="27955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tr-TR" sz="1000" err="1">
                <a:cs typeface="Arial"/>
              </a:rPr>
              <a:t>Ortamala</a:t>
            </a:r>
            <a:endParaRPr lang="tr-TR" sz="1000" err="1"/>
          </a:p>
        </p:txBody>
      </p:sp>
      <p:sp>
        <p:nvSpPr>
          <p:cNvPr id="3" name="Dikdörtgen 2">
            <a:extLst>
              <a:ext uri="{FF2B5EF4-FFF2-40B4-BE49-F238E27FC236}">
                <a16:creationId xmlns:a16="http://schemas.microsoft.com/office/drawing/2014/main" id="{E54425E7-6D0E-0296-17E7-DE9A0B4CB83F}"/>
              </a:ext>
            </a:extLst>
          </p:cNvPr>
          <p:cNvSpPr/>
          <p:nvPr/>
        </p:nvSpPr>
        <p:spPr>
          <a:xfrm>
            <a:off x="5013435" y="2263955"/>
            <a:ext cx="1079690" cy="1765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tr-TR" sz="1000">
                <a:cs typeface="Arial"/>
              </a:rPr>
              <a:t>İyileştirme</a:t>
            </a:r>
          </a:p>
        </p:txBody>
      </p:sp>
      <p:sp>
        <p:nvSpPr>
          <p:cNvPr id="5" name="Dikdörtgen 4">
            <a:extLst>
              <a:ext uri="{FF2B5EF4-FFF2-40B4-BE49-F238E27FC236}">
                <a16:creationId xmlns:a16="http://schemas.microsoft.com/office/drawing/2014/main" id="{5EB781DA-D279-CB75-478C-959C398F982F}"/>
              </a:ext>
            </a:extLst>
          </p:cNvPr>
          <p:cNvSpPr/>
          <p:nvPr/>
        </p:nvSpPr>
        <p:spPr>
          <a:xfrm>
            <a:off x="3273192" y="2263955"/>
            <a:ext cx="1079690" cy="1765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tr-TR" sz="1000">
                <a:cs typeface="Arial"/>
              </a:rPr>
              <a:t>En iyi devinim</a:t>
            </a:r>
          </a:p>
        </p:txBody>
      </p:sp>
      <p:sp>
        <p:nvSpPr>
          <p:cNvPr id="6" name="Dikdörtgen 5">
            <a:extLst>
              <a:ext uri="{FF2B5EF4-FFF2-40B4-BE49-F238E27FC236}">
                <a16:creationId xmlns:a16="http://schemas.microsoft.com/office/drawing/2014/main" id="{6DB43CA0-A093-6CED-E979-4FF3310A24AF}"/>
              </a:ext>
            </a:extLst>
          </p:cNvPr>
          <p:cNvSpPr/>
          <p:nvPr/>
        </p:nvSpPr>
        <p:spPr>
          <a:xfrm>
            <a:off x="1584435" y="2263955"/>
            <a:ext cx="1079690" cy="17658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tr-TR" sz="1000">
                <a:cs typeface="Arial"/>
              </a:rPr>
              <a:t>İlk devinim</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g2cff6335890_4_394"/>
          <p:cNvSpPr txBox="1"/>
          <p:nvPr/>
        </p:nvSpPr>
        <p:spPr>
          <a:xfrm>
            <a:off x="4048600" y="2998200"/>
            <a:ext cx="5253000"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err="1">
                <a:solidFill>
                  <a:srgbClr val="00717F"/>
                </a:solidFill>
                <a:latin typeface="Comfortaa"/>
                <a:ea typeface="Comfortaa"/>
                <a:cs typeface="Comfortaa"/>
                <a:sym typeface="Comfortaa"/>
              </a:rPr>
              <a:t>ve</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kentsel</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boyut</a:t>
            </a:r>
            <a:r>
              <a:rPr lang="en-GB" sz="2400" b="1" i="0" u="none" strike="noStrike" cap="none">
                <a:solidFill>
                  <a:srgbClr val="00717F"/>
                </a:solidFill>
                <a:latin typeface="Comfortaa"/>
                <a:ea typeface="Comfortaa"/>
                <a:cs typeface="Comfortaa"/>
                <a:sym typeface="Comfortaa"/>
              </a:rPr>
              <a:t>...</a:t>
            </a:r>
            <a:endParaRPr sz="24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g2cff6335890_4_399"/>
          <p:cNvSpPr txBox="1"/>
          <p:nvPr/>
        </p:nvSpPr>
        <p:spPr>
          <a:xfrm>
            <a:off x="2170627" y="1676184"/>
            <a:ext cx="506609" cy="487313"/>
          </a:xfrm>
          <a:prstGeom prst="rect">
            <a:avLst/>
          </a:prstGeom>
          <a:noFill/>
          <a:ln>
            <a:noFill/>
          </a:ln>
        </p:spPr>
        <p:txBody>
          <a:bodyPr spcFirstLastPara="1" wrap="square" lIns="0" tIns="0" rIns="0" bIns="0" anchor="t" anchorCtr="0">
            <a:spAutoFit/>
          </a:bodyPr>
          <a:lstStyle/>
          <a:p>
            <a:pPr marL="0" marR="0" lvl="0" indent="0" algn="l" rtl="0">
              <a:lnSpc>
                <a:spcPct val="118062"/>
              </a:lnSpc>
              <a:spcBef>
                <a:spcPts val="0"/>
              </a:spcBef>
              <a:spcAft>
                <a:spcPts val="0"/>
              </a:spcAft>
              <a:buNone/>
            </a:pPr>
            <a:r>
              <a:rPr lang="en" sz="1600" b="0" i="0" u="none" strike="noStrike" cap="none">
                <a:solidFill>
                  <a:srgbClr val="000000"/>
                </a:solidFill>
                <a:latin typeface="Tahoma"/>
                <a:ea typeface="Tahoma"/>
                <a:cs typeface="Tahoma"/>
                <a:sym typeface="Tahoma"/>
              </a:rPr>
              <a:t>Cerdà!</a:t>
            </a:r>
            <a:endParaRPr sz="1600" b="0" i="0" u="none" strike="noStrike" cap="none">
              <a:solidFill>
                <a:srgbClr val="000000"/>
              </a:solidFill>
              <a:latin typeface="Tahoma"/>
              <a:ea typeface="Tahoma"/>
              <a:cs typeface="Tahoma"/>
              <a:sym typeface="Tahoma"/>
            </a:endParaRPr>
          </a:p>
        </p:txBody>
      </p:sp>
      <p:pic>
        <p:nvPicPr>
          <p:cNvPr id="523" name="Google Shape;523;g2cff6335890_4_399"/>
          <p:cNvPicPr preferRelativeResize="0"/>
          <p:nvPr/>
        </p:nvPicPr>
        <p:blipFill rotWithShape="1">
          <a:blip r:embed="rId3">
            <a:alphaModFix/>
          </a:blip>
          <a:srcRect/>
          <a:stretch/>
        </p:blipFill>
        <p:spPr>
          <a:xfrm>
            <a:off x="1643379" y="1169924"/>
            <a:ext cx="8262621" cy="4408019"/>
          </a:xfrm>
          <a:prstGeom prst="rect">
            <a:avLst/>
          </a:prstGeom>
          <a:noFill/>
          <a:ln>
            <a:noFill/>
          </a:ln>
        </p:spPr>
      </p:pic>
      <p:sp>
        <p:nvSpPr>
          <p:cNvPr id="524" name="Google Shape;524;g2cff6335890_4_399"/>
          <p:cNvSpPr txBox="1"/>
          <p:nvPr/>
        </p:nvSpPr>
        <p:spPr>
          <a:xfrm>
            <a:off x="1917314" y="1302687"/>
            <a:ext cx="1486286" cy="334066"/>
          </a:xfrm>
          <a:prstGeom prst="rect">
            <a:avLst/>
          </a:prstGeom>
          <a:noFill/>
          <a:ln>
            <a:noFill/>
          </a:ln>
        </p:spPr>
        <p:txBody>
          <a:bodyPr spcFirstLastPara="1" wrap="square" lIns="0" tIns="13325" rIns="0" bIns="0" anchor="b" anchorCtr="0">
            <a:spAutoFit/>
          </a:bodyPr>
          <a:lstStyle/>
          <a:p>
            <a:pPr marL="12700" marR="0" lvl="0" indent="0" algn="ctr" rtl="0">
              <a:lnSpc>
                <a:spcPct val="100000"/>
              </a:lnSpc>
              <a:spcBef>
                <a:spcPts val="105"/>
              </a:spcBef>
              <a:spcAft>
                <a:spcPts val="0"/>
              </a:spcAft>
              <a:buClr>
                <a:schemeClr val="dk1"/>
              </a:buClr>
              <a:buSzPts val="6000"/>
              <a:buFont typeface="Calibri"/>
              <a:buNone/>
            </a:pPr>
            <a:r>
              <a:rPr lang="en" sz="2000" b="1" i="0" u="none" strike="noStrike" cap="none">
                <a:solidFill>
                  <a:srgbClr val="FFFFFF"/>
                </a:solidFill>
                <a:latin typeface="Tahoma"/>
                <a:ea typeface="Tahoma"/>
                <a:cs typeface="Tahoma"/>
                <a:sym typeface="Tahoma"/>
              </a:rPr>
              <a:t>Barcelona</a:t>
            </a:r>
            <a:endParaRPr sz="2000" b="0" i="0" u="none" strike="noStrike" cap="none">
              <a:solidFill>
                <a:schemeClr val="dk1"/>
              </a:solidFill>
              <a:latin typeface="Tahoma"/>
              <a:ea typeface="Tahoma"/>
              <a:cs typeface="Tahoma"/>
              <a:sym typeface="Tahom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
          <p:cNvSpPr txBox="1"/>
          <p:nvPr/>
        </p:nvSpPr>
        <p:spPr>
          <a:xfrm>
            <a:off x="937416" y="1173375"/>
            <a:ext cx="1949398" cy="5142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 sz="2800" b="1">
                <a:solidFill>
                  <a:srgbClr val="00717F"/>
                </a:solidFill>
                <a:latin typeface="Comfortaa"/>
                <a:ea typeface="Comfortaa"/>
                <a:cs typeface="Comfortaa"/>
                <a:sym typeface="Comfortaa"/>
              </a:rPr>
              <a:t>GÜNDEM</a:t>
            </a:r>
            <a:endParaRPr sz="2200" b="1" i="0" u="none" strike="noStrike" cap="none">
              <a:solidFill>
                <a:srgbClr val="00717F"/>
              </a:solidFill>
              <a:latin typeface="Comfortaa"/>
              <a:ea typeface="Comfortaa"/>
              <a:cs typeface="Comfortaa"/>
              <a:sym typeface="Comfortaa"/>
            </a:endParaRPr>
          </a:p>
        </p:txBody>
      </p:sp>
      <p:graphicFrame>
        <p:nvGraphicFramePr>
          <p:cNvPr id="170" name="Google Shape;170;p2"/>
          <p:cNvGraphicFramePr/>
          <p:nvPr>
            <p:extLst>
              <p:ext uri="{D42A27DB-BD31-4B8C-83A1-F6EECF244321}">
                <p14:modId xmlns:p14="http://schemas.microsoft.com/office/powerpoint/2010/main" val="4262977984"/>
              </p:ext>
            </p:extLst>
          </p:nvPr>
        </p:nvGraphicFramePr>
        <p:xfrm>
          <a:off x="3739019" y="1135797"/>
          <a:ext cx="8268756" cy="4959269"/>
        </p:xfrm>
        <a:graphic>
          <a:graphicData uri="http://schemas.openxmlformats.org/drawingml/2006/table">
            <a:tbl>
              <a:tblPr>
                <a:noFill/>
                <a:tableStyleId>{BDB82651-B75C-4368-B520-BB42AFBF677D}</a:tableStyleId>
              </a:tblPr>
              <a:tblGrid>
                <a:gridCol w="1408556">
                  <a:extLst>
                    <a:ext uri="{9D8B030D-6E8A-4147-A177-3AD203B41FA5}">
                      <a16:colId xmlns:a16="http://schemas.microsoft.com/office/drawing/2014/main" val="20000"/>
                    </a:ext>
                  </a:extLst>
                </a:gridCol>
                <a:gridCol w="6860200">
                  <a:extLst>
                    <a:ext uri="{9D8B030D-6E8A-4147-A177-3AD203B41FA5}">
                      <a16:colId xmlns:a16="http://schemas.microsoft.com/office/drawing/2014/main" val="20001"/>
                    </a:ext>
                  </a:extLst>
                </a:gridCol>
              </a:tblGrid>
              <a:tr h="396445">
                <a:tc>
                  <a:txBody>
                    <a:bodyPr/>
                    <a:lstStyle/>
                    <a:p>
                      <a:pPr marL="0" lvl="0" indent="0" algn="ctr" rtl="0">
                        <a:spcBef>
                          <a:spcPts val="600"/>
                        </a:spcBef>
                        <a:spcAft>
                          <a:spcPts val="0"/>
                        </a:spcAft>
                        <a:buClr>
                          <a:srgbClr val="6DA6D1"/>
                        </a:buClr>
                        <a:buSzPts val="2200"/>
                        <a:buFont typeface="Arial"/>
                        <a:buNone/>
                      </a:pPr>
                      <a:r>
                        <a:rPr lang="en" sz="1400">
                          <a:solidFill>
                            <a:srgbClr val="FFFFFF"/>
                          </a:solidFill>
                          <a:latin typeface="Comfortaa"/>
                          <a:ea typeface="Comfortaa"/>
                          <a:cs typeface="Comfortaa"/>
                        </a:rPr>
                        <a:t>Saat</a:t>
                      </a:r>
                      <a:endParaRPr sz="1400">
                        <a:solidFill>
                          <a:schemeClr val="lt1"/>
                        </a:solidFill>
                        <a:latin typeface="Comfortaa"/>
                        <a:ea typeface="Comfortaa"/>
                        <a:cs typeface="Comfortaa"/>
                        <a:sym typeface="Comfortaa"/>
                      </a:endParaRPr>
                    </a:p>
                  </a:txBody>
                  <a:tcPr marL="91425" marR="91425" marT="91425" marB="91425">
                    <a:solidFill>
                      <a:srgbClr val="073763"/>
                    </a:solidFill>
                  </a:tcPr>
                </a:tc>
                <a:tc>
                  <a:txBody>
                    <a:bodyPr/>
                    <a:lstStyle/>
                    <a:p>
                      <a:pPr marL="0" lvl="0" indent="0" algn="ctr" rtl="0">
                        <a:spcBef>
                          <a:spcPts val="600"/>
                        </a:spcBef>
                        <a:spcAft>
                          <a:spcPts val="0"/>
                        </a:spcAft>
                        <a:buClr>
                          <a:schemeClr val="dk1"/>
                        </a:buClr>
                        <a:buSzPts val="1100"/>
                        <a:buFont typeface="Arial"/>
                        <a:buNone/>
                      </a:pPr>
                      <a:r>
                        <a:rPr lang="en" sz="1400">
                          <a:solidFill>
                            <a:srgbClr val="FFFFFF"/>
                          </a:solidFill>
                          <a:latin typeface="Comfortaa"/>
                          <a:ea typeface="Comfortaa"/>
                          <a:cs typeface="Comfortaa"/>
                        </a:rPr>
                        <a:t>Program</a:t>
                      </a:r>
                      <a:endParaRPr sz="1400">
                        <a:solidFill>
                          <a:schemeClr val="lt1"/>
                        </a:solidFill>
                        <a:latin typeface="Comfortaa"/>
                        <a:ea typeface="Comfortaa"/>
                        <a:cs typeface="Comfortaa"/>
                        <a:sym typeface="Comfortaa"/>
                      </a:endParaRPr>
                    </a:p>
                  </a:txBody>
                  <a:tcPr marL="91425" marR="91425" marT="91425" marB="91425">
                    <a:solidFill>
                      <a:srgbClr val="073763"/>
                    </a:solidFill>
                  </a:tcPr>
                </a:tc>
                <a:extLst>
                  <a:ext uri="{0D108BD9-81ED-4DB2-BD59-A6C34878D82A}">
                    <a16:rowId xmlns:a16="http://schemas.microsoft.com/office/drawing/2014/main" val="10000"/>
                  </a:ext>
                </a:extLst>
              </a:tr>
              <a:tr h="336032">
                <a:tc>
                  <a:txBody>
                    <a:bodyPr/>
                    <a:lstStyle/>
                    <a:p>
                      <a:pPr marL="0" lvl="0" indent="0" algn="ctr" rtl="0">
                        <a:spcBef>
                          <a:spcPts val="0"/>
                        </a:spcBef>
                        <a:spcAft>
                          <a:spcPts val="0"/>
                        </a:spcAft>
                        <a:buNone/>
                      </a:pPr>
                      <a:r>
                        <a:rPr lang="en" sz="1100">
                          <a:solidFill>
                            <a:srgbClr val="F2F2F2"/>
                          </a:solidFill>
                          <a:latin typeface="Comfortaa"/>
                          <a:ea typeface="Comfortaa"/>
                          <a:cs typeface="Comfortaa"/>
                          <a:sym typeface="Comfortaa"/>
                        </a:rPr>
                        <a:t>09:30-10:00</a:t>
                      </a:r>
                      <a:endParaRPr sz="1100">
                        <a:solidFill>
                          <a:srgbClr val="F2F2F2"/>
                        </a:solidFill>
                        <a:latin typeface="Comfortaa"/>
                        <a:ea typeface="Comfortaa"/>
                        <a:cs typeface="Comfortaa"/>
                        <a:sym typeface="Comfortaa"/>
                      </a:endParaRPr>
                    </a:p>
                  </a:txBody>
                  <a:tcPr marL="91425" marR="91425" marT="91425" marB="91425">
                    <a:solidFill>
                      <a:srgbClr val="4F81BD"/>
                    </a:solidFill>
                  </a:tcPr>
                </a:tc>
                <a:tc>
                  <a:txBody>
                    <a:bodyPr/>
                    <a:lstStyle/>
                    <a:p>
                      <a:pPr marL="0" lvl="0" indent="0" algn="l" rtl="0">
                        <a:spcBef>
                          <a:spcPts val="0"/>
                        </a:spcBef>
                        <a:spcAft>
                          <a:spcPts val="0"/>
                        </a:spcAft>
                        <a:buNone/>
                      </a:pPr>
                      <a:r>
                        <a:rPr lang="en" sz="1100" err="1">
                          <a:latin typeface="Comfortaa"/>
                          <a:ea typeface="Comfortaa"/>
                          <a:cs typeface="Comfortaa"/>
                          <a:sym typeface="Comfortaa"/>
                        </a:rPr>
                        <a:t>Kayıt</a:t>
                      </a:r>
                      <a:endParaRPr sz="1100" err="1">
                        <a:latin typeface="Comfortaa"/>
                        <a:ea typeface="Comfortaa"/>
                        <a:cs typeface="Comfortaa"/>
                        <a:sym typeface="Comfortaa"/>
                      </a:endParaRPr>
                    </a:p>
                  </a:txBody>
                  <a:tcPr marL="91425" marR="91425" marT="91425" marB="91425"/>
                </a:tc>
                <a:extLst>
                  <a:ext uri="{0D108BD9-81ED-4DB2-BD59-A6C34878D82A}">
                    <a16:rowId xmlns:a16="http://schemas.microsoft.com/office/drawing/2014/main" val="10001"/>
                  </a:ext>
                </a:extLst>
              </a:tr>
              <a:tr h="336032">
                <a:tc>
                  <a:txBody>
                    <a:bodyPr/>
                    <a:lstStyle/>
                    <a:p>
                      <a:pPr marL="0" lvl="0" indent="0" algn="ctr" rtl="0">
                        <a:spcBef>
                          <a:spcPts val="0"/>
                        </a:spcBef>
                        <a:spcAft>
                          <a:spcPts val="0"/>
                        </a:spcAft>
                        <a:buNone/>
                      </a:pPr>
                      <a:r>
                        <a:rPr lang="en" sz="1100">
                          <a:solidFill>
                            <a:srgbClr val="F2F2F2"/>
                          </a:solidFill>
                          <a:latin typeface="Comfortaa"/>
                          <a:ea typeface="Comfortaa"/>
                          <a:cs typeface="Comfortaa"/>
                          <a:sym typeface="Comfortaa"/>
                        </a:rPr>
                        <a:t>10:00-10:05</a:t>
                      </a:r>
                      <a:endParaRPr sz="1100">
                        <a:solidFill>
                          <a:srgbClr val="F2F2F2"/>
                        </a:solidFill>
                        <a:latin typeface="Comfortaa"/>
                        <a:ea typeface="Comfortaa"/>
                        <a:cs typeface="Comfortaa"/>
                        <a:sym typeface="Comfortaa"/>
                      </a:endParaRPr>
                    </a:p>
                  </a:txBody>
                  <a:tcPr marL="91425" marR="91425" marT="91425" marB="91425">
                    <a:solidFill>
                      <a:srgbClr val="4F81BD"/>
                    </a:solidFill>
                  </a:tcPr>
                </a:tc>
                <a:tc>
                  <a:txBody>
                    <a:bodyPr/>
                    <a:lstStyle/>
                    <a:p>
                      <a:pPr marL="0" lvl="0" indent="0" algn="l" rtl="0">
                        <a:spcBef>
                          <a:spcPts val="0"/>
                        </a:spcBef>
                        <a:spcAft>
                          <a:spcPts val="0"/>
                        </a:spcAft>
                        <a:buNone/>
                      </a:pPr>
                      <a:r>
                        <a:rPr lang="en-GB" sz="1100" err="1">
                          <a:latin typeface="Comfortaa"/>
                          <a:ea typeface="Comfortaa"/>
                          <a:cs typeface="Comfortaa"/>
                          <a:sym typeface="Comfortaa"/>
                        </a:rPr>
                        <a:t>Gündemin</a:t>
                      </a:r>
                      <a:r>
                        <a:rPr lang="en-GB" sz="1100">
                          <a:latin typeface="Comfortaa"/>
                          <a:ea typeface="Comfortaa"/>
                          <a:cs typeface="Comfortaa"/>
                          <a:sym typeface="Comfortaa"/>
                        </a:rPr>
                        <a:t> </a:t>
                      </a:r>
                      <a:r>
                        <a:rPr lang="en-GB" sz="1100" err="1">
                          <a:latin typeface="Comfortaa"/>
                          <a:ea typeface="Comfortaa"/>
                          <a:cs typeface="Comfortaa"/>
                          <a:sym typeface="Comfortaa"/>
                        </a:rPr>
                        <a:t>ve</a:t>
                      </a:r>
                      <a:r>
                        <a:rPr lang="en-GB" sz="1100">
                          <a:latin typeface="Comfortaa"/>
                          <a:ea typeface="Comfortaa"/>
                          <a:cs typeface="Comfortaa"/>
                          <a:sym typeface="Comfortaa"/>
                        </a:rPr>
                        <a:t> </a:t>
                      </a:r>
                      <a:r>
                        <a:rPr lang="en-GB" sz="1100" err="1">
                          <a:latin typeface="Comfortaa"/>
                          <a:ea typeface="Comfortaa"/>
                          <a:cs typeface="Comfortaa"/>
                          <a:sym typeface="Comfortaa"/>
                        </a:rPr>
                        <a:t>Konu</a:t>
                      </a:r>
                      <a:r>
                        <a:rPr lang="en-GB" sz="1100">
                          <a:latin typeface="Comfortaa"/>
                          <a:ea typeface="Comfortaa"/>
                          <a:cs typeface="Comfortaa"/>
                          <a:sym typeface="Comfortaa"/>
                        </a:rPr>
                        <a:t> </a:t>
                      </a:r>
                      <a:r>
                        <a:rPr lang="en-GB" sz="1100" err="1">
                          <a:latin typeface="Comfortaa"/>
                          <a:ea typeface="Comfortaa"/>
                          <a:cs typeface="Comfortaa"/>
                          <a:sym typeface="Comfortaa"/>
                        </a:rPr>
                        <a:t>Başlıklarının</a:t>
                      </a:r>
                      <a:r>
                        <a:rPr lang="en-GB" sz="1100">
                          <a:latin typeface="Comfortaa"/>
                          <a:ea typeface="Comfortaa"/>
                          <a:cs typeface="Comfortaa"/>
                          <a:sym typeface="Comfortaa"/>
                        </a:rPr>
                        <a:t> </a:t>
                      </a:r>
                      <a:r>
                        <a:rPr lang="en-GB" sz="1100" err="1">
                          <a:latin typeface="Comfortaa"/>
                          <a:ea typeface="Comfortaa"/>
                          <a:cs typeface="Comfortaa"/>
                          <a:sym typeface="Comfortaa"/>
                        </a:rPr>
                        <a:t>Tanıtımı</a:t>
                      </a:r>
                      <a:endParaRPr lang="en-GB" sz="1100">
                        <a:latin typeface="Comfortaa"/>
                        <a:ea typeface="Comfortaa"/>
                        <a:cs typeface="Comfortaa"/>
                        <a:sym typeface="Comfortaa"/>
                      </a:endParaRPr>
                    </a:p>
                  </a:txBody>
                  <a:tcPr marL="91425" marR="91425" marT="91425" marB="91425"/>
                </a:tc>
                <a:extLst>
                  <a:ext uri="{0D108BD9-81ED-4DB2-BD59-A6C34878D82A}">
                    <a16:rowId xmlns:a16="http://schemas.microsoft.com/office/drawing/2014/main" val="10002"/>
                  </a:ext>
                </a:extLst>
              </a:tr>
              <a:tr h="336032">
                <a:tc>
                  <a:txBody>
                    <a:bodyPr/>
                    <a:lstStyle/>
                    <a:p>
                      <a:pPr marL="0" lvl="0" indent="0" algn="ctr" rtl="0">
                        <a:spcBef>
                          <a:spcPts val="0"/>
                        </a:spcBef>
                        <a:spcAft>
                          <a:spcPts val="0"/>
                        </a:spcAft>
                        <a:buNone/>
                      </a:pPr>
                      <a:r>
                        <a:rPr lang="en" sz="1100">
                          <a:solidFill>
                            <a:srgbClr val="F2F2F2"/>
                          </a:solidFill>
                          <a:latin typeface="Comfortaa"/>
                          <a:ea typeface="Comfortaa"/>
                          <a:cs typeface="Comfortaa"/>
                          <a:sym typeface="Comfortaa"/>
                        </a:rPr>
                        <a:t>10:05-11:00</a:t>
                      </a:r>
                      <a:endParaRPr sz="1100">
                        <a:solidFill>
                          <a:srgbClr val="F2F2F2"/>
                        </a:solidFill>
                        <a:latin typeface="Comfortaa"/>
                        <a:ea typeface="Comfortaa"/>
                        <a:cs typeface="Comfortaa"/>
                        <a:sym typeface="Comfortaa"/>
                      </a:endParaRPr>
                    </a:p>
                  </a:txBody>
                  <a:tcPr marL="91425" marR="91425" marT="91425" marB="91425">
                    <a:solidFill>
                      <a:srgbClr val="4F81BD"/>
                    </a:solidFill>
                  </a:tcPr>
                </a:tc>
                <a:tc>
                  <a:txBody>
                    <a:bodyPr/>
                    <a:lstStyle/>
                    <a:p>
                      <a:pPr marL="0" lvl="0" indent="0" algn="l" rtl="0">
                        <a:spcBef>
                          <a:spcPts val="0"/>
                        </a:spcBef>
                        <a:spcAft>
                          <a:spcPts val="0"/>
                        </a:spcAft>
                        <a:buNone/>
                      </a:pPr>
                      <a:r>
                        <a:rPr lang="en-GB" sz="1100">
                          <a:latin typeface="Comfortaa"/>
                          <a:ea typeface="Comfortaa"/>
                          <a:cs typeface="Comfortaa"/>
                          <a:sym typeface="Comfortaa"/>
                        </a:rPr>
                        <a:t>Akıllı </a:t>
                      </a:r>
                      <a:r>
                        <a:rPr lang="en-GB" sz="1100" err="1">
                          <a:latin typeface="Comfortaa"/>
                          <a:ea typeface="Comfortaa"/>
                          <a:cs typeface="Comfortaa"/>
                          <a:sym typeface="Comfortaa"/>
                        </a:rPr>
                        <a:t>Şehirler</a:t>
                      </a:r>
                      <a:r>
                        <a:rPr lang="en-GB" sz="1100">
                          <a:latin typeface="Comfortaa"/>
                          <a:ea typeface="Comfortaa"/>
                          <a:cs typeface="Comfortaa"/>
                          <a:sym typeface="Comfortaa"/>
                        </a:rPr>
                        <a:t> </a:t>
                      </a:r>
                      <a:r>
                        <a:rPr lang="en-GB" sz="1100" err="1">
                          <a:latin typeface="Comfortaa"/>
                          <a:ea typeface="Comfortaa"/>
                          <a:cs typeface="Comfortaa"/>
                          <a:sym typeface="Comfortaa"/>
                        </a:rPr>
                        <a:t>ve</a:t>
                      </a:r>
                      <a:r>
                        <a:rPr lang="en-GB" sz="1100">
                          <a:latin typeface="Comfortaa"/>
                          <a:ea typeface="Comfortaa"/>
                          <a:cs typeface="Comfortaa"/>
                          <a:sym typeface="Comfortaa"/>
                        </a:rPr>
                        <a:t> </a:t>
                      </a:r>
                      <a:r>
                        <a:rPr lang="en-GB" sz="1100" err="1">
                          <a:latin typeface="Comfortaa"/>
                          <a:ea typeface="Comfortaa"/>
                          <a:cs typeface="Comfortaa"/>
                          <a:sym typeface="Comfortaa"/>
                        </a:rPr>
                        <a:t>Yenilikçi</a:t>
                      </a:r>
                      <a:r>
                        <a:rPr lang="en-GB" sz="1100">
                          <a:latin typeface="Comfortaa"/>
                          <a:ea typeface="Comfortaa"/>
                          <a:cs typeface="Comfortaa"/>
                          <a:sym typeface="Comfortaa"/>
                        </a:rPr>
                        <a:t> </a:t>
                      </a:r>
                      <a:r>
                        <a:rPr lang="en-GB" sz="1100" err="1">
                          <a:latin typeface="Comfortaa"/>
                          <a:ea typeface="Comfortaa"/>
                          <a:cs typeface="Comfortaa"/>
                          <a:sym typeface="Comfortaa"/>
                        </a:rPr>
                        <a:t>Ulaşım</a:t>
                      </a:r>
                      <a:r>
                        <a:rPr lang="en-GB" sz="1100">
                          <a:latin typeface="Comfortaa"/>
                          <a:ea typeface="Comfortaa"/>
                          <a:cs typeface="Comfortaa"/>
                          <a:sym typeface="Comfortaa"/>
                        </a:rPr>
                        <a:t>: </a:t>
                      </a:r>
                      <a:r>
                        <a:rPr lang="en-GB" sz="1100" err="1">
                          <a:latin typeface="Comfortaa"/>
                          <a:ea typeface="Comfortaa"/>
                          <a:cs typeface="Comfortaa"/>
                          <a:sym typeface="Comfortaa"/>
                        </a:rPr>
                        <a:t>zorluklar</a:t>
                      </a:r>
                      <a:r>
                        <a:rPr lang="en-GB" sz="1100">
                          <a:latin typeface="Comfortaa"/>
                          <a:ea typeface="Comfortaa"/>
                          <a:cs typeface="Comfortaa"/>
                          <a:sym typeface="Comfortaa"/>
                        </a:rPr>
                        <a:t> </a:t>
                      </a:r>
                      <a:r>
                        <a:rPr lang="en-GB" sz="1100" err="1">
                          <a:latin typeface="Comfortaa"/>
                          <a:ea typeface="Comfortaa"/>
                          <a:cs typeface="Comfortaa"/>
                          <a:sym typeface="Comfortaa"/>
                        </a:rPr>
                        <a:t>ve</a:t>
                      </a:r>
                      <a:r>
                        <a:rPr lang="en-GB" sz="1100">
                          <a:latin typeface="Comfortaa"/>
                          <a:ea typeface="Comfortaa"/>
                          <a:cs typeface="Comfortaa"/>
                          <a:sym typeface="Comfortaa"/>
                        </a:rPr>
                        <a:t> </a:t>
                      </a:r>
                      <a:r>
                        <a:rPr lang="en-GB" sz="1100" err="1">
                          <a:latin typeface="Comfortaa"/>
                          <a:ea typeface="Comfortaa"/>
                          <a:cs typeface="Comfortaa"/>
                          <a:sym typeface="Comfortaa"/>
                        </a:rPr>
                        <a:t>yatırım</a:t>
                      </a:r>
                      <a:r>
                        <a:rPr lang="en-GB" sz="1100">
                          <a:latin typeface="Comfortaa"/>
                          <a:ea typeface="Comfortaa"/>
                          <a:cs typeface="Comfortaa"/>
                          <a:sym typeface="Comfortaa"/>
                        </a:rPr>
                        <a:t> </a:t>
                      </a:r>
                      <a:r>
                        <a:rPr lang="en-GB" sz="1100" err="1">
                          <a:latin typeface="Comfortaa"/>
                          <a:ea typeface="Comfortaa"/>
                          <a:cs typeface="Comfortaa"/>
                          <a:sym typeface="Comfortaa"/>
                        </a:rPr>
                        <a:t>trendleri</a:t>
                      </a:r>
                      <a:endParaRPr sz="1100">
                        <a:latin typeface="Comfortaa"/>
                        <a:ea typeface="Comfortaa"/>
                        <a:cs typeface="Comfortaa"/>
                        <a:sym typeface="Comfortaa"/>
                      </a:endParaRPr>
                    </a:p>
                  </a:txBody>
                  <a:tcPr marL="91425" marR="91425" marT="91425" marB="91425"/>
                </a:tc>
                <a:extLst>
                  <a:ext uri="{0D108BD9-81ED-4DB2-BD59-A6C34878D82A}">
                    <a16:rowId xmlns:a16="http://schemas.microsoft.com/office/drawing/2014/main" val="10003"/>
                  </a:ext>
                </a:extLst>
              </a:tr>
              <a:tr h="336032">
                <a:tc>
                  <a:txBody>
                    <a:bodyPr/>
                    <a:lstStyle/>
                    <a:p>
                      <a:pPr marL="0" lvl="0" indent="0" algn="ctr" rtl="0">
                        <a:spcBef>
                          <a:spcPts val="0"/>
                        </a:spcBef>
                        <a:spcAft>
                          <a:spcPts val="0"/>
                        </a:spcAft>
                        <a:buNone/>
                      </a:pPr>
                      <a:r>
                        <a:rPr lang="en" sz="1100">
                          <a:solidFill>
                            <a:srgbClr val="F2F2F2"/>
                          </a:solidFill>
                          <a:latin typeface="Comfortaa"/>
                          <a:ea typeface="Comfortaa"/>
                          <a:cs typeface="Comfortaa"/>
                          <a:sym typeface="Comfortaa"/>
                        </a:rPr>
                        <a:t>11.00-11:15</a:t>
                      </a:r>
                      <a:endParaRPr sz="1100">
                        <a:solidFill>
                          <a:srgbClr val="F2F2F2"/>
                        </a:solidFill>
                        <a:latin typeface="Comfortaa"/>
                        <a:ea typeface="Comfortaa"/>
                        <a:cs typeface="Comfortaa"/>
                        <a:sym typeface="Comfortaa"/>
                      </a:endParaRPr>
                    </a:p>
                  </a:txBody>
                  <a:tcPr marL="91425" marR="91425" marT="91425" marB="91425">
                    <a:solidFill>
                      <a:srgbClr val="4F81BD"/>
                    </a:solidFill>
                  </a:tcPr>
                </a:tc>
                <a:tc>
                  <a:txBody>
                    <a:bodyPr/>
                    <a:lstStyle/>
                    <a:p>
                      <a:pPr marL="0" lvl="0" indent="0" algn="l" rtl="0">
                        <a:spcBef>
                          <a:spcPts val="0"/>
                        </a:spcBef>
                        <a:spcAft>
                          <a:spcPts val="0"/>
                        </a:spcAft>
                        <a:buNone/>
                      </a:pPr>
                      <a:r>
                        <a:rPr lang="en" sz="1100">
                          <a:latin typeface="Comfortaa"/>
                          <a:ea typeface="Comfortaa"/>
                          <a:cs typeface="Comfortaa"/>
                          <a:sym typeface="Comfortaa"/>
                        </a:rPr>
                        <a:t>Ara</a:t>
                      </a:r>
                      <a:endParaRPr sz="1100">
                        <a:latin typeface="Comfortaa"/>
                        <a:ea typeface="Comfortaa"/>
                        <a:cs typeface="Comfortaa"/>
                        <a:sym typeface="Comfortaa"/>
                      </a:endParaRPr>
                    </a:p>
                  </a:txBody>
                  <a:tcPr marL="91425" marR="91425" marT="91425" marB="91425"/>
                </a:tc>
                <a:extLst>
                  <a:ext uri="{0D108BD9-81ED-4DB2-BD59-A6C34878D82A}">
                    <a16:rowId xmlns:a16="http://schemas.microsoft.com/office/drawing/2014/main" val="10004"/>
                  </a:ext>
                </a:extLst>
              </a:tr>
              <a:tr h="361322">
                <a:tc>
                  <a:txBody>
                    <a:bodyPr/>
                    <a:lstStyle/>
                    <a:p>
                      <a:pPr marL="0" lvl="0" indent="0" algn="ctr" rtl="0">
                        <a:spcBef>
                          <a:spcPts val="0"/>
                        </a:spcBef>
                        <a:spcAft>
                          <a:spcPts val="0"/>
                        </a:spcAft>
                        <a:buNone/>
                      </a:pPr>
                      <a:r>
                        <a:rPr lang="en" sz="1100">
                          <a:solidFill>
                            <a:srgbClr val="F2F2F2"/>
                          </a:solidFill>
                          <a:latin typeface="Comfortaa"/>
                          <a:ea typeface="Comfortaa"/>
                          <a:cs typeface="Comfortaa"/>
                          <a:sym typeface="Comfortaa"/>
                        </a:rPr>
                        <a:t>11:15-12:30</a:t>
                      </a:r>
                      <a:endParaRPr sz="1100">
                        <a:solidFill>
                          <a:srgbClr val="F2F2F2"/>
                        </a:solidFill>
                        <a:latin typeface="Comfortaa"/>
                        <a:ea typeface="Comfortaa"/>
                        <a:cs typeface="Comfortaa"/>
                        <a:sym typeface="Comfortaa"/>
                      </a:endParaRPr>
                    </a:p>
                  </a:txBody>
                  <a:tcPr marL="91425" marR="91425" marT="91425" marB="91425">
                    <a:solidFill>
                      <a:srgbClr val="4F81BD"/>
                    </a:solidFill>
                  </a:tcPr>
                </a:tc>
                <a:tc>
                  <a:txBody>
                    <a:bodyPr/>
                    <a:lstStyle/>
                    <a:p>
                      <a:pPr marL="0" lvl="0" indent="0" algn="l" rtl="0">
                        <a:spcBef>
                          <a:spcPts val="0"/>
                        </a:spcBef>
                        <a:spcAft>
                          <a:spcPts val="0"/>
                        </a:spcAft>
                        <a:buNone/>
                      </a:pPr>
                      <a:r>
                        <a:rPr lang="en-GB" sz="1100" err="1">
                          <a:latin typeface="Comfortaa"/>
                          <a:ea typeface="Comfortaa"/>
                          <a:cs typeface="Comfortaa"/>
                          <a:sym typeface="Comfortaa"/>
                        </a:rPr>
                        <a:t>İş</a:t>
                      </a:r>
                      <a:r>
                        <a:rPr lang="en-GB" sz="1100">
                          <a:latin typeface="Comfortaa"/>
                          <a:ea typeface="Comfortaa"/>
                          <a:cs typeface="Comfortaa"/>
                          <a:sym typeface="Comfortaa"/>
                        </a:rPr>
                        <a:t> </a:t>
                      </a:r>
                      <a:r>
                        <a:rPr lang="en-GB" sz="1100" err="1">
                          <a:latin typeface="Comfortaa"/>
                          <a:ea typeface="Comfortaa"/>
                          <a:cs typeface="Comfortaa"/>
                          <a:sym typeface="Comfortaa"/>
                        </a:rPr>
                        <a:t>Modelleri</a:t>
                      </a:r>
                      <a:r>
                        <a:rPr lang="en-GB" sz="1100">
                          <a:latin typeface="Comfortaa"/>
                          <a:ea typeface="Comfortaa"/>
                          <a:cs typeface="Comfortaa"/>
                          <a:sym typeface="Comfortaa"/>
                        </a:rPr>
                        <a:t>, </a:t>
                      </a:r>
                      <a:r>
                        <a:rPr lang="en-GB" sz="1100" err="1">
                          <a:latin typeface="Comfortaa"/>
                          <a:ea typeface="Comfortaa"/>
                          <a:cs typeface="Comfortaa"/>
                          <a:sym typeface="Comfortaa"/>
                        </a:rPr>
                        <a:t>Politikalar</a:t>
                      </a:r>
                      <a:r>
                        <a:rPr lang="en-GB" sz="1100">
                          <a:latin typeface="Comfortaa"/>
                          <a:ea typeface="Comfortaa"/>
                          <a:cs typeface="Comfortaa"/>
                          <a:sym typeface="Comfortaa"/>
                        </a:rPr>
                        <a:t>, </a:t>
                      </a:r>
                      <a:r>
                        <a:rPr lang="en-GB" sz="1100" err="1">
                          <a:latin typeface="Comfortaa"/>
                          <a:ea typeface="Comfortaa"/>
                          <a:cs typeface="Comfortaa"/>
                          <a:sym typeface="Comfortaa"/>
                        </a:rPr>
                        <a:t>Kamuoyunun</a:t>
                      </a:r>
                      <a:r>
                        <a:rPr lang="en-GB" sz="1100">
                          <a:latin typeface="Comfortaa"/>
                          <a:ea typeface="Comfortaa"/>
                          <a:cs typeface="Comfortaa"/>
                          <a:sym typeface="Comfortaa"/>
                        </a:rPr>
                        <a:t> </a:t>
                      </a:r>
                      <a:r>
                        <a:rPr lang="en-GB" sz="1100" err="1">
                          <a:latin typeface="Comfortaa"/>
                          <a:ea typeface="Comfortaa"/>
                          <a:cs typeface="Comfortaa"/>
                          <a:sym typeface="Comfortaa"/>
                        </a:rPr>
                        <a:t>Kabulü</a:t>
                      </a:r>
                      <a:endParaRPr sz="1100">
                        <a:latin typeface="Comfortaa"/>
                        <a:ea typeface="Comfortaa"/>
                        <a:cs typeface="Comfortaa"/>
                        <a:sym typeface="Comfortaa"/>
                      </a:endParaRPr>
                    </a:p>
                  </a:txBody>
                  <a:tcPr marL="91425" marR="91425" marT="91425" marB="91425"/>
                </a:tc>
                <a:extLst>
                  <a:ext uri="{0D108BD9-81ED-4DB2-BD59-A6C34878D82A}">
                    <a16:rowId xmlns:a16="http://schemas.microsoft.com/office/drawing/2014/main" val="10005"/>
                  </a:ext>
                </a:extLst>
              </a:tr>
              <a:tr h="336032">
                <a:tc>
                  <a:txBody>
                    <a:bodyPr/>
                    <a:lstStyle/>
                    <a:p>
                      <a:pPr marL="0" lvl="0" indent="0" algn="ctr" rtl="0">
                        <a:spcBef>
                          <a:spcPts val="0"/>
                        </a:spcBef>
                        <a:spcAft>
                          <a:spcPts val="0"/>
                        </a:spcAft>
                        <a:buNone/>
                      </a:pPr>
                      <a:r>
                        <a:rPr lang="en" sz="1100">
                          <a:solidFill>
                            <a:srgbClr val="F2F2F2"/>
                          </a:solidFill>
                          <a:latin typeface="Comfortaa"/>
                          <a:ea typeface="Comfortaa"/>
                          <a:cs typeface="Comfortaa"/>
                          <a:sym typeface="Comfortaa"/>
                        </a:rPr>
                        <a:t>12:30-13:30</a:t>
                      </a:r>
                      <a:endParaRPr sz="1100">
                        <a:solidFill>
                          <a:srgbClr val="F2F2F2"/>
                        </a:solidFill>
                        <a:latin typeface="Comfortaa"/>
                        <a:ea typeface="Comfortaa"/>
                        <a:cs typeface="Comfortaa"/>
                        <a:sym typeface="Comfortaa"/>
                      </a:endParaRPr>
                    </a:p>
                  </a:txBody>
                  <a:tcPr marL="91425" marR="91425" marT="91425" marB="91425">
                    <a:solidFill>
                      <a:srgbClr val="4F81BD"/>
                    </a:solidFill>
                  </a:tcPr>
                </a:tc>
                <a:tc>
                  <a:txBody>
                    <a:bodyPr/>
                    <a:lstStyle/>
                    <a:p>
                      <a:pPr marL="0" lvl="0" indent="0" algn="l" rtl="0">
                        <a:spcBef>
                          <a:spcPts val="0"/>
                        </a:spcBef>
                        <a:spcAft>
                          <a:spcPts val="0"/>
                        </a:spcAft>
                        <a:buNone/>
                      </a:pPr>
                      <a:r>
                        <a:rPr lang="en" sz="1100" err="1">
                          <a:latin typeface="Comfortaa"/>
                          <a:ea typeface="Comfortaa"/>
                          <a:cs typeface="Comfortaa"/>
                          <a:sym typeface="Comfortaa"/>
                        </a:rPr>
                        <a:t>Öğle</a:t>
                      </a:r>
                      <a:r>
                        <a:rPr lang="en" sz="1100">
                          <a:latin typeface="Comfortaa"/>
                          <a:ea typeface="Comfortaa"/>
                          <a:cs typeface="Comfortaa"/>
                          <a:sym typeface="Comfortaa"/>
                        </a:rPr>
                        <a:t> </a:t>
                      </a:r>
                      <a:r>
                        <a:rPr lang="en" sz="1100" err="1">
                          <a:latin typeface="Comfortaa"/>
                          <a:ea typeface="Comfortaa"/>
                          <a:cs typeface="Comfortaa"/>
                          <a:sym typeface="Comfortaa"/>
                        </a:rPr>
                        <a:t>Yemeği</a:t>
                      </a:r>
                      <a:endParaRPr sz="1100" err="1">
                        <a:latin typeface="Comfortaa"/>
                        <a:ea typeface="Comfortaa"/>
                        <a:cs typeface="Comfortaa"/>
                        <a:sym typeface="Comfortaa"/>
                      </a:endParaRPr>
                    </a:p>
                  </a:txBody>
                  <a:tcPr marL="91425" marR="91425" marT="91425" marB="91425"/>
                </a:tc>
                <a:extLst>
                  <a:ext uri="{0D108BD9-81ED-4DB2-BD59-A6C34878D82A}">
                    <a16:rowId xmlns:a16="http://schemas.microsoft.com/office/drawing/2014/main" val="10006"/>
                  </a:ext>
                </a:extLst>
              </a:tr>
              <a:tr h="492860">
                <a:tc>
                  <a:txBody>
                    <a:bodyPr/>
                    <a:lstStyle/>
                    <a:p>
                      <a:pPr marL="0" lvl="0" indent="0" algn="ctr" rtl="0">
                        <a:spcBef>
                          <a:spcPts val="0"/>
                        </a:spcBef>
                        <a:spcAft>
                          <a:spcPts val="0"/>
                        </a:spcAft>
                        <a:buNone/>
                      </a:pPr>
                      <a:r>
                        <a:rPr lang="en" sz="1100">
                          <a:solidFill>
                            <a:srgbClr val="F2F2F2"/>
                          </a:solidFill>
                          <a:latin typeface="Comfortaa"/>
                          <a:ea typeface="Comfortaa"/>
                          <a:cs typeface="Comfortaa"/>
                          <a:sym typeface="Comfortaa"/>
                        </a:rPr>
                        <a:t>13:30-14:30</a:t>
                      </a:r>
                      <a:endParaRPr sz="1100">
                        <a:solidFill>
                          <a:srgbClr val="F2F2F2"/>
                        </a:solidFill>
                        <a:latin typeface="Comfortaa"/>
                        <a:ea typeface="Comfortaa"/>
                        <a:cs typeface="Comfortaa"/>
                        <a:sym typeface="Comfortaa"/>
                      </a:endParaRPr>
                    </a:p>
                  </a:txBody>
                  <a:tcPr marL="91425" marR="91425" marT="91425" marB="91425">
                    <a:solidFill>
                      <a:srgbClr val="4F81BD"/>
                    </a:solidFill>
                  </a:tcPr>
                </a:tc>
                <a:tc>
                  <a:txBody>
                    <a:bodyPr/>
                    <a:lstStyle/>
                    <a:p>
                      <a:pPr marL="0" lvl="0" indent="0" algn="l" rtl="0">
                        <a:spcBef>
                          <a:spcPts val="0"/>
                        </a:spcBef>
                        <a:spcAft>
                          <a:spcPts val="0"/>
                        </a:spcAft>
                        <a:buClr>
                          <a:schemeClr val="dk1"/>
                        </a:buClr>
                        <a:buSzPts val="1100"/>
                        <a:buFont typeface="Arial"/>
                        <a:buNone/>
                      </a:pPr>
                      <a:r>
                        <a:rPr lang="en" sz="1100" err="1">
                          <a:solidFill>
                            <a:srgbClr val="000000"/>
                          </a:solidFill>
                          <a:latin typeface="Comfortaa"/>
                          <a:ea typeface="Comfortaa"/>
                          <a:cs typeface="Comfortaa"/>
                          <a:sym typeface="Comfortaa"/>
                        </a:rPr>
                        <a:t>Kullanım</a:t>
                      </a:r>
                      <a:r>
                        <a:rPr lang="en" sz="1100">
                          <a:solidFill>
                            <a:srgbClr val="000000"/>
                          </a:solidFill>
                          <a:latin typeface="Comfortaa"/>
                          <a:ea typeface="Comfortaa"/>
                          <a:cs typeface="Comfortaa"/>
                          <a:sym typeface="Comfortaa"/>
                        </a:rPr>
                        <a:t> </a:t>
                      </a:r>
                      <a:r>
                        <a:rPr lang="en" sz="1100" err="1">
                          <a:solidFill>
                            <a:srgbClr val="000000"/>
                          </a:solidFill>
                          <a:latin typeface="Comfortaa"/>
                          <a:ea typeface="Comfortaa"/>
                          <a:cs typeface="Comfortaa"/>
                          <a:sym typeface="Comfortaa"/>
                        </a:rPr>
                        <a:t>Gereklilikleri</a:t>
                      </a:r>
                      <a:r>
                        <a:rPr lang="en" sz="1100">
                          <a:solidFill>
                            <a:srgbClr val="000000"/>
                          </a:solidFill>
                          <a:latin typeface="Comfortaa"/>
                          <a:ea typeface="Comfortaa"/>
                          <a:cs typeface="Comfortaa"/>
                          <a:sym typeface="Comfortaa"/>
                        </a:rPr>
                        <a:t>:</a:t>
                      </a:r>
                      <a:r>
                        <a:rPr lang="en" sz="1100">
                          <a:solidFill>
                            <a:srgbClr val="000000"/>
                          </a:solidFill>
                          <a:latin typeface="Comfortaa"/>
                          <a:ea typeface="Comfortaa"/>
                          <a:cs typeface="Comfortaa"/>
                        </a:rPr>
                        <a:t> </a:t>
                      </a:r>
                      <a:r>
                        <a:rPr lang="en-GB" sz="1100">
                          <a:solidFill>
                            <a:srgbClr val="000000"/>
                          </a:solidFill>
                          <a:latin typeface="Comfortaa"/>
                          <a:ea typeface="Comfortaa"/>
                          <a:cs typeface="Comfortaa"/>
                          <a:sym typeface="Comfortaa"/>
                        </a:rPr>
                        <a:t> </a:t>
                      </a:r>
                      <a:r>
                        <a:rPr lang="en-GB" sz="1100" err="1">
                          <a:solidFill>
                            <a:srgbClr val="000000"/>
                          </a:solidFill>
                          <a:latin typeface="Comfortaa"/>
                          <a:ea typeface="Comfortaa"/>
                          <a:cs typeface="Comfortaa"/>
                          <a:sym typeface="Comfortaa"/>
                        </a:rPr>
                        <a:t>Bireysel</a:t>
                      </a:r>
                      <a:r>
                        <a:rPr lang="en-GB" sz="1100">
                          <a:solidFill>
                            <a:srgbClr val="000000"/>
                          </a:solidFill>
                          <a:latin typeface="Comfortaa"/>
                          <a:ea typeface="Comfortaa"/>
                          <a:cs typeface="Comfortaa"/>
                          <a:sym typeface="Comfortaa"/>
                        </a:rPr>
                        <a:t> </a:t>
                      </a:r>
                      <a:r>
                        <a:rPr lang="en-GB" sz="1100" err="1">
                          <a:solidFill>
                            <a:srgbClr val="000000"/>
                          </a:solidFill>
                          <a:latin typeface="Comfortaa"/>
                          <a:ea typeface="Comfortaa"/>
                          <a:cs typeface="Comfortaa"/>
                          <a:sym typeface="Comfortaa"/>
                        </a:rPr>
                        <a:t>Gereksinime</a:t>
                      </a:r>
                      <a:r>
                        <a:rPr lang="en-GB" sz="1100">
                          <a:solidFill>
                            <a:srgbClr val="000000"/>
                          </a:solidFill>
                          <a:latin typeface="Comfortaa"/>
                          <a:ea typeface="Comfortaa"/>
                          <a:cs typeface="Comfortaa"/>
                          <a:sym typeface="Comfortaa"/>
                        </a:rPr>
                        <a:t> </a:t>
                      </a:r>
                      <a:r>
                        <a:rPr lang="en-GB" sz="1100" err="1">
                          <a:solidFill>
                            <a:srgbClr val="000000"/>
                          </a:solidFill>
                          <a:latin typeface="Comfortaa"/>
                          <a:ea typeface="Comfortaa"/>
                          <a:cs typeface="Comfortaa"/>
                          <a:sym typeface="Comfortaa"/>
                        </a:rPr>
                        <a:t>Göre</a:t>
                      </a:r>
                      <a:r>
                        <a:rPr lang="en-GB" sz="1100">
                          <a:solidFill>
                            <a:srgbClr val="000000"/>
                          </a:solidFill>
                          <a:latin typeface="Comfortaa"/>
                          <a:ea typeface="Comfortaa"/>
                          <a:cs typeface="Comfortaa"/>
                          <a:sym typeface="Comfortaa"/>
                        </a:rPr>
                        <a:t> Özel </a:t>
                      </a:r>
                      <a:r>
                        <a:rPr lang="en-GB" sz="1100" err="1">
                          <a:solidFill>
                            <a:srgbClr val="000000"/>
                          </a:solidFill>
                          <a:latin typeface="Comfortaa"/>
                          <a:ea typeface="Comfortaa"/>
                          <a:cs typeface="Comfortaa"/>
                          <a:sym typeface="Comfortaa"/>
                        </a:rPr>
                        <a:t>Ulaşım</a:t>
                      </a:r>
                      <a:r>
                        <a:rPr lang="en-GB" sz="1100">
                          <a:solidFill>
                            <a:srgbClr val="000000"/>
                          </a:solidFill>
                          <a:latin typeface="Comfortaa"/>
                          <a:ea typeface="Comfortaa"/>
                          <a:cs typeface="Comfortaa"/>
                          <a:sym typeface="Comfortaa"/>
                        </a:rPr>
                        <a:t> </a:t>
                      </a:r>
                      <a:r>
                        <a:rPr lang="en-GB" sz="1100" err="1">
                          <a:solidFill>
                            <a:srgbClr val="000000"/>
                          </a:solidFill>
                          <a:latin typeface="Comfortaa"/>
                          <a:ea typeface="Comfortaa"/>
                          <a:cs typeface="Comfortaa"/>
                          <a:sym typeface="Comfortaa"/>
                        </a:rPr>
                        <a:t>Hizmeti</a:t>
                      </a:r>
                      <a:r>
                        <a:rPr lang="en-GB" sz="1100">
                          <a:solidFill>
                            <a:srgbClr val="000000"/>
                          </a:solidFill>
                          <a:latin typeface="Comfortaa"/>
                          <a:ea typeface="Comfortaa"/>
                          <a:cs typeface="Comfortaa"/>
                          <a:sym typeface="Comfortaa"/>
                        </a:rPr>
                        <a:t>, Dijital </a:t>
                      </a:r>
                      <a:r>
                        <a:rPr lang="en-GB" sz="1100" err="1">
                          <a:solidFill>
                            <a:srgbClr val="000000"/>
                          </a:solidFill>
                          <a:latin typeface="Comfortaa"/>
                          <a:ea typeface="Comfortaa"/>
                          <a:cs typeface="Comfortaa"/>
                          <a:sym typeface="Comfortaa"/>
                        </a:rPr>
                        <a:t>İkiz</a:t>
                      </a:r>
                      <a:r>
                        <a:rPr lang="en-GB" sz="1100">
                          <a:solidFill>
                            <a:srgbClr val="000000"/>
                          </a:solidFill>
                          <a:latin typeface="Comfortaa"/>
                          <a:ea typeface="Comfortaa"/>
                          <a:cs typeface="Comfortaa"/>
                          <a:sym typeface="Comfortaa"/>
                        </a:rPr>
                        <a:t> </a:t>
                      </a:r>
                      <a:r>
                        <a:rPr lang="en-GB" sz="1100" err="1">
                          <a:solidFill>
                            <a:srgbClr val="000000"/>
                          </a:solidFill>
                          <a:latin typeface="Comfortaa"/>
                          <a:ea typeface="Comfortaa"/>
                          <a:cs typeface="Comfortaa"/>
                          <a:sym typeface="Comfortaa"/>
                        </a:rPr>
                        <a:t>Teknolojileri</a:t>
                      </a:r>
                      <a:r>
                        <a:rPr lang="en-GB" sz="1100">
                          <a:solidFill>
                            <a:srgbClr val="000000"/>
                          </a:solidFill>
                          <a:latin typeface="Comfortaa"/>
                          <a:ea typeface="Comfortaa"/>
                          <a:cs typeface="Comfortaa"/>
                          <a:sym typeface="Comfortaa"/>
                        </a:rPr>
                        <a:t> </a:t>
                      </a:r>
                      <a:r>
                        <a:rPr lang="en-GB" sz="1100" err="1">
                          <a:solidFill>
                            <a:srgbClr val="000000"/>
                          </a:solidFill>
                          <a:latin typeface="Comfortaa"/>
                          <a:ea typeface="Comfortaa"/>
                          <a:cs typeface="Comfortaa"/>
                          <a:sym typeface="Comfortaa"/>
                        </a:rPr>
                        <a:t>ve</a:t>
                      </a:r>
                      <a:r>
                        <a:rPr lang="en-GB" sz="1100">
                          <a:solidFill>
                            <a:srgbClr val="000000"/>
                          </a:solidFill>
                          <a:latin typeface="Comfortaa"/>
                          <a:ea typeface="Comfortaa"/>
                          <a:cs typeface="Comfortaa"/>
                          <a:sym typeface="Comfortaa"/>
                        </a:rPr>
                        <a:t> </a:t>
                      </a:r>
                      <a:r>
                        <a:rPr lang="en-GB" sz="1100" err="1">
                          <a:solidFill>
                            <a:srgbClr val="000000"/>
                          </a:solidFill>
                          <a:latin typeface="Comfortaa"/>
                          <a:ea typeface="Comfortaa"/>
                          <a:cs typeface="Comfortaa"/>
                          <a:sym typeface="Comfortaa"/>
                        </a:rPr>
                        <a:t>Diğerleri</a:t>
                      </a:r>
                      <a:endParaRPr sz="1100">
                        <a:solidFill>
                          <a:srgbClr val="000000"/>
                        </a:solidFill>
                        <a:latin typeface="Comfortaa"/>
                        <a:ea typeface="Comfortaa"/>
                        <a:cs typeface="Comfortaa"/>
                        <a:sym typeface="Comfortaa"/>
                      </a:endParaRPr>
                    </a:p>
                  </a:txBody>
                  <a:tcPr marL="91425" marR="91425" marT="91425" marB="91425"/>
                </a:tc>
                <a:extLst>
                  <a:ext uri="{0D108BD9-81ED-4DB2-BD59-A6C34878D82A}">
                    <a16:rowId xmlns:a16="http://schemas.microsoft.com/office/drawing/2014/main" val="10007"/>
                  </a:ext>
                </a:extLst>
              </a:tr>
              <a:tr h="336032">
                <a:tc>
                  <a:txBody>
                    <a:bodyPr/>
                    <a:lstStyle/>
                    <a:p>
                      <a:pPr marL="0" lvl="0" indent="0" algn="ctr" rtl="0">
                        <a:spcBef>
                          <a:spcPts val="0"/>
                        </a:spcBef>
                        <a:spcAft>
                          <a:spcPts val="0"/>
                        </a:spcAft>
                        <a:buNone/>
                      </a:pPr>
                      <a:r>
                        <a:rPr lang="en" sz="1100">
                          <a:solidFill>
                            <a:srgbClr val="F2F2F2"/>
                          </a:solidFill>
                          <a:latin typeface="Comfortaa"/>
                          <a:ea typeface="Comfortaa"/>
                          <a:cs typeface="Comfortaa"/>
                          <a:sym typeface="Comfortaa"/>
                        </a:rPr>
                        <a:t>14:30-14:45</a:t>
                      </a:r>
                      <a:endParaRPr sz="1100">
                        <a:solidFill>
                          <a:srgbClr val="F2F2F2"/>
                        </a:solidFill>
                        <a:latin typeface="Comfortaa"/>
                        <a:ea typeface="Comfortaa"/>
                        <a:cs typeface="Comfortaa"/>
                        <a:sym typeface="Comfortaa"/>
                      </a:endParaRPr>
                    </a:p>
                  </a:txBody>
                  <a:tcPr marL="91425" marR="91425" marT="91425" marB="91425">
                    <a:solidFill>
                      <a:srgbClr val="4F81BD"/>
                    </a:solidFill>
                  </a:tcPr>
                </a:tc>
                <a:tc>
                  <a:txBody>
                    <a:bodyPr/>
                    <a:lstStyle/>
                    <a:p>
                      <a:pPr marL="0" lvl="0" indent="0" algn="l" rtl="0">
                        <a:spcBef>
                          <a:spcPts val="0"/>
                        </a:spcBef>
                        <a:spcAft>
                          <a:spcPts val="0"/>
                        </a:spcAft>
                        <a:buNone/>
                      </a:pPr>
                      <a:r>
                        <a:rPr lang="en" sz="1100">
                          <a:latin typeface="Comfortaa"/>
                          <a:ea typeface="Comfortaa"/>
                          <a:cs typeface="Comfortaa"/>
                          <a:sym typeface="Comfortaa"/>
                        </a:rPr>
                        <a:t>Ara</a:t>
                      </a:r>
                      <a:endParaRPr sz="1100">
                        <a:latin typeface="Comfortaa"/>
                        <a:ea typeface="Comfortaa"/>
                        <a:cs typeface="Comfortaa"/>
                        <a:sym typeface="Comfortaa"/>
                      </a:endParaRPr>
                    </a:p>
                  </a:txBody>
                  <a:tcPr marL="91425" marR="91425" marT="91425" marB="91425"/>
                </a:tc>
                <a:extLst>
                  <a:ext uri="{0D108BD9-81ED-4DB2-BD59-A6C34878D82A}">
                    <a16:rowId xmlns:a16="http://schemas.microsoft.com/office/drawing/2014/main" val="10008"/>
                  </a:ext>
                </a:extLst>
              </a:tr>
              <a:tr h="492860">
                <a:tc>
                  <a:txBody>
                    <a:bodyPr/>
                    <a:lstStyle/>
                    <a:p>
                      <a:pPr marL="0" lvl="0" indent="0" algn="ctr" rtl="0">
                        <a:spcBef>
                          <a:spcPts val="0"/>
                        </a:spcBef>
                        <a:spcAft>
                          <a:spcPts val="0"/>
                        </a:spcAft>
                        <a:buNone/>
                      </a:pPr>
                      <a:r>
                        <a:rPr lang="en" sz="1100">
                          <a:solidFill>
                            <a:srgbClr val="F2F2F2"/>
                          </a:solidFill>
                          <a:latin typeface="Comfortaa"/>
                          <a:ea typeface="Comfortaa"/>
                          <a:cs typeface="Comfortaa"/>
                          <a:sym typeface="Comfortaa"/>
                        </a:rPr>
                        <a:t>14:45-15:15</a:t>
                      </a:r>
                      <a:endParaRPr sz="1100">
                        <a:solidFill>
                          <a:srgbClr val="F2F2F2"/>
                        </a:solidFill>
                        <a:latin typeface="Comfortaa"/>
                        <a:ea typeface="Comfortaa"/>
                        <a:cs typeface="Comfortaa"/>
                        <a:sym typeface="Comfortaa"/>
                      </a:endParaRPr>
                    </a:p>
                  </a:txBody>
                  <a:tcPr marL="91425" marR="91425" marT="91425" marB="91425">
                    <a:solidFill>
                      <a:srgbClr val="4F81BD"/>
                    </a:solidFill>
                  </a:tcPr>
                </a:tc>
                <a:tc>
                  <a:txBody>
                    <a:bodyPr/>
                    <a:lstStyle/>
                    <a:p>
                      <a:pPr marL="0" lvl="0" indent="0" algn="l" rtl="0">
                        <a:spcBef>
                          <a:spcPts val="0"/>
                        </a:spcBef>
                        <a:spcAft>
                          <a:spcPts val="0"/>
                        </a:spcAft>
                        <a:buNone/>
                      </a:pPr>
                      <a:r>
                        <a:rPr lang="en-GB" sz="1100" err="1">
                          <a:latin typeface="Comfortaa"/>
                          <a:ea typeface="Comfortaa"/>
                          <a:cs typeface="Comfortaa"/>
                          <a:sym typeface="Comfortaa"/>
                        </a:rPr>
                        <a:t>Yıkıcı</a:t>
                      </a:r>
                      <a:r>
                        <a:rPr lang="en-GB" sz="1100">
                          <a:latin typeface="Comfortaa"/>
                          <a:ea typeface="Comfortaa"/>
                          <a:cs typeface="Comfortaa"/>
                          <a:sym typeface="Comfortaa"/>
                        </a:rPr>
                        <a:t> </a:t>
                      </a:r>
                      <a:r>
                        <a:rPr lang="en-GB" sz="1100" err="1">
                          <a:latin typeface="Comfortaa"/>
                          <a:ea typeface="Comfortaa"/>
                          <a:cs typeface="Comfortaa"/>
                          <a:sym typeface="Comfortaa"/>
                        </a:rPr>
                        <a:t>Teknolojilerdeki</a:t>
                      </a:r>
                      <a:r>
                        <a:rPr lang="en-GB" sz="1100">
                          <a:latin typeface="Comfortaa"/>
                          <a:ea typeface="Comfortaa"/>
                          <a:cs typeface="Comfortaa"/>
                          <a:sym typeface="Comfortaa"/>
                        </a:rPr>
                        <a:t> (</a:t>
                      </a:r>
                      <a:r>
                        <a:rPr lang="en-GB" sz="1100" err="1">
                          <a:latin typeface="Comfortaa"/>
                          <a:ea typeface="Comfortaa"/>
                          <a:cs typeface="Comfortaa"/>
                          <a:sym typeface="Comfortaa"/>
                        </a:rPr>
                        <a:t>kendinden</a:t>
                      </a:r>
                      <a:r>
                        <a:rPr lang="en-GB" sz="1100">
                          <a:latin typeface="Comfortaa"/>
                          <a:ea typeface="Comfortaa"/>
                          <a:cs typeface="Comfortaa"/>
                          <a:sym typeface="Comfortaa"/>
                        </a:rPr>
                        <a:t> </a:t>
                      </a:r>
                      <a:r>
                        <a:rPr lang="en-GB" sz="1100" err="1">
                          <a:latin typeface="Comfortaa"/>
                          <a:ea typeface="Comfortaa"/>
                          <a:cs typeface="Comfortaa"/>
                          <a:sym typeface="Comfortaa"/>
                        </a:rPr>
                        <a:t>önceki</a:t>
                      </a:r>
                      <a:r>
                        <a:rPr lang="en-GB" sz="1100">
                          <a:latin typeface="Comfortaa"/>
                          <a:ea typeface="Comfortaa"/>
                          <a:cs typeface="Comfortaa"/>
                          <a:sym typeface="Comfortaa"/>
                        </a:rPr>
                        <a:t> </a:t>
                      </a:r>
                      <a:r>
                        <a:rPr lang="en-GB" sz="1100" err="1">
                          <a:latin typeface="Comfortaa"/>
                          <a:ea typeface="Comfortaa"/>
                          <a:cs typeface="Comfortaa"/>
                          <a:sym typeface="Comfortaa"/>
                        </a:rPr>
                        <a:t>teknolojilerin</a:t>
                      </a:r>
                      <a:r>
                        <a:rPr lang="en-GB" sz="1100">
                          <a:latin typeface="Comfortaa"/>
                          <a:ea typeface="Comfortaa"/>
                          <a:cs typeface="Comfortaa"/>
                          <a:sym typeface="Comfortaa"/>
                        </a:rPr>
                        <a:t> </a:t>
                      </a:r>
                      <a:r>
                        <a:rPr lang="en-GB" sz="1100" err="1">
                          <a:latin typeface="Comfortaa"/>
                          <a:ea typeface="Comfortaa"/>
                          <a:cs typeface="Comfortaa"/>
                          <a:sym typeface="Comfortaa"/>
                        </a:rPr>
                        <a:t>yerini</a:t>
                      </a:r>
                      <a:r>
                        <a:rPr lang="en-GB" sz="1100">
                          <a:latin typeface="Comfortaa"/>
                          <a:ea typeface="Comfortaa"/>
                          <a:cs typeface="Comfortaa"/>
                          <a:sym typeface="Comfortaa"/>
                        </a:rPr>
                        <a:t> </a:t>
                      </a:r>
                      <a:r>
                        <a:rPr lang="en-GB" sz="1100" err="1">
                          <a:latin typeface="Comfortaa"/>
                          <a:ea typeface="Comfortaa"/>
                          <a:cs typeface="Comfortaa"/>
                          <a:sym typeface="Comfortaa"/>
                        </a:rPr>
                        <a:t>hızlı</a:t>
                      </a:r>
                      <a:r>
                        <a:rPr lang="en-GB" sz="1100">
                          <a:latin typeface="Comfortaa"/>
                          <a:ea typeface="Comfortaa"/>
                          <a:cs typeface="Comfortaa"/>
                          <a:sym typeface="Comfortaa"/>
                        </a:rPr>
                        <a:t> </a:t>
                      </a:r>
                      <a:r>
                        <a:rPr lang="en-GB" sz="1100" err="1">
                          <a:latin typeface="Comfortaa"/>
                          <a:ea typeface="Comfortaa"/>
                          <a:cs typeface="Comfortaa"/>
                          <a:sym typeface="Comfortaa"/>
                        </a:rPr>
                        <a:t>bir</a:t>
                      </a:r>
                      <a:r>
                        <a:rPr lang="en-GB" sz="1100">
                          <a:latin typeface="Comfortaa"/>
                          <a:ea typeface="Comfortaa"/>
                          <a:cs typeface="Comfortaa"/>
                          <a:sym typeface="Comfortaa"/>
                        </a:rPr>
                        <a:t> </a:t>
                      </a:r>
                      <a:r>
                        <a:rPr lang="en-GB" sz="1100" err="1">
                          <a:latin typeface="Comfortaa"/>
                          <a:ea typeface="Comfortaa"/>
                          <a:cs typeface="Comfortaa"/>
                          <a:sym typeface="Comfortaa"/>
                        </a:rPr>
                        <a:t>şekilde</a:t>
                      </a:r>
                      <a:r>
                        <a:rPr lang="en-GB" sz="1100">
                          <a:latin typeface="Comfortaa"/>
                          <a:ea typeface="Comfortaa"/>
                          <a:cs typeface="Comfortaa"/>
                          <a:sym typeface="Comfortaa"/>
                        </a:rPr>
                        <a:t> </a:t>
                      </a:r>
                      <a:r>
                        <a:rPr lang="en-GB" sz="1100" err="1">
                          <a:latin typeface="Comfortaa"/>
                          <a:ea typeface="Comfortaa"/>
                          <a:cs typeface="Comfortaa"/>
                          <a:sym typeface="Comfortaa"/>
                        </a:rPr>
                        <a:t>alan</a:t>
                      </a:r>
                      <a:r>
                        <a:rPr lang="en-GB" sz="1100">
                          <a:latin typeface="Comfortaa"/>
                          <a:ea typeface="Comfortaa"/>
                          <a:cs typeface="Comfortaa"/>
                          <a:sym typeface="Comfortaa"/>
                        </a:rPr>
                        <a:t> </a:t>
                      </a:r>
                      <a:r>
                        <a:rPr lang="en-GB" sz="1100" err="1">
                          <a:latin typeface="Comfortaa"/>
                          <a:ea typeface="Comfortaa"/>
                          <a:cs typeface="Comfortaa"/>
                          <a:sym typeface="Comfortaa"/>
                        </a:rPr>
                        <a:t>teknoloji</a:t>
                      </a:r>
                      <a:r>
                        <a:rPr lang="en-GB" sz="1100">
                          <a:latin typeface="Comfortaa"/>
                          <a:ea typeface="Comfortaa"/>
                          <a:cs typeface="Comfortaa"/>
                          <a:sym typeface="Comfortaa"/>
                        </a:rPr>
                        <a:t>) </a:t>
                      </a:r>
                      <a:r>
                        <a:rPr lang="en-GB" sz="1100" err="1">
                          <a:latin typeface="Comfortaa"/>
                          <a:ea typeface="Comfortaa"/>
                          <a:cs typeface="Comfortaa"/>
                          <a:sym typeface="Comfortaa"/>
                        </a:rPr>
                        <a:t>Riskler</a:t>
                      </a:r>
                      <a:endParaRPr sz="1100">
                        <a:latin typeface="Comfortaa"/>
                        <a:ea typeface="Comfortaa"/>
                        <a:cs typeface="Comfortaa"/>
                        <a:sym typeface="Comfortaa"/>
                      </a:endParaRPr>
                    </a:p>
                  </a:txBody>
                  <a:tcPr marL="91425" marR="91425" marT="91425" marB="91425"/>
                </a:tc>
                <a:extLst>
                  <a:ext uri="{0D108BD9-81ED-4DB2-BD59-A6C34878D82A}">
                    <a16:rowId xmlns:a16="http://schemas.microsoft.com/office/drawing/2014/main" val="10009"/>
                  </a:ext>
                </a:extLst>
              </a:tr>
              <a:tr h="336032">
                <a:tc>
                  <a:txBody>
                    <a:bodyPr/>
                    <a:lstStyle/>
                    <a:p>
                      <a:pPr marL="0" lvl="0" indent="0" algn="ctr" rtl="0">
                        <a:spcBef>
                          <a:spcPts val="0"/>
                        </a:spcBef>
                        <a:spcAft>
                          <a:spcPts val="0"/>
                        </a:spcAft>
                        <a:buNone/>
                      </a:pPr>
                      <a:r>
                        <a:rPr lang="en" sz="1100">
                          <a:solidFill>
                            <a:srgbClr val="F2F2F2"/>
                          </a:solidFill>
                          <a:latin typeface="Comfortaa"/>
                          <a:ea typeface="Comfortaa"/>
                          <a:cs typeface="Comfortaa"/>
                          <a:sym typeface="Comfortaa"/>
                        </a:rPr>
                        <a:t>15:15-15:50</a:t>
                      </a:r>
                      <a:endParaRPr sz="1100">
                        <a:solidFill>
                          <a:srgbClr val="F2F2F2"/>
                        </a:solidFill>
                        <a:latin typeface="Comfortaa"/>
                        <a:ea typeface="Comfortaa"/>
                        <a:cs typeface="Comfortaa"/>
                        <a:sym typeface="Comfortaa"/>
                      </a:endParaRPr>
                    </a:p>
                  </a:txBody>
                  <a:tcPr marL="91425" marR="91425" marT="91425" marB="91425">
                    <a:solidFill>
                      <a:srgbClr val="4F81BD"/>
                    </a:solidFill>
                  </a:tcPr>
                </a:tc>
                <a:tc>
                  <a:txBody>
                    <a:bodyPr/>
                    <a:lstStyle/>
                    <a:p>
                      <a:pPr marL="0" lvl="0" indent="0" algn="l" rtl="0">
                        <a:spcBef>
                          <a:spcPts val="0"/>
                        </a:spcBef>
                        <a:spcAft>
                          <a:spcPts val="0"/>
                        </a:spcAft>
                        <a:buNone/>
                      </a:pPr>
                      <a:r>
                        <a:rPr lang="en-GB" sz="1100">
                          <a:latin typeface="Comfortaa"/>
                          <a:ea typeface="Comfortaa"/>
                          <a:cs typeface="Comfortaa"/>
                          <a:sym typeface="Comfortaa"/>
                        </a:rPr>
                        <a:t>Risk </a:t>
                      </a:r>
                      <a:r>
                        <a:rPr lang="en-GB" sz="1100" err="1">
                          <a:latin typeface="Comfortaa"/>
                          <a:ea typeface="Comfortaa"/>
                          <a:cs typeface="Comfortaa"/>
                          <a:sym typeface="Comfortaa"/>
                        </a:rPr>
                        <a:t>ve</a:t>
                      </a:r>
                      <a:r>
                        <a:rPr lang="en-GB" sz="1100">
                          <a:latin typeface="Comfortaa"/>
                          <a:ea typeface="Comfortaa"/>
                          <a:cs typeface="Comfortaa"/>
                          <a:sym typeface="Comfortaa"/>
                        </a:rPr>
                        <a:t> </a:t>
                      </a:r>
                      <a:r>
                        <a:rPr lang="en-GB" sz="1100" err="1">
                          <a:latin typeface="Comfortaa"/>
                          <a:ea typeface="Comfortaa"/>
                          <a:cs typeface="Comfortaa"/>
                          <a:sym typeface="Comfortaa"/>
                        </a:rPr>
                        <a:t>Direnç</a:t>
                      </a:r>
                      <a:r>
                        <a:rPr lang="en-GB" sz="1100">
                          <a:latin typeface="Comfortaa"/>
                          <a:ea typeface="Comfortaa"/>
                          <a:cs typeface="Comfortaa"/>
                          <a:sym typeface="Comfortaa"/>
                        </a:rPr>
                        <a:t> </a:t>
                      </a:r>
                      <a:r>
                        <a:rPr lang="en-GB" sz="1100" err="1">
                          <a:latin typeface="Comfortaa"/>
                          <a:ea typeface="Comfortaa"/>
                          <a:cs typeface="Comfortaa"/>
                          <a:sym typeface="Comfortaa"/>
                        </a:rPr>
                        <a:t>Değerlendirmesi</a:t>
                      </a:r>
                      <a:r>
                        <a:rPr lang="en-GB" sz="1100">
                          <a:latin typeface="Comfortaa"/>
                          <a:ea typeface="Comfortaa"/>
                          <a:cs typeface="Comfortaa"/>
                          <a:sym typeface="Comfortaa"/>
                        </a:rPr>
                        <a:t> </a:t>
                      </a:r>
                      <a:r>
                        <a:rPr lang="en-GB" sz="1100" err="1">
                          <a:latin typeface="Comfortaa"/>
                          <a:ea typeface="Comfortaa"/>
                          <a:cs typeface="Comfortaa"/>
                          <a:sym typeface="Comfortaa"/>
                        </a:rPr>
                        <a:t>Çalıştayı</a:t>
                      </a:r>
                      <a:endParaRPr sz="1100">
                        <a:latin typeface="Comfortaa"/>
                        <a:ea typeface="Comfortaa"/>
                        <a:cs typeface="Comfortaa"/>
                        <a:sym typeface="Comfortaa"/>
                      </a:endParaRPr>
                    </a:p>
                  </a:txBody>
                  <a:tcPr marL="91425" marR="91425" marT="91425" marB="91425"/>
                </a:tc>
                <a:extLst>
                  <a:ext uri="{0D108BD9-81ED-4DB2-BD59-A6C34878D82A}">
                    <a16:rowId xmlns:a16="http://schemas.microsoft.com/office/drawing/2014/main" val="10010"/>
                  </a:ext>
                </a:extLst>
              </a:tr>
              <a:tr h="336032">
                <a:tc>
                  <a:txBody>
                    <a:bodyPr/>
                    <a:lstStyle/>
                    <a:p>
                      <a:pPr marL="0" lvl="0" indent="0" algn="ctr" rtl="0">
                        <a:spcBef>
                          <a:spcPts val="0"/>
                        </a:spcBef>
                        <a:spcAft>
                          <a:spcPts val="0"/>
                        </a:spcAft>
                        <a:buNone/>
                      </a:pPr>
                      <a:r>
                        <a:rPr lang="en" sz="1100">
                          <a:solidFill>
                            <a:srgbClr val="F2F2F2"/>
                          </a:solidFill>
                          <a:latin typeface="Comfortaa"/>
                          <a:ea typeface="Comfortaa"/>
                          <a:cs typeface="Comfortaa"/>
                          <a:sym typeface="Comfortaa"/>
                        </a:rPr>
                        <a:t>15:50-16:00</a:t>
                      </a:r>
                      <a:endParaRPr sz="1100">
                        <a:solidFill>
                          <a:srgbClr val="F2F2F2"/>
                        </a:solidFill>
                        <a:latin typeface="Comfortaa"/>
                        <a:ea typeface="Comfortaa"/>
                        <a:cs typeface="Comfortaa"/>
                        <a:sym typeface="Comfortaa"/>
                      </a:endParaRPr>
                    </a:p>
                  </a:txBody>
                  <a:tcPr marL="91425" marR="91425" marT="91425" marB="91425">
                    <a:solidFill>
                      <a:srgbClr val="4F81BD"/>
                    </a:solidFill>
                  </a:tcPr>
                </a:tc>
                <a:tc>
                  <a:txBody>
                    <a:bodyPr/>
                    <a:lstStyle/>
                    <a:p>
                      <a:pPr marL="0" lvl="0" indent="0" algn="l" rtl="0">
                        <a:spcBef>
                          <a:spcPts val="0"/>
                        </a:spcBef>
                        <a:spcAft>
                          <a:spcPts val="0"/>
                        </a:spcAft>
                        <a:buNone/>
                      </a:pPr>
                      <a:r>
                        <a:rPr lang="en" sz="1100" err="1">
                          <a:latin typeface="Comfortaa"/>
                          <a:ea typeface="Comfortaa"/>
                          <a:cs typeface="Comfortaa"/>
                          <a:sym typeface="Comfortaa"/>
                        </a:rPr>
                        <a:t>Sorular</a:t>
                      </a:r>
                      <a:r>
                        <a:rPr lang="en" sz="1100">
                          <a:latin typeface="Comfortaa"/>
                          <a:ea typeface="Comfortaa"/>
                          <a:cs typeface="Comfortaa"/>
                          <a:sym typeface="Comfortaa"/>
                        </a:rPr>
                        <a:t> </a:t>
                      </a:r>
                      <a:r>
                        <a:rPr lang="en" sz="1100" err="1">
                          <a:latin typeface="Comfortaa"/>
                          <a:ea typeface="Comfortaa"/>
                          <a:cs typeface="Comfortaa"/>
                          <a:sym typeface="Comfortaa"/>
                        </a:rPr>
                        <a:t>ve</a:t>
                      </a:r>
                      <a:r>
                        <a:rPr lang="en" sz="1100">
                          <a:latin typeface="Comfortaa"/>
                          <a:ea typeface="Comfortaa"/>
                          <a:cs typeface="Comfortaa"/>
                          <a:sym typeface="Comfortaa"/>
                        </a:rPr>
                        <a:t> </a:t>
                      </a:r>
                      <a:r>
                        <a:rPr lang="en" sz="1100" err="1">
                          <a:latin typeface="Comfortaa"/>
                          <a:ea typeface="Comfortaa"/>
                          <a:cs typeface="Comfortaa"/>
                          <a:sym typeface="Comfortaa"/>
                        </a:rPr>
                        <a:t>Kapanış</a:t>
                      </a:r>
                      <a:r>
                        <a:rPr lang="en" sz="1100">
                          <a:latin typeface="Comfortaa"/>
                          <a:ea typeface="Comfortaa"/>
                          <a:cs typeface="Comfortaa"/>
                          <a:sym typeface="Comfortaa"/>
                        </a:rPr>
                        <a:t> </a:t>
                      </a:r>
                      <a:r>
                        <a:rPr lang="en" sz="1100" err="1">
                          <a:latin typeface="Comfortaa"/>
                          <a:ea typeface="Comfortaa"/>
                          <a:cs typeface="Comfortaa"/>
                          <a:sym typeface="Comfortaa"/>
                        </a:rPr>
                        <a:t>Konuşmaları</a:t>
                      </a:r>
                      <a:endParaRPr sz="1100" err="1">
                        <a:latin typeface="Comfortaa"/>
                        <a:ea typeface="Comfortaa"/>
                        <a:cs typeface="Comfortaa"/>
                        <a:sym typeface="Comfortaa"/>
                      </a:endParaRPr>
                    </a:p>
                  </a:txBody>
                  <a:tcPr marL="91425" marR="91425" marT="91425" marB="91425"/>
                </a:tc>
                <a:extLst>
                  <a:ext uri="{0D108BD9-81ED-4DB2-BD59-A6C34878D82A}">
                    <a16:rowId xmlns:a16="http://schemas.microsoft.com/office/drawing/2014/main" val="10011"/>
                  </a:ext>
                </a:extLst>
              </a:tr>
              <a:tr h="361322">
                <a:tc>
                  <a:txBody>
                    <a:bodyPr/>
                    <a:lstStyle/>
                    <a:p>
                      <a:pPr marL="0" lvl="0" indent="0" algn="ctr" rtl="0">
                        <a:spcBef>
                          <a:spcPts val="0"/>
                        </a:spcBef>
                        <a:spcAft>
                          <a:spcPts val="0"/>
                        </a:spcAft>
                        <a:buNone/>
                      </a:pPr>
                      <a:r>
                        <a:rPr lang="en" sz="1100">
                          <a:solidFill>
                            <a:srgbClr val="F2F2F2"/>
                          </a:solidFill>
                          <a:latin typeface="Comfortaa"/>
                          <a:ea typeface="Comfortaa"/>
                          <a:cs typeface="Comfortaa"/>
                          <a:sym typeface="Comfortaa"/>
                        </a:rPr>
                        <a:t>16:00</a:t>
                      </a:r>
                      <a:endParaRPr sz="1100">
                        <a:solidFill>
                          <a:srgbClr val="F2F2F2"/>
                        </a:solidFill>
                        <a:latin typeface="Comfortaa"/>
                        <a:ea typeface="Comfortaa"/>
                        <a:cs typeface="Comfortaa"/>
                        <a:sym typeface="Comfortaa"/>
                      </a:endParaRPr>
                    </a:p>
                  </a:txBody>
                  <a:tcPr marL="91425" marR="91425" marT="91425" marB="91425">
                    <a:solidFill>
                      <a:srgbClr val="4F81BD"/>
                    </a:solidFill>
                  </a:tcPr>
                </a:tc>
                <a:tc>
                  <a:txBody>
                    <a:bodyPr/>
                    <a:lstStyle/>
                    <a:p>
                      <a:pPr marL="0" lvl="0" indent="0" algn="l" rtl="0">
                        <a:spcBef>
                          <a:spcPts val="0"/>
                        </a:spcBef>
                        <a:spcAft>
                          <a:spcPts val="0"/>
                        </a:spcAft>
                        <a:buNone/>
                      </a:pPr>
                      <a:r>
                        <a:rPr lang="en-GB" sz="1100">
                          <a:latin typeface="Comfortaa"/>
                          <a:ea typeface="Comfortaa"/>
                          <a:cs typeface="Comfortaa"/>
                          <a:sym typeface="Comfortaa"/>
                        </a:rPr>
                        <a:t>8. </a:t>
                      </a:r>
                      <a:r>
                        <a:rPr lang="en-GB" sz="1100" err="1">
                          <a:latin typeface="Comfortaa"/>
                          <a:ea typeface="Comfortaa"/>
                          <a:cs typeface="Comfortaa"/>
                          <a:sym typeface="Comfortaa"/>
                        </a:rPr>
                        <a:t>Eğitim</a:t>
                      </a:r>
                      <a:r>
                        <a:rPr lang="en-GB" sz="1100">
                          <a:latin typeface="Comfortaa"/>
                          <a:ea typeface="Comfortaa"/>
                          <a:cs typeface="Comfortaa"/>
                          <a:sym typeface="Comfortaa"/>
                        </a:rPr>
                        <a:t> </a:t>
                      </a:r>
                      <a:r>
                        <a:rPr lang="en-GB" sz="1100" err="1">
                          <a:latin typeface="Comfortaa"/>
                          <a:ea typeface="Comfortaa"/>
                          <a:cs typeface="Comfortaa"/>
                          <a:sym typeface="Comfortaa"/>
                        </a:rPr>
                        <a:t>Modülünün</a:t>
                      </a:r>
                      <a:r>
                        <a:rPr lang="en-GB" sz="1100">
                          <a:latin typeface="Comfortaa"/>
                          <a:ea typeface="Comfortaa"/>
                          <a:cs typeface="Comfortaa"/>
                          <a:sym typeface="Comfortaa"/>
                        </a:rPr>
                        <a:t> </a:t>
                      </a:r>
                      <a:r>
                        <a:rPr lang="en-GB" sz="1100" err="1">
                          <a:latin typeface="Comfortaa"/>
                          <a:ea typeface="Comfortaa"/>
                          <a:cs typeface="Comfortaa"/>
                          <a:sym typeface="Comfortaa"/>
                        </a:rPr>
                        <a:t>Sonlandırılması</a:t>
                      </a:r>
                      <a:endParaRPr sz="1100">
                        <a:latin typeface="Comfortaa"/>
                        <a:ea typeface="Comfortaa"/>
                        <a:cs typeface="Comfortaa"/>
                        <a:sym typeface="Comfortaa"/>
                      </a:endParaRPr>
                    </a:p>
                  </a:txBody>
                  <a:tcPr marL="91425" marR="91425" marT="91425" marB="91425"/>
                </a:tc>
                <a:extLst>
                  <a:ext uri="{0D108BD9-81ED-4DB2-BD59-A6C34878D82A}">
                    <a16:rowId xmlns:a16="http://schemas.microsoft.com/office/drawing/2014/main" val="10012"/>
                  </a:ext>
                </a:extLst>
              </a:tr>
            </a:tbl>
          </a:graphicData>
        </a:graphic>
      </p:graphicFrame>
      <p:sp>
        <p:nvSpPr>
          <p:cNvPr id="171" name="Google Shape;171;p2"/>
          <p:cNvSpPr txBox="1"/>
          <p:nvPr/>
        </p:nvSpPr>
        <p:spPr>
          <a:xfrm>
            <a:off x="104385" y="1687575"/>
            <a:ext cx="3490200" cy="1680900"/>
          </a:xfrm>
          <a:prstGeom prst="rect">
            <a:avLst/>
          </a:prstGeom>
          <a:noFill/>
          <a:ln>
            <a:noFill/>
          </a:ln>
        </p:spPr>
        <p:txBody>
          <a:bodyPr spcFirstLastPara="1" wrap="square" lIns="91425" tIns="91425" rIns="91425" bIns="91425" anchor="t" anchorCtr="0">
            <a:spAutoFit/>
          </a:bodyPr>
          <a:lstStyle/>
          <a:p>
            <a:pPr marL="0" lvl="0" indent="0" algn="ctr" rtl="0">
              <a:lnSpc>
                <a:spcPct val="90000"/>
              </a:lnSpc>
              <a:spcBef>
                <a:spcPts val="0"/>
              </a:spcBef>
              <a:spcAft>
                <a:spcPts val="0"/>
              </a:spcAft>
              <a:buNone/>
            </a:pPr>
            <a:r>
              <a:rPr lang="en" sz="1800" b="1">
                <a:solidFill>
                  <a:srgbClr val="00445C"/>
                </a:solidFill>
                <a:latin typeface="Comfortaa"/>
                <a:ea typeface="Comfortaa"/>
                <a:cs typeface="Comfortaa"/>
                <a:sym typeface="Comfortaa"/>
              </a:rPr>
              <a:t>TM8</a:t>
            </a:r>
            <a:endParaRPr sz="1800" b="1">
              <a:solidFill>
                <a:srgbClr val="00445C"/>
              </a:solidFill>
              <a:latin typeface="Comfortaa"/>
              <a:ea typeface="Comfortaa"/>
              <a:cs typeface="Comfortaa"/>
              <a:sym typeface="Comfortaa"/>
            </a:endParaRPr>
          </a:p>
          <a:p>
            <a:pPr marL="0" lvl="0" indent="0" algn="ctr" rtl="0">
              <a:lnSpc>
                <a:spcPct val="90000"/>
              </a:lnSpc>
              <a:spcBef>
                <a:spcPts val="0"/>
              </a:spcBef>
              <a:spcAft>
                <a:spcPts val="0"/>
              </a:spcAft>
              <a:buNone/>
            </a:pPr>
            <a:r>
              <a:rPr lang="en-GB" sz="1500" b="1" err="1">
                <a:solidFill>
                  <a:srgbClr val="00445C"/>
                </a:solidFill>
                <a:latin typeface="Comfortaa"/>
                <a:ea typeface="Comfortaa"/>
                <a:cs typeface="Comfortaa"/>
                <a:sym typeface="Comfortaa"/>
              </a:rPr>
              <a:t>Akıllı</a:t>
            </a:r>
            <a:r>
              <a:rPr lang="en-GB" sz="1500" b="1">
                <a:solidFill>
                  <a:srgbClr val="00445C"/>
                </a:solidFill>
                <a:latin typeface="Comfortaa"/>
                <a:ea typeface="Comfortaa"/>
                <a:cs typeface="Comfortaa"/>
                <a:sym typeface="Comfortaa"/>
              </a:rPr>
              <a:t> </a:t>
            </a:r>
            <a:r>
              <a:rPr lang="en-GB" sz="1500" b="1" err="1">
                <a:solidFill>
                  <a:srgbClr val="00445C"/>
                </a:solidFill>
                <a:latin typeface="Comfortaa"/>
                <a:ea typeface="Comfortaa"/>
                <a:cs typeface="Comfortaa"/>
                <a:sym typeface="Comfortaa"/>
              </a:rPr>
              <a:t>Şehirler</a:t>
            </a:r>
            <a:r>
              <a:rPr lang="en-GB" sz="1500" b="1">
                <a:solidFill>
                  <a:srgbClr val="00445C"/>
                </a:solidFill>
                <a:latin typeface="Comfortaa"/>
                <a:ea typeface="Comfortaa"/>
                <a:cs typeface="Comfortaa"/>
                <a:sym typeface="Comfortaa"/>
              </a:rPr>
              <a:t> </a:t>
            </a:r>
            <a:r>
              <a:rPr lang="en-GB" sz="1500" b="1" err="1">
                <a:solidFill>
                  <a:srgbClr val="00445C"/>
                </a:solidFill>
                <a:latin typeface="Comfortaa"/>
                <a:ea typeface="Comfortaa"/>
                <a:cs typeface="Comfortaa"/>
                <a:sym typeface="Comfortaa"/>
              </a:rPr>
              <a:t>ve</a:t>
            </a:r>
            <a:r>
              <a:rPr lang="en-GB" sz="1500" b="1">
                <a:solidFill>
                  <a:srgbClr val="00445C"/>
                </a:solidFill>
                <a:latin typeface="Comfortaa"/>
                <a:ea typeface="Comfortaa"/>
                <a:cs typeface="Comfortaa"/>
                <a:sym typeface="Comfortaa"/>
              </a:rPr>
              <a:t> </a:t>
            </a:r>
            <a:r>
              <a:rPr lang="en-GB" sz="1500" b="1" err="1">
                <a:solidFill>
                  <a:srgbClr val="00445C"/>
                </a:solidFill>
                <a:latin typeface="Comfortaa"/>
                <a:ea typeface="Comfortaa"/>
                <a:cs typeface="Comfortaa"/>
                <a:sym typeface="Comfortaa"/>
              </a:rPr>
              <a:t>Yenilikçi</a:t>
            </a:r>
            <a:r>
              <a:rPr lang="en-GB" sz="1500" b="1">
                <a:solidFill>
                  <a:srgbClr val="00445C"/>
                </a:solidFill>
                <a:latin typeface="Comfortaa"/>
                <a:ea typeface="Comfortaa"/>
                <a:cs typeface="Comfortaa"/>
                <a:sym typeface="Comfortaa"/>
              </a:rPr>
              <a:t> &amp; </a:t>
            </a:r>
            <a:r>
              <a:rPr lang="en-GB" sz="1500" b="1" err="1">
                <a:solidFill>
                  <a:srgbClr val="00445C"/>
                </a:solidFill>
                <a:latin typeface="Comfortaa"/>
                <a:ea typeface="Comfortaa"/>
                <a:cs typeface="Comfortaa"/>
                <a:sym typeface="Comfortaa"/>
              </a:rPr>
              <a:t>Akıllı</a:t>
            </a:r>
            <a:r>
              <a:rPr lang="en-GB" sz="1500" b="1">
                <a:solidFill>
                  <a:srgbClr val="00445C"/>
                </a:solidFill>
                <a:latin typeface="Comfortaa"/>
                <a:ea typeface="Comfortaa"/>
                <a:cs typeface="Comfortaa"/>
                <a:sym typeface="Comfortaa"/>
              </a:rPr>
              <a:t> </a:t>
            </a:r>
            <a:r>
              <a:rPr lang="en-GB" sz="1500" b="1" err="1">
                <a:solidFill>
                  <a:srgbClr val="00445C"/>
                </a:solidFill>
                <a:latin typeface="Comfortaa"/>
                <a:ea typeface="Comfortaa"/>
                <a:cs typeface="Comfortaa"/>
                <a:sym typeface="Comfortaa"/>
              </a:rPr>
              <a:t>Ulaşım</a:t>
            </a:r>
            <a:r>
              <a:rPr lang="en-GB" sz="1500" b="1">
                <a:solidFill>
                  <a:srgbClr val="00445C"/>
                </a:solidFill>
                <a:latin typeface="Comfortaa"/>
                <a:ea typeface="Comfortaa"/>
                <a:cs typeface="Comfortaa"/>
                <a:sym typeface="Comfortaa"/>
              </a:rPr>
              <a:t> </a:t>
            </a:r>
            <a:r>
              <a:rPr lang="en-GB" sz="1500" b="1" err="1">
                <a:solidFill>
                  <a:srgbClr val="00445C"/>
                </a:solidFill>
                <a:latin typeface="Comfortaa"/>
                <a:ea typeface="Comfortaa"/>
                <a:cs typeface="Comfortaa"/>
                <a:sym typeface="Comfortaa"/>
              </a:rPr>
              <a:t>Teknolojileri</a:t>
            </a:r>
            <a:r>
              <a:rPr lang="en-GB" sz="1500" b="1">
                <a:solidFill>
                  <a:srgbClr val="00445C"/>
                </a:solidFill>
                <a:latin typeface="Comfortaa"/>
                <a:ea typeface="Comfortaa"/>
                <a:cs typeface="Comfortaa"/>
                <a:sym typeface="Comfortaa"/>
              </a:rPr>
              <a:t> - </a:t>
            </a:r>
            <a:r>
              <a:rPr lang="en-GB" sz="1500" b="1" err="1">
                <a:solidFill>
                  <a:srgbClr val="00445C"/>
                </a:solidFill>
                <a:latin typeface="Comfortaa"/>
                <a:ea typeface="Comfortaa"/>
                <a:cs typeface="Comfortaa"/>
                <a:sym typeface="Comfortaa"/>
              </a:rPr>
              <a:t>Otonom</a:t>
            </a:r>
            <a:r>
              <a:rPr lang="en-GB" sz="1500" b="1">
                <a:solidFill>
                  <a:srgbClr val="00445C"/>
                </a:solidFill>
                <a:latin typeface="Comfortaa"/>
                <a:ea typeface="Comfortaa"/>
                <a:cs typeface="Comfortaa"/>
                <a:sym typeface="Comfortaa"/>
              </a:rPr>
              <a:t> </a:t>
            </a:r>
            <a:r>
              <a:rPr lang="en-GB" sz="1500" b="1" err="1">
                <a:solidFill>
                  <a:srgbClr val="00445C"/>
                </a:solidFill>
                <a:latin typeface="Comfortaa"/>
                <a:ea typeface="Comfortaa"/>
                <a:cs typeface="Comfortaa"/>
                <a:sym typeface="Comfortaa"/>
              </a:rPr>
              <a:t>Araçlar</a:t>
            </a:r>
            <a:r>
              <a:rPr lang="en-GB" sz="1500" b="1">
                <a:solidFill>
                  <a:srgbClr val="00445C"/>
                </a:solidFill>
                <a:latin typeface="Comfortaa"/>
                <a:ea typeface="Comfortaa"/>
                <a:cs typeface="Comfortaa"/>
                <a:sym typeface="Comfortaa"/>
              </a:rPr>
              <a:t> </a:t>
            </a:r>
            <a:r>
              <a:rPr lang="en-GB" sz="1500" b="1" err="1">
                <a:solidFill>
                  <a:srgbClr val="00445C"/>
                </a:solidFill>
                <a:latin typeface="Comfortaa"/>
                <a:ea typeface="Comfortaa"/>
                <a:cs typeface="Comfortaa"/>
                <a:sym typeface="Comfortaa"/>
              </a:rPr>
              <a:t>ve</a:t>
            </a:r>
            <a:r>
              <a:rPr lang="en-GB" sz="1500" b="1">
                <a:solidFill>
                  <a:srgbClr val="00445C"/>
                </a:solidFill>
                <a:latin typeface="Comfortaa"/>
                <a:ea typeface="Comfortaa"/>
                <a:cs typeface="Comfortaa"/>
                <a:sym typeface="Comfortaa"/>
              </a:rPr>
              <a:t> </a:t>
            </a:r>
            <a:r>
              <a:rPr lang="en-GB" sz="1500" b="1" err="1">
                <a:solidFill>
                  <a:srgbClr val="00445C"/>
                </a:solidFill>
                <a:latin typeface="Comfortaa"/>
                <a:ea typeface="Comfortaa"/>
                <a:cs typeface="Comfortaa"/>
                <a:sym typeface="Comfortaa"/>
              </a:rPr>
              <a:t>Kentsel</a:t>
            </a:r>
            <a:r>
              <a:rPr lang="en-GB" sz="1500" b="1">
                <a:solidFill>
                  <a:srgbClr val="00445C"/>
                </a:solidFill>
                <a:latin typeface="Comfortaa"/>
                <a:ea typeface="Comfortaa"/>
                <a:cs typeface="Comfortaa"/>
                <a:sym typeface="Comfortaa"/>
              </a:rPr>
              <a:t> </a:t>
            </a:r>
            <a:r>
              <a:rPr lang="en-GB" sz="1500" b="1" err="1">
                <a:solidFill>
                  <a:srgbClr val="00445C"/>
                </a:solidFill>
                <a:latin typeface="Comfortaa"/>
                <a:ea typeface="Comfortaa"/>
                <a:cs typeface="Comfortaa"/>
                <a:sym typeface="Comfortaa"/>
              </a:rPr>
              <a:t>Hava</a:t>
            </a:r>
            <a:r>
              <a:rPr lang="en-GB" sz="1500" b="1">
                <a:solidFill>
                  <a:srgbClr val="00445C"/>
                </a:solidFill>
                <a:latin typeface="Comfortaa"/>
                <a:ea typeface="Comfortaa"/>
                <a:cs typeface="Comfortaa"/>
                <a:sym typeface="Comfortaa"/>
              </a:rPr>
              <a:t> </a:t>
            </a:r>
            <a:r>
              <a:rPr lang="en-GB" sz="1500" b="1" err="1">
                <a:solidFill>
                  <a:srgbClr val="00445C"/>
                </a:solidFill>
                <a:latin typeface="Comfortaa"/>
                <a:ea typeface="Comfortaa"/>
                <a:cs typeface="Comfortaa"/>
                <a:sym typeface="Comfortaa"/>
              </a:rPr>
              <a:t>Hareketliliği</a:t>
            </a:r>
            <a:br>
              <a:rPr lang="en" sz="1500" b="1">
                <a:solidFill>
                  <a:srgbClr val="00445C"/>
                </a:solidFill>
                <a:latin typeface="Open Sans"/>
                <a:ea typeface="Open Sans"/>
                <a:cs typeface="Open Sans"/>
                <a:sym typeface="Open Sans"/>
              </a:rPr>
            </a:br>
            <a:endParaRPr sz="1500" b="1">
              <a:solidFill>
                <a:srgbClr val="00445C"/>
              </a:solidFill>
              <a:latin typeface="Open Sans"/>
              <a:ea typeface="Open Sans"/>
              <a:cs typeface="Open Sans"/>
              <a:sym typeface="Open Sans"/>
            </a:endParaRPr>
          </a:p>
          <a:p>
            <a:pPr marL="0" lvl="0" indent="0" algn="ctr" rtl="0">
              <a:lnSpc>
                <a:spcPct val="90000"/>
              </a:lnSpc>
              <a:spcBef>
                <a:spcPts val="0"/>
              </a:spcBef>
              <a:spcAft>
                <a:spcPts val="0"/>
              </a:spcAft>
              <a:buNone/>
            </a:pPr>
            <a:r>
              <a:rPr lang="en" sz="1500" b="1">
                <a:solidFill>
                  <a:srgbClr val="00445C"/>
                </a:solidFill>
                <a:latin typeface="Comfortaa"/>
                <a:ea typeface="Comfortaa"/>
                <a:cs typeface="Comfortaa"/>
                <a:sym typeface="Comfortaa"/>
              </a:rPr>
              <a:t>2 Mayıs 2024, Ankara</a:t>
            </a:r>
            <a:endParaRPr sz="200">
              <a:solidFill>
                <a:srgbClr val="00445C"/>
              </a:solidFill>
              <a:highlight>
                <a:srgbClr val="00717F"/>
              </a:highligh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pic>
        <p:nvPicPr>
          <p:cNvPr id="530" name="Google Shape;530;g2cff6335890_4_406"/>
          <p:cNvPicPr preferRelativeResize="0"/>
          <p:nvPr/>
        </p:nvPicPr>
        <p:blipFill rotWithShape="1">
          <a:blip r:embed="rId3">
            <a:alphaModFix/>
          </a:blip>
          <a:srcRect/>
          <a:stretch/>
        </p:blipFill>
        <p:spPr>
          <a:xfrm>
            <a:off x="1629157" y="1191767"/>
            <a:ext cx="5974079" cy="3968496"/>
          </a:xfrm>
          <a:prstGeom prst="rect">
            <a:avLst/>
          </a:prstGeom>
          <a:noFill/>
          <a:ln>
            <a:noFill/>
          </a:ln>
        </p:spPr>
      </p:pic>
      <p:pic>
        <p:nvPicPr>
          <p:cNvPr id="531" name="Google Shape;531;g2cff6335890_4_406"/>
          <p:cNvPicPr preferRelativeResize="0"/>
          <p:nvPr/>
        </p:nvPicPr>
        <p:blipFill rotWithShape="1">
          <a:blip r:embed="rId4">
            <a:alphaModFix/>
          </a:blip>
          <a:srcRect/>
          <a:stretch/>
        </p:blipFill>
        <p:spPr>
          <a:xfrm>
            <a:off x="5718049" y="3400044"/>
            <a:ext cx="211836" cy="178308"/>
          </a:xfrm>
          <a:prstGeom prst="rect">
            <a:avLst/>
          </a:prstGeom>
          <a:noFill/>
          <a:ln>
            <a:noFill/>
          </a:ln>
        </p:spPr>
      </p:pic>
      <p:pic>
        <p:nvPicPr>
          <p:cNvPr id="532" name="Google Shape;532;g2cff6335890_4_406"/>
          <p:cNvPicPr preferRelativeResize="0"/>
          <p:nvPr/>
        </p:nvPicPr>
        <p:blipFill rotWithShape="1">
          <a:blip r:embed="rId5">
            <a:alphaModFix/>
          </a:blip>
          <a:srcRect/>
          <a:stretch/>
        </p:blipFill>
        <p:spPr>
          <a:xfrm>
            <a:off x="7844028" y="402656"/>
            <a:ext cx="3998975" cy="2599943"/>
          </a:xfrm>
          <a:prstGeom prst="rect">
            <a:avLst/>
          </a:prstGeom>
          <a:noFill/>
          <a:ln>
            <a:noFill/>
          </a:ln>
        </p:spPr>
      </p:pic>
      <p:sp>
        <p:nvSpPr>
          <p:cNvPr id="533" name="Google Shape;533;g2cff6335890_4_406"/>
          <p:cNvSpPr/>
          <p:nvPr/>
        </p:nvSpPr>
        <p:spPr>
          <a:xfrm>
            <a:off x="5263897" y="1904999"/>
            <a:ext cx="658495" cy="1493520"/>
          </a:xfrm>
          <a:custGeom>
            <a:avLst/>
            <a:gdLst/>
            <a:ahLst/>
            <a:cxnLst/>
            <a:rect l="l" t="t" r="r" b="b"/>
            <a:pathLst>
              <a:path w="658495" h="1493520" extrusionOk="0">
                <a:moveTo>
                  <a:pt x="608098" y="63825"/>
                </a:moveTo>
                <a:lnTo>
                  <a:pt x="554736" y="24383"/>
                </a:lnTo>
                <a:lnTo>
                  <a:pt x="548639" y="21336"/>
                </a:lnTo>
                <a:lnTo>
                  <a:pt x="547116" y="13716"/>
                </a:lnTo>
                <a:lnTo>
                  <a:pt x="556260" y="1524"/>
                </a:lnTo>
                <a:lnTo>
                  <a:pt x="563880" y="0"/>
                </a:lnTo>
                <a:lnTo>
                  <a:pt x="568451" y="4571"/>
                </a:lnTo>
                <a:lnTo>
                  <a:pt x="636959" y="53340"/>
                </a:lnTo>
                <a:lnTo>
                  <a:pt x="633983" y="53340"/>
                </a:lnTo>
                <a:lnTo>
                  <a:pt x="633894" y="54864"/>
                </a:lnTo>
                <a:lnTo>
                  <a:pt x="627887" y="54864"/>
                </a:lnTo>
                <a:lnTo>
                  <a:pt x="608098" y="63825"/>
                </a:lnTo>
                <a:close/>
              </a:path>
              <a:path w="658495" h="1493520" extrusionOk="0">
                <a:moveTo>
                  <a:pt x="313943" y="1493520"/>
                </a:moveTo>
                <a:lnTo>
                  <a:pt x="263651" y="1463040"/>
                </a:lnTo>
                <a:lnTo>
                  <a:pt x="217931" y="1424940"/>
                </a:lnTo>
                <a:lnTo>
                  <a:pt x="175259" y="1382268"/>
                </a:lnTo>
                <a:lnTo>
                  <a:pt x="137160" y="1333500"/>
                </a:lnTo>
                <a:lnTo>
                  <a:pt x="103631" y="1280160"/>
                </a:lnTo>
                <a:lnTo>
                  <a:pt x="74675" y="1223772"/>
                </a:lnTo>
                <a:lnTo>
                  <a:pt x="50291" y="1162812"/>
                </a:lnTo>
                <a:lnTo>
                  <a:pt x="30479" y="1098804"/>
                </a:lnTo>
                <a:lnTo>
                  <a:pt x="9143" y="998220"/>
                </a:lnTo>
                <a:lnTo>
                  <a:pt x="1524" y="928116"/>
                </a:lnTo>
                <a:lnTo>
                  <a:pt x="0" y="891540"/>
                </a:lnTo>
                <a:lnTo>
                  <a:pt x="0" y="819912"/>
                </a:lnTo>
                <a:lnTo>
                  <a:pt x="3048" y="784860"/>
                </a:lnTo>
                <a:lnTo>
                  <a:pt x="6095" y="748284"/>
                </a:lnTo>
                <a:lnTo>
                  <a:pt x="16763" y="675132"/>
                </a:lnTo>
                <a:lnTo>
                  <a:pt x="42671" y="565404"/>
                </a:lnTo>
                <a:lnTo>
                  <a:pt x="65531" y="501396"/>
                </a:lnTo>
                <a:lnTo>
                  <a:pt x="89915" y="445008"/>
                </a:lnTo>
                <a:lnTo>
                  <a:pt x="129539" y="367284"/>
                </a:lnTo>
                <a:lnTo>
                  <a:pt x="160019" y="320040"/>
                </a:lnTo>
                <a:lnTo>
                  <a:pt x="210311" y="254508"/>
                </a:lnTo>
                <a:lnTo>
                  <a:pt x="246887" y="214883"/>
                </a:lnTo>
                <a:lnTo>
                  <a:pt x="284987" y="179832"/>
                </a:lnTo>
                <a:lnTo>
                  <a:pt x="344424" y="134112"/>
                </a:lnTo>
                <a:lnTo>
                  <a:pt x="387096" y="109728"/>
                </a:lnTo>
                <a:lnTo>
                  <a:pt x="429768" y="88391"/>
                </a:lnTo>
                <a:lnTo>
                  <a:pt x="475487" y="73152"/>
                </a:lnTo>
                <a:lnTo>
                  <a:pt x="519684" y="60960"/>
                </a:lnTo>
                <a:lnTo>
                  <a:pt x="566927" y="54864"/>
                </a:lnTo>
                <a:lnTo>
                  <a:pt x="589787" y="53340"/>
                </a:lnTo>
                <a:lnTo>
                  <a:pt x="593911" y="53340"/>
                </a:lnTo>
                <a:lnTo>
                  <a:pt x="608098" y="63825"/>
                </a:lnTo>
                <a:lnTo>
                  <a:pt x="575004" y="78811"/>
                </a:lnTo>
                <a:lnTo>
                  <a:pt x="568451" y="79248"/>
                </a:lnTo>
                <a:lnTo>
                  <a:pt x="525780" y="85344"/>
                </a:lnTo>
                <a:lnTo>
                  <a:pt x="461772" y="103632"/>
                </a:lnTo>
                <a:lnTo>
                  <a:pt x="440436" y="112775"/>
                </a:lnTo>
                <a:lnTo>
                  <a:pt x="420624" y="121920"/>
                </a:lnTo>
                <a:lnTo>
                  <a:pt x="399288" y="131064"/>
                </a:lnTo>
                <a:lnTo>
                  <a:pt x="359664" y="155448"/>
                </a:lnTo>
                <a:lnTo>
                  <a:pt x="320040" y="184404"/>
                </a:lnTo>
                <a:lnTo>
                  <a:pt x="265175" y="233171"/>
                </a:lnTo>
                <a:lnTo>
                  <a:pt x="213359" y="291084"/>
                </a:lnTo>
                <a:lnTo>
                  <a:pt x="181355" y="333756"/>
                </a:lnTo>
                <a:lnTo>
                  <a:pt x="152400" y="379476"/>
                </a:lnTo>
                <a:lnTo>
                  <a:pt x="124967" y="429768"/>
                </a:lnTo>
                <a:lnTo>
                  <a:pt x="100583" y="481584"/>
                </a:lnTo>
                <a:lnTo>
                  <a:pt x="79248" y="537972"/>
                </a:lnTo>
                <a:lnTo>
                  <a:pt x="57912" y="608076"/>
                </a:lnTo>
                <a:lnTo>
                  <a:pt x="41148" y="679704"/>
                </a:lnTo>
                <a:lnTo>
                  <a:pt x="30479" y="749808"/>
                </a:lnTo>
                <a:lnTo>
                  <a:pt x="25907" y="821436"/>
                </a:lnTo>
                <a:lnTo>
                  <a:pt x="24383" y="856488"/>
                </a:lnTo>
                <a:lnTo>
                  <a:pt x="27431" y="925068"/>
                </a:lnTo>
                <a:lnTo>
                  <a:pt x="39624" y="1027176"/>
                </a:lnTo>
                <a:lnTo>
                  <a:pt x="54863" y="1091184"/>
                </a:lnTo>
                <a:lnTo>
                  <a:pt x="73151" y="1153668"/>
                </a:lnTo>
                <a:lnTo>
                  <a:pt x="97536" y="1211580"/>
                </a:lnTo>
                <a:lnTo>
                  <a:pt x="124967" y="1266444"/>
                </a:lnTo>
                <a:lnTo>
                  <a:pt x="175259" y="1342644"/>
                </a:lnTo>
                <a:lnTo>
                  <a:pt x="213359" y="1385316"/>
                </a:lnTo>
                <a:lnTo>
                  <a:pt x="256031" y="1424940"/>
                </a:lnTo>
                <a:lnTo>
                  <a:pt x="301751" y="1456944"/>
                </a:lnTo>
                <a:lnTo>
                  <a:pt x="326136" y="1472184"/>
                </a:lnTo>
                <a:lnTo>
                  <a:pt x="313943" y="1493520"/>
                </a:lnTo>
                <a:close/>
              </a:path>
              <a:path w="658495" h="1493520" extrusionOk="0">
                <a:moveTo>
                  <a:pt x="634898" y="79248"/>
                </a:moveTo>
                <a:lnTo>
                  <a:pt x="632459" y="79248"/>
                </a:lnTo>
                <a:lnTo>
                  <a:pt x="633983" y="53340"/>
                </a:lnTo>
                <a:lnTo>
                  <a:pt x="636959" y="53340"/>
                </a:lnTo>
                <a:lnTo>
                  <a:pt x="658368" y="68579"/>
                </a:lnTo>
                <a:lnTo>
                  <a:pt x="634898" y="79248"/>
                </a:lnTo>
                <a:close/>
              </a:path>
              <a:path w="658495" h="1493520" extrusionOk="0">
                <a:moveTo>
                  <a:pt x="624839" y="76200"/>
                </a:moveTo>
                <a:lnTo>
                  <a:pt x="608098" y="63825"/>
                </a:lnTo>
                <a:lnTo>
                  <a:pt x="627887" y="54864"/>
                </a:lnTo>
                <a:lnTo>
                  <a:pt x="624839" y="76200"/>
                </a:lnTo>
                <a:close/>
              </a:path>
              <a:path w="658495" h="1493520" extrusionOk="0">
                <a:moveTo>
                  <a:pt x="632639" y="76200"/>
                </a:moveTo>
                <a:lnTo>
                  <a:pt x="624839" y="76200"/>
                </a:lnTo>
                <a:lnTo>
                  <a:pt x="627887" y="54864"/>
                </a:lnTo>
                <a:lnTo>
                  <a:pt x="633894" y="54864"/>
                </a:lnTo>
                <a:lnTo>
                  <a:pt x="632639" y="76200"/>
                </a:lnTo>
                <a:close/>
              </a:path>
              <a:path w="658495" h="1493520" extrusionOk="0">
                <a:moveTo>
                  <a:pt x="575004" y="78811"/>
                </a:moveTo>
                <a:lnTo>
                  <a:pt x="608098" y="63825"/>
                </a:lnTo>
                <a:lnTo>
                  <a:pt x="624839" y="76200"/>
                </a:lnTo>
                <a:lnTo>
                  <a:pt x="632639" y="76200"/>
                </a:lnTo>
                <a:lnTo>
                  <a:pt x="632549" y="77724"/>
                </a:lnTo>
                <a:lnTo>
                  <a:pt x="591312" y="77724"/>
                </a:lnTo>
                <a:lnTo>
                  <a:pt x="575004" y="78811"/>
                </a:lnTo>
                <a:close/>
              </a:path>
              <a:path w="658495" h="1493520" extrusionOk="0">
                <a:moveTo>
                  <a:pt x="551687" y="117348"/>
                </a:moveTo>
                <a:lnTo>
                  <a:pt x="544068" y="114300"/>
                </a:lnTo>
                <a:lnTo>
                  <a:pt x="537972" y="102108"/>
                </a:lnTo>
                <a:lnTo>
                  <a:pt x="541020" y="94487"/>
                </a:lnTo>
                <a:lnTo>
                  <a:pt x="547116" y="91440"/>
                </a:lnTo>
                <a:lnTo>
                  <a:pt x="575004" y="78811"/>
                </a:lnTo>
                <a:lnTo>
                  <a:pt x="591312" y="77724"/>
                </a:lnTo>
                <a:lnTo>
                  <a:pt x="612648" y="77724"/>
                </a:lnTo>
                <a:lnTo>
                  <a:pt x="632459" y="79248"/>
                </a:lnTo>
                <a:lnTo>
                  <a:pt x="634898" y="79248"/>
                </a:lnTo>
                <a:lnTo>
                  <a:pt x="557784" y="114300"/>
                </a:lnTo>
                <a:lnTo>
                  <a:pt x="551687" y="117348"/>
                </a:lnTo>
                <a:close/>
              </a:path>
              <a:path w="658495" h="1493520" extrusionOk="0">
                <a:moveTo>
                  <a:pt x="632459" y="79248"/>
                </a:moveTo>
                <a:lnTo>
                  <a:pt x="612648" y="77724"/>
                </a:lnTo>
                <a:lnTo>
                  <a:pt x="632549" y="77724"/>
                </a:lnTo>
                <a:lnTo>
                  <a:pt x="632459" y="79248"/>
                </a:lnTo>
                <a:close/>
              </a:path>
            </a:pathLst>
          </a:custGeom>
          <a:solidFill>
            <a:srgbClr val="97480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pic>
        <p:nvPicPr>
          <p:cNvPr id="534" name="Google Shape;534;g2cff6335890_4_406"/>
          <p:cNvPicPr preferRelativeResize="0"/>
          <p:nvPr/>
        </p:nvPicPr>
        <p:blipFill rotWithShape="1">
          <a:blip r:embed="rId6">
            <a:alphaModFix/>
          </a:blip>
          <a:srcRect/>
          <a:stretch/>
        </p:blipFill>
        <p:spPr>
          <a:xfrm>
            <a:off x="7844028" y="2932176"/>
            <a:ext cx="1839467" cy="2496311"/>
          </a:xfrm>
          <a:prstGeom prst="rect">
            <a:avLst/>
          </a:prstGeom>
          <a:noFill/>
          <a:ln>
            <a:noFill/>
          </a:ln>
        </p:spPr>
      </p:pic>
      <p:sp>
        <p:nvSpPr>
          <p:cNvPr id="535" name="Google Shape;535;g2cff6335890_4_406"/>
          <p:cNvSpPr txBox="1"/>
          <p:nvPr/>
        </p:nvSpPr>
        <p:spPr>
          <a:xfrm>
            <a:off x="1709421" y="560247"/>
            <a:ext cx="1590040" cy="56682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800" b="1" i="0" u="none" strike="noStrike" cap="none" err="1">
                <a:solidFill>
                  <a:srgbClr val="F07E08"/>
                </a:solidFill>
                <a:latin typeface="Tahoma"/>
                <a:ea typeface="Tahoma"/>
                <a:cs typeface="Tahoma"/>
                <a:sym typeface="Tahoma"/>
              </a:rPr>
              <a:t>Akıllı</a:t>
            </a:r>
            <a:r>
              <a:rPr lang="en-GB" sz="1800" b="1" i="0" u="none" strike="noStrike" cap="none">
                <a:solidFill>
                  <a:srgbClr val="F07E08"/>
                </a:solidFill>
                <a:latin typeface="Tahoma"/>
                <a:ea typeface="Tahoma"/>
                <a:cs typeface="Tahoma"/>
                <a:sym typeface="Tahoma"/>
              </a:rPr>
              <a:t> </a:t>
            </a:r>
            <a:r>
              <a:rPr lang="en-GB" sz="1800" b="1" i="0" u="none" strike="noStrike" cap="none" err="1">
                <a:solidFill>
                  <a:srgbClr val="F07E08"/>
                </a:solidFill>
                <a:latin typeface="Tahoma"/>
                <a:ea typeface="Tahoma"/>
                <a:cs typeface="Tahoma"/>
                <a:sym typeface="Tahoma"/>
              </a:rPr>
              <a:t>Planlama</a:t>
            </a:r>
            <a:endParaRPr sz="1800" b="0" i="0" u="none" strike="noStrike" cap="none">
              <a:solidFill>
                <a:srgbClr val="000000"/>
              </a:solidFill>
              <a:latin typeface="Tahoma"/>
              <a:ea typeface="Tahoma"/>
              <a:cs typeface="Tahoma"/>
              <a:sym typeface="Tahoma"/>
            </a:endParaRPr>
          </a:p>
        </p:txBody>
      </p:sp>
      <p:sp>
        <p:nvSpPr>
          <p:cNvPr id="536" name="Google Shape;536;g2cff6335890_4_406"/>
          <p:cNvSpPr txBox="1"/>
          <p:nvPr/>
        </p:nvSpPr>
        <p:spPr>
          <a:xfrm>
            <a:off x="7776480" y="5470575"/>
            <a:ext cx="2051400" cy="5220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 sz="1800" b="0" i="0" u="none" strike="noStrike" cap="none">
                <a:solidFill>
                  <a:srgbClr val="000000"/>
                </a:solidFill>
                <a:latin typeface="Tahoma"/>
                <a:ea typeface="Tahoma"/>
                <a:cs typeface="Tahoma"/>
                <a:sym typeface="Tahoma"/>
              </a:rPr>
              <a:t>Idelfons Cerdà</a:t>
            </a:r>
            <a:endParaRPr sz="1800" b="0" i="0" u="none" strike="noStrike" cap="none">
              <a:solidFill>
                <a:srgbClr val="000000"/>
              </a:solidFill>
              <a:latin typeface="Tahoma"/>
              <a:ea typeface="Tahoma"/>
              <a:cs typeface="Tahoma"/>
              <a:sym typeface="Tahoma"/>
            </a:endParaRPr>
          </a:p>
          <a:p>
            <a:pPr marL="12700" marR="0" lvl="0" indent="0" algn="l" rtl="0">
              <a:lnSpc>
                <a:spcPct val="100000"/>
              </a:lnSpc>
              <a:spcBef>
                <a:spcPts val="10"/>
              </a:spcBef>
              <a:spcAft>
                <a:spcPts val="0"/>
              </a:spcAft>
              <a:buNone/>
            </a:pPr>
            <a:r>
              <a:rPr lang="en-GB" sz="1500" b="0" i="1" u="none" strike="noStrike" cap="none" err="1">
                <a:solidFill>
                  <a:srgbClr val="000000"/>
                </a:solidFill>
                <a:latin typeface="Verdana"/>
                <a:ea typeface="Verdana"/>
                <a:cs typeface="Verdana"/>
                <a:sym typeface="Verdana"/>
              </a:rPr>
              <a:t>İnşaat</a:t>
            </a:r>
            <a:r>
              <a:rPr lang="en-GB" sz="1500" b="0" i="1" u="none" strike="noStrike" cap="none">
                <a:solidFill>
                  <a:srgbClr val="000000"/>
                </a:solidFill>
                <a:latin typeface="Verdana"/>
                <a:ea typeface="Verdana"/>
                <a:cs typeface="Verdana"/>
                <a:sym typeface="Verdana"/>
              </a:rPr>
              <a:t> </a:t>
            </a:r>
            <a:r>
              <a:rPr lang="en-GB" sz="1500" b="0" i="1" u="none" strike="noStrike" cap="none" err="1">
                <a:solidFill>
                  <a:srgbClr val="000000"/>
                </a:solidFill>
                <a:latin typeface="Verdana"/>
                <a:ea typeface="Verdana"/>
                <a:cs typeface="Verdana"/>
                <a:sym typeface="Verdana"/>
              </a:rPr>
              <a:t>Mühendisi</a:t>
            </a:r>
            <a:endParaRPr sz="1500" b="0" i="0" u="none" strike="noStrike" cap="none">
              <a:solidFill>
                <a:srgbClr val="000000"/>
              </a:solidFill>
              <a:latin typeface="Verdana"/>
              <a:ea typeface="Verdana"/>
              <a:cs typeface="Verdana"/>
              <a:sym typeface="Verdana"/>
            </a:endParaRPr>
          </a:p>
        </p:txBody>
      </p:sp>
      <p:sp>
        <p:nvSpPr>
          <p:cNvPr id="537" name="Google Shape;537;g2cff6335890_4_406"/>
          <p:cNvSpPr txBox="1"/>
          <p:nvPr/>
        </p:nvSpPr>
        <p:spPr>
          <a:xfrm>
            <a:off x="1636290" y="5261875"/>
            <a:ext cx="1548600" cy="2898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 sz="1800" b="0" i="0" u="none" strike="noStrike" cap="none">
                <a:solidFill>
                  <a:srgbClr val="000000"/>
                </a:solidFill>
                <a:latin typeface="Tahoma"/>
                <a:ea typeface="Tahoma"/>
                <a:cs typeface="Tahoma"/>
                <a:sym typeface="Tahoma"/>
              </a:rPr>
              <a:t>1859</a:t>
            </a:r>
            <a:endParaRPr sz="1800" b="0" i="0" u="none" strike="noStrike" cap="none">
              <a:solidFill>
                <a:srgbClr val="000000"/>
              </a:solidFill>
              <a:latin typeface="Tahoma"/>
              <a:ea typeface="Tahoma"/>
              <a:cs typeface="Tahoma"/>
              <a:sym typeface="Tahom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pic>
        <p:nvPicPr>
          <p:cNvPr id="543" name="Google Shape;543;g2cff6335890_4_418"/>
          <p:cNvPicPr preferRelativeResize="0"/>
          <p:nvPr/>
        </p:nvPicPr>
        <p:blipFill rotWithShape="1">
          <a:blip r:embed="rId3">
            <a:alphaModFix/>
          </a:blip>
          <a:srcRect/>
          <a:stretch/>
        </p:blipFill>
        <p:spPr>
          <a:xfrm>
            <a:off x="7104380" y="564387"/>
            <a:ext cx="4645151" cy="3051047"/>
          </a:xfrm>
          <a:prstGeom prst="rect">
            <a:avLst/>
          </a:prstGeom>
          <a:noFill/>
          <a:ln>
            <a:noFill/>
          </a:ln>
        </p:spPr>
      </p:pic>
      <p:grpSp>
        <p:nvGrpSpPr>
          <p:cNvPr id="544" name="Google Shape;544;g2cff6335890_4_418"/>
          <p:cNvGrpSpPr/>
          <p:nvPr/>
        </p:nvGrpSpPr>
        <p:grpSpPr>
          <a:xfrm>
            <a:off x="442469" y="3526247"/>
            <a:ext cx="6783736" cy="2465033"/>
            <a:chOff x="772668" y="3846576"/>
            <a:chExt cx="8979408" cy="3262883"/>
          </a:xfrm>
        </p:grpSpPr>
        <p:pic>
          <p:nvPicPr>
            <p:cNvPr id="545" name="Google Shape;545;g2cff6335890_4_418"/>
            <p:cNvPicPr preferRelativeResize="0"/>
            <p:nvPr/>
          </p:nvPicPr>
          <p:blipFill rotWithShape="1">
            <a:blip r:embed="rId4">
              <a:alphaModFix/>
            </a:blip>
            <a:srcRect/>
            <a:stretch/>
          </p:blipFill>
          <p:spPr>
            <a:xfrm>
              <a:off x="5344668" y="3846576"/>
              <a:ext cx="4407408" cy="2753867"/>
            </a:xfrm>
            <a:prstGeom prst="rect">
              <a:avLst/>
            </a:prstGeom>
            <a:noFill/>
            <a:ln>
              <a:noFill/>
            </a:ln>
          </p:spPr>
        </p:pic>
        <p:pic>
          <p:nvPicPr>
            <p:cNvPr id="546" name="Google Shape;546;g2cff6335890_4_418"/>
            <p:cNvPicPr preferRelativeResize="0"/>
            <p:nvPr/>
          </p:nvPicPr>
          <p:blipFill rotWithShape="1">
            <a:blip r:embed="rId5">
              <a:alphaModFix/>
            </a:blip>
            <a:srcRect/>
            <a:stretch/>
          </p:blipFill>
          <p:spPr>
            <a:xfrm>
              <a:off x="772668" y="3846576"/>
              <a:ext cx="4899660" cy="3262883"/>
            </a:xfrm>
            <a:prstGeom prst="rect">
              <a:avLst/>
            </a:prstGeom>
            <a:noFill/>
            <a:ln>
              <a:noFill/>
            </a:ln>
          </p:spPr>
        </p:pic>
      </p:grpSp>
      <p:sp>
        <p:nvSpPr>
          <p:cNvPr id="547" name="Google Shape;547;g2cff6335890_4_418"/>
          <p:cNvSpPr txBox="1"/>
          <p:nvPr/>
        </p:nvSpPr>
        <p:spPr>
          <a:xfrm>
            <a:off x="442469" y="1399117"/>
            <a:ext cx="5253000"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err="1">
                <a:solidFill>
                  <a:srgbClr val="00717F"/>
                </a:solidFill>
                <a:latin typeface="Comfortaa"/>
                <a:ea typeface="Comfortaa"/>
                <a:cs typeface="Comfortaa"/>
                <a:sym typeface="Comfortaa"/>
              </a:rPr>
              <a:t>Kentsel</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planlama</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makro</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bloklar</a:t>
            </a:r>
            <a:endParaRPr sz="24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pic>
        <p:nvPicPr>
          <p:cNvPr id="553" name="Google Shape;553;g2cff6335890_4_427"/>
          <p:cNvPicPr preferRelativeResize="0"/>
          <p:nvPr/>
        </p:nvPicPr>
        <p:blipFill rotWithShape="1">
          <a:blip r:embed="rId3">
            <a:alphaModFix/>
          </a:blip>
          <a:srcRect/>
          <a:stretch/>
        </p:blipFill>
        <p:spPr>
          <a:xfrm>
            <a:off x="1765300" y="28824"/>
            <a:ext cx="8458200" cy="6115573"/>
          </a:xfrm>
          <a:prstGeom prst="rect">
            <a:avLst/>
          </a:prstGeom>
          <a:noFill/>
          <a:ln>
            <a:noFill/>
          </a:ln>
        </p:spPr>
      </p:pic>
      <p:sp>
        <p:nvSpPr>
          <p:cNvPr id="554" name="Google Shape;554;g2cff6335890_4_427"/>
          <p:cNvSpPr txBox="1"/>
          <p:nvPr/>
        </p:nvSpPr>
        <p:spPr>
          <a:xfrm rot="-5400000">
            <a:off x="5603390" y="5316386"/>
            <a:ext cx="1089797" cy="307777"/>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 sz="1400" b="1" i="0" u="none" strike="noStrike" cap="none">
                <a:solidFill>
                  <a:srgbClr val="000000"/>
                </a:solidFill>
                <a:latin typeface="Arial"/>
                <a:ea typeface="Arial"/>
                <a:cs typeface="Arial"/>
                <a:sym typeface="Arial"/>
              </a:rPr>
              <a:t>Costs</a:t>
            </a:r>
            <a:endParaRPr sz="1400" b="1" i="0" u="none" strike="noStrike" cap="none">
              <a:solidFill>
                <a:srgbClr val="000000"/>
              </a:solidFill>
              <a:latin typeface="Arial"/>
              <a:ea typeface="Arial"/>
              <a:cs typeface="Arial"/>
              <a:sym typeface="Arial"/>
            </a:endParaRPr>
          </a:p>
        </p:txBody>
      </p:sp>
      <p:sp>
        <p:nvSpPr>
          <p:cNvPr id="555" name="Google Shape;555;g2cff6335890_4_427"/>
          <p:cNvSpPr txBox="1"/>
          <p:nvPr/>
        </p:nvSpPr>
        <p:spPr>
          <a:xfrm rot="-5400000">
            <a:off x="5468840" y="2595661"/>
            <a:ext cx="1358900" cy="307777"/>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 sz="1400" b="1" i="0" u="none" strike="noStrike" cap="none">
                <a:solidFill>
                  <a:srgbClr val="000000"/>
                </a:solidFill>
                <a:latin typeface="Arial"/>
                <a:ea typeface="Arial"/>
                <a:cs typeface="Arial"/>
                <a:sym typeface="Arial"/>
              </a:rPr>
              <a:t>Benefits</a:t>
            </a:r>
            <a:endParaRPr sz="1400" b="1"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g2cff6335890_4_434"/>
          <p:cNvSpPr txBox="1"/>
          <p:nvPr/>
        </p:nvSpPr>
        <p:spPr>
          <a:xfrm>
            <a:off x="442469" y="1399117"/>
            <a:ext cx="5253000"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a:solidFill>
                  <a:srgbClr val="00717F"/>
                </a:solidFill>
                <a:latin typeface="Comfortaa"/>
                <a:ea typeface="Comfortaa"/>
                <a:cs typeface="Comfortaa"/>
                <a:sym typeface="Comfortaa"/>
              </a:rPr>
              <a:t>Son </a:t>
            </a:r>
            <a:r>
              <a:rPr lang="en-GB" sz="2400" b="1" i="0" u="none" strike="noStrike" cap="none" err="1">
                <a:solidFill>
                  <a:srgbClr val="00717F"/>
                </a:solidFill>
                <a:latin typeface="Comfortaa"/>
                <a:ea typeface="Comfortaa"/>
                <a:cs typeface="Comfortaa"/>
                <a:sym typeface="Comfortaa"/>
              </a:rPr>
              <a:t>düşünceler</a:t>
            </a:r>
            <a:endParaRPr sz="2400" b="1" i="0" u="none" strike="noStrike" cap="none">
              <a:solidFill>
                <a:srgbClr val="00717F"/>
              </a:solidFill>
              <a:latin typeface="Comfortaa"/>
              <a:ea typeface="Comfortaa"/>
              <a:cs typeface="Comfortaa"/>
              <a:sym typeface="Comfortaa"/>
            </a:endParaRPr>
          </a:p>
        </p:txBody>
      </p:sp>
      <p:grpSp>
        <p:nvGrpSpPr>
          <p:cNvPr id="562" name="Google Shape;562;g2cff6335890_4_434"/>
          <p:cNvGrpSpPr/>
          <p:nvPr/>
        </p:nvGrpSpPr>
        <p:grpSpPr>
          <a:xfrm>
            <a:off x="3741447" y="1945639"/>
            <a:ext cx="3740150" cy="3345179"/>
            <a:chOff x="1382268" y="3063239"/>
            <a:chExt cx="3740150" cy="3345179"/>
          </a:xfrm>
        </p:grpSpPr>
        <p:sp>
          <p:nvSpPr>
            <p:cNvPr id="563" name="Google Shape;563;g2cff6335890_4_434"/>
            <p:cNvSpPr/>
            <p:nvPr/>
          </p:nvSpPr>
          <p:spPr>
            <a:xfrm>
              <a:off x="1382268" y="3063239"/>
              <a:ext cx="3740150" cy="3345179"/>
            </a:xfrm>
            <a:custGeom>
              <a:avLst/>
              <a:gdLst/>
              <a:ahLst/>
              <a:cxnLst/>
              <a:rect l="l" t="t" r="r" b="b"/>
              <a:pathLst>
                <a:path w="3740150" h="3345179" extrusionOk="0">
                  <a:moveTo>
                    <a:pt x="3739883" y="3294888"/>
                  </a:moveTo>
                  <a:lnTo>
                    <a:pt x="3732034" y="3290316"/>
                  </a:lnTo>
                  <a:lnTo>
                    <a:pt x="3656076" y="3246120"/>
                  </a:lnTo>
                  <a:lnTo>
                    <a:pt x="3651491" y="3246120"/>
                  </a:lnTo>
                  <a:lnTo>
                    <a:pt x="3649980" y="3249168"/>
                  </a:lnTo>
                  <a:lnTo>
                    <a:pt x="3648456" y="3250692"/>
                  </a:lnTo>
                  <a:lnTo>
                    <a:pt x="3649980" y="3253740"/>
                  </a:lnTo>
                  <a:lnTo>
                    <a:pt x="3651491" y="3255264"/>
                  </a:lnTo>
                  <a:lnTo>
                    <a:pt x="3711918" y="3290316"/>
                  </a:lnTo>
                  <a:lnTo>
                    <a:pt x="54864" y="3290316"/>
                  </a:lnTo>
                  <a:lnTo>
                    <a:pt x="54864" y="26441"/>
                  </a:lnTo>
                  <a:lnTo>
                    <a:pt x="89916" y="86880"/>
                  </a:lnTo>
                  <a:lnTo>
                    <a:pt x="91440" y="89916"/>
                  </a:lnTo>
                  <a:lnTo>
                    <a:pt x="94488" y="89916"/>
                  </a:lnTo>
                  <a:lnTo>
                    <a:pt x="97536" y="88392"/>
                  </a:lnTo>
                  <a:lnTo>
                    <a:pt x="99060" y="88392"/>
                  </a:lnTo>
                  <a:lnTo>
                    <a:pt x="100584" y="85356"/>
                  </a:lnTo>
                  <a:lnTo>
                    <a:pt x="99060" y="82308"/>
                  </a:lnTo>
                  <a:lnTo>
                    <a:pt x="55702" y="9156"/>
                  </a:lnTo>
                  <a:lnTo>
                    <a:pt x="50292" y="0"/>
                  </a:lnTo>
                  <a:lnTo>
                    <a:pt x="1524" y="82308"/>
                  </a:lnTo>
                  <a:lnTo>
                    <a:pt x="0" y="85356"/>
                  </a:lnTo>
                  <a:lnTo>
                    <a:pt x="1524" y="88392"/>
                  </a:lnTo>
                  <a:lnTo>
                    <a:pt x="3048" y="88392"/>
                  </a:lnTo>
                  <a:lnTo>
                    <a:pt x="6096" y="89916"/>
                  </a:lnTo>
                  <a:lnTo>
                    <a:pt x="9144" y="89916"/>
                  </a:lnTo>
                  <a:lnTo>
                    <a:pt x="10668" y="86880"/>
                  </a:lnTo>
                  <a:lnTo>
                    <a:pt x="45720" y="26441"/>
                  </a:lnTo>
                  <a:lnTo>
                    <a:pt x="45720" y="3294900"/>
                  </a:lnTo>
                  <a:lnTo>
                    <a:pt x="50279" y="3294900"/>
                  </a:lnTo>
                  <a:lnTo>
                    <a:pt x="50279" y="3299460"/>
                  </a:lnTo>
                  <a:lnTo>
                    <a:pt x="3714546" y="3299460"/>
                  </a:lnTo>
                  <a:lnTo>
                    <a:pt x="3651491" y="3336036"/>
                  </a:lnTo>
                  <a:lnTo>
                    <a:pt x="3649980" y="3337560"/>
                  </a:lnTo>
                  <a:lnTo>
                    <a:pt x="3648456" y="3340608"/>
                  </a:lnTo>
                  <a:lnTo>
                    <a:pt x="3649980" y="3342132"/>
                  </a:lnTo>
                  <a:lnTo>
                    <a:pt x="3651491" y="3345180"/>
                  </a:lnTo>
                  <a:lnTo>
                    <a:pt x="3654539" y="3345180"/>
                  </a:lnTo>
                  <a:lnTo>
                    <a:pt x="3656076" y="3343656"/>
                  </a:lnTo>
                  <a:lnTo>
                    <a:pt x="3732034" y="3299460"/>
                  </a:lnTo>
                  <a:lnTo>
                    <a:pt x="3739883" y="3294888"/>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64" name="Google Shape;564;g2cff6335890_4_434"/>
            <p:cNvSpPr/>
            <p:nvPr/>
          </p:nvSpPr>
          <p:spPr>
            <a:xfrm>
              <a:off x="1443228" y="3112008"/>
              <a:ext cx="3373120" cy="3249295"/>
            </a:xfrm>
            <a:custGeom>
              <a:avLst/>
              <a:gdLst/>
              <a:ahLst/>
              <a:cxnLst/>
              <a:rect l="l" t="t" r="r" b="b"/>
              <a:pathLst>
                <a:path w="3373120" h="3249295" extrusionOk="0">
                  <a:moveTo>
                    <a:pt x="0" y="3249167"/>
                  </a:moveTo>
                  <a:lnTo>
                    <a:pt x="0" y="3223259"/>
                  </a:lnTo>
                  <a:lnTo>
                    <a:pt x="60960" y="3220211"/>
                  </a:lnTo>
                  <a:lnTo>
                    <a:pt x="121920" y="3215639"/>
                  </a:lnTo>
                  <a:lnTo>
                    <a:pt x="182880" y="3212591"/>
                  </a:lnTo>
                  <a:lnTo>
                    <a:pt x="307848" y="3200399"/>
                  </a:lnTo>
                  <a:lnTo>
                    <a:pt x="370332" y="3192779"/>
                  </a:lnTo>
                  <a:lnTo>
                    <a:pt x="434339" y="3183635"/>
                  </a:lnTo>
                  <a:lnTo>
                    <a:pt x="530352" y="3165347"/>
                  </a:lnTo>
                  <a:lnTo>
                    <a:pt x="597408" y="3150107"/>
                  </a:lnTo>
                  <a:lnTo>
                    <a:pt x="629412" y="3140963"/>
                  </a:lnTo>
                  <a:lnTo>
                    <a:pt x="662939" y="3131819"/>
                  </a:lnTo>
                  <a:lnTo>
                    <a:pt x="731520" y="3110483"/>
                  </a:lnTo>
                  <a:lnTo>
                    <a:pt x="801624" y="3086099"/>
                  </a:lnTo>
                  <a:lnTo>
                    <a:pt x="871727" y="3058667"/>
                  </a:lnTo>
                  <a:lnTo>
                    <a:pt x="908304" y="3041903"/>
                  </a:lnTo>
                  <a:lnTo>
                    <a:pt x="944879" y="3026663"/>
                  </a:lnTo>
                  <a:lnTo>
                    <a:pt x="981456" y="3008375"/>
                  </a:lnTo>
                  <a:lnTo>
                    <a:pt x="1019556" y="2990087"/>
                  </a:lnTo>
                  <a:lnTo>
                    <a:pt x="1057656" y="2970275"/>
                  </a:lnTo>
                  <a:lnTo>
                    <a:pt x="1095756" y="2948939"/>
                  </a:lnTo>
                  <a:lnTo>
                    <a:pt x="1135379" y="2927603"/>
                  </a:lnTo>
                  <a:lnTo>
                    <a:pt x="1176527" y="2904743"/>
                  </a:lnTo>
                  <a:lnTo>
                    <a:pt x="1219200" y="2881883"/>
                  </a:lnTo>
                  <a:lnTo>
                    <a:pt x="1304544" y="2833115"/>
                  </a:lnTo>
                  <a:lnTo>
                    <a:pt x="1392936" y="2781299"/>
                  </a:lnTo>
                  <a:lnTo>
                    <a:pt x="1484375" y="2726435"/>
                  </a:lnTo>
                  <a:lnTo>
                    <a:pt x="1575816" y="2668523"/>
                  </a:lnTo>
                  <a:lnTo>
                    <a:pt x="1623059" y="2638043"/>
                  </a:lnTo>
                  <a:lnTo>
                    <a:pt x="1668779" y="2606039"/>
                  </a:lnTo>
                  <a:lnTo>
                    <a:pt x="1716024" y="2575559"/>
                  </a:lnTo>
                  <a:lnTo>
                    <a:pt x="1761744" y="2542031"/>
                  </a:lnTo>
                  <a:lnTo>
                    <a:pt x="1808987" y="2508503"/>
                  </a:lnTo>
                  <a:lnTo>
                    <a:pt x="1854708" y="2474975"/>
                  </a:lnTo>
                  <a:lnTo>
                    <a:pt x="1901951" y="2439923"/>
                  </a:lnTo>
                  <a:lnTo>
                    <a:pt x="1993391" y="2366771"/>
                  </a:lnTo>
                  <a:lnTo>
                    <a:pt x="2037587" y="2330195"/>
                  </a:lnTo>
                  <a:lnTo>
                    <a:pt x="2081783" y="2292095"/>
                  </a:lnTo>
                  <a:lnTo>
                    <a:pt x="2125979" y="2252471"/>
                  </a:lnTo>
                  <a:lnTo>
                    <a:pt x="2168651" y="2212847"/>
                  </a:lnTo>
                  <a:lnTo>
                    <a:pt x="2253995" y="2130551"/>
                  </a:lnTo>
                  <a:lnTo>
                    <a:pt x="2333244" y="2045207"/>
                  </a:lnTo>
                  <a:lnTo>
                    <a:pt x="2372867" y="2001011"/>
                  </a:lnTo>
                  <a:lnTo>
                    <a:pt x="2446019" y="1909571"/>
                  </a:lnTo>
                  <a:lnTo>
                    <a:pt x="2516124" y="1815083"/>
                  </a:lnTo>
                  <a:lnTo>
                    <a:pt x="2583180" y="1714500"/>
                  </a:lnTo>
                  <a:lnTo>
                    <a:pt x="2648711" y="1610867"/>
                  </a:lnTo>
                  <a:lnTo>
                    <a:pt x="2711196" y="1502663"/>
                  </a:lnTo>
                  <a:lnTo>
                    <a:pt x="2772156" y="1389887"/>
                  </a:lnTo>
                  <a:lnTo>
                    <a:pt x="2830067" y="1275587"/>
                  </a:lnTo>
                  <a:lnTo>
                    <a:pt x="2886456" y="1156715"/>
                  </a:lnTo>
                  <a:lnTo>
                    <a:pt x="2942843" y="1034795"/>
                  </a:lnTo>
                  <a:lnTo>
                    <a:pt x="2996183" y="911351"/>
                  </a:lnTo>
                  <a:lnTo>
                    <a:pt x="3048000" y="784859"/>
                  </a:lnTo>
                  <a:lnTo>
                    <a:pt x="3099816" y="656843"/>
                  </a:lnTo>
                  <a:lnTo>
                    <a:pt x="3150108" y="527303"/>
                  </a:lnTo>
                  <a:lnTo>
                    <a:pt x="3250691" y="265175"/>
                  </a:lnTo>
                  <a:lnTo>
                    <a:pt x="3348227" y="0"/>
                  </a:lnTo>
                  <a:lnTo>
                    <a:pt x="3372611" y="7619"/>
                  </a:lnTo>
                  <a:lnTo>
                    <a:pt x="3273551" y="272795"/>
                  </a:lnTo>
                  <a:lnTo>
                    <a:pt x="3174491" y="536448"/>
                  </a:lnTo>
                  <a:lnTo>
                    <a:pt x="3124200" y="665987"/>
                  </a:lnTo>
                  <a:lnTo>
                    <a:pt x="3072383" y="794004"/>
                  </a:lnTo>
                  <a:lnTo>
                    <a:pt x="3019043" y="922019"/>
                  </a:lnTo>
                  <a:lnTo>
                    <a:pt x="2965703" y="1045463"/>
                  </a:lnTo>
                  <a:lnTo>
                    <a:pt x="2909316" y="1167383"/>
                  </a:lnTo>
                  <a:lnTo>
                    <a:pt x="2852927" y="1286255"/>
                  </a:lnTo>
                  <a:lnTo>
                    <a:pt x="2793491" y="1402079"/>
                  </a:lnTo>
                  <a:lnTo>
                    <a:pt x="2732532" y="1514855"/>
                  </a:lnTo>
                  <a:lnTo>
                    <a:pt x="2670048" y="1624583"/>
                  </a:lnTo>
                  <a:lnTo>
                    <a:pt x="2604516" y="1729739"/>
                  </a:lnTo>
                  <a:lnTo>
                    <a:pt x="2537459" y="1830323"/>
                  </a:lnTo>
                  <a:lnTo>
                    <a:pt x="2465832" y="1924811"/>
                  </a:lnTo>
                  <a:lnTo>
                    <a:pt x="2429255" y="1972055"/>
                  </a:lnTo>
                  <a:lnTo>
                    <a:pt x="2391155" y="2017775"/>
                  </a:lnTo>
                  <a:lnTo>
                    <a:pt x="2353055" y="2061971"/>
                  </a:lnTo>
                  <a:lnTo>
                    <a:pt x="2311908" y="2106167"/>
                  </a:lnTo>
                  <a:lnTo>
                    <a:pt x="2270759" y="2148839"/>
                  </a:lnTo>
                  <a:lnTo>
                    <a:pt x="2229612" y="2189987"/>
                  </a:lnTo>
                  <a:lnTo>
                    <a:pt x="2186940" y="2231135"/>
                  </a:lnTo>
                  <a:lnTo>
                    <a:pt x="2142744" y="2272283"/>
                  </a:lnTo>
                  <a:lnTo>
                    <a:pt x="2098548" y="2310383"/>
                  </a:lnTo>
                  <a:lnTo>
                    <a:pt x="2054351" y="2350007"/>
                  </a:lnTo>
                  <a:lnTo>
                    <a:pt x="2008632" y="2386583"/>
                  </a:lnTo>
                  <a:lnTo>
                    <a:pt x="1962912" y="2424683"/>
                  </a:lnTo>
                  <a:lnTo>
                    <a:pt x="1917191" y="2459735"/>
                  </a:lnTo>
                  <a:lnTo>
                    <a:pt x="1869948" y="2494787"/>
                  </a:lnTo>
                  <a:lnTo>
                    <a:pt x="1824228" y="2529839"/>
                  </a:lnTo>
                  <a:lnTo>
                    <a:pt x="1776983" y="2563367"/>
                  </a:lnTo>
                  <a:lnTo>
                    <a:pt x="1682495" y="2627375"/>
                  </a:lnTo>
                  <a:lnTo>
                    <a:pt x="1636775" y="2659379"/>
                  </a:lnTo>
                  <a:lnTo>
                    <a:pt x="1589532" y="2689859"/>
                  </a:lnTo>
                  <a:lnTo>
                    <a:pt x="1543812" y="2718815"/>
                  </a:lnTo>
                  <a:lnTo>
                    <a:pt x="1496567" y="2747771"/>
                  </a:lnTo>
                  <a:lnTo>
                    <a:pt x="1450848" y="2775203"/>
                  </a:lnTo>
                  <a:lnTo>
                    <a:pt x="1406651" y="2802635"/>
                  </a:lnTo>
                  <a:lnTo>
                    <a:pt x="1360932" y="2828543"/>
                  </a:lnTo>
                  <a:lnTo>
                    <a:pt x="1316736" y="2854451"/>
                  </a:lnTo>
                  <a:lnTo>
                    <a:pt x="1231391" y="2903219"/>
                  </a:lnTo>
                  <a:lnTo>
                    <a:pt x="1188720" y="2926079"/>
                  </a:lnTo>
                  <a:lnTo>
                    <a:pt x="1147572" y="2948939"/>
                  </a:lnTo>
                  <a:lnTo>
                    <a:pt x="1107948" y="2971799"/>
                  </a:lnTo>
                  <a:lnTo>
                    <a:pt x="1069848" y="2991611"/>
                  </a:lnTo>
                  <a:lnTo>
                    <a:pt x="1030224" y="3011423"/>
                  </a:lnTo>
                  <a:lnTo>
                    <a:pt x="993647" y="3031235"/>
                  </a:lnTo>
                  <a:lnTo>
                    <a:pt x="955547" y="3049523"/>
                  </a:lnTo>
                  <a:lnTo>
                    <a:pt x="918972" y="3066287"/>
                  </a:lnTo>
                  <a:lnTo>
                    <a:pt x="845820" y="3096767"/>
                  </a:lnTo>
                  <a:lnTo>
                    <a:pt x="809243" y="3110483"/>
                  </a:lnTo>
                  <a:lnTo>
                    <a:pt x="739139" y="3134867"/>
                  </a:lnTo>
                  <a:lnTo>
                    <a:pt x="704087" y="3145535"/>
                  </a:lnTo>
                  <a:lnTo>
                    <a:pt x="670560" y="3156203"/>
                  </a:lnTo>
                  <a:lnTo>
                    <a:pt x="601980" y="3174491"/>
                  </a:lnTo>
                  <a:lnTo>
                    <a:pt x="502919" y="3197351"/>
                  </a:lnTo>
                  <a:lnTo>
                    <a:pt x="437387" y="3208019"/>
                  </a:lnTo>
                  <a:lnTo>
                    <a:pt x="373380" y="3218687"/>
                  </a:lnTo>
                  <a:lnTo>
                    <a:pt x="310895" y="3226307"/>
                  </a:lnTo>
                  <a:lnTo>
                    <a:pt x="246888" y="3232403"/>
                  </a:lnTo>
                  <a:lnTo>
                    <a:pt x="123444" y="3241547"/>
                  </a:lnTo>
                  <a:lnTo>
                    <a:pt x="62484" y="3244595"/>
                  </a:lnTo>
                  <a:lnTo>
                    <a:pt x="0" y="3249167"/>
                  </a:lnTo>
                  <a:close/>
                </a:path>
              </a:pathLst>
            </a:custGeom>
            <a:solidFill>
              <a:srgbClr val="385D8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65" name="Google Shape;565;g2cff6335890_4_434"/>
            <p:cNvSpPr/>
            <p:nvPr/>
          </p:nvSpPr>
          <p:spPr>
            <a:xfrm>
              <a:off x="4427219" y="4826507"/>
              <a:ext cx="204470" cy="12700"/>
            </a:xfrm>
            <a:custGeom>
              <a:avLst/>
              <a:gdLst/>
              <a:ahLst/>
              <a:cxnLst/>
              <a:rect l="l" t="t" r="r" b="b"/>
              <a:pathLst>
                <a:path w="204470" h="12700" extrusionOk="0">
                  <a:moveTo>
                    <a:pt x="204216" y="12191"/>
                  </a:moveTo>
                  <a:lnTo>
                    <a:pt x="0" y="12191"/>
                  </a:lnTo>
                  <a:lnTo>
                    <a:pt x="0" y="0"/>
                  </a:lnTo>
                  <a:lnTo>
                    <a:pt x="204216" y="0"/>
                  </a:lnTo>
                  <a:lnTo>
                    <a:pt x="204216" y="12191"/>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566" name="Google Shape;566;g2cff6335890_4_434"/>
          <p:cNvSpPr txBox="1"/>
          <p:nvPr/>
        </p:nvSpPr>
        <p:spPr>
          <a:xfrm>
            <a:off x="6918502" y="5352812"/>
            <a:ext cx="618490" cy="228909"/>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GB" sz="1400" b="0" i="1" u="none" strike="noStrike" cap="none">
                <a:solidFill>
                  <a:srgbClr val="000000"/>
                </a:solidFill>
                <a:latin typeface="Arial"/>
                <a:ea typeface="Arial"/>
                <a:cs typeface="Arial"/>
                <a:sym typeface="Arial"/>
              </a:rPr>
              <a:t>Zaman</a:t>
            </a:r>
            <a:endParaRPr sz="1400" b="0" i="0" u="none" strike="noStrike" cap="none">
              <a:solidFill>
                <a:srgbClr val="000000"/>
              </a:solidFill>
              <a:latin typeface="Arial"/>
              <a:ea typeface="Arial"/>
              <a:cs typeface="Arial"/>
              <a:sym typeface="Arial"/>
            </a:endParaRPr>
          </a:p>
        </p:txBody>
      </p:sp>
      <p:sp>
        <p:nvSpPr>
          <p:cNvPr id="567" name="Google Shape;567;g2cff6335890_4_434"/>
          <p:cNvSpPr txBox="1"/>
          <p:nvPr/>
        </p:nvSpPr>
        <p:spPr>
          <a:xfrm rot="-5400000">
            <a:off x="2877494" y="2040188"/>
            <a:ext cx="1038413" cy="254237"/>
          </a:xfrm>
          <a:prstGeom prst="rect">
            <a:avLst/>
          </a:prstGeom>
          <a:noFill/>
          <a:ln>
            <a:noFill/>
          </a:ln>
        </p:spPr>
        <p:txBody>
          <a:bodyPr spcFirstLastPara="1" wrap="square" lIns="0" tIns="0" rIns="0" bIns="0" anchor="t" anchorCtr="0">
            <a:spAutoFit/>
          </a:bodyPr>
          <a:lstStyle/>
          <a:p>
            <a:pPr marL="12700" marR="0" lvl="0" indent="0" algn="l" rtl="0">
              <a:lnSpc>
                <a:spcPct val="117857"/>
              </a:lnSpc>
              <a:spcBef>
                <a:spcPts val="0"/>
              </a:spcBef>
              <a:spcAft>
                <a:spcPts val="0"/>
              </a:spcAft>
              <a:buNone/>
            </a:pPr>
            <a:r>
              <a:rPr lang="en-GB" sz="1400" b="0" i="1" u="none" strike="noStrike" cap="none" err="1">
                <a:solidFill>
                  <a:srgbClr val="000000"/>
                </a:solidFill>
                <a:latin typeface="Arial"/>
                <a:ea typeface="Arial"/>
                <a:cs typeface="Arial"/>
                <a:sym typeface="Arial"/>
              </a:rPr>
              <a:t>Kaynaklar</a:t>
            </a:r>
            <a:endParaRPr sz="1400" b="0" i="0" u="none" strike="noStrike" cap="none">
              <a:solidFill>
                <a:srgbClr val="000000"/>
              </a:solidFill>
              <a:latin typeface="Arial"/>
              <a:ea typeface="Arial"/>
              <a:cs typeface="Arial"/>
              <a:sym typeface="Arial"/>
            </a:endParaRPr>
          </a:p>
        </p:txBody>
      </p:sp>
      <p:sp>
        <p:nvSpPr>
          <p:cNvPr id="568" name="Google Shape;568;g2cff6335890_4_434"/>
          <p:cNvSpPr txBox="1"/>
          <p:nvPr/>
        </p:nvSpPr>
        <p:spPr>
          <a:xfrm>
            <a:off x="6820398" y="3458917"/>
            <a:ext cx="1081681" cy="372538"/>
          </a:xfrm>
          <a:prstGeom prst="rect">
            <a:avLst/>
          </a:prstGeom>
          <a:noFill/>
          <a:ln>
            <a:noFill/>
          </a:ln>
        </p:spPr>
        <p:txBody>
          <a:bodyPr spcFirstLastPara="1" wrap="square" lIns="0" tIns="13325" rIns="0" bIns="0" anchor="t" anchorCtr="0">
            <a:spAutoFit/>
          </a:bodyPr>
          <a:lstStyle/>
          <a:p>
            <a:pPr marL="38100" marR="0" lvl="0" indent="0" algn="l" rtl="0">
              <a:lnSpc>
                <a:spcPct val="98214"/>
              </a:lnSpc>
              <a:spcBef>
                <a:spcPts val="0"/>
              </a:spcBef>
              <a:spcAft>
                <a:spcPts val="0"/>
              </a:spcAft>
              <a:buNone/>
            </a:pPr>
            <a:r>
              <a:rPr lang="en" sz="1400" b="0" i="0" u="none" strike="noStrike" cap="none">
                <a:solidFill>
                  <a:srgbClr val="000000"/>
                </a:solidFill>
                <a:latin typeface="Arial"/>
                <a:ea typeface="Arial"/>
                <a:cs typeface="Arial"/>
                <a:sym typeface="Arial"/>
              </a:rPr>
              <a:t>𝑑𝑝</a:t>
            </a:r>
            <a:endParaRPr/>
          </a:p>
          <a:p>
            <a:pPr marL="51435" marR="0" lvl="0" indent="0" algn="l" rtl="0">
              <a:lnSpc>
                <a:spcPct val="65476"/>
              </a:lnSpc>
              <a:spcBef>
                <a:spcPts val="0"/>
              </a:spcBef>
              <a:spcAft>
                <a:spcPts val="0"/>
              </a:spcAft>
              <a:buNone/>
            </a:pPr>
            <a:r>
              <a:rPr lang="en" sz="2100" b="0" i="0" u="none" strike="noStrike" cap="none" baseline="-25000">
                <a:solidFill>
                  <a:srgbClr val="000000"/>
                </a:solidFill>
                <a:latin typeface="Arial"/>
                <a:ea typeface="Arial"/>
                <a:cs typeface="Arial"/>
                <a:sym typeface="Arial"/>
              </a:rPr>
              <a:t>𝑑𝑡 </a:t>
            </a:r>
            <a:r>
              <a:rPr lang="en" sz="1400" b="0" i="0" u="none" strike="noStrike" cap="none">
                <a:solidFill>
                  <a:srgbClr val="000000"/>
                </a:solidFill>
                <a:latin typeface="Arial"/>
                <a:ea typeface="Arial"/>
                <a:cs typeface="Arial"/>
                <a:sym typeface="Arial"/>
              </a:rPr>
              <a:t>∝ (𝑝 𝑡)</a:t>
            </a:r>
            <a:endParaRPr sz="1400" b="0" i="0" u="none" strike="noStrike" cap="none">
              <a:solidFill>
                <a:srgbClr val="000000"/>
              </a:solidFill>
              <a:latin typeface="Arial"/>
              <a:ea typeface="Arial"/>
              <a:cs typeface="Arial"/>
              <a:sym typeface="Arial"/>
            </a:endParaRPr>
          </a:p>
        </p:txBody>
      </p:sp>
      <p:sp>
        <p:nvSpPr>
          <p:cNvPr id="569" name="Google Shape;569;g2cff6335890_4_434"/>
          <p:cNvSpPr/>
          <p:nvPr/>
        </p:nvSpPr>
        <p:spPr>
          <a:xfrm>
            <a:off x="3799359" y="1994408"/>
            <a:ext cx="3792220" cy="3240405"/>
          </a:xfrm>
          <a:custGeom>
            <a:avLst/>
            <a:gdLst/>
            <a:ahLst/>
            <a:cxnLst/>
            <a:rect l="l" t="t" r="r" b="b"/>
            <a:pathLst>
              <a:path w="3792220" h="3240404" extrusionOk="0">
                <a:moveTo>
                  <a:pt x="6095" y="3240024"/>
                </a:moveTo>
                <a:lnTo>
                  <a:pt x="0" y="3232404"/>
                </a:lnTo>
                <a:lnTo>
                  <a:pt x="3785616" y="0"/>
                </a:lnTo>
                <a:lnTo>
                  <a:pt x="3791712" y="7619"/>
                </a:lnTo>
                <a:lnTo>
                  <a:pt x="6095" y="3240024"/>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70" name="Google Shape;570;g2cff6335890_4_434"/>
          <p:cNvSpPr txBox="1"/>
          <p:nvPr/>
        </p:nvSpPr>
        <p:spPr>
          <a:xfrm>
            <a:off x="3818213" y="2686514"/>
            <a:ext cx="1447165" cy="228899"/>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GB" sz="1400" b="0" i="0" u="none" strike="noStrike" cap="none" err="1">
                <a:solidFill>
                  <a:srgbClr val="000000"/>
                </a:solidFill>
                <a:latin typeface="Arial"/>
                <a:ea typeface="Arial"/>
                <a:cs typeface="Arial"/>
                <a:sym typeface="Arial"/>
              </a:rPr>
              <a:t>Tarımsal</a:t>
            </a:r>
            <a:r>
              <a:rPr lang="en-GB" sz="1400" b="0" i="0" u="none" strike="noStrike" cap="none">
                <a:solidFill>
                  <a:srgbClr val="000000"/>
                </a:solidFill>
                <a:latin typeface="Arial"/>
                <a:ea typeface="Arial"/>
                <a:cs typeface="Arial"/>
                <a:sym typeface="Arial"/>
              </a:rPr>
              <a:t> </a:t>
            </a:r>
            <a:r>
              <a:rPr lang="en-GB" sz="1400" b="0" i="0" u="none" strike="noStrike" cap="none" err="1">
                <a:solidFill>
                  <a:srgbClr val="000000"/>
                </a:solidFill>
                <a:latin typeface="Arial"/>
                <a:ea typeface="Arial"/>
                <a:cs typeface="Arial"/>
                <a:sym typeface="Arial"/>
              </a:rPr>
              <a:t>üretim</a:t>
            </a:r>
            <a:endParaRPr sz="1400" b="0" i="0" u="none" strike="noStrike" cap="none">
              <a:solidFill>
                <a:srgbClr val="000000"/>
              </a:solidFill>
              <a:latin typeface="Arial"/>
              <a:ea typeface="Arial"/>
              <a:cs typeface="Arial"/>
              <a:sym typeface="Arial"/>
            </a:endParaRPr>
          </a:p>
        </p:txBody>
      </p:sp>
      <p:sp>
        <p:nvSpPr>
          <p:cNvPr id="571" name="Google Shape;571;g2cff6335890_4_434"/>
          <p:cNvSpPr/>
          <p:nvPr/>
        </p:nvSpPr>
        <p:spPr>
          <a:xfrm>
            <a:off x="3797822" y="1381759"/>
            <a:ext cx="2734310" cy="3851275"/>
          </a:xfrm>
          <a:custGeom>
            <a:avLst/>
            <a:gdLst/>
            <a:ahLst/>
            <a:cxnLst/>
            <a:rect l="l" t="t" r="r" b="b"/>
            <a:pathLst>
              <a:path w="2734310" h="3851275" extrusionOk="0">
                <a:moveTo>
                  <a:pt x="25920" y="3817620"/>
                </a:moveTo>
                <a:lnTo>
                  <a:pt x="18300" y="3813048"/>
                </a:lnTo>
                <a:lnTo>
                  <a:pt x="0" y="3846576"/>
                </a:lnTo>
                <a:lnTo>
                  <a:pt x="9156" y="3851148"/>
                </a:lnTo>
                <a:lnTo>
                  <a:pt x="25920" y="3817620"/>
                </a:lnTo>
                <a:close/>
              </a:path>
              <a:path w="2734310" h="3851275" extrusionOk="0">
                <a:moveTo>
                  <a:pt x="57924" y="3758184"/>
                </a:moveTo>
                <a:lnTo>
                  <a:pt x="48780" y="3753612"/>
                </a:lnTo>
                <a:lnTo>
                  <a:pt x="32016" y="3787140"/>
                </a:lnTo>
                <a:lnTo>
                  <a:pt x="39636" y="3791712"/>
                </a:lnTo>
                <a:lnTo>
                  <a:pt x="57924" y="3758184"/>
                </a:lnTo>
                <a:close/>
              </a:path>
              <a:path w="2734310" h="3851275" extrusionOk="0">
                <a:moveTo>
                  <a:pt x="88404" y="3698748"/>
                </a:moveTo>
                <a:lnTo>
                  <a:pt x="80784" y="3694176"/>
                </a:lnTo>
                <a:lnTo>
                  <a:pt x="62496" y="3727704"/>
                </a:lnTo>
                <a:lnTo>
                  <a:pt x="70116" y="3732276"/>
                </a:lnTo>
                <a:lnTo>
                  <a:pt x="88404" y="3698748"/>
                </a:lnTo>
                <a:close/>
              </a:path>
              <a:path w="2734310" h="3851275" extrusionOk="0">
                <a:moveTo>
                  <a:pt x="118884" y="3639312"/>
                </a:moveTo>
                <a:lnTo>
                  <a:pt x="111264" y="3636264"/>
                </a:lnTo>
                <a:lnTo>
                  <a:pt x="92976" y="3669792"/>
                </a:lnTo>
                <a:lnTo>
                  <a:pt x="102120" y="3674364"/>
                </a:lnTo>
                <a:lnTo>
                  <a:pt x="118884" y="3639312"/>
                </a:lnTo>
                <a:close/>
              </a:path>
              <a:path w="2734310" h="3851275" extrusionOk="0">
                <a:moveTo>
                  <a:pt x="150888" y="3581400"/>
                </a:moveTo>
                <a:lnTo>
                  <a:pt x="141744" y="3576828"/>
                </a:lnTo>
                <a:lnTo>
                  <a:pt x="124980" y="3610356"/>
                </a:lnTo>
                <a:lnTo>
                  <a:pt x="132600" y="3614928"/>
                </a:lnTo>
                <a:lnTo>
                  <a:pt x="150888" y="3581400"/>
                </a:lnTo>
                <a:close/>
              </a:path>
              <a:path w="2734310" h="3851275" extrusionOk="0">
                <a:moveTo>
                  <a:pt x="181368" y="3521964"/>
                </a:moveTo>
                <a:lnTo>
                  <a:pt x="173748" y="3517392"/>
                </a:lnTo>
                <a:lnTo>
                  <a:pt x="155460" y="3550920"/>
                </a:lnTo>
                <a:lnTo>
                  <a:pt x="163080" y="3555492"/>
                </a:lnTo>
                <a:lnTo>
                  <a:pt x="181368" y="3521964"/>
                </a:lnTo>
                <a:close/>
              </a:path>
              <a:path w="2734310" h="3851275" extrusionOk="0">
                <a:moveTo>
                  <a:pt x="211848" y="3462528"/>
                </a:moveTo>
                <a:lnTo>
                  <a:pt x="204228" y="3457956"/>
                </a:lnTo>
                <a:lnTo>
                  <a:pt x="185928" y="3491484"/>
                </a:lnTo>
                <a:lnTo>
                  <a:pt x="195084" y="3496056"/>
                </a:lnTo>
                <a:lnTo>
                  <a:pt x="211848" y="3462528"/>
                </a:lnTo>
                <a:close/>
              </a:path>
              <a:path w="2734310" h="3851275" extrusionOk="0">
                <a:moveTo>
                  <a:pt x="243840" y="3404616"/>
                </a:moveTo>
                <a:lnTo>
                  <a:pt x="234708" y="3400044"/>
                </a:lnTo>
                <a:lnTo>
                  <a:pt x="217944" y="3433572"/>
                </a:lnTo>
                <a:lnTo>
                  <a:pt x="225552" y="3438144"/>
                </a:lnTo>
                <a:lnTo>
                  <a:pt x="243840" y="3404616"/>
                </a:lnTo>
                <a:close/>
              </a:path>
              <a:path w="2734310" h="3851275" extrusionOk="0">
                <a:moveTo>
                  <a:pt x="274320" y="3345180"/>
                </a:moveTo>
                <a:lnTo>
                  <a:pt x="266700" y="3340608"/>
                </a:lnTo>
                <a:lnTo>
                  <a:pt x="248412" y="3374136"/>
                </a:lnTo>
                <a:lnTo>
                  <a:pt x="256032" y="3378708"/>
                </a:lnTo>
                <a:lnTo>
                  <a:pt x="274320" y="3345180"/>
                </a:lnTo>
                <a:close/>
              </a:path>
              <a:path w="2734310" h="3851275" extrusionOk="0">
                <a:moveTo>
                  <a:pt x="304800" y="3285744"/>
                </a:moveTo>
                <a:lnTo>
                  <a:pt x="297180" y="3281172"/>
                </a:lnTo>
                <a:lnTo>
                  <a:pt x="278892" y="3314700"/>
                </a:lnTo>
                <a:lnTo>
                  <a:pt x="288036" y="3319272"/>
                </a:lnTo>
                <a:lnTo>
                  <a:pt x="304800" y="3285744"/>
                </a:lnTo>
                <a:close/>
              </a:path>
              <a:path w="2734310" h="3851275" extrusionOk="0">
                <a:moveTo>
                  <a:pt x="336804" y="3226308"/>
                </a:moveTo>
                <a:lnTo>
                  <a:pt x="327660" y="3221736"/>
                </a:lnTo>
                <a:lnTo>
                  <a:pt x="310896" y="3256788"/>
                </a:lnTo>
                <a:lnTo>
                  <a:pt x="318516" y="3259836"/>
                </a:lnTo>
                <a:lnTo>
                  <a:pt x="336804" y="3226308"/>
                </a:lnTo>
                <a:close/>
              </a:path>
              <a:path w="2734310" h="3851275" extrusionOk="0">
                <a:moveTo>
                  <a:pt x="367284" y="3168396"/>
                </a:moveTo>
                <a:lnTo>
                  <a:pt x="359664" y="3163824"/>
                </a:lnTo>
                <a:lnTo>
                  <a:pt x="341376" y="3197352"/>
                </a:lnTo>
                <a:lnTo>
                  <a:pt x="348996" y="3201924"/>
                </a:lnTo>
                <a:lnTo>
                  <a:pt x="367284" y="3168396"/>
                </a:lnTo>
                <a:close/>
              </a:path>
              <a:path w="2734310" h="3851275" extrusionOk="0">
                <a:moveTo>
                  <a:pt x="397764" y="3108960"/>
                </a:moveTo>
                <a:lnTo>
                  <a:pt x="390144" y="3104388"/>
                </a:lnTo>
                <a:lnTo>
                  <a:pt x="371856" y="3137916"/>
                </a:lnTo>
                <a:lnTo>
                  <a:pt x="381000" y="3142488"/>
                </a:lnTo>
                <a:lnTo>
                  <a:pt x="397764" y="3108960"/>
                </a:lnTo>
                <a:close/>
              </a:path>
              <a:path w="2734310" h="3851275" extrusionOk="0">
                <a:moveTo>
                  <a:pt x="429768" y="3049524"/>
                </a:moveTo>
                <a:lnTo>
                  <a:pt x="420624" y="3044952"/>
                </a:lnTo>
                <a:lnTo>
                  <a:pt x="403860" y="3078480"/>
                </a:lnTo>
                <a:lnTo>
                  <a:pt x="411480" y="3083052"/>
                </a:lnTo>
                <a:lnTo>
                  <a:pt x="429768" y="3049524"/>
                </a:lnTo>
                <a:close/>
              </a:path>
              <a:path w="2734310" h="3851275" extrusionOk="0">
                <a:moveTo>
                  <a:pt x="460248" y="2990088"/>
                </a:moveTo>
                <a:lnTo>
                  <a:pt x="452628" y="2985516"/>
                </a:lnTo>
                <a:lnTo>
                  <a:pt x="434340" y="3020568"/>
                </a:lnTo>
                <a:lnTo>
                  <a:pt x="441960" y="3025140"/>
                </a:lnTo>
                <a:lnTo>
                  <a:pt x="460248" y="2990088"/>
                </a:lnTo>
                <a:close/>
              </a:path>
              <a:path w="2734310" h="3851275" extrusionOk="0">
                <a:moveTo>
                  <a:pt x="490728" y="2932176"/>
                </a:moveTo>
                <a:lnTo>
                  <a:pt x="483108" y="2927604"/>
                </a:lnTo>
                <a:lnTo>
                  <a:pt x="464820" y="2961132"/>
                </a:lnTo>
                <a:lnTo>
                  <a:pt x="473964" y="2965704"/>
                </a:lnTo>
                <a:lnTo>
                  <a:pt x="490728" y="2932176"/>
                </a:lnTo>
                <a:close/>
              </a:path>
              <a:path w="2734310" h="3851275" extrusionOk="0">
                <a:moveTo>
                  <a:pt x="522744" y="2872752"/>
                </a:moveTo>
                <a:lnTo>
                  <a:pt x="513600" y="2868180"/>
                </a:lnTo>
                <a:lnTo>
                  <a:pt x="496824" y="2901708"/>
                </a:lnTo>
                <a:lnTo>
                  <a:pt x="504456" y="2906280"/>
                </a:lnTo>
                <a:lnTo>
                  <a:pt x="522744" y="2872752"/>
                </a:lnTo>
                <a:close/>
              </a:path>
              <a:path w="2734310" h="3851275" extrusionOk="0">
                <a:moveTo>
                  <a:pt x="553224" y="2813316"/>
                </a:moveTo>
                <a:lnTo>
                  <a:pt x="545604" y="2808744"/>
                </a:lnTo>
                <a:lnTo>
                  <a:pt x="527316" y="2842272"/>
                </a:lnTo>
                <a:lnTo>
                  <a:pt x="536460" y="2846844"/>
                </a:lnTo>
                <a:lnTo>
                  <a:pt x="553224" y="2813316"/>
                </a:lnTo>
                <a:close/>
              </a:path>
              <a:path w="2734310" h="3851275" extrusionOk="0">
                <a:moveTo>
                  <a:pt x="583704" y="2753880"/>
                </a:moveTo>
                <a:lnTo>
                  <a:pt x="576084" y="2750832"/>
                </a:lnTo>
                <a:lnTo>
                  <a:pt x="557796" y="2784360"/>
                </a:lnTo>
                <a:lnTo>
                  <a:pt x="566940" y="2788932"/>
                </a:lnTo>
                <a:lnTo>
                  <a:pt x="583704" y="2753880"/>
                </a:lnTo>
                <a:close/>
              </a:path>
              <a:path w="2734310" h="3851275" extrusionOk="0">
                <a:moveTo>
                  <a:pt x="615708" y="2695968"/>
                </a:moveTo>
                <a:lnTo>
                  <a:pt x="606564" y="2691396"/>
                </a:lnTo>
                <a:lnTo>
                  <a:pt x="589800" y="2724924"/>
                </a:lnTo>
                <a:lnTo>
                  <a:pt x="597420" y="2729496"/>
                </a:lnTo>
                <a:lnTo>
                  <a:pt x="615708" y="2695968"/>
                </a:lnTo>
                <a:close/>
              </a:path>
              <a:path w="2734310" h="3851275" extrusionOk="0">
                <a:moveTo>
                  <a:pt x="646188" y="2636532"/>
                </a:moveTo>
                <a:lnTo>
                  <a:pt x="638568" y="2631960"/>
                </a:lnTo>
                <a:lnTo>
                  <a:pt x="620280" y="2665488"/>
                </a:lnTo>
                <a:lnTo>
                  <a:pt x="629424" y="2670060"/>
                </a:lnTo>
                <a:lnTo>
                  <a:pt x="646188" y="2636532"/>
                </a:lnTo>
                <a:close/>
              </a:path>
              <a:path w="2734310" h="3851275" extrusionOk="0">
                <a:moveTo>
                  <a:pt x="676668" y="2577096"/>
                </a:moveTo>
                <a:lnTo>
                  <a:pt x="669048" y="2572524"/>
                </a:lnTo>
                <a:lnTo>
                  <a:pt x="650760" y="2606052"/>
                </a:lnTo>
                <a:lnTo>
                  <a:pt x="659904" y="2610624"/>
                </a:lnTo>
                <a:lnTo>
                  <a:pt x="676668" y="2577096"/>
                </a:lnTo>
                <a:close/>
              </a:path>
              <a:path w="2734310" h="3851275" extrusionOk="0">
                <a:moveTo>
                  <a:pt x="708672" y="2517660"/>
                </a:moveTo>
                <a:lnTo>
                  <a:pt x="699528" y="2514612"/>
                </a:lnTo>
                <a:lnTo>
                  <a:pt x="682752" y="2548140"/>
                </a:lnTo>
                <a:lnTo>
                  <a:pt x="690384" y="2552712"/>
                </a:lnTo>
                <a:lnTo>
                  <a:pt x="708672" y="2517660"/>
                </a:lnTo>
                <a:close/>
              </a:path>
              <a:path w="2734310" h="3851275" extrusionOk="0">
                <a:moveTo>
                  <a:pt x="739140" y="2459748"/>
                </a:moveTo>
                <a:lnTo>
                  <a:pt x="731532" y="2455176"/>
                </a:lnTo>
                <a:lnTo>
                  <a:pt x="713244" y="2488704"/>
                </a:lnTo>
                <a:lnTo>
                  <a:pt x="722376" y="2493276"/>
                </a:lnTo>
                <a:lnTo>
                  <a:pt x="739140" y="2459748"/>
                </a:lnTo>
                <a:close/>
              </a:path>
              <a:path w="2734310" h="3851275" extrusionOk="0">
                <a:moveTo>
                  <a:pt x="769632" y="2400300"/>
                </a:moveTo>
                <a:lnTo>
                  <a:pt x="762012" y="2395728"/>
                </a:lnTo>
                <a:lnTo>
                  <a:pt x="743724" y="2429256"/>
                </a:lnTo>
                <a:lnTo>
                  <a:pt x="752868" y="2433828"/>
                </a:lnTo>
                <a:lnTo>
                  <a:pt x="769632" y="2400300"/>
                </a:lnTo>
                <a:close/>
              </a:path>
              <a:path w="2734310" h="3851275" extrusionOk="0">
                <a:moveTo>
                  <a:pt x="801636" y="2340864"/>
                </a:moveTo>
                <a:lnTo>
                  <a:pt x="792492" y="2336292"/>
                </a:lnTo>
                <a:lnTo>
                  <a:pt x="775728" y="2371344"/>
                </a:lnTo>
                <a:lnTo>
                  <a:pt x="783348" y="2374392"/>
                </a:lnTo>
                <a:lnTo>
                  <a:pt x="801636" y="2340864"/>
                </a:lnTo>
                <a:close/>
              </a:path>
              <a:path w="2734310" h="3851275" extrusionOk="0">
                <a:moveTo>
                  <a:pt x="832116" y="2282952"/>
                </a:moveTo>
                <a:lnTo>
                  <a:pt x="824496" y="2278380"/>
                </a:lnTo>
                <a:lnTo>
                  <a:pt x="806208" y="2311908"/>
                </a:lnTo>
                <a:lnTo>
                  <a:pt x="815352" y="2316480"/>
                </a:lnTo>
                <a:lnTo>
                  <a:pt x="832116" y="2282952"/>
                </a:lnTo>
                <a:close/>
              </a:path>
              <a:path w="2734310" h="3851275" extrusionOk="0">
                <a:moveTo>
                  <a:pt x="864120" y="2223516"/>
                </a:moveTo>
                <a:lnTo>
                  <a:pt x="854976" y="2218944"/>
                </a:lnTo>
                <a:lnTo>
                  <a:pt x="836688" y="2252472"/>
                </a:lnTo>
                <a:lnTo>
                  <a:pt x="845832" y="2257044"/>
                </a:lnTo>
                <a:lnTo>
                  <a:pt x="864120" y="2223516"/>
                </a:lnTo>
                <a:close/>
              </a:path>
              <a:path w="2734310" h="3851275" extrusionOk="0">
                <a:moveTo>
                  <a:pt x="894600" y="2164080"/>
                </a:moveTo>
                <a:lnTo>
                  <a:pt x="885456" y="2159508"/>
                </a:lnTo>
                <a:lnTo>
                  <a:pt x="868692" y="2193036"/>
                </a:lnTo>
                <a:lnTo>
                  <a:pt x="876312" y="2197608"/>
                </a:lnTo>
                <a:lnTo>
                  <a:pt x="894600" y="2164080"/>
                </a:lnTo>
                <a:close/>
              </a:path>
              <a:path w="2734310" h="3851275" extrusionOk="0">
                <a:moveTo>
                  <a:pt x="925080" y="2104644"/>
                </a:moveTo>
                <a:lnTo>
                  <a:pt x="917460" y="2100072"/>
                </a:lnTo>
                <a:lnTo>
                  <a:pt x="899172" y="2135124"/>
                </a:lnTo>
                <a:lnTo>
                  <a:pt x="908316" y="2138172"/>
                </a:lnTo>
                <a:lnTo>
                  <a:pt x="925080" y="2104644"/>
                </a:lnTo>
                <a:close/>
              </a:path>
              <a:path w="2734310" h="3851275" extrusionOk="0">
                <a:moveTo>
                  <a:pt x="957084" y="2046732"/>
                </a:moveTo>
                <a:lnTo>
                  <a:pt x="947940" y="2042160"/>
                </a:lnTo>
                <a:lnTo>
                  <a:pt x="929652" y="2075688"/>
                </a:lnTo>
                <a:lnTo>
                  <a:pt x="938796" y="2080260"/>
                </a:lnTo>
                <a:lnTo>
                  <a:pt x="957084" y="2046732"/>
                </a:lnTo>
                <a:close/>
              </a:path>
              <a:path w="2734310" h="3851275" extrusionOk="0">
                <a:moveTo>
                  <a:pt x="987564" y="1987296"/>
                </a:moveTo>
                <a:lnTo>
                  <a:pt x="978420" y="1982724"/>
                </a:lnTo>
                <a:lnTo>
                  <a:pt x="961656" y="2016252"/>
                </a:lnTo>
                <a:lnTo>
                  <a:pt x="969276" y="2020824"/>
                </a:lnTo>
                <a:lnTo>
                  <a:pt x="987564" y="1987296"/>
                </a:lnTo>
                <a:close/>
              </a:path>
              <a:path w="2734310" h="3851275" extrusionOk="0">
                <a:moveTo>
                  <a:pt x="1018044" y="1927860"/>
                </a:moveTo>
                <a:lnTo>
                  <a:pt x="1010424" y="1923288"/>
                </a:lnTo>
                <a:lnTo>
                  <a:pt x="992136" y="1956816"/>
                </a:lnTo>
                <a:lnTo>
                  <a:pt x="1001280" y="1961388"/>
                </a:lnTo>
                <a:lnTo>
                  <a:pt x="1018044" y="1927860"/>
                </a:lnTo>
                <a:close/>
              </a:path>
              <a:path w="2734310" h="3851275" extrusionOk="0">
                <a:moveTo>
                  <a:pt x="1050048" y="1868424"/>
                </a:moveTo>
                <a:lnTo>
                  <a:pt x="1040904" y="1863852"/>
                </a:lnTo>
                <a:lnTo>
                  <a:pt x="1022616" y="1898904"/>
                </a:lnTo>
                <a:lnTo>
                  <a:pt x="1031760" y="1903476"/>
                </a:lnTo>
                <a:lnTo>
                  <a:pt x="1050048" y="1868424"/>
                </a:lnTo>
                <a:close/>
              </a:path>
              <a:path w="2734310" h="3851275" extrusionOk="0">
                <a:moveTo>
                  <a:pt x="1080528" y="1810512"/>
                </a:moveTo>
                <a:lnTo>
                  <a:pt x="1071384" y="1805940"/>
                </a:lnTo>
                <a:lnTo>
                  <a:pt x="1054620" y="1839468"/>
                </a:lnTo>
                <a:lnTo>
                  <a:pt x="1062240" y="1844040"/>
                </a:lnTo>
                <a:lnTo>
                  <a:pt x="1080528" y="1810512"/>
                </a:lnTo>
                <a:close/>
              </a:path>
              <a:path w="2734310" h="3851275" extrusionOk="0">
                <a:moveTo>
                  <a:pt x="1111008" y="1751076"/>
                </a:moveTo>
                <a:lnTo>
                  <a:pt x="1103388" y="1746504"/>
                </a:lnTo>
                <a:lnTo>
                  <a:pt x="1085100" y="1780032"/>
                </a:lnTo>
                <a:lnTo>
                  <a:pt x="1094244" y="1784604"/>
                </a:lnTo>
                <a:lnTo>
                  <a:pt x="1111008" y="1751076"/>
                </a:lnTo>
                <a:close/>
              </a:path>
              <a:path w="2734310" h="3851275" extrusionOk="0">
                <a:moveTo>
                  <a:pt x="1143012" y="1691640"/>
                </a:moveTo>
                <a:lnTo>
                  <a:pt x="1133868" y="1687068"/>
                </a:lnTo>
                <a:lnTo>
                  <a:pt x="1115580" y="1720596"/>
                </a:lnTo>
                <a:lnTo>
                  <a:pt x="1124724" y="1725168"/>
                </a:lnTo>
                <a:lnTo>
                  <a:pt x="1143012" y="1691640"/>
                </a:lnTo>
                <a:close/>
              </a:path>
              <a:path w="2734310" h="3851275" extrusionOk="0">
                <a:moveTo>
                  <a:pt x="1173492" y="1632204"/>
                </a:moveTo>
                <a:lnTo>
                  <a:pt x="1164348" y="1629156"/>
                </a:lnTo>
                <a:lnTo>
                  <a:pt x="1147584" y="1662684"/>
                </a:lnTo>
                <a:lnTo>
                  <a:pt x="1155204" y="1667256"/>
                </a:lnTo>
                <a:lnTo>
                  <a:pt x="1173492" y="1632204"/>
                </a:lnTo>
                <a:close/>
              </a:path>
              <a:path w="2734310" h="3851275" extrusionOk="0">
                <a:moveTo>
                  <a:pt x="1203972" y="1574292"/>
                </a:moveTo>
                <a:lnTo>
                  <a:pt x="1196352" y="1569720"/>
                </a:lnTo>
                <a:lnTo>
                  <a:pt x="1178064" y="1603248"/>
                </a:lnTo>
                <a:lnTo>
                  <a:pt x="1187208" y="1607820"/>
                </a:lnTo>
                <a:lnTo>
                  <a:pt x="1203972" y="1574292"/>
                </a:lnTo>
                <a:close/>
              </a:path>
              <a:path w="2734310" h="3851275" extrusionOk="0">
                <a:moveTo>
                  <a:pt x="1235976" y="1514856"/>
                </a:moveTo>
                <a:lnTo>
                  <a:pt x="1226832" y="1510284"/>
                </a:lnTo>
                <a:lnTo>
                  <a:pt x="1208544" y="1543812"/>
                </a:lnTo>
                <a:lnTo>
                  <a:pt x="1217688" y="1548384"/>
                </a:lnTo>
                <a:lnTo>
                  <a:pt x="1235976" y="1514856"/>
                </a:lnTo>
                <a:close/>
              </a:path>
              <a:path w="2734310" h="3851275" extrusionOk="0">
                <a:moveTo>
                  <a:pt x="1266444" y="1455420"/>
                </a:moveTo>
                <a:lnTo>
                  <a:pt x="1257300" y="1450848"/>
                </a:lnTo>
                <a:lnTo>
                  <a:pt x="1240536" y="1484376"/>
                </a:lnTo>
                <a:lnTo>
                  <a:pt x="1248156" y="1488948"/>
                </a:lnTo>
                <a:lnTo>
                  <a:pt x="1266444" y="1455420"/>
                </a:lnTo>
                <a:close/>
              </a:path>
              <a:path w="2734310" h="3851275" extrusionOk="0">
                <a:moveTo>
                  <a:pt x="1296924" y="1397508"/>
                </a:moveTo>
                <a:lnTo>
                  <a:pt x="1289304" y="1392936"/>
                </a:lnTo>
                <a:lnTo>
                  <a:pt x="1271016" y="1426464"/>
                </a:lnTo>
                <a:lnTo>
                  <a:pt x="1280160" y="1431036"/>
                </a:lnTo>
                <a:lnTo>
                  <a:pt x="1296924" y="1397508"/>
                </a:lnTo>
                <a:close/>
              </a:path>
              <a:path w="2734310" h="3851275" extrusionOk="0">
                <a:moveTo>
                  <a:pt x="1328928" y="1338072"/>
                </a:moveTo>
                <a:lnTo>
                  <a:pt x="1319784" y="1333500"/>
                </a:lnTo>
                <a:lnTo>
                  <a:pt x="1301496" y="1367028"/>
                </a:lnTo>
                <a:lnTo>
                  <a:pt x="1310640" y="1371600"/>
                </a:lnTo>
                <a:lnTo>
                  <a:pt x="1328928" y="1338072"/>
                </a:lnTo>
                <a:close/>
              </a:path>
              <a:path w="2734310" h="3851275" extrusionOk="0">
                <a:moveTo>
                  <a:pt x="1359408" y="1278636"/>
                </a:moveTo>
                <a:lnTo>
                  <a:pt x="1350264" y="1274064"/>
                </a:lnTo>
                <a:lnTo>
                  <a:pt x="1333500" y="1307592"/>
                </a:lnTo>
                <a:lnTo>
                  <a:pt x="1341120" y="1312164"/>
                </a:lnTo>
                <a:lnTo>
                  <a:pt x="1359408" y="1278636"/>
                </a:lnTo>
                <a:close/>
              </a:path>
              <a:path w="2734310" h="3851275" extrusionOk="0">
                <a:moveTo>
                  <a:pt x="1389888" y="1219200"/>
                </a:moveTo>
                <a:lnTo>
                  <a:pt x="1382268" y="1214628"/>
                </a:lnTo>
                <a:lnTo>
                  <a:pt x="1363980" y="1249680"/>
                </a:lnTo>
                <a:lnTo>
                  <a:pt x="1373124" y="1252728"/>
                </a:lnTo>
                <a:lnTo>
                  <a:pt x="1389888" y="1219200"/>
                </a:lnTo>
                <a:close/>
              </a:path>
              <a:path w="2734310" h="3851275" extrusionOk="0">
                <a:moveTo>
                  <a:pt x="1421892" y="1161288"/>
                </a:moveTo>
                <a:lnTo>
                  <a:pt x="1412748" y="1156716"/>
                </a:lnTo>
                <a:lnTo>
                  <a:pt x="1394460" y="1190244"/>
                </a:lnTo>
                <a:lnTo>
                  <a:pt x="1403604" y="1194816"/>
                </a:lnTo>
                <a:lnTo>
                  <a:pt x="1421892" y="1161288"/>
                </a:lnTo>
                <a:close/>
              </a:path>
              <a:path w="2734310" h="3851275" extrusionOk="0">
                <a:moveTo>
                  <a:pt x="1452372" y="1101852"/>
                </a:moveTo>
                <a:lnTo>
                  <a:pt x="1443228" y="1097280"/>
                </a:lnTo>
                <a:lnTo>
                  <a:pt x="1426464" y="1130808"/>
                </a:lnTo>
                <a:lnTo>
                  <a:pt x="1434084" y="1135380"/>
                </a:lnTo>
                <a:lnTo>
                  <a:pt x="1452372" y="1101852"/>
                </a:lnTo>
                <a:close/>
              </a:path>
              <a:path w="2734310" h="3851275" extrusionOk="0">
                <a:moveTo>
                  <a:pt x="1482852" y="1042416"/>
                </a:moveTo>
                <a:lnTo>
                  <a:pt x="1475232" y="1037844"/>
                </a:lnTo>
                <a:lnTo>
                  <a:pt x="1456944" y="1071372"/>
                </a:lnTo>
                <a:lnTo>
                  <a:pt x="1466088" y="1075944"/>
                </a:lnTo>
                <a:lnTo>
                  <a:pt x="1482852" y="1042416"/>
                </a:lnTo>
                <a:close/>
              </a:path>
              <a:path w="2734310" h="3851275" extrusionOk="0">
                <a:moveTo>
                  <a:pt x="1514868" y="982980"/>
                </a:moveTo>
                <a:lnTo>
                  <a:pt x="1505724" y="978408"/>
                </a:lnTo>
                <a:lnTo>
                  <a:pt x="1487436" y="1013460"/>
                </a:lnTo>
                <a:lnTo>
                  <a:pt x="1496580" y="1016508"/>
                </a:lnTo>
                <a:lnTo>
                  <a:pt x="1514868" y="982980"/>
                </a:lnTo>
                <a:close/>
              </a:path>
              <a:path w="2734310" h="3851275" extrusionOk="0">
                <a:moveTo>
                  <a:pt x="1545348" y="925068"/>
                </a:moveTo>
                <a:lnTo>
                  <a:pt x="1536204" y="920496"/>
                </a:lnTo>
                <a:lnTo>
                  <a:pt x="1519440" y="954024"/>
                </a:lnTo>
                <a:lnTo>
                  <a:pt x="1527060" y="958596"/>
                </a:lnTo>
                <a:lnTo>
                  <a:pt x="1545348" y="925068"/>
                </a:lnTo>
                <a:close/>
              </a:path>
              <a:path w="2734310" h="3851275" extrusionOk="0">
                <a:moveTo>
                  <a:pt x="1575828" y="865632"/>
                </a:moveTo>
                <a:lnTo>
                  <a:pt x="1568208" y="861060"/>
                </a:lnTo>
                <a:lnTo>
                  <a:pt x="1549920" y="894588"/>
                </a:lnTo>
                <a:lnTo>
                  <a:pt x="1559064" y="899160"/>
                </a:lnTo>
                <a:lnTo>
                  <a:pt x="1575828" y="865632"/>
                </a:lnTo>
                <a:close/>
              </a:path>
              <a:path w="2734310" h="3851275" extrusionOk="0">
                <a:moveTo>
                  <a:pt x="1607832" y="806196"/>
                </a:moveTo>
                <a:lnTo>
                  <a:pt x="1598688" y="801624"/>
                </a:lnTo>
                <a:lnTo>
                  <a:pt x="1580400" y="835152"/>
                </a:lnTo>
                <a:lnTo>
                  <a:pt x="1589544" y="839724"/>
                </a:lnTo>
                <a:lnTo>
                  <a:pt x="1607832" y="806196"/>
                </a:lnTo>
                <a:close/>
              </a:path>
              <a:path w="2734310" h="3851275" extrusionOk="0">
                <a:moveTo>
                  <a:pt x="1638312" y="746760"/>
                </a:moveTo>
                <a:lnTo>
                  <a:pt x="1629168" y="743712"/>
                </a:lnTo>
                <a:lnTo>
                  <a:pt x="1612404" y="777240"/>
                </a:lnTo>
                <a:lnTo>
                  <a:pt x="1620024" y="781812"/>
                </a:lnTo>
                <a:lnTo>
                  <a:pt x="1638312" y="746760"/>
                </a:lnTo>
                <a:close/>
              </a:path>
              <a:path w="2734310" h="3851275" extrusionOk="0">
                <a:moveTo>
                  <a:pt x="1668792" y="688848"/>
                </a:moveTo>
                <a:lnTo>
                  <a:pt x="1661172" y="684276"/>
                </a:lnTo>
                <a:lnTo>
                  <a:pt x="1642884" y="717804"/>
                </a:lnTo>
                <a:lnTo>
                  <a:pt x="1652028" y="722376"/>
                </a:lnTo>
                <a:lnTo>
                  <a:pt x="1668792" y="688848"/>
                </a:lnTo>
                <a:close/>
              </a:path>
              <a:path w="2734310" h="3851275" extrusionOk="0">
                <a:moveTo>
                  <a:pt x="1700796" y="629412"/>
                </a:moveTo>
                <a:lnTo>
                  <a:pt x="1691652" y="624840"/>
                </a:lnTo>
                <a:lnTo>
                  <a:pt x="1673364" y="658368"/>
                </a:lnTo>
                <a:lnTo>
                  <a:pt x="1682508" y="662940"/>
                </a:lnTo>
                <a:lnTo>
                  <a:pt x="1700796" y="629412"/>
                </a:lnTo>
                <a:close/>
              </a:path>
              <a:path w="2734310" h="3851275" extrusionOk="0">
                <a:moveTo>
                  <a:pt x="1731276" y="569976"/>
                </a:moveTo>
                <a:lnTo>
                  <a:pt x="1722132" y="565404"/>
                </a:lnTo>
                <a:lnTo>
                  <a:pt x="1705368" y="598932"/>
                </a:lnTo>
                <a:lnTo>
                  <a:pt x="1712988" y="603504"/>
                </a:lnTo>
                <a:lnTo>
                  <a:pt x="1731276" y="569976"/>
                </a:lnTo>
                <a:close/>
              </a:path>
              <a:path w="2734310" h="3851275" extrusionOk="0">
                <a:moveTo>
                  <a:pt x="1761744" y="510540"/>
                </a:moveTo>
                <a:lnTo>
                  <a:pt x="1754124" y="507492"/>
                </a:lnTo>
                <a:lnTo>
                  <a:pt x="1735836" y="541020"/>
                </a:lnTo>
                <a:lnTo>
                  <a:pt x="1744980" y="545592"/>
                </a:lnTo>
                <a:lnTo>
                  <a:pt x="1761744" y="510540"/>
                </a:lnTo>
                <a:close/>
              </a:path>
              <a:path w="2734310" h="3851275" extrusionOk="0">
                <a:moveTo>
                  <a:pt x="1793748" y="452628"/>
                </a:moveTo>
                <a:lnTo>
                  <a:pt x="1784604" y="448056"/>
                </a:lnTo>
                <a:lnTo>
                  <a:pt x="1766316" y="481584"/>
                </a:lnTo>
                <a:lnTo>
                  <a:pt x="1775460" y="486156"/>
                </a:lnTo>
                <a:lnTo>
                  <a:pt x="1793748" y="452628"/>
                </a:lnTo>
                <a:close/>
              </a:path>
              <a:path w="2734310" h="3851275" extrusionOk="0">
                <a:moveTo>
                  <a:pt x="1824228" y="393192"/>
                </a:moveTo>
                <a:lnTo>
                  <a:pt x="1815084" y="388620"/>
                </a:lnTo>
                <a:lnTo>
                  <a:pt x="1798320" y="422148"/>
                </a:lnTo>
                <a:lnTo>
                  <a:pt x="1805940" y="426720"/>
                </a:lnTo>
                <a:lnTo>
                  <a:pt x="1824228" y="393192"/>
                </a:lnTo>
                <a:close/>
              </a:path>
              <a:path w="2734310" h="3851275" extrusionOk="0">
                <a:moveTo>
                  <a:pt x="1854708" y="333756"/>
                </a:moveTo>
                <a:lnTo>
                  <a:pt x="1847088" y="329184"/>
                </a:lnTo>
                <a:lnTo>
                  <a:pt x="1828800" y="362712"/>
                </a:lnTo>
                <a:lnTo>
                  <a:pt x="1837944" y="367284"/>
                </a:lnTo>
                <a:lnTo>
                  <a:pt x="1854708" y="333756"/>
                </a:lnTo>
                <a:close/>
              </a:path>
              <a:path w="2734310" h="3851275" extrusionOk="0">
                <a:moveTo>
                  <a:pt x="1886712" y="275844"/>
                </a:moveTo>
                <a:lnTo>
                  <a:pt x="1877568" y="271272"/>
                </a:lnTo>
                <a:lnTo>
                  <a:pt x="1859280" y="304800"/>
                </a:lnTo>
                <a:lnTo>
                  <a:pt x="1868424" y="309372"/>
                </a:lnTo>
                <a:lnTo>
                  <a:pt x="1886712" y="275844"/>
                </a:lnTo>
                <a:close/>
              </a:path>
              <a:path w="2734310" h="3851275" extrusionOk="0">
                <a:moveTo>
                  <a:pt x="1917192" y="216408"/>
                </a:moveTo>
                <a:lnTo>
                  <a:pt x="1908048" y="211836"/>
                </a:lnTo>
                <a:lnTo>
                  <a:pt x="1891284" y="245364"/>
                </a:lnTo>
                <a:lnTo>
                  <a:pt x="1898904" y="249936"/>
                </a:lnTo>
                <a:lnTo>
                  <a:pt x="1917192" y="216408"/>
                </a:lnTo>
                <a:close/>
              </a:path>
              <a:path w="2734310" h="3851275" extrusionOk="0">
                <a:moveTo>
                  <a:pt x="1947672" y="156972"/>
                </a:moveTo>
                <a:lnTo>
                  <a:pt x="1940052" y="152400"/>
                </a:lnTo>
                <a:lnTo>
                  <a:pt x="1921764" y="185928"/>
                </a:lnTo>
                <a:lnTo>
                  <a:pt x="1930908" y="190500"/>
                </a:lnTo>
                <a:lnTo>
                  <a:pt x="1947672" y="156972"/>
                </a:lnTo>
                <a:close/>
              </a:path>
              <a:path w="2734310" h="3851275" extrusionOk="0">
                <a:moveTo>
                  <a:pt x="1979676" y="97536"/>
                </a:moveTo>
                <a:lnTo>
                  <a:pt x="1970532" y="92964"/>
                </a:lnTo>
                <a:lnTo>
                  <a:pt x="1953768" y="128016"/>
                </a:lnTo>
                <a:lnTo>
                  <a:pt x="1961388" y="131064"/>
                </a:lnTo>
                <a:lnTo>
                  <a:pt x="1979676" y="97536"/>
                </a:lnTo>
                <a:close/>
              </a:path>
              <a:path w="2734310" h="3851275" extrusionOk="0">
                <a:moveTo>
                  <a:pt x="2010156" y="39624"/>
                </a:moveTo>
                <a:lnTo>
                  <a:pt x="2001012" y="35052"/>
                </a:lnTo>
                <a:lnTo>
                  <a:pt x="1984248" y="68580"/>
                </a:lnTo>
                <a:lnTo>
                  <a:pt x="1991868" y="73152"/>
                </a:lnTo>
                <a:lnTo>
                  <a:pt x="2010156" y="39624"/>
                </a:lnTo>
                <a:close/>
              </a:path>
              <a:path w="2734310" h="3851275" extrusionOk="0">
                <a:moveTo>
                  <a:pt x="2028444" y="4572"/>
                </a:moveTo>
                <a:lnTo>
                  <a:pt x="2019300" y="0"/>
                </a:lnTo>
                <a:lnTo>
                  <a:pt x="2014728" y="9144"/>
                </a:lnTo>
                <a:lnTo>
                  <a:pt x="2023872" y="13716"/>
                </a:lnTo>
                <a:lnTo>
                  <a:pt x="2028444" y="4572"/>
                </a:lnTo>
                <a:close/>
              </a:path>
              <a:path w="2734310" h="3851275" extrusionOk="0">
                <a:moveTo>
                  <a:pt x="2734068" y="1440180"/>
                </a:moveTo>
                <a:lnTo>
                  <a:pt x="2732544" y="1431036"/>
                </a:lnTo>
                <a:lnTo>
                  <a:pt x="2729496" y="1423416"/>
                </a:lnTo>
                <a:lnTo>
                  <a:pt x="2723400" y="1405128"/>
                </a:lnTo>
                <a:lnTo>
                  <a:pt x="2702064" y="1368552"/>
                </a:lnTo>
                <a:lnTo>
                  <a:pt x="2670060" y="1331976"/>
                </a:lnTo>
                <a:lnTo>
                  <a:pt x="2659392" y="1322832"/>
                </a:lnTo>
                <a:lnTo>
                  <a:pt x="2650248" y="1313688"/>
                </a:lnTo>
                <a:lnTo>
                  <a:pt x="2603004" y="1277112"/>
                </a:lnTo>
                <a:lnTo>
                  <a:pt x="2529852" y="1231392"/>
                </a:lnTo>
                <a:lnTo>
                  <a:pt x="2496312" y="1214628"/>
                </a:lnTo>
                <a:lnTo>
                  <a:pt x="2462796" y="1196340"/>
                </a:lnTo>
                <a:lnTo>
                  <a:pt x="2424696" y="1178052"/>
                </a:lnTo>
                <a:lnTo>
                  <a:pt x="2386596" y="1161288"/>
                </a:lnTo>
                <a:lnTo>
                  <a:pt x="2345448" y="1144524"/>
                </a:lnTo>
                <a:lnTo>
                  <a:pt x="2302764" y="1127760"/>
                </a:lnTo>
                <a:lnTo>
                  <a:pt x="2258568" y="1110996"/>
                </a:lnTo>
                <a:lnTo>
                  <a:pt x="2211324" y="1094232"/>
                </a:lnTo>
                <a:lnTo>
                  <a:pt x="2164080" y="1078992"/>
                </a:lnTo>
                <a:lnTo>
                  <a:pt x="2115324" y="1063752"/>
                </a:lnTo>
                <a:lnTo>
                  <a:pt x="2063508" y="1048512"/>
                </a:lnTo>
                <a:lnTo>
                  <a:pt x="2011680" y="1034796"/>
                </a:lnTo>
                <a:lnTo>
                  <a:pt x="1958352" y="1019556"/>
                </a:lnTo>
                <a:lnTo>
                  <a:pt x="1903476" y="1007364"/>
                </a:lnTo>
                <a:lnTo>
                  <a:pt x="1847088" y="993648"/>
                </a:lnTo>
                <a:lnTo>
                  <a:pt x="1732788" y="969264"/>
                </a:lnTo>
                <a:lnTo>
                  <a:pt x="1673352" y="958596"/>
                </a:lnTo>
                <a:lnTo>
                  <a:pt x="1639709" y="953655"/>
                </a:lnTo>
                <a:lnTo>
                  <a:pt x="1646580" y="950976"/>
                </a:lnTo>
                <a:lnTo>
                  <a:pt x="1705356" y="928116"/>
                </a:lnTo>
                <a:lnTo>
                  <a:pt x="1708404" y="928116"/>
                </a:lnTo>
                <a:lnTo>
                  <a:pt x="1709928" y="925068"/>
                </a:lnTo>
                <a:lnTo>
                  <a:pt x="1708404" y="922020"/>
                </a:lnTo>
                <a:lnTo>
                  <a:pt x="1705356" y="918972"/>
                </a:lnTo>
                <a:lnTo>
                  <a:pt x="1702308" y="918972"/>
                </a:lnTo>
                <a:lnTo>
                  <a:pt x="1612392" y="954024"/>
                </a:lnTo>
                <a:lnTo>
                  <a:pt x="1685544" y="1014984"/>
                </a:lnTo>
                <a:lnTo>
                  <a:pt x="1688592" y="1016508"/>
                </a:lnTo>
                <a:lnTo>
                  <a:pt x="1691640" y="1016508"/>
                </a:lnTo>
                <a:lnTo>
                  <a:pt x="1693164" y="1014984"/>
                </a:lnTo>
                <a:lnTo>
                  <a:pt x="1694688" y="1011936"/>
                </a:lnTo>
                <a:lnTo>
                  <a:pt x="1694688" y="1008888"/>
                </a:lnTo>
                <a:lnTo>
                  <a:pt x="1691640" y="1007364"/>
                </a:lnTo>
                <a:lnTo>
                  <a:pt x="1638731" y="962875"/>
                </a:lnTo>
                <a:lnTo>
                  <a:pt x="1671828" y="967740"/>
                </a:lnTo>
                <a:lnTo>
                  <a:pt x="1729740" y="979932"/>
                </a:lnTo>
                <a:lnTo>
                  <a:pt x="1789176" y="990600"/>
                </a:lnTo>
                <a:lnTo>
                  <a:pt x="1845564" y="1002792"/>
                </a:lnTo>
                <a:lnTo>
                  <a:pt x="1901964" y="1016508"/>
                </a:lnTo>
                <a:lnTo>
                  <a:pt x="1956828" y="1028700"/>
                </a:lnTo>
                <a:lnTo>
                  <a:pt x="2010156" y="1043940"/>
                </a:lnTo>
                <a:lnTo>
                  <a:pt x="2061984" y="1057656"/>
                </a:lnTo>
                <a:lnTo>
                  <a:pt x="2209800" y="1103376"/>
                </a:lnTo>
                <a:lnTo>
                  <a:pt x="2255520" y="1120140"/>
                </a:lnTo>
                <a:lnTo>
                  <a:pt x="2299716" y="1136904"/>
                </a:lnTo>
                <a:lnTo>
                  <a:pt x="2342400" y="1153668"/>
                </a:lnTo>
                <a:lnTo>
                  <a:pt x="2421648" y="1187196"/>
                </a:lnTo>
                <a:lnTo>
                  <a:pt x="2458212" y="1205484"/>
                </a:lnTo>
                <a:lnTo>
                  <a:pt x="2493264" y="1222248"/>
                </a:lnTo>
                <a:lnTo>
                  <a:pt x="2525268" y="1240536"/>
                </a:lnTo>
                <a:lnTo>
                  <a:pt x="2555760" y="1257300"/>
                </a:lnTo>
                <a:lnTo>
                  <a:pt x="2596908" y="1284732"/>
                </a:lnTo>
                <a:lnTo>
                  <a:pt x="2633484" y="1312164"/>
                </a:lnTo>
                <a:lnTo>
                  <a:pt x="2644152" y="1321308"/>
                </a:lnTo>
                <a:lnTo>
                  <a:pt x="2653296" y="1330452"/>
                </a:lnTo>
                <a:lnTo>
                  <a:pt x="2662440" y="1338072"/>
                </a:lnTo>
                <a:lnTo>
                  <a:pt x="2680716" y="1356360"/>
                </a:lnTo>
                <a:lnTo>
                  <a:pt x="2688348" y="1365504"/>
                </a:lnTo>
                <a:lnTo>
                  <a:pt x="2694444" y="1374648"/>
                </a:lnTo>
                <a:lnTo>
                  <a:pt x="2700540" y="1382268"/>
                </a:lnTo>
                <a:lnTo>
                  <a:pt x="2706636" y="1391412"/>
                </a:lnTo>
                <a:lnTo>
                  <a:pt x="2711208" y="1400556"/>
                </a:lnTo>
                <a:lnTo>
                  <a:pt x="2714256" y="1408176"/>
                </a:lnTo>
                <a:lnTo>
                  <a:pt x="2718816" y="1417320"/>
                </a:lnTo>
                <a:lnTo>
                  <a:pt x="2720352" y="1424940"/>
                </a:lnTo>
                <a:lnTo>
                  <a:pt x="2723400" y="1434084"/>
                </a:lnTo>
                <a:lnTo>
                  <a:pt x="2724912" y="1441704"/>
                </a:lnTo>
                <a:lnTo>
                  <a:pt x="2724912" y="1458468"/>
                </a:lnTo>
                <a:lnTo>
                  <a:pt x="2723400" y="1466088"/>
                </a:lnTo>
                <a:lnTo>
                  <a:pt x="2732544" y="1467612"/>
                </a:lnTo>
                <a:lnTo>
                  <a:pt x="2734068" y="1458468"/>
                </a:lnTo>
                <a:lnTo>
                  <a:pt x="2734068" y="144018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72" name="Google Shape;572;g2cff6335890_4_434"/>
          <p:cNvSpPr txBox="1"/>
          <p:nvPr/>
        </p:nvSpPr>
        <p:spPr>
          <a:xfrm>
            <a:off x="7677442" y="1818664"/>
            <a:ext cx="2671033" cy="228899"/>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GB" sz="1400" b="0" i="0" u="none" strike="noStrike" cap="none" err="1">
                <a:solidFill>
                  <a:srgbClr val="FF0000"/>
                </a:solidFill>
                <a:latin typeface="Arial"/>
                <a:ea typeface="Arial"/>
                <a:cs typeface="Arial"/>
                <a:sym typeface="Arial"/>
              </a:rPr>
              <a:t>Planlama</a:t>
            </a:r>
            <a:r>
              <a:rPr lang="en-GB" sz="1400" b="0" i="0" u="none" strike="noStrike" cap="none">
                <a:solidFill>
                  <a:srgbClr val="FF0000"/>
                </a:solidFill>
                <a:latin typeface="Arial"/>
                <a:ea typeface="Arial"/>
                <a:cs typeface="Arial"/>
                <a:sym typeface="Arial"/>
              </a:rPr>
              <a:t> (1. </a:t>
            </a:r>
            <a:r>
              <a:rPr lang="en-GB" sz="1400" b="0" i="0" u="none" strike="noStrike" cap="none" err="1">
                <a:solidFill>
                  <a:srgbClr val="FF0000"/>
                </a:solidFill>
                <a:latin typeface="Arial"/>
                <a:ea typeface="Arial"/>
                <a:cs typeface="Arial"/>
                <a:sym typeface="Arial"/>
              </a:rPr>
              <a:t>Aşama</a:t>
            </a:r>
            <a:r>
              <a:rPr lang="en-GB" sz="1400" b="0" i="0" u="none" strike="noStrike" cap="none">
                <a:solidFill>
                  <a:srgbClr val="FF0000"/>
                </a:solidFill>
                <a:latin typeface="Arial"/>
                <a:ea typeface="Arial"/>
                <a:cs typeface="Arial"/>
                <a:sym typeface="Arial"/>
              </a:rPr>
              <a:t>) - </a:t>
            </a:r>
            <a:r>
              <a:rPr lang="en-GB" sz="1400" b="0" i="0" u="none" strike="noStrike" cap="none" err="1">
                <a:solidFill>
                  <a:srgbClr val="FF0000"/>
                </a:solidFill>
                <a:latin typeface="Arial"/>
                <a:ea typeface="Arial"/>
                <a:cs typeface="Arial"/>
                <a:sym typeface="Arial"/>
              </a:rPr>
              <a:t>Otomobil</a:t>
            </a:r>
            <a:endParaRPr sz="1400" b="0" i="0" u="none" strike="noStrike" cap="none">
              <a:solidFill>
                <a:srgbClr val="000000"/>
              </a:solidFill>
              <a:latin typeface="Arial"/>
              <a:ea typeface="Arial"/>
              <a:cs typeface="Arial"/>
              <a:sym typeface="Arial"/>
            </a:endParaRPr>
          </a:p>
        </p:txBody>
      </p:sp>
      <p:sp>
        <p:nvSpPr>
          <p:cNvPr id="573" name="Google Shape;573;g2cff6335890_4_434"/>
          <p:cNvSpPr txBox="1"/>
          <p:nvPr/>
        </p:nvSpPr>
        <p:spPr>
          <a:xfrm>
            <a:off x="5705334" y="1846068"/>
            <a:ext cx="1363979" cy="474489"/>
          </a:xfrm>
          <a:prstGeom prst="rect">
            <a:avLst/>
          </a:prstGeom>
          <a:noFill/>
          <a:ln>
            <a:noFill/>
          </a:ln>
        </p:spPr>
        <p:txBody>
          <a:bodyPr spcFirstLastPara="1" wrap="square" lIns="0" tIns="12700" rIns="0" bIns="0" anchor="t" anchorCtr="0">
            <a:spAutoFit/>
          </a:bodyPr>
          <a:lstStyle/>
          <a:p>
            <a:pPr marL="12700" marR="5080" lvl="0" indent="0" algn="l" rtl="0">
              <a:lnSpc>
                <a:spcPct val="100000"/>
              </a:lnSpc>
              <a:spcBef>
                <a:spcPts val="0"/>
              </a:spcBef>
              <a:spcAft>
                <a:spcPts val="0"/>
              </a:spcAft>
              <a:buNone/>
            </a:pPr>
            <a:r>
              <a:rPr lang="en-GB" sz="1500" b="0" i="1" u="none" strike="noStrike" cap="none" err="1">
                <a:solidFill>
                  <a:srgbClr val="000000"/>
                </a:solidFill>
                <a:latin typeface="Arial"/>
                <a:ea typeface="Arial"/>
                <a:cs typeface="Arial"/>
                <a:sym typeface="Arial"/>
              </a:rPr>
              <a:t>Üretkenlik</a:t>
            </a:r>
            <a:r>
              <a:rPr lang="en-GB" sz="1500" b="0" i="1" u="none" strike="noStrike" cap="none">
                <a:solidFill>
                  <a:srgbClr val="000000"/>
                </a:solidFill>
                <a:latin typeface="Arial"/>
                <a:ea typeface="Arial"/>
                <a:cs typeface="Arial"/>
                <a:sym typeface="Arial"/>
              </a:rPr>
              <a:t> </a:t>
            </a:r>
            <a:r>
              <a:rPr lang="en-GB" sz="1500" b="0" i="1" u="none" strike="noStrike" cap="none" err="1">
                <a:solidFill>
                  <a:srgbClr val="000000"/>
                </a:solidFill>
                <a:latin typeface="Arial"/>
                <a:ea typeface="Arial"/>
                <a:cs typeface="Arial"/>
                <a:sym typeface="Arial"/>
              </a:rPr>
              <a:t>iyileştirmeleri</a:t>
            </a:r>
            <a:endParaRPr lang="en-GB" sz="1500" b="0" i="0" u="none" strike="noStrike" cap="none">
              <a:solidFill>
                <a:srgbClr val="000000"/>
              </a:solidFill>
              <a:latin typeface="Arial"/>
              <a:ea typeface="Arial"/>
              <a:cs typeface="Arial"/>
              <a:sym typeface="Arial"/>
            </a:endParaRPr>
          </a:p>
        </p:txBody>
      </p:sp>
      <p:sp>
        <p:nvSpPr>
          <p:cNvPr id="574" name="Google Shape;574;g2cff6335890_4_434"/>
          <p:cNvSpPr txBox="1"/>
          <p:nvPr/>
        </p:nvSpPr>
        <p:spPr>
          <a:xfrm>
            <a:off x="3786701" y="5503652"/>
            <a:ext cx="1212215" cy="239395"/>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Malthus (1798)</a:t>
            </a:r>
            <a:endParaRPr sz="1400" b="0" i="0" u="none" strike="noStrike" cap="none">
              <a:solidFill>
                <a:srgbClr val="000000"/>
              </a:solidFill>
              <a:latin typeface="Arial"/>
              <a:ea typeface="Arial"/>
              <a:cs typeface="Arial"/>
              <a:sym typeface="Arial"/>
            </a:endParaRPr>
          </a:p>
        </p:txBody>
      </p:sp>
      <p:sp>
        <p:nvSpPr>
          <p:cNvPr id="575" name="Google Shape;575;g2cff6335890_4_434"/>
          <p:cNvSpPr txBox="1"/>
          <p:nvPr/>
        </p:nvSpPr>
        <p:spPr>
          <a:xfrm>
            <a:off x="7286591" y="2904668"/>
            <a:ext cx="4698197" cy="228899"/>
          </a:xfrm>
          <a:prstGeom prst="rect">
            <a:avLst/>
          </a:prstGeom>
          <a:noFill/>
          <a:ln>
            <a:noFill/>
          </a:ln>
        </p:spPr>
        <p:txBody>
          <a:bodyPr spcFirstLastPara="1" wrap="square" lIns="0" tIns="13325" rIns="0" bIns="0" anchor="t" anchorCtr="0">
            <a:spAutoFit/>
          </a:bodyPr>
          <a:lstStyle/>
          <a:p>
            <a:pPr marL="12700" marR="5080" lvl="0" indent="0" algn="l" rtl="0">
              <a:lnSpc>
                <a:spcPct val="100000"/>
              </a:lnSpc>
              <a:spcBef>
                <a:spcPts val="0"/>
              </a:spcBef>
              <a:spcAft>
                <a:spcPts val="0"/>
              </a:spcAft>
              <a:buNone/>
            </a:pPr>
            <a:r>
              <a:rPr lang="en-GB" sz="1400" b="0" i="0" u="none" strike="noStrike" cap="none" err="1">
                <a:solidFill>
                  <a:srgbClr val="FF0000"/>
                </a:solidFill>
                <a:latin typeface="Arial"/>
                <a:ea typeface="Arial"/>
                <a:cs typeface="Arial"/>
                <a:sym typeface="Arial"/>
              </a:rPr>
              <a:t>Kentsel</a:t>
            </a:r>
            <a:r>
              <a:rPr lang="en-GB" sz="1400" b="0" i="0" u="none" strike="noStrike" cap="none">
                <a:solidFill>
                  <a:srgbClr val="FF0000"/>
                </a:solidFill>
                <a:latin typeface="Arial"/>
                <a:ea typeface="Arial"/>
                <a:cs typeface="Arial"/>
                <a:sym typeface="Arial"/>
              </a:rPr>
              <a:t> </a:t>
            </a:r>
            <a:r>
              <a:rPr lang="en-GB" sz="1400" b="0" i="0" u="none" strike="noStrike" cap="none" err="1">
                <a:solidFill>
                  <a:srgbClr val="FF0000"/>
                </a:solidFill>
                <a:latin typeface="Arial"/>
                <a:ea typeface="Arial"/>
                <a:cs typeface="Arial"/>
                <a:sym typeface="Arial"/>
              </a:rPr>
              <a:t>alanın</a:t>
            </a:r>
            <a:r>
              <a:rPr lang="en-GB" sz="1400" b="0" i="0" u="none" strike="noStrike" cap="none">
                <a:solidFill>
                  <a:srgbClr val="FF0000"/>
                </a:solidFill>
                <a:latin typeface="Arial"/>
                <a:ea typeface="Arial"/>
                <a:cs typeface="Arial"/>
                <a:sym typeface="Arial"/>
              </a:rPr>
              <a:t> </a:t>
            </a:r>
            <a:r>
              <a:rPr lang="en-GB" sz="1400" b="0" i="0" u="none" strike="noStrike" cap="none" err="1">
                <a:solidFill>
                  <a:srgbClr val="FF0000"/>
                </a:solidFill>
                <a:latin typeface="Arial"/>
                <a:ea typeface="Arial"/>
                <a:cs typeface="Arial"/>
                <a:sym typeface="Arial"/>
              </a:rPr>
              <a:t>üretkenliğindeki</a:t>
            </a:r>
            <a:r>
              <a:rPr lang="en-GB" sz="1400" b="0" i="0" u="none" strike="noStrike" cap="none">
                <a:solidFill>
                  <a:srgbClr val="FF0000"/>
                </a:solidFill>
                <a:latin typeface="Arial"/>
                <a:ea typeface="Arial"/>
                <a:cs typeface="Arial"/>
                <a:sym typeface="Arial"/>
              </a:rPr>
              <a:t> (son </a:t>
            </a:r>
            <a:r>
              <a:rPr lang="en-GB" sz="1400" b="0" i="0" u="none" strike="noStrike" cap="none" err="1">
                <a:solidFill>
                  <a:srgbClr val="FF0000"/>
                </a:solidFill>
                <a:latin typeface="Arial"/>
                <a:ea typeface="Arial"/>
                <a:cs typeface="Arial"/>
                <a:sym typeface="Arial"/>
              </a:rPr>
              <a:t>dönemdeki</a:t>
            </a:r>
            <a:r>
              <a:rPr lang="en-GB" sz="1400" b="0" i="0" u="none" strike="noStrike" cap="none">
                <a:solidFill>
                  <a:srgbClr val="FF0000"/>
                </a:solidFill>
                <a:latin typeface="Arial"/>
                <a:ea typeface="Arial"/>
                <a:cs typeface="Arial"/>
                <a:sym typeface="Arial"/>
              </a:rPr>
              <a:t>) </a:t>
            </a:r>
            <a:r>
              <a:rPr lang="en-GB" sz="1400" b="0" i="0" u="none" strike="noStrike" cap="none" err="1">
                <a:solidFill>
                  <a:srgbClr val="FF0000"/>
                </a:solidFill>
                <a:latin typeface="Arial"/>
                <a:ea typeface="Arial"/>
                <a:cs typeface="Arial"/>
                <a:sym typeface="Arial"/>
              </a:rPr>
              <a:t>gelişmeler</a:t>
            </a:r>
            <a:endParaRPr sz="1400" b="0" i="0" u="none" strike="noStrike" cap="none">
              <a:solidFill>
                <a:srgbClr val="000000"/>
              </a:solidFill>
              <a:latin typeface="Arial"/>
              <a:ea typeface="Arial"/>
              <a:cs typeface="Arial"/>
              <a:sym typeface="Arial"/>
            </a:endParaRPr>
          </a:p>
        </p:txBody>
      </p:sp>
      <p:sp>
        <p:nvSpPr>
          <p:cNvPr id="576" name="Google Shape;576;g2cff6335890_4_434"/>
          <p:cNvSpPr txBox="1"/>
          <p:nvPr/>
        </p:nvSpPr>
        <p:spPr>
          <a:xfrm>
            <a:off x="8570455" y="3551374"/>
            <a:ext cx="3018155" cy="258907"/>
          </a:xfrm>
          <a:prstGeom prst="rect">
            <a:avLst/>
          </a:prstGeom>
          <a:noFill/>
          <a:ln>
            <a:noFill/>
          </a:ln>
        </p:spPr>
        <p:txBody>
          <a:bodyPr spcFirstLastPara="1" wrap="square" lIns="0" tIns="10150" rIns="0" bIns="0" anchor="t" anchorCtr="0">
            <a:spAutoFit/>
          </a:bodyPr>
          <a:lstStyle/>
          <a:p>
            <a:pPr marL="12700" marR="5080" lvl="0" indent="0" algn="l" rtl="0">
              <a:lnSpc>
                <a:spcPct val="100600"/>
              </a:lnSpc>
              <a:spcBef>
                <a:spcPts val="0"/>
              </a:spcBef>
              <a:spcAft>
                <a:spcPts val="0"/>
              </a:spcAft>
              <a:buNone/>
            </a:pPr>
            <a:r>
              <a:rPr lang="en-GB" sz="1600" b="0" i="0" u="none" strike="noStrike" cap="none">
                <a:solidFill>
                  <a:srgbClr val="FF0000"/>
                </a:solidFill>
                <a:latin typeface="Arial"/>
                <a:ea typeface="Arial"/>
                <a:cs typeface="Arial"/>
                <a:sym typeface="Arial"/>
              </a:rPr>
              <a:t>∆ </a:t>
            </a:r>
            <a:r>
              <a:rPr lang="en-GB" sz="1600" b="0" i="0" u="none" strike="noStrike" cap="none" err="1">
                <a:solidFill>
                  <a:srgbClr val="FF0000"/>
                </a:solidFill>
                <a:latin typeface="Arial"/>
                <a:ea typeface="Arial"/>
                <a:cs typeface="Arial"/>
                <a:sym typeface="Arial"/>
              </a:rPr>
              <a:t>birey</a:t>
            </a:r>
            <a:r>
              <a:rPr lang="en-GB" sz="1600" b="0" i="0" u="none" strike="noStrike" cap="none">
                <a:solidFill>
                  <a:srgbClr val="FF0000"/>
                </a:solidFill>
                <a:latin typeface="Arial"/>
                <a:ea typeface="Arial"/>
                <a:cs typeface="Arial"/>
                <a:sym typeface="Arial"/>
              </a:rPr>
              <a:t> </a:t>
            </a:r>
            <a:r>
              <a:rPr lang="en-GB" sz="1600" b="0" i="0" u="none" strike="noStrike" cap="none" err="1">
                <a:solidFill>
                  <a:srgbClr val="FF0000"/>
                </a:solidFill>
                <a:latin typeface="Arial"/>
                <a:ea typeface="Arial"/>
                <a:cs typeface="Arial"/>
                <a:sym typeface="Arial"/>
              </a:rPr>
              <a:t>sayısı</a:t>
            </a:r>
            <a:r>
              <a:rPr lang="en-GB" sz="1600" b="0" i="0" u="none" strike="noStrike" cap="none">
                <a:solidFill>
                  <a:srgbClr val="FF0000"/>
                </a:solidFill>
                <a:latin typeface="Arial"/>
                <a:ea typeface="Arial"/>
                <a:cs typeface="Arial"/>
                <a:sym typeface="Arial"/>
              </a:rPr>
              <a:t>/m2-zaman</a:t>
            </a:r>
            <a:endParaRPr lang="en-GB" sz="1050" b="0" i="0" u="none" strike="noStrike" cap="none">
              <a:solidFill>
                <a:srgbClr val="000000"/>
              </a:solidFill>
              <a:latin typeface="Arial"/>
              <a:ea typeface="Arial"/>
              <a:cs typeface="Arial"/>
              <a:sym typeface="Arial"/>
            </a:endParaRPr>
          </a:p>
        </p:txBody>
      </p:sp>
      <p:sp>
        <p:nvSpPr>
          <p:cNvPr id="577" name="Google Shape;577;g2cff6335890_4_434"/>
          <p:cNvSpPr txBox="1"/>
          <p:nvPr/>
        </p:nvSpPr>
        <p:spPr>
          <a:xfrm>
            <a:off x="6010156" y="1079486"/>
            <a:ext cx="4338320" cy="444352"/>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GB" sz="1400" b="0" i="0" u="none" strike="noStrike" cap="none">
                <a:solidFill>
                  <a:srgbClr val="FF0000"/>
                </a:solidFill>
                <a:latin typeface="Arial"/>
                <a:ea typeface="Arial"/>
                <a:cs typeface="Arial"/>
                <a:sym typeface="Arial"/>
              </a:rPr>
              <a:t>3. </a:t>
            </a:r>
            <a:r>
              <a:rPr lang="en-GB" sz="1400" b="0" i="0" u="none" strike="noStrike" cap="none" err="1">
                <a:solidFill>
                  <a:srgbClr val="FF0000"/>
                </a:solidFill>
                <a:latin typeface="Arial"/>
                <a:ea typeface="Arial"/>
                <a:cs typeface="Arial"/>
                <a:sym typeface="Arial"/>
              </a:rPr>
              <a:t>aşamanın</a:t>
            </a:r>
            <a:r>
              <a:rPr lang="en-GB" sz="1400" b="0" i="0" u="none" strike="noStrike" cap="none">
                <a:solidFill>
                  <a:srgbClr val="FF0000"/>
                </a:solidFill>
                <a:latin typeface="Arial"/>
                <a:ea typeface="Arial"/>
                <a:cs typeface="Arial"/>
                <a:sym typeface="Arial"/>
              </a:rPr>
              <a:t> (</a:t>
            </a:r>
            <a:r>
              <a:rPr lang="en-GB" sz="1400" b="0" i="0" u="none" strike="noStrike" cap="none" err="1">
                <a:solidFill>
                  <a:srgbClr val="FF0000"/>
                </a:solidFill>
                <a:latin typeface="Arial"/>
                <a:ea typeface="Arial"/>
                <a:cs typeface="Arial"/>
                <a:sym typeface="Arial"/>
              </a:rPr>
              <a:t>yaşanabilir</a:t>
            </a:r>
            <a:r>
              <a:rPr lang="en-GB" sz="1400" b="0" i="0" u="none" strike="noStrike" cap="none">
                <a:solidFill>
                  <a:srgbClr val="FF0000"/>
                </a:solidFill>
                <a:latin typeface="Arial"/>
                <a:ea typeface="Arial"/>
                <a:cs typeface="Arial"/>
                <a:sym typeface="Arial"/>
              </a:rPr>
              <a:t> </a:t>
            </a:r>
            <a:r>
              <a:rPr lang="en-GB" sz="1400" b="0" i="0" u="none" strike="noStrike" cap="none" err="1">
                <a:solidFill>
                  <a:srgbClr val="FF0000"/>
                </a:solidFill>
                <a:latin typeface="Arial"/>
                <a:ea typeface="Arial"/>
                <a:cs typeface="Arial"/>
                <a:sym typeface="Arial"/>
              </a:rPr>
              <a:t>şehir</a:t>
            </a:r>
            <a:r>
              <a:rPr lang="en-GB" sz="1400" b="0" i="0" u="none" strike="noStrike" cap="none">
                <a:solidFill>
                  <a:srgbClr val="FF0000"/>
                </a:solidFill>
                <a:latin typeface="Arial"/>
                <a:ea typeface="Arial"/>
                <a:cs typeface="Arial"/>
                <a:sym typeface="Arial"/>
              </a:rPr>
              <a:t>) </a:t>
            </a:r>
            <a:r>
              <a:rPr lang="en-GB" sz="1400" b="0" i="0" u="none" strike="noStrike" cap="none" err="1">
                <a:solidFill>
                  <a:srgbClr val="FF0000"/>
                </a:solidFill>
                <a:latin typeface="Arial"/>
                <a:ea typeface="Arial"/>
                <a:cs typeface="Arial"/>
                <a:sym typeface="Arial"/>
              </a:rPr>
              <a:t>hareketlilikle</a:t>
            </a:r>
            <a:r>
              <a:rPr lang="en-GB" sz="1400" b="0" i="0" u="none" strike="noStrike" cap="none">
                <a:solidFill>
                  <a:srgbClr val="FF0000"/>
                </a:solidFill>
                <a:latin typeface="Arial"/>
                <a:ea typeface="Arial"/>
                <a:cs typeface="Arial"/>
                <a:sym typeface="Arial"/>
              </a:rPr>
              <a:t> </a:t>
            </a:r>
            <a:r>
              <a:rPr lang="en-GB" sz="1400" b="0" i="0" u="none" strike="noStrike" cap="none" err="1">
                <a:solidFill>
                  <a:srgbClr val="FF0000"/>
                </a:solidFill>
                <a:latin typeface="Arial"/>
                <a:ea typeface="Arial"/>
                <a:cs typeface="Arial"/>
                <a:sym typeface="Arial"/>
              </a:rPr>
              <a:t>uyumlu</a:t>
            </a:r>
            <a:r>
              <a:rPr lang="en-GB" sz="1400" b="0" i="0" u="none" strike="noStrike" cap="none">
                <a:solidFill>
                  <a:srgbClr val="FF0000"/>
                </a:solidFill>
                <a:latin typeface="Arial"/>
                <a:ea typeface="Arial"/>
                <a:cs typeface="Arial"/>
                <a:sym typeface="Arial"/>
              </a:rPr>
              <a:t> hale </a:t>
            </a:r>
            <a:r>
              <a:rPr lang="en-GB" sz="1400" b="0" i="0" u="none" strike="noStrike" cap="none" err="1">
                <a:solidFill>
                  <a:srgbClr val="FF0000"/>
                </a:solidFill>
                <a:latin typeface="Arial"/>
                <a:ea typeface="Arial"/>
                <a:cs typeface="Arial"/>
                <a:sym typeface="Arial"/>
              </a:rPr>
              <a:t>getirilmesi</a:t>
            </a:r>
            <a:endParaRPr sz="1400" b="0" i="0" u="none" strike="noStrike" cap="none">
              <a:solidFill>
                <a:srgbClr val="000000"/>
              </a:solidFill>
              <a:latin typeface="Arial"/>
              <a:ea typeface="Arial"/>
              <a:cs typeface="Arial"/>
              <a:sym typeface="Arial"/>
            </a:endParaRPr>
          </a:p>
        </p:txBody>
      </p:sp>
      <p:sp>
        <p:nvSpPr>
          <p:cNvPr id="578" name="Google Shape;578;g2cff6335890_4_434"/>
          <p:cNvSpPr txBox="1"/>
          <p:nvPr/>
        </p:nvSpPr>
        <p:spPr>
          <a:xfrm>
            <a:off x="358522" y="3409350"/>
            <a:ext cx="3043862" cy="77978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a:solidFill>
                  <a:srgbClr val="00717F"/>
                </a:solidFill>
                <a:latin typeface="Comfortaa"/>
                <a:ea typeface="Comfortaa"/>
                <a:cs typeface="Comfortaa"/>
                <a:sym typeface="Comfortaa"/>
              </a:rPr>
              <a:t>Malthus </a:t>
            </a:r>
            <a:r>
              <a:rPr lang="en-GB" sz="2400" b="1" i="0" u="none" strike="noStrike" cap="none" err="1">
                <a:solidFill>
                  <a:srgbClr val="00717F"/>
                </a:solidFill>
                <a:latin typeface="Comfortaa"/>
                <a:ea typeface="Comfortaa"/>
                <a:cs typeface="Comfortaa"/>
                <a:sym typeface="Comfortaa"/>
              </a:rPr>
              <a:t>sonrası</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dünya</a:t>
            </a:r>
            <a:endParaRPr lang="en-GB" sz="24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Google Shape;584;g2cff6335890_4_456"/>
          <p:cNvSpPr txBox="1"/>
          <p:nvPr/>
        </p:nvSpPr>
        <p:spPr>
          <a:xfrm>
            <a:off x="442469" y="1399117"/>
            <a:ext cx="7159058"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err="1">
                <a:solidFill>
                  <a:srgbClr val="00717F"/>
                </a:solidFill>
                <a:latin typeface="Comfortaa"/>
                <a:ea typeface="Comfortaa"/>
                <a:cs typeface="Comfortaa"/>
                <a:sym typeface="Comfortaa"/>
              </a:rPr>
              <a:t>Enerji</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ve</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ulaşımın</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sürdürülebilirliği</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hakkında</a:t>
            </a:r>
            <a:endParaRPr sz="2400" b="1" i="0" u="none" strike="noStrike" cap="none">
              <a:solidFill>
                <a:srgbClr val="00717F"/>
              </a:solidFill>
              <a:latin typeface="Comfortaa"/>
              <a:ea typeface="Comfortaa"/>
              <a:cs typeface="Comfortaa"/>
              <a:sym typeface="Comfortaa"/>
            </a:endParaRPr>
          </a:p>
        </p:txBody>
      </p:sp>
      <p:sp>
        <p:nvSpPr>
          <p:cNvPr id="585" name="Google Shape;585;g2cff6335890_4_456"/>
          <p:cNvSpPr txBox="1"/>
          <p:nvPr/>
        </p:nvSpPr>
        <p:spPr>
          <a:xfrm>
            <a:off x="1352794" y="2669472"/>
            <a:ext cx="6313800" cy="2228815"/>
          </a:xfrm>
          <a:prstGeom prst="rect">
            <a:avLst/>
          </a:prstGeom>
          <a:noFill/>
          <a:ln>
            <a:noFill/>
          </a:ln>
        </p:spPr>
        <p:txBody>
          <a:bodyPr spcFirstLastPara="1" wrap="square" lIns="0" tIns="12700" rIns="0" bIns="0" anchor="t" anchorCtr="0">
            <a:spAutoFit/>
          </a:bodyPr>
          <a:lstStyle/>
          <a:p>
            <a:pPr marL="457200" marR="0" lvl="0" indent="-381000" algn="l" rtl="0">
              <a:lnSpc>
                <a:spcPct val="100000"/>
              </a:lnSpc>
              <a:spcBef>
                <a:spcPts val="0"/>
              </a:spcBef>
              <a:spcAft>
                <a:spcPts val="0"/>
              </a:spcAft>
              <a:buClr>
                <a:srgbClr val="000000"/>
              </a:buClr>
              <a:buSzPts val="2400"/>
              <a:buFont typeface="Tahoma"/>
              <a:buChar char="●"/>
            </a:pPr>
            <a:r>
              <a:rPr lang="en-GB" sz="2400" b="0" i="0" u="none" strike="noStrike" cap="none" err="1">
                <a:solidFill>
                  <a:srgbClr val="000000"/>
                </a:solidFill>
                <a:latin typeface="Tahoma"/>
                <a:ea typeface="Tahoma"/>
                <a:cs typeface="Tahoma"/>
                <a:sym typeface="Tahoma"/>
              </a:rPr>
              <a:t>Sosyal</a:t>
            </a:r>
            <a:r>
              <a:rPr lang="en-GB" sz="2400" b="0" i="0" u="none" strike="noStrike" cap="none">
                <a:solidFill>
                  <a:srgbClr val="000000"/>
                </a:solidFill>
                <a:latin typeface="Tahoma"/>
                <a:ea typeface="Tahoma"/>
                <a:cs typeface="Tahoma"/>
                <a:sym typeface="Tahoma"/>
              </a:rPr>
              <a:t> </a:t>
            </a:r>
            <a:r>
              <a:rPr lang="en-GB" sz="2400" b="0" i="0" u="none" strike="noStrike" cap="none" err="1">
                <a:solidFill>
                  <a:srgbClr val="000000"/>
                </a:solidFill>
                <a:latin typeface="Tahoma"/>
                <a:ea typeface="Tahoma"/>
                <a:cs typeface="Tahoma"/>
                <a:sym typeface="Tahoma"/>
              </a:rPr>
              <a:t>Verimlilik</a:t>
            </a:r>
            <a:r>
              <a:rPr lang="en-GB" sz="2400" b="0" i="0" u="none" strike="noStrike" cap="none">
                <a:solidFill>
                  <a:srgbClr val="000000"/>
                </a:solidFill>
                <a:latin typeface="Tahoma"/>
                <a:ea typeface="Tahoma"/>
                <a:cs typeface="Tahoma"/>
                <a:sym typeface="Tahoma"/>
              </a:rPr>
              <a:t> ≠ </a:t>
            </a:r>
            <a:r>
              <a:rPr lang="en-GB" sz="2400" b="0" i="0" u="none" strike="noStrike" cap="none" err="1">
                <a:solidFill>
                  <a:srgbClr val="000000"/>
                </a:solidFill>
                <a:latin typeface="Tahoma"/>
                <a:ea typeface="Tahoma"/>
                <a:cs typeface="Tahoma"/>
                <a:sym typeface="Tahoma"/>
              </a:rPr>
              <a:t>Sürdürülebilirlik</a:t>
            </a:r>
            <a:endParaRPr lang="en-GB" sz="2400" b="0" i="0" u="none" strike="noStrike" cap="none">
              <a:solidFill>
                <a:srgbClr val="000000"/>
              </a:solidFill>
              <a:latin typeface="Tahoma"/>
              <a:ea typeface="Tahoma"/>
              <a:cs typeface="Tahoma"/>
              <a:sym typeface="Tahoma"/>
            </a:endParaRPr>
          </a:p>
          <a:p>
            <a:pPr marL="457200" marR="0" lvl="0" indent="0" algn="l" rtl="0">
              <a:lnSpc>
                <a:spcPct val="100000"/>
              </a:lnSpc>
              <a:spcBef>
                <a:spcPts val="0"/>
              </a:spcBef>
              <a:spcAft>
                <a:spcPts val="0"/>
              </a:spcAft>
              <a:buNone/>
            </a:pPr>
            <a:endParaRPr lang="en-GB" sz="2400">
              <a:latin typeface="Tahoma"/>
              <a:ea typeface="Tahoma"/>
              <a:cs typeface="Tahoma"/>
              <a:sym typeface="Tahoma"/>
            </a:endParaRPr>
          </a:p>
          <a:p>
            <a:pPr marL="457200" marR="0" lvl="0" indent="-381000" algn="l" rtl="0">
              <a:lnSpc>
                <a:spcPct val="100000"/>
              </a:lnSpc>
              <a:spcBef>
                <a:spcPts val="0"/>
              </a:spcBef>
              <a:spcAft>
                <a:spcPts val="0"/>
              </a:spcAft>
              <a:buClr>
                <a:srgbClr val="000000"/>
              </a:buClr>
              <a:buSzPts val="2400"/>
              <a:buFont typeface="Tahoma"/>
              <a:buChar char="●"/>
            </a:pPr>
            <a:r>
              <a:rPr lang="en-GB" sz="2400" b="0" i="0" u="none" strike="noStrike" cap="none" err="1">
                <a:solidFill>
                  <a:srgbClr val="000000"/>
                </a:solidFill>
                <a:latin typeface="Tahoma"/>
                <a:ea typeface="Tahoma"/>
                <a:cs typeface="Tahoma"/>
                <a:sym typeface="Tahoma"/>
              </a:rPr>
              <a:t>Sürdürülebilir</a:t>
            </a:r>
            <a:r>
              <a:rPr lang="en-GB" sz="2400" b="0" i="0" u="none" strike="noStrike" cap="none">
                <a:solidFill>
                  <a:srgbClr val="000000"/>
                </a:solidFill>
                <a:latin typeface="Tahoma"/>
                <a:ea typeface="Tahoma"/>
                <a:cs typeface="Tahoma"/>
                <a:sym typeface="Tahoma"/>
              </a:rPr>
              <a:t> </a:t>
            </a:r>
            <a:r>
              <a:rPr lang="en-GB" sz="2400" b="0" i="0" u="none" strike="noStrike" cap="none" err="1">
                <a:solidFill>
                  <a:srgbClr val="000000"/>
                </a:solidFill>
                <a:latin typeface="Tahoma"/>
                <a:ea typeface="Tahoma"/>
                <a:cs typeface="Tahoma"/>
                <a:sym typeface="Tahoma"/>
              </a:rPr>
              <a:t>bir</a:t>
            </a:r>
            <a:r>
              <a:rPr lang="en-GB" sz="2400" b="0" i="0" u="none" strike="noStrike" cap="none">
                <a:solidFill>
                  <a:srgbClr val="000000"/>
                </a:solidFill>
                <a:latin typeface="Tahoma"/>
                <a:ea typeface="Tahoma"/>
                <a:cs typeface="Tahoma"/>
                <a:sym typeface="Tahoma"/>
              </a:rPr>
              <a:t> </a:t>
            </a:r>
            <a:r>
              <a:rPr lang="en-GB" sz="2400" b="0" i="0" u="none" strike="noStrike" cap="none" err="1">
                <a:solidFill>
                  <a:srgbClr val="000000"/>
                </a:solidFill>
                <a:latin typeface="Tahoma"/>
                <a:ea typeface="Tahoma"/>
                <a:cs typeface="Tahoma"/>
                <a:sym typeface="Tahoma"/>
              </a:rPr>
              <a:t>enerji</a:t>
            </a:r>
            <a:r>
              <a:rPr lang="en-GB" sz="2400" b="0" i="0" u="none" strike="noStrike" cap="none">
                <a:solidFill>
                  <a:srgbClr val="000000"/>
                </a:solidFill>
                <a:latin typeface="Tahoma"/>
                <a:ea typeface="Tahoma"/>
                <a:cs typeface="Tahoma"/>
                <a:sym typeface="Tahoma"/>
              </a:rPr>
              <a:t> </a:t>
            </a:r>
            <a:r>
              <a:rPr lang="en-GB" sz="2400" b="0" i="0" u="none" strike="noStrike" cap="none" err="1">
                <a:solidFill>
                  <a:srgbClr val="000000"/>
                </a:solidFill>
                <a:latin typeface="Tahoma"/>
                <a:ea typeface="Tahoma"/>
                <a:cs typeface="Tahoma"/>
                <a:sym typeface="Tahoma"/>
              </a:rPr>
              <a:t>modeline</a:t>
            </a:r>
            <a:r>
              <a:rPr lang="en-GB" sz="2400" b="0" i="0" u="none" strike="noStrike" cap="none">
                <a:solidFill>
                  <a:srgbClr val="000000"/>
                </a:solidFill>
                <a:latin typeface="Tahoma"/>
                <a:ea typeface="Tahoma"/>
                <a:cs typeface="Tahoma"/>
                <a:sym typeface="Tahoma"/>
              </a:rPr>
              <a:t> </a:t>
            </a:r>
            <a:r>
              <a:rPr lang="en-GB" sz="2400" b="0" i="0" u="none" strike="noStrike" cap="none" err="1">
                <a:solidFill>
                  <a:srgbClr val="000000"/>
                </a:solidFill>
                <a:latin typeface="Tahoma"/>
                <a:ea typeface="Tahoma"/>
                <a:cs typeface="Tahoma"/>
                <a:sym typeface="Tahoma"/>
              </a:rPr>
              <a:t>duyulan</a:t>
            </a:r>
            <a:r>
              <a:rPr lang="en-GB" sz="2400" b="0" i="0" u="none" strike="noStrike" cap="none">
                <a:solidFill>
                  <a:srgbClr val="000000"/>
                </a:solidFill>
                <a:latin typeface="Tahoma"/>
                <a:ea typeface="Tahoma"/>
                <a:cs typeface="Tahoma"/>
                <a:sym typeface="Tahoma"/>
              </a:rPr>
              <a:t> </a:t>
            </a:r>
            <a:r>
              <a:rPr lang="en-GB" sz="2400" b="0" i="0" u="none" strike="noStrike" cap="none" err="1">
                <a:solidFill>
                  <a:srgbClr val="000000"/>
                </a:solidFill>
                <a:latin typeface="Tahoma"/>
                <a:ea typeface="Tahoma"/>
                <a:cs typeface="Tahoma"/>
                <a:sym typeface="Tahoma"/>
              </a:rPr>
              <a:t>ihtiyaç</a:t>
            </a:r>
            <a:endParaRPr sz="2400" b="0" i="0" u="none" strike="noStrike" cap="none">
              <a:solidFill>
                <a:srgbClr val="000000"/>
              </a:solidFill>
              <a:latin typeface="Tahoma"/>
              <a:ea typeface="Tahoma"/>
              <a:cs typeface="Tahoma"/>
              <a:sym typeface="Tahoma"/>
            </a:endParaRPr>
          </a:p>
          <a:p>
            <a:pPr marL="457200" marR="0" lvl="0" indent="0" algn="l" rtl="0">
              <a:lnSpc>
                <a:spcPct val="100000"/>
              </a:lnSpc>
              <a:spcBef>
                <a:spcPts val="0"/>
              </a:spcBef>
              <a:spcAft>
                <a:spcPts val="0"/>
              </a:spcAft>
              <a:buNone/>
            </a:pPr>
            <a:endParaRPr sz="2400">
              <a:latin typeface="Tahoma"/>
              <a:ea typeface="Tahoma"/>
              <a:cs typeface="Tahoma"/>
              <a:sym typeface="Tahoma"/>
            </a:endParaRPr>
          </a:p>
          <a:p>
            <a:pPr marL="457200" marR="0" lvl="0" indent="-381000" algn="l" rtl="0">
              <a:lnSpc>
                <a:spcPct val="100000"/>
              </a:lnSpc>
              <a:spcBef>
                <a:spcPts val="0"/>
              </a:spcBef>
              <a:spcAft>
                <a:spcPts val="0"/>
              </a:spcAft>
              <a:buClr>
                <a:srgbClr val="000000"/>
              </a:buClr>
              <a:buSzPts val="2400"/>
              <a:buFont typeface="Tahoma"/>
              <a:buChar char="●"/>
            </a:pPr>
            <a:r>
              <a:rPr lang="en-GB" sz="2400" b="0" i="0" u="none" strike="noStrike" cap="none">
                <a:solidFill>
                  <a:srgbClr val="000000"/>
                </a:solidFill>
                <a:latin typeface="Tahoma"/>
                <a:ea typeface="Tahoma"/>
                <a:cs typeface="Tahoma"/>
                <a:sym typeface="Tahoma"/>
              </a:rPr>
              <a:t>Tam </a:t>
            </a:r>
            <a:r>
              <a:rPr lang="en-GB" sz="2400" b="0" i="0" u="none" strike="noStrike" cap="none" err="1">
                <a:solidFill>
                  <a:srgbClr val="000000"/>
                </a:solidFill>
                <a:latin typeface="Tahoma"/>
                <a:ea typeface="Tahoma"/>
                <a:cs typeface="Tahoma"/>
                <a:sym typeface="Tahoma"/>
              </a:rPr>
              <a:t>Yaşam</a:t>
            </a:r>
            <a:r>
              <a:rPr lang="en-GB" sz="2400" b="0" i="0" u="none" strike="noStrike" cap="none">
                <a:solidFill>
                  <a:srgbClr val="000000"/>
                </a:solidFill>
                <a:latin typeface="Tahoma"/>
                <a:ea typeface="Tahoma"/>
                <a:cs typeface="Tahoma"/>
                <a:sym typeface="Tahoma"/>
              </a:rPr>
              <a:t> </a:t>
            </a:r>
            <a:r>
              <a:rPr lang="en-GB" sz="2400" b="0" i="0" u="none" strike="noStrike" cap="none" err="1">
                <a:solidFill>
                  <a:srgbClr val="000000"/>
                </a:solidFill>
                <a:latin typeface="Tahoma"/>
                <a:ea typeface="Tahoma"/>
                <a:cs typeface="Tahoma"/>
                <a:sym typeface="Tahoma"/>
              </a:rPr>
              <a:t>Döngüsü</a:t>
            </a:r>
            <a:endParaRPr sz="2400" b="0" i="0" u="none" strike="noStrike" cap="none">
              <a:solidFill>
                <a:srgbClr val="000000"/>
              </a:solidFill>
              <a:latin typeface="Tahoma"/>
              <a:ea typeface="Tahoma"/>
              <a:cs typeface="Tahoma"/>
              <a:sym typeface="Tahom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g2cff6335890_4_462"/>
          <p:cNvSpPr txBox="1"/>
          <p:nvPr/>
        </p:nvSpPr>
        <p:spPr>
          <a:xfrm>
            <a:off x="442469" y="1399117"/>
            <a:ext cx="7159058"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en-GB" sz="2400" b="1" i="0" u="none" strike="noStrike" cap="none" err="1">
                <a:solidFill>
                  <a:srgbClr val="00717F"/>
                </a:solidFill>
                <a:latin typeface="Comfortaa"/>
                <a:ea typeface="Comfortaa"/>
                <a:cs typeface="Comfortaa"/>
                <a:sym typeface="Comfortaa"/>
              </a:rPr>
              <a:t>Beklenmedik</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bir</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fırsat</a:t>
            </a:r>
            <a:endParaRPr sz="2400" b="1" i="0" u="none" strike="noStrike" cap="none">
              <a:solidFill>
                <a:srgbClr val="00717F"/>
              </a:solidFill>
              <a:latin typeface="Comfortaa"/>
              <a:ea typeface="Comfortaa"/>
              <a:cs typeface="Comfortaa"/>
              <a:sym typeface="Comfortaa"/>
            </a:endParaRPr>
          </a:p>
        </p:txBody>
      </p:sp>
      <p:sp>
        <p:nvSpPr>
          <p:cNvPr id="592" name="Google Shape;592;g2cff6335890_4_462"/>
          <p:cNvSpPr txBox="1"/>
          <p:nvPr/>
        </p:nvSpPr>
        <p:spPr>
          <a:xfrm>
            <a:off x="1298808" y="2363962"/>
            <a:ext cx="8773800" cy="3416279"/>
          </a:xfrm>
          <a:prstGeom prst="rect">
            <a:avLst/>
          </a:prstGeom>
          <a:noFill/>
          <a:ln>
            <a:noFill/>
          </a:ln>
        </p:spPr>
        <p:txBody>
          <a:bodyPr spcFirstLastPara="1" wrap="square" lIns="91425" tIns="45700" rIns="91425" bIns="45700" anchor="t" anchorCtr="0">
            <a:spAutoFit/>
          </a:bodyPr>
          <a:lstStyle/>
          <a:p>
            <a:pPr marL="298450" marR="0" lvl="1" indent="-273050" algn="l" rtl="0">
              <a:lnSpc>
                <a:spcPct val="100000"/>
              </a:lnSpc>
              <a:spcBef>
                <a:spcPts val="0"/>
              </a:spcBef>
              <a:spcAft>
                <a:spcPts val="1200"/>
              </a:spcAft>
              <a:buClr>
                <a:srgbClr val="000000"/>
              </a:buClr>
              <a:buSzPts val="2200"/>
              <a:buFont typeface="Arial"/>
              <a:buChar char="•"/>
            </a:pPr>
            <a:r>
              <a:rPr lang="en-GB" sz="2200" i="0" u="none" strike="noStrike" cap="none" err="1">
                <a:solidFill>
                  <a:srgbClr val="000000"/>
                </a:solidFill>
                <a:latin typeface="Comfortaa"/>
                <a:ea typeface="Comfortaa"/>
                <a:cs typeface="Comfortaa"/>
                <a:sym typeface="Comfortaa"/>
              </a:rPr>
              <a:t>Uzaktan</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çalışma</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ile</a:t>
            </a:r>
            <a:r>
              <a:rPr lang="en-GB" sz="2200" i="0" u="none" strike="noStrike" cap="none">
                <a:solidFill>
                  <a:srgbClr val="000000"/>
                </a:solidFill>
                <a:latin typeface="Comfortaa"/>
                <a:ea typeface="Comfortaa"/>
                <a:cs typeface="Comfortaa"/>
                <a:sym typeface="Comfortaa"/>
              </a:rPr>
              <a:t> </a:t>
            </a:r>
            <a:r>
              <a:rPr lang="en-GB" sz="2200" b="1" i="0" u="none" strike="noStrike" cap="none" err="1">
                <a:solidFill>
                  <a:srgbClr val="000000"/>
                </a:solidFill>
                <a:latin typeface="Comfortaa"/>
                <a:ea typeface="Comfortaa"/>
                <a:cs typeface="Comfortaa"/>
                <a:sym typeface="Comfortaa"/>
              </a:rPr>
              <a:t>işe</a:t>
            </a:r>
            <a:r>
              <a:rPr lang="en-GB" sz="2200" b="1" i="0" u="none" strike="noStrike" cap="none">
                <a:solidFill>
                  <a:srgbClr val="000000"/>
                </a:solidFill>
                <a:latin typeface="Comfortaa"/>
                <a:ea typeface="Comfortaa"/>
                <a:cs typeface="Comfortaa"/>
                <a:sym typeface="Comfortaa"/>
              </a:rPr>
              <a:t> </a:t>
            </a:r>
            <a:r>
              <a:rPr lang="en-GB" sz="2200" b="1" i="0" u="none" strike="noStrike" cap="none" err="1">
                <a:solidFill>
                  <a:srgbClr val="000000"/>
                </a:solidFill>
                <a:latin typeface="Comfortaa"/>
                <a:ea typeface="Comfortaa"/>
                <a:cs typeface="Comfortaa"/>
                <a:sym typeface="Comfortaa"/>
              </a:rPr>
              <a:t>gidiş-gelişlerin</a:t>
            </a:r>
            <a:r>
              <a:rPr lang="en-GB" sz="2200" b="1" i="0" u="none" strike="noStrike" cap="none">
                <a:solidFill>
                  <a:srgbClr val="000000"/>
                </a:solidFill>
                <a:latin typeface="Comfortaa"/>
                <a:ea typeface="Comfortaa"/>
                <a:cs typeface="Comfortaa"/>
                <a:sym typeface="Comfortaa"/>
              </a:rPr>
              <a:t> </a:t>
            </a:r>
            <a:r>
              <a:rPr lang="en-GB" sz="2200" b="1" i="0" u="none" strike="noStrike" cap="none" err="1">
                <a:solidFill>
                  <a:srgbClr val="000000"/>
                </a:solidFill>
                <a:latin typeface="Comfortaa"/>
                <a:ea typeface="Comfortaa"/>
                <a:cs typeface="Comfortaa"/>
                <a:sym typeface="Comfortaa"/>
              </a:rPr>
              <a:t>azaltılması</a:t>
            </a:r>
            <a:r>
              <a:rPr lang="en-GB" sz="2200" i="0" u="none" strike="noStrike" cap="none">
                <a:solidFill>
                  <a:srgbClr val="000000"/>
                </a:solidFill>
                <a:latin typeface="Comfortaa"/>
                <a:ea typeface="Comfortaa"/>
                <a:cs typeface="Comfortaa"/>
                <a:sym typeface="Comfortaa"/>
              </a:rPr>
              <a:t>.</a:t>
            </a:r>
          </a:p>
          <a:p>
            <a:pPr marL="298450" marR="0" lvl="1" indent="-273050" algn="l" rtl="0">
              <a:lnSpc>
                <a:spcPct val="100000"/>
              </a:lnSpc>
              <a:spcBef>
                <a:spcPts val="0"/>
              </a:spcBef>
              <a:spcAft>
                <a:spcPts val="1200"/>
              </a:spcAft>
              <a:buClr>
                <a:srgbClr val="000000"/>
              </a:buClr>
              <a:buSzPts val="2200"/>
              <a:buFont typeface="Arial"/>
              <a:buChar char="•"/>
            </a:pPr>
            <a:r>
              <a:rPr lang="en-GB" sz="2200" b="1" i="0" u="none" strike="noStrike" cap="none" err="1">
                <a:solidFill>
                  <a:srgbClr val="000000"/>
                </a:solidFill>
                <a:latin typeface="Comfortaa"/>
                <a:ea typeface="Comfortaa"/>
                <a:cs typeface="Comfortaa"/>
                <a:sym typeface="Comfortaa"/>
              </a:rPr>
              <a:t>Pandemi</a:t>
            </a:r>
            <a:r>
              <a:rPr lang="en-GB" sz="2200" b="1" i="0" u="none" strike="noStrike" cap="none">
                <a:solidFill>
                  <a:srgbClr val="000000"/>
                </a:solidFill>
                <a:latin typeface="Comfortaa"/>
                <a:ea typeface="Comfortaa"/>
                <a:cs typeface="Comfortaa"/>
                <a:sym typeface="Comfortaa"/>
              </a:rPr>
              <a:t> </a:t>
            </a:r>
            <a:r>
              <a:rPr lang="en-GB" sz="2200" b="1" i="0" u="none" strike="noStrike" cap="none" err="1">
                <a:solidFill>
                  <a:srgbClr val="000000"/>
                </a:solidFill>
                <a:latin typeface="Comfortaa"/>
                <a:ea typeface="Comfortaa"/>
                <a:cs typeface="Comfortaa"/>
                <a:sym typeface="Comfortaa"/>
              </a:rPr>
              <a:t>öncesi</a:t>
            </a:r>
            <a:r>
              <a:rPr lang="en-GB" sz="2200" b="1" i="0" u="none" strike="noStrike" cap="none">
                <a:solidFill>
                  <a:srgbClr val="000000"/>
                </a:solidFill>
                <a:latin typeface="Comfortaa"/>
                <a:ea typeface="Comfortaa"/>
                <a:cs typeface="Comfortaa"/>
                <a:sym typeface="Comfortaa"/>
              </a:rPr>
              <a:t> </a:t>
            </a:r>
            <a:r>
              <a:rPr lang="en-GB" sz="2200" b="1" i="0" u="none" strike="noStrike" cap="none" err="1">
                <a:solidFill>
                  <a:srgbClr val="000000"/>
                </a:solidFill>
                <a:latin typeface="Comfortaa"/>
                <a:ea typeface="Comfortaa"/>
                <a:cs typeface="Comfortaa"/>
                <a:sym typeface="Comfortaa"/>
              </a:rPr>
              <a:t>seviyelerin</a:t>
            </a:r>
            <a:r>
              <a:rPr lang="en-GB" sz="2200" b="1"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komşu</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ülkelere</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kıyasla</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daha</a:t>
            </a:r>
            <a:r>
              <a:rPr lang="en-GB" sz="2200" i="0" u="none" strike="noStrike" cap="none">
                <a:solidFill>
                  <a:srgbClr val="000000"/>
                </a:solidFill>
                <a:latin typeface="Comfortaa"/>
                <a:ea typeface="Comfortaa"/>
                <a:cs typeface="Comfortaa"/>
                <a:sym typeface="Comfortaa"/>
              </a:rPr>
              <a:t> </a:t>
            </a:r>
            <a:r>
              <a:rPr lang="en-GB" sz="2200" b="1" i="0" u="none" strike="noStrike" cap="none" err="1">
                <a:solidFill>
                  <a:srgbClr val="000000"/>
                </a:solidFill>
                <a:latin typeface="Comfortaa"/>
                <a:ea typeface="Comfortaa"/>
                <a:cs typeface="Comfortaa"/>
                <a:sym typeface="Comfortaa"/>
              </a:rPr>
              <a:t>düşük</a:t>
            </a:r>
            <a:r>
              <a:rPr lang="en-GB" sz="2200" b="1" i="0" u="none" strike="noStrike" cap="none">
                <a:solidFill>
                  <a:srgbClr val="000000"/>
                </a:solidFill>
                <a:latin typeface="Comfortaa"/>
                <a:ea typeface="Comfortaa"/>
                <a:cs typeface="Comfortaa"/>
                <a:sym typeface="Comfortaa"/>
              </a:rPr>
              <a:t> </a:t>
            </a:r>
            <a:r>
              <a:rPr lang="en-GB" sz="2200" b="1" i="0" u="none" strike="noStrike" cap="none" err="1">
                <a:solidFill>
                  <a:srgbClr val="000000"/>
                </a:solidFill>
                <a:latin typeface="Comfortaa"/>
                <a:ea typeface="Comfortaa"/>
                <a:cs typeface="Comfortaa"/>
                <a:sym typeface="Comfortaa"/>
              </a:rPr>
              <a:t>düzeyde</a:t>
            </a:r>
            <a:r>
              <a:rPr lang="en-GB" sz="2200" b="1" i="0" u="none" strike="noStrike" cap="none">
                <a:solidFill>
                  <a:srgbClr val="000000"/>
                </a:solidFill>
                <a:latin typeface="Comfortaa"/>
                <a:ea typeface="Comfortaa"/>
                <a:cs typeface="Comfortaa"/>
                <a:sym typeface="Comfortaa"/>
              </a:rPr>
              <a:t> </a:t>
            </a:r>
            <a:r>
              <a:rPr lang="en-GB" sz="2200" b="1" i="0" u="none" strike="noStrike" cap="none" err="1">
                <a:solidFill>
                  <a:srgbClr val="000000"/>
                </a:solidFill>
                <a:latin typeface="Comfortaa"/>
                <a:ea typeface="Comfortaa"/>
                <a:cs typeface="Comfortaa"/>
                <a:sym typeface="Comfortaa"/>
              </a:rPr>
              <a:t>olması</a:t>
            </a:r>
            <a:r>
              <a:rPr lang="en-GB" sz="2200" b="1" i="0" u="none" strike="noStrike" cap="none">
                <a:solidFill>
                  <a:srgbClr val="000000"/>
                </a:solidFill>
                <a:latin typeface="Comfortaa"/>
                <a:ea typeface="Comfortaa"/>
                <a:cs typeface="Comfortaa"/>
                <a:sym typeface="Comfortaa"/>
              </a:rPr>
              <a:t>. </a:t>
            </a:r>
          </a:p>
          <a:p>
            <a:pPr marL="298450" marR="0" lvl="1" indent="-273050" algn="l" rtl="0">
              <a:lnSpc>
                <a:spcPct val="100000"/>
              </a:lnSpc>
              <a:spcBef>
                <a:spcPts val="0"/>
              </a:spcBef>
              <a:spcAft>
                <a:spcPts val="1200"/>
              </a:spcAft>
              <a:buClr>
                <a:srgbClr val="000000"/>
              </a:buClr>
              <a:buSzPts val="2200"/>
              <a:buFont typeface="Arial"/>
              <a:buChar char="•"/>
            </a:pPr>
            <a:r>
              <a:rPr lang="en-GB" sz="2200" i="0" u="none" strike="noStrike" cap="none" err="1">
                <a:solidFill>
                  <a:srgbClr val="000000"/>
                </a:solidFill>
                <a:latin typeface="Comfortaa"/>
                <a:ea typeface="Comfortaa"/>
                <a:cs typeface="Comfortaa"/>
                <a:sym typeface="Comfortaa"/>
              </a:rPr>
              <a:t>İyileştirmeler</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için</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fırsat</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mevcut</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Tüm</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sektörler</a:t>
            </a:r>
            <a:r>
              <a:rPr lang="en-GB" sz="2200" i="0" u="none" strike="noStrike" cap="none">
                <a:solidFill>
                  <a:srgbClr val="000000"/>
                </a:solidFill>
                <a:latin typeface="Comfortaa"/>
                <a:ea typeface="Comfortaa"/>
                <a:cs typeface="Comfortaa"/>
                <a:sym typeface="Comfortaa"/>
              </a:rPr>
              <a:t>/</a:t>
            </a:r>
            <a:r>
              <a:rPr lang="en-GB" sz="2200" i="0" u="none" strike="noStrike" cap="none" err="1">
                <a:solidFill>
                  <a:srgbClr val="000000"/>
                </a:solidFill>
                <a:latin typeface="Comfortaa"/>
                <a:ea typeface="Comfortaa"/>
                <a:cs typeface="Comfortaa"/>
                <a:sym typeface="Comfortaa"/>
              </a:rPr>
              <a:t>kurumlar</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için</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geçerli</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değildir</a:t>
            </a:r>
            <a:r>
              <a:rPr lang="en-GB" sz="2200" i="0" u="none" strike="noStrike" cap="none">
                <a:solidFill>
                  <a:srgbClr val="000000"/>
                </a:solidFill>
                <a:latin typeface="Comfortaa"/>
                <a:ea typeface="Comfortaa"/>
                <a:cs typeface="Comfortaa"/>
                <a:sym typeface="Comfortaa"/>
              </a:rPr>
              <a:t>.</a:t>
            </a:r>
          </a:p>
          <a:p>
            <a:pPr marL="298450" marR="0" lvl="1" indent="-273050" algn="l" rtl="0">
              <a:lnSpc>
                <a:spcPct val="100000"/>
              </a:lnSpc>
              <a:spcBef>
                <a:spcPts val="0"/>
              </a:spcBef>
              <a:spcAft>
                <a:spcPts val="1200"/>
              </a:spcAft>
              <a:buClr>
                <a:srgbClr val="000000"/>
              </a:buClr>
              <a:buSzPts val="2200"/>
              <a:buFont typeface="Arial"/>
              <a:buChar char="•"/>
            </a:pPr>
            <a:r>
              <a:rPr lang="en-GB" sz="2200" i="0" u="none" strike="noStrike" cap="none" err="1">
                <a:solidFill>
                  <a:srgbClr val="000000"/>
                </a:solidFill>
                <a:latin typeface="Comfortaa"/>
                <a:ea typeface="Comfortaa"/>
                <a:cs typeface="Comfortaa"/>
                <a:sym typeface="Comfortaa"/>
              </a:rPr>
              <a:t>Toplam</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seyahat</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maliyetlerindeki</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sosyal</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ve</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doğrudan</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tasarrufa</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dayalı</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olarak</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kısmi</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uzaktan</a:t>
            </a:r>
            <a:r>
              <a:rPr lang="en-GB" sz="2200" i="0" u="none" strike="noStrike" cap="none">
                <a:solidFill>
                  <a:srgbClr val="000000"/>
                </a:solidFill>
                <a:latin typeface="Comfortaa"/>
                <a:ea typeface="Comfortaa"/>
                <a:cs typeface="Comfortaa"/>
                <a:sym typeface="Comfortaa"/>
              </a:rPr>
              <a:t>/</a:t>
            </a:r>
            <a:r>
              <a:rPr lang="en-GB" sz="2200" i="0" u="none" strike="noStrike" cap="none" err="1">
                <a:solidFill>
                  <a:srgbClr val="000000"/>
                </a:solidFill>
                <a:latin typeface="Comfortaa"/>
                <a:ea typeface="Comfortaa"/>
                <a:cs typeface="Comfortaa"/>
                <a:sym typeface="Comfortaa"/>
              </a:rPr>
              <a:t>evden</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çalışma</a:t>
            </a:r>
            <a:r>
              <a:rPr lang="en-GB" sz="2200" i="0" u="none" strike="noStrike" cap="none">
                <a:solidFill>
                  <a:srgbClr val="000000"/>
                </a:solidFill>
                <a:latin typeface="Comfortaa"/>
                <a:ea typeface="Comfortaa"/>
                <a:cs typeface="Comfortaa"/>
                <a:sym typeface="Comfortaa"/>
              </a:rPr>
              <a:t> </a:t>
            </a:r>
            <a:r>
              <a:rPr lang="en-GB" sz="2200" i="0" u="none" strike="noStrike" cap="none" err="1">
                <a:solidFill>
                  <a:srgbClr val="000000"/>
                </a:solidFill>
                <a:latin typeface="Comfortaa"/>
                <a:ea typeface="Comfortaa"/>
                <a:cs typeface="Comfortaa"/>
                <a:sym typeface="Comfortaa"/>
              </a:rPr>
              <a:t>konusunda</a:t>
            </a:r>
            <a:r>
              <a:rPr lang="en-GB" sz="2200" i="0" u="none" strike="noStrike" cap="none">
                <a:solidFill>
                  <a:srgbClr val="000000"/>
                </a:solidFill>
                <a:latin typeface="Comfortaa"/>
                <a:ea typeface="Comfortaa"/>
                <a:cs typeface="Comfortaa"/>
                <a:sym typeface="Comfortaa"/>
              </a:rPr>
              <a:t> </a:t>
            </a:r>
            <a:r>
              <a:rPr lang="en-GB" sz="2200" b="1" i="0" u="none" strike="noStrike" cap="none" err="1">
                <a:solidFill>
                  <a:srgbClr val="000000"/>
                </a:solidFill>
                <a:latin typeface="Comfortaa"/>
                <a:ea typeface="Comfortaa"/>
                <a:cs typeface="Comfortaa"/>
                <a:sym typeface="Comfortaa"/>
              </a:rPr>
              <a:t>şirketlere</a:t>
            </a:r>
            <a:r>
              <a:rPr lang="en-GB" sz="2200" b="1" i="0" u="none" strike="noStrike" cap="none">
                <a:solidFill>
                  <a:srgbClr val="000000"/>
                </a:solidFill>
                <a:latin typeface="Comfortaa"/>
                <a:ea typeface="Comfortaa"/>
                <a:cs typeface="Comfortaa"/>
                <a:sym typeface="Comfortaa"/>
              </a:rPr>
              <a:t> </a:t>
            </a:r>
            <a:r>
              <a:rPr lang="en-GB" sz="2200" b="1" i="0" u="none" strike="noStrike" cap="none" err="1">
                <a:solidFill>
                  <a:srgbClr val="000000"/>
                </a:solidFill>
                <a:latin typeface="Comfortaa"/>
                <a:ea typeface="Comfortaa"/>
                <a:cs typeface="Comfortaa"/>
                <a:sym typeface="Comfortaa"/>
              </a:rPr>
              <a:t>vergi</a:t>
            </a:r>
            <a:r>
              <a:rPr lang="en-GB" sz="2200" b="1" i="0" u="none" strike="noStrike" cap="none">
                <a:solidFill>
                  <a:srgbClr val="000000"/>
                </a:solidFill>
                <a:latin typeface="Comfortaa"/>
                <a:ea typeface="Comfortaa"/>
                <a:cs typeface="Comfortaa"/>
                <a:sym typeface="Comfortaa"/>
              </a:rPr>
              <a:t> </a:t>
            </a:r>
            <a:r>
              <a:rPr lang="en-GB" sz="2200" b="1" i="0" u="none" strike="noStrike" cap="none" err="1">
                <a:solidFill>
                  <a:srgbClr val="000000"/>
                </a:solidFill>
                <a:latin typeface="Comfortaa"/>
                <a:ea typeface="Comfortaa"/>
                <a:cs typeface="Comfortaa"/>
                <a:sym typeface="Comfortaa"/>
              </a:rPr>
              <a:t>teşvikleri</a:t>
            </a:r>
            <a:r>
              <a:rPr lang="en-GB" sz="2200" b="1" i="0" u="none" strike="noStrike" cap="none">
                <a:solidFill>
                  <a:srgbClr val="000000"/>
                </a:solidFill>
                <a:latin typeface="Comfortaa"/>
                <a:ea typeface="Comfortaa"/>
                <a:cs typeface="Comfortaa"/>
                <a:sym typeface="Comfortaa"/>
              </a:rPr>
              <a: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Google Shape;598;g2cff6335890_1_16"/>
          <p:cNvSpPr txBox="1"/>
          <p:nvPr/>
        </p:nvSpPr>
        <p:spPr>
          <a:xfrm>
            <a:off x="3469500" y="2771425"/>
            <a:ext cx="5253000" cy="8529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400" b="1">
                <a:solidFill>
                  <a:srgbClr val="00717F"/>
                </a:solidFill>
                <a:latin typeface="Comfortaa"/>
                <a:ea typeface="Comfortaa"/>
                <a:cs typeface="Comfortaa"/>
                <a:sym typeface="Comfortaa"/>
              </a:rPr>
              <a:t>"</a:t>
            </a:r>
            <a:r>
              <a:rPr lang="en-GB" sz="2400" b="1" err="1">
                <a:solidFill>
                  <a:srgbClr val="00717F"/>
                </a:solidFill>
                <a:latin typeface="Comfortaa"/>
                <a:ea typeface="Comfortaa"/>
                <a:cs typeface="Comfortaa"/>
                <a:sym typeface="Comfortaa"/>
              </a:rPr>
              <a:t>Akıllı</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şehirlere</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yönelik</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yatırımların</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mevcut</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durumu</a:t>
            </a:r>
            <a:endParaRPr sz="24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g2cff6335890_1_80"/>
          <p:cNvSpPr txBox="1"/>
          <p:nvPr/>
        </p:nvSpPr>
        <p:spPr>
          <a:xfrm>
            <a:off x="552200" y="1286500"/>
            <a:ext cx="5253000" cy="10875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400" b="1" err="1">
                <a:solidFill>
                  <a:srgbClr val="00717F"/>
                </a:solidFill>
                <a:latin typeface="Comfortaa"/>
                <a:ea typeface="Comfortaa"/>
                <a:cs typeface="Comfortaa"/>
                <a:sym typeface="Comfortaa"/>
              </a:rPr>
              <a:t>Ulaştırmada</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çeşitli</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teknolojilerin</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yayınım</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eğrileri</a:t>
            </a:r>
            <a:endParaRPr lang="en-GB" sz="2400" b="1" i="0" u="none" strike="noStrike" cap="none">
              <a:solidFill>
                <a:srgbClr val="00717F"/>
              </a:solidFill>
              <a:latin typeface="Comfortaa"/>
              <a:ea typeface="Comfortaa"/>
              <a:cs typeface="Comfortaa"/>
              <a:sym typeface="Comfortaa"/>
            </a:endParaRPr>
          </a:p>
        </p:txBody>
      </p:sp>
      <p:sp>
        <p:nvSpPr>
          <p:cNvPr id="605" name="Google Shape;605;g2cff6335890_1_80"/>
          <p:cNvSpPr txBox="1"/>
          <p:nvPr/>
        </p:nvSpPr>
        <p:spPr>
          <a:xfrm>
            <a:off x="488475" y="2246100"/>
            <a:ext cx="5793300" cy="3734325"/>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0"/>
              </a:spcAft>
              <a:buNone/>
            </a:pPr>
            <a:r>
              <a:rPr lang="en-GB" sz="1550" err="1">
                <a:solidFill>
                  <a:srgbClr val="262626"/>
                </a:solidFill>
                <a:latin typeface="Comfortaa"/>
                <a:ea typeface="Comfortaa"/>
                <a:cs typeface="Comfortaa"/>
                <a:sym typeface="Comfortaa"/>
              </a:rPr>
              <a:t>Ulaşım</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ve</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hareketlilik</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alanındaki</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yenilikler</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tekerlek</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ve</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yoldan</a:t>
            </a:r>
            <a:r>
              <a:rPr lang="en-GB" sz="1550">
                <a:solidFill>
                  <a:srgbClr val="262626"/>
                </a:solidFill>
                <a:latin typeface="Comfortaa"/>
                <a:ea typeface="Comfortaa"/>
                <a:cs typeface="Comfortaa"/>
                <a:sym typeface="Comfortaa"/>
              </a:rPr>
              <a:t>, 5G'ye </a:t>
            </a:r>
            <a:r>
              <a:rPr lang="en-GB" sz="1550" err="1">
                <a:solidFill>
                  <a:srgbClr val="262626"/>
                </a:solidFill>
                <a:latin typeface="Comfortaa"/>
                <a:ea typeface="Comfortaa"/>
                <a:cs typeface="Comfortaa"/>
                <a:sym typeface="Comfortaa"/>
              </a:rPr>
              <a:t>kadar</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birçok</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farklı</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şekil</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alabilir</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Zorlukların</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üstesinden</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gelmek</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için</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bazı</a:t>
            </a:r>
            <a:r>
              <a:rPr lang="en-GB" sz="1550">
                <a:solidFill>
                  <a:srgbClr val="262626"/>
                </a:solidFill>
                <a:latin typeface="Comfortaa"/>
                <a:ea typeface="Comfortaa"/>
                <a:cs typeface="Comfortaa"/>
                <a:sym typeface="Comfortaa"/>
              </a:rPr>
              <a:t> </a:t>
            </a:r>
            <a:r>
              <a:rPr lang="en-GB" sz="1550" b="1" err="1">
                <a:solidFill>
                  <a:srgbClr val="262626"/>
                </a:solidFill>
                <a:latin typeface="Comfortaa"/>
                <a:ea typeface="Comfortaa"/>
                <a:cs typeface="Comfortaa"/>
                <a:sym typeface="Comfortaa"/>
              </a:rPr>
              <a:t>yenilikler</a:t>
            </a:r>
            <a:r>
              <a:rPr lang="en-GB" sz="1550">
                <a:solidFill>
                  <a:srgbClr val="262626"/>
                </a:solidFill>
                <a:latin typeface="Comfortaa"/>
                <a:ea typeface="Comfortaa"/>
                <a:cs typeface="Comfortaa"/>
                <a:sym typeface="Comfortaa"/>
              </a:rPr>
              <a:t>:</a:t>
            </a:r>
          </a:p>
          <a:p>
            <a:pPr marL="0" lvl="0" indent="0" algn="l" rtl="0">
              <a:lnSpc>
                <a:spcPct val="100000"/>
              </a:lnSpc>
              <a:spcBef>
                <a:spcPts val="0"/>
              </a:spcBef>
              <a:spcAft>
                <a:spcPts val="0"/>
              </a:spcAft>
              <a:buNone/>
            </a:pPr>
            <a:endParaRPr lang="en-GB" sz="1550">
              <a:solidFill>
                <a:srgbClr val="262626"/>
              </a:solidFill>
              <a:latin typeface="Comfortaa"/>
              <a:ea typeface="Comfortaa"/>
              <a:cs typeface="Comfortaa"/>
              <a:sym typeface="Comfortaa"/>
            </a:endParaRPr>
          </a:p>
          <a:p>
            <a:pPr marL="0" lvl="0" indent="0" algn="l" rtl="0">
              <a:lnSpc>
                <a:spcPct val="180454"/>
              </a:lnSpc>
              <a:spcBef>
                <a:spcPts val="0"/>
              </a:spcBef>
              <a:spcAft>
                <a:spcPts val="0"/>
              </a:spcAft>
              <a:buNone/>
            </a:pPr>
            <a:r>
              <a:rPr lang="en" sz="1550">
                <a:solidFill>
                  <a:schemeClr val="dk1"/>
                </a:solidFill>
                <a:latin typeface="Comfortaa"/>
                <a:ea typeface="Comfortaa"/>
                <a:cs typeface="Comfortaa"/>
                <a:sym typeface="Comfortaa"/>
              </a:rPr>
              <a:t>•</a:t>
            </a:r>
            <a:r>
              <a:rPr lang="en-GB" sz="1550" err="1">
                <a:solidFill>
                  <a:srgbClr val="262626"/>
                </a:solidFill>
                <a:latin typeface="Comfortaa"/>
                <a:ea typeface="Comfortaa"/>
                <a:cs typeface="Comfortaa"/>
                <a:sym typeface="Comfortaa"/>
              </a:rPr>
              <a:t>Otonom</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ve</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bağlantı</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kurabilen</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araçlar</a:t>
            </a:r>
            <a:endParaRPr sz="1550">
              <a:solidFill>
                <a:srgbClr val="262626"/>
              </a:solidFill>
              <a:latin typeface="Comfortaa"/>
              <a:ea typeface="Comfortaa"/>
              <a:cs typeface="Comfortaa"/>
              <a:sym typeface="Comfortaa"/>
            </a:endParaRPr>
          </a:p>
          <a:p>
            <a:pPr marL="0" lvl="0" indent="0" algn="l" rtl="0">
              <a:lnSpc>
                <a:spcPct val="180454"/>
              </a:lnSpc>
              <a:spcBef>
                <a:spcPts val="700"/>
              </a:spcBef>
              <a:spcAft>
                <a:spcPts val="0"/>
              </a:spcAft>
              <a:buNone/>
            </a:pPr>
            <a:r>
              <a:rPr lang="en" sz="1550">
                <a:solidFill>
                  <a:schemeClr val="dk1"/>
                </a:solidFill>
                <a:latin typeface="Comfortaa"/>
                <a:ea typeface="Comfortaa"/>
                <a:cs typeface="Comfortaa"/>
                <a:sym typeface="Comfortaa"/>
              </a:rPr>
              <a:t>•</a:t>
            </a:r>
            <a:r>
              <a:rPr lang="en-GB" sz="1550" err="1">
                <a:solidFill>
                  <a:srgbClr val="262626"/>
                </a:solidFill>
                <a:latin typeface="Comfortaa"/>
                <a:ea typeface="Comfortaa"/>
                <a:cs typeface="Comfortaa"/>
                <a:sym typeface="Comfortaa"/>
              </a:rPr>
              <a:t>Şehir</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düzeni</a:t>
            </a:r>
            <a:endParaRPr sz="1550">
              <a:solidFill>
                <a:srgbClr val="262626"/>
              </a:solidFill>
              <a:latin typeface="Comfortaa"/>
              <a:ea typeface="Comfortaa"/>
              <a:cs typeface="Comfortaa"/>
              <a:sym typeface="Comfortaa"/>
            </a:endParaRPr>
          </a:p>
          <a:p>
            <a:pPr marL="0" lvl="0" indent="0" algn="l" rtl="0">
              <a:lnSpc>
                <a:spcPct val="180454"/>
              </a:lnSpc>
              <a:spcBef>
                <a:spcPts val="700"/>
              </a:spcBef>
              <a:spcAft>
                <a:spcPts val="0"/>
              </a:spcAft>
              <a:buNone/>
            </a:pPr>
            <a:r>
              <a:rPr lang="en" sz="1550">
                <a:solidFill>
                  <a:schemeClr val="dk1"/>
                </a:solidFill>
                <a:latin typeface="Comfortaa"/>
                <a:ea typeface="Comfortaa"/>
                <a:cs typeface="Comfortaa"/>
                <a:sym typeface="Comfortaa"/>
              </a:rPr>
              <a:t>•</a:t>
            </a:r>
            <a:r>
              <a:rPr lang="en-GB" sz="1550" err="1">
                <a:solidFill>
                  <a:srgbClr val="262626"/>
                </a:solidFill>
                <a:latin typeface="Comfortaa"/>
                <a:ea typeface="Comfortaa"/>
                <a:cs typeface="Comfortaa"/>
                <a:sym typeface="Comfortaa"/>
              </a:rPr>
              <a:t>Talep</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bilgisi</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ve</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yönetimi</a:t>
            </a:r>
            <a:endParaRPr sz="1550">
              <a:solidFill>
                <a:srgbClr val="262626"/>
              </a:solidFill>
              <a:latin typeface="Comfortaa"/>
              <a:ea typeface="Comfortaa"/>
              <a:cs typeface="Comfortaa"/>
              <a:sym typeface="Comfortaa"/>
            </a:endParaRPr>
          </a:p>
          <a:p>
            <a:pPr marL="0" lvl="0" indent="0" algn="l" rtl="0">
              <a:lnSpc>
                <a:spcPct val="180454"/>
              </a:lnSpc>
              <a:spcBef>
                <a:spcPts val="700"/>
              </a:spcBef>
              <a:spcAft>
                <a:spcPts val="0"/>
              </a:spcAft>
              <a:buNone/>
            </a:pPr>
            <a:r>
              <a:rPr lang="en" sz="1550">
                <a:solidFill>
                  <a:schemeClr val="dk1"/>
                </a:solidFill>
                <a:latin typeface="Comfortaa"/>
                <a:ea typeface="Comfortaa"/>
                <a:cs typeface="Comfortaa"/>
                <a:sym typeface="Comfortaa"/>
              </a:rPr>
              <a:t>•</a:t>
            </a:r>
            <a:r>
              <a:rPr lang="en-GB" sz="1550" err="1">
                <a:solidFill>
                  <a:srgbClr val="262626"/>
                </a:solidFill>
                <a:latin typeface="Comfortaa"/>
                <a:ea typeface="Comfortaa"/>
                <a:cs typeface="Comfortaa"/>
                <a:sym typeface="Comfortaa"/>
              </a:rPr>
              <a:t>Enerjinin</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kaynak</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şekli</a:t>
            </a:r>
            <a:endParaRPr sz="1550">
              <a:solidFill>
                <a:srgbClr val="262626"/>
              </a:solidFill>
              <a:latin typeface="Comfortaa"/>
              <a:ea typeface="Comfortaa"/>
              <a:cs typeface="Comfortaa"/>
              <a:sym typeface="Comfortaa"/>
            </a:endParaRPr>
          </a:p>
          <a:p>
            <a:pPr marL="0" lvl="0" indent="0" algn="l" rtl="0">
              <a:lnSpc>
                <a:spcPct val="180454"/>
              </a:lnSpc>
              <a:spcBef>
                <a:spcPts val="700"/>
              </a:spcBef>
              <a:spcAft>
                <a:spcPts val="700"/>
              </a:spcAft>
              <a:buNone/>
            </a:pPr>
            <a:r>
              <a:rPr lang="en" sz="1550">
                <a:solidFill>
                  <a:schemeClr val="dk1"/>
                </a:solidFill>
                <a:latin typeface="Comfortaa"/>
                <a:ea typeface="Comfortaa"/>
                <a:cs typeface="Comfortaa"/>
                <a:sym typeface="Comfortaa"/>
              </a:rPr>
              <a:t>•</a:t>
            </a:r>
            <a:r>
              <a:rPr lang="en-GB" sz="1550" err="1">
                <a:solidFill>
                  <a:srgbClr val="262626"/>
                </a:solidFill>
                <a:latin typeface="Comfortaa"/>
                <a:ea typeface="Comfortaa"/>
                <a:cs typeface="Comfortaa"/>
                <a:sym typeface="Comfortaa"/>
              </a:rPr>
              <a:t>Hareketlilik</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türü</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aktif</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ve</a:t>
            </a:r>
            <a:r>
              <a:rPr lang="en-GB" sz="1550">
                <a:solidFill>
                  <a:srgbClr val="262626"/>
                </a:solidFill>
                <a:latin typeface="Comfortaa"/>
                <a:ea typeface="Comfortaa"/>
                <a:cs typeface="Comfortaa"/>
                <a:sym typeface="Comfortaa"/>
              </a:rPr>
              <a:t> </a:t>
            </a:r>
            <a:r>
              <a:rPr lang="en-GB" sz="1550" err="1">
                <a:solidFill>
                  <a:srgbClr val="262626"/>
                </a:solidFill>
                <a:latin typeface="Comfortaa"/>
                <a:ea typeface="Comfortaa"/>
                <a:cs typeface="Comfortaa"/>
                <a:sym typeface="Comfortaa"/>
              </a:rPr>
              <a:t>paylaşımlı</a:t>
            </a:r>
            <a:r>
              <a:rPr lang="en-GB" sz="1550">
                <a:solidFill>
                  <a:srgbClr val="262626"/>
                </a:solidFill>
                <a:latin typeface="Comfortaa"/>
                <a:ea typeface="Comfortaa"/>
                <a:cs typeface="Comfortaa"/>
                <a:sym typeface="Comfortaa"/>
              </a:rPr>
              <a:t>)</a:t>
            </a:r>
            <a:endParaRPr sz="1550">
              <a:solidFill>
                <a:srgbClr val="262626"/>
              </a:solidFill>
              <a:latin typeface="Comfortaa"/>
              <a:ea typeface="Comfortaa"/>
              <a:cs typeface="Comfortaa"/>
              <a:sym typeface="Comfortaa"/>
            </a:endParaRPr>
          </a:p>
        </p:txBody>
      </p:sp>
      <p:pic>
        <p:nvPicPr>
          <p:cNvPr id="606" name="Google Shape;606;g2cff6335890_1_80"/>
          <p:cNvPicPr preferRelativeResize="0"/>
          <p:nvPr/>
        </p:nvPicPr>
        <p:blipFill>
          <a:blip r:embed="rId3">
            <a:alphaModFix/>
          </a:blip>
          <a:stretch>
            <a:fillRect/>
          </a:stretch>
        </p:blipFill>
        <p:spPr>
          <a:xfrm>
            <a:off x="5983925" y="1286500"/>
            <a:ext cx="6208068" cy="47669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g2cadbc41123_2_9"/>
          <p:cNvSpPr txBox="1"/>
          <p:nvPr/>
        </p:nvSpPr>
        <p:spPr>
          <a:xfrm>
            <a:off x="438925" y="1235750"/>
            <a:ext cx="10602768" cy="4635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200" b="1" err="1">
                <a:solidFill>
                  <a:srgbClr val="00717F"/>
                </a:solidFill>
                <a:latin typeface="Comfortaa"/>
                <a:ea typeface="Comfortaa"/>
                <a:cs typeface="Comfortaa"/>
                <a:sym typeface="Comfortaa"/>
              </a:rPr>
              <a:t>Hareketlilik</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zorlukları</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ve</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yıkıcı</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teknolojilerin</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potansiyel</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kullanım</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alanları</a:t>
            </a:r>
            <a:endParaRPr sz="2200" b="1" i="0" u="none" strike="noStrike" cap="none">
              <a:solidFill>
                <a:srgbClr val="00717F"/>
              </a:solidFill>
              <a:latin typeface="Comfortaa"/>
              <a:ea typeface="Comfortaa"/>
              <a:cs typeface="Comfortaa"/>
              <a:sym typeface="Comfortaa"/>
            </a:endParaRPr>
          </a:p>
        </p:txBody>
      </p:sp>
      <p:pic>
        <p:nvPicPr>
          <p:cNvPr id="613" name="Google Shape;613;g2cadbc41123_2_9"/>
          <p:cNvPicPr preferRelativeResize="0"/>
          <p:nvPr/>
        </p:nvPicPr>
        <p:blipFill rotWithShape="1">
          <a:blip r:embed="rId3">
            <a:alphaModFix/>
          </a:blip>
          <a:srcRect l="36402" t="29418" r="58807" b="60943"/>
          <a:stretch/>
        </p:blipFill>
        <p:spPr>
          <a:xfrm>
            <a:off x="4912680" y="2109853"/>
            <a:ext cx="292862" cy="378372"/>
          </a:xfrm>
          <a:prstGeom prst="rect">
            <a:avLst/>
          </a:prstGeom>
          <a:noFill/>
          <a:ln>
            <a:noFill/>
          </a:ln>
        </p:spPr>
      </p:pic>
      <p:sp>
        <p:nvSpPr>
          <p:cNvPr id="614" name="Google Shape;614;g2cadbc41123_2_9"/>
          <p:cNvSpPr txBox="1"/>
          <p:nvPr/>
        </p:nvSpPr>
        <p:spPr>
          <a:xfrm>
            <a:off x="2466225" y="2160613"/>
            <a:ext cx="1431300" cy="292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b="1" err="1">
                <a:solidFill>
                  <a:srgbClr val="6DA6D1"/>
                </a:solidFill>
                <a:latin typeface="Comfortaa"/>
                <a:ea typeface="Comfortaa"/>
                <a:cs typeface="Comfortaa"/>
                <a:sym typeface="Comfortaa"/>
              </a:rPr>
              <a:t>Lojistik</a:t>
            </a:r>
            <a:endParaRPr sz="1300" b="1">
              <a:solidFill>
                <a:srgbClr val="6DA6D1"/>
              </a:solidFill>
              <a:latin typeface="Comfortaa"/>
              <a:ea typeface="Comfortaa"/>
              <a:cs typeface="Comfortaa"/>
              <a:sym typeface="Comfortaa"/>
            </a:endParaRPr>
          </a:p>
        </p:txBody>
      </p:sp>
      <p:sp>
        <p:nvSpPr>
          <p:cNvPr id="615" name="Google Shape;615;g2cadbc41123_2_9"/>
          <p:cNvSpPr txBox="1"/>
          <p:nvPr/>
        </p:nvSpPr>
        <p:spPr>
          <a:xfrm>
            <a:off x="2466225" y="2704637"/>
            <a:ext cx="1431300" cy="292500"/>
          </a:xfrm>
          <a:prstGeom prst="rect">
            <a:avLst/>
          </a:prstGeom>
          <a:noFill/>
          <a:ln>
            <a:noFill/>
          </a:ln>
        </p:spPr>
        <p:txBody>
          <a:bodyPr spcFirstLastPara="1" wrap="square" lIns="91425" tIns="45700" rIns="91425" bIns="45700" anchor="t" anchorCtr="0">
            <a:spAutoFit/>
          </a:bodyPr>
          <a:lstStyle/>
          <a:p>
            <a:pPr lvl="1"/>
            <a:r>
              <a:rPr lang="en-GB" sz="1300" b="1" err="1">
                <a:solidFill>
                  <a:srgbClr val="6DA6D1"/>
                </a:solidFill>
                <a:latin typeface="Comfortaa"/>
                <a:ea typeface="Comfortaa"/>
                <a:cs typeface="Comfortaa"/>
                <a:sym typeface="Comfortaa"/>
              </a:rPr>
              <a:t>Otomasyon</a:t>
            </a:r>
            <a:endParaRPr sz="1300" b="1">
              <a:solidFill>
                <a:srgbClr val="6DA6D1"/>
              </a:solidFill>
              <a:latin typeface="Comfortaa"/>
              <a:ea typeface="Comfortaa"/>
              <a:cs typeface="Comfortaa"/>
              <a:sym typeface="Comfortaa"/>
            </a:endParaRPr>
          </a:p>
        </p:txBody>
      </p:sp>
      <p:sp>
        <p:nvSpPr>
          <p:cNvPr id="616" name="Google Shape;616;g2cadbc41123_2_9"/>
          <p:cNvSpPr txBox="1"/>
          <p:nvPr/>
        </p:nvSpPr>
        <p:spPr>
          <a:xfrm>
            <a:off x="2466224" y="3248661"/>
            <a:ext cx="1917885" cy="2923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300" b="1">
                <a:solidFill>
                  <a:srgbClr val="6DA6D1"/>
                </a:solidFill>
                <a:latin typeface="Comfortaa"/>
                <a:ea typeface="Comfortaa"/>
                <a:cs typeface="Comfortaa"/>
                <a:sym typeface="Comfortaa"/>
              </a:rPr>
              <a:t>İzleme ve Gözlem</a:t>
            </a:r>
            <a:endParaRPr sz="1300" b="1">
              <a:solidFill>
                <a:srgbClr val="6DA6D1"/>
              </a:solidFill>
              <a:latin typeface="Comfortaa"/>
              <a:ea typeface="Comfortaa"/>
              <a:cs typeface="Comfortaa"/>
              <a:sym typeface="Comfortaa"/>
            </a:endParaRPr>
          </a:p>
        </p:txBody>
      </p:sp>
      <p:sp>
        <p:nvSpPr>
          <p:cNvPr id="617" name="Google Shape;617;g2cadbc41123_2_9"/>
          <p:cNvSpPr txBox="1"/>
          <p:nvPr/>
        </p:nvSpPr>
        <p:spPr>
          <a:xfrm>
            <a:off x="2466225" y="3792711"/>
            <a:ext cx="1643100" cy="292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b="1" err="1">
                <a:solidFill>
                  <a:srgbClr val="6DA6D1"/>
                </a:solidFill>
                <a:latin typeface="Comfortaa"/>
                <a:ea typeface="Comfortaa"/>
                <a:cs typeface="Comfortaa"/>
                <a:sym typeface="Comfortaa"/>
              </a:rPr>
              <a:t>Yönetim</a:t>
            </a:r>
            <a:endParaRPr sz="1300" b="1">
              <a:solidFill>
                <a:srgbClr val="6DA6D1"/>
              </a:solidFill>
              <a:latin typeface="Comfortaa"/>
              <a:ea typeface="Comfortaa"/>
              <a:cs typeface="Comfortaa"/>
              <a:sym typeface="Comfortaa"/>
            </a:endParaRPr>
          </a:p>
        </p:txBody>
      </p:sp>
      <p:sp>
        <p:nvSpPr>
          <p:cNvPr id="618" name="Google Shape;618;g2cadbc41123_2_9"/>
          <p:cNvSpPr txBox="1"/>
          <p:nvPr/>
        </p:nvSpPr>
        <p:spPr>
          <a:xfrm>
            <a:off x="2466225" y="4336730"/>
            <a:ext cx="2331000" cy="292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b="1" err="1">
                <a:solidFill>
                  <a:srgbClr val="6DA6D1"/>
                </a:solidFill>
                <a:latin typeface="Comfortaa"/>
                <a:ea typeface="Comfortaa"/>
                <a:cs typeface="Comfortaa"/>
                <a:sym typeface="Comfortaa"/>
              </a:rPr>
              <a:t>Kullanıcı</a:t>
            </a:r>
            <a:endParaRPr sz="1300" b="1">
              <a:solidFill>
                <a:srgbClr val="6DA6D1"/>
              </a:solidFill>
              <a:latin typeface="Comfortaa"/>
              <a:ea typeface="Comfortaa"/>
              <a:cs typeface="Comfortaa"/>
              <a:sym typeface="Comfortaa"/>
            </a:endParaRPr>
          </a:p>
        </p:txBody>
      </p:sp>
      <p:sp>
        <p:nvSpPr>
          <p:cNvPr id="619" name="Google Shape;619;g2cadbc41123_2_9"/>
          <p:cNvSpPr txBox="1"/>
          <p:nvPr/>
        </p:nvSpPr>
        <p:spPr>
          <a:xfrm>
            <a:off x="2452379" y="4880749"/>
            <a:ext cx="2331000" cy="292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b="1">
                <a:solidFill>
                  <a:srgbClr val="6DA6D1"/>
                </a:solidFill>
                <a:latin typeface="Comfortaa"/>
                <a:ea typeface="Comfortaa"/>
                <a:cs typeface="Comfortaa"/>
                <a:sym typeface="Comfortaa"/>
              </a:rPr>
              <a:t>Yeni </a:t>
            </a:r>
            <a:r>
              <a:rPr lang="en-GB" sz="1300" b="1" err="1">
                <a:solidFill>
                  <a:srgbClr val="6DA6D1"/>
                </a:solidFill>
                <a:latin typeface="Comfortaa"/>
                <a:ea typeface="Comfortaa"/>
                <a:cs typeface="Comfortaa"/>
                <a:sym typeface="Comfortaa"/>
              </a:rPr>
              <a:t>hareketlilik</a:t>
            </a:r>
            <a:r>
              <a:rPr lang="en-GB" sz="1300" b="1">
                <a:solidFill>
                  <a:srgbClr val="6DA6D1"/>
                </a:solidFill>
                <a:latin typeface="Comfortaa"/>
                <a:ea typeface="Comfortaa"/>
                <a:cs typeface="Comfortaa"/>
                <a:sym typeface="Comfortaa"/>
              </a:rPr>
              <a:t> </a:t>
            </a:r>
            <a:r>
              <a:rPr lang="en-GB" sz="1300" b="1" err="1">
                <a:solidFill>
                  <a:srgbClr val="6DA6D1"/>
                </a:solidFill>
                <a:latin typeface="Comfortaa"/>
                <a:ea typeface="Comfortaa"/>
                <a:cs typeface="Comfortaa"/>
                <a:sym typeface="Comfortaa"/>
              </a:rPr>
              <a:t>türleri</a:t>
            </a:r>
            <a:endParaRPr sz="1300" b="1">
              <a:solidFill>
                <a:srgbClr val="6DA6D1"/>
              </a:solidFill>
              <a:latin typeface="Comfortaa"/>
              <a:ea typeface="Comfortaa"/>
              <a:cs typeface="Comfortaa"/>
              <a:sym typeface="Comfortaa"/>
            </a:endParaRPr>
          </a:p>
        </p:txBody>
      </p:sp>
      <p:pic>
        <p:nvPicPr>
          <p:cNvPr id="620" name="Google Shape;620;g2cadbc41123_2_9" descr="Quadcopter with solid fill"/>
          <p:cNvPicPr preferRelativeResize="0"/>
          <p:nvPr/>
        </p:nvPicPr>
        <p:blipFill rotWithShape="1">
          <a:blip r:embed="rId4">
            <a:alphaModFix/>
          </a:blip>
          <a:srcRect/>
          <a:stretch/>
        </p:blipFill>
        <p:spPr>
          <a:xfrm>
            <a:off x="4605935" y="4829869"/>
            <a:ext cx="413142" cy="463509"/>
          </a:xfrm>
          <a:prstGeom prst="rect">
            <a:avLst/>
          </a:prstGeom>
          <a:noFill/>
          <a:ln>
            <a:noFill/>
          </a:ln>
        </p:spPr>
      </p:pic>
      <p:sp>
        <p:nvSpPr>
          <p:cNvPr id="621" name="Google Shape;621;g2cadbc41123_2_9"/>
          <p:cNvSpPr txBox="1"/>
          <p:nvPr/>
        </p:nvSpPr>
        <p:spPr>
          <a:xfrm>
            <a:off x="2466225" y="5424788"/>
            <a:ext cx="2331000" cy="292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b="1" err="1">
                <a:solidFill>
                  <a:srgbClr val="6DA6D1"/>
                </a:solidFill>
                <a:latin typeface="Comfortaa"/>
                <a:ea typeface="Comfortaa"/>
                <a:cs typeface="Comfortaa"/>
                <a:sym typeface="Comfortaa"/>
              </a:rPr>
              <a:t>Toplu</a:t>
            </a:r>
            <a:r>
              <a:rPr lang="en-GB" sz="1300" b="1">
                <a:solidFill>
                  <a:srgbClr val="6DA6D1"/>
                </a:solidFill>
                <a:latin typeface="Comfortaa"/>
                <a:ea typeface="Comfortaa"/>
                <a:cs typeface="Comfortaa"/>
                <a:sym typeface="Comfortaa"/>
              </a:rPr>
              <a:t> </a:t>
            </a:r>
            <a:r>
              <a:rPr lang="en-GB" sz="1300" b="1" err="1">
                <a:solidFill>
                  <a:srgbClr val="6DA6D1"/>
                </a:solidFill>
                <a:latin typeface="Comfortaa"/>
                <a:ea typeface="Comfortaa"/>
                <a:cs typeface="Comfortaa"/>
                <a:sym typeface="Comfortaa"/>
              </a:rPr>
              <a:t>Ulaşım</a:t>
            </a:r>
            <a:endParaRPr sz="1300" b="1">
              <a:solidFill>
                <a:srgbClr val="6DA6D1"/>
              </a:solidFill>
              <a:latin typeface="Comfortaa"/>
              <a:ea typeface="Comfortaa"/>
              <a:cs typeface="Comfortaa"/>
              <a:sym typeface="Comfortaa"/>
            </a:endParaRPr>
          </a:p>
        </p:txBody>
      </p:sp>
      <p:pic>
        <p:nvPicPr>
          <p:cNvPr id="622" name="Google Shape;622;g2cadbc41123_2_9" descr="Upward trend with solid fill"/>
          <p:cNvPicPr preferRelativeResize="0"/>
          <p:nvPr/>
        </p:nvPicPr>
        <p:blipFill rotWithShape="1">
          <a:blip r:embed="rId5">
            <a:alphaModFix/>
          </a:blip>
          <a:srcRect/>
          <a:stretch/>
        </p:blipFill>
        <p:spPr>
          <a:xfrm>
            <a:off x="4872465" y="3279645"/>
            <a:ext cx="337256" cy="378372"/>
          </a:xfrm>
          <a:prstGeom prst="rect">
            <a:avLst/>
          </a:prstGeom>
          <a:noFill/>
          <a:ln>
            <a:noFill/>
          </a:ln>
        </p:spPr>
      </p:pic>
      <p:grpSp>
        <p:nvGrpSpPr>
          <p:cNvPr id="623" name="Google Shape;623;g2cadbc41123_2_9"/>
          <p:cNvGrpSpPr/>
          <p:nvPr/>
        </p:nvGrpSpPr>
        <p:grpSpPr>
          <a:xfrm>
            <a:off x="4622869" y="2693082"/>
            <a:ext cx="402062" cy="463455"/>
            <a:chOff x="3405411" y="2927524"/>
            <a:chExt cx="914400" cy="1122167"/>
          </a:xfrm>
        </p:grpSpPr>
        <p:pic>
          <p:nvPicPr>
            <p:cNvPr id="624" name="Google Shape;624;g2cadbc41123_2_9" descr="Car with solid fill"/>
            <p:cNvPicPr preferRelativeResize="0"/>
            <p:nvPr/>
          </p:nvPicPr>
          <p:blipFill rotWithShape="1">
            <a:blip r:embed="rId6">
              <a:alphaModFix/>
            </a:blip>
            <a:srcRect/>
            <a:stretch/>
          </p:blipFill>
          <p:spPr>
            <a:xfrm>
              <a:off x="3405411" y="3135291"/>
              <a:ext cx="914400" cy="914400"/>
            </a:xfrm>
            <a:prstGeom prst="rect">
              <a:avLst/>
            </a:prstGeom>
            <a:noFill/>
            <a:ln>
              <a:noFill/>
            </a:ln>
          </p:spPr>
        </p:pic>
        <p:pic>
          <p:nvPicPr>
            <p:cNvPr id="625" name="Google Shape;625;g2cadbc41123_2_9" descr="Wi-Fi with solid fill"/>
            <p:cNvPicPr preferRelativeResize="0"/>
            <p:nvPr/>
          </p:nvPicPr>
          <p:blipFill rotWithShape="1">
            <a:blip r:embed="rId7">
              <a:alphaModFix/>
            </a:blip>
            <a:srcRect/>
            <a:stretch/>
          </p:blipFill>
          <p:spPr>
            <a:xfrm>
              <a:off x="3526161" y="2927524"/>
              <a:ext cx="538477" cy="538477"/>
            </a:xfrm>
            <a:prstGeom prst="rect">
              <a:avLst/>
            </a:prstGeom>
            <a:noFill/>
            <a:ln>
              <a:noFill/>
            </a:ln>
          </p:spPr>
        </p:pic>
      </p:grpSp>
      <p:grpSp>
        <p:nvGrpSpPr>
          <p:cNvPr id="626" name="Google Shape;626;g2cadbc41123_2_9"/>
          <p:cNvGrpSpPr/>
          <p:nvPr/>
        </p:nvGrpSpPr>
        <p:grpSpPr>
          <a:xfrm>
            <a:off x="4453975" y="2014063"/>
            <a:ext cx="402062" cy="555880"/>
            <a:chOff x="4889500" y="3111766"/>
            <a:chExt cx="914400" cy="1126859"/>
          </a:xfrm>
        </p:grpSpPr>
        <p:pic>
          <p:nvPicPr>
            <p:cNvPr id="627" name="Google Shape;627;g2cadbc41123_2_9" descr="Truck with solid fill"/>
            <p:cNvPicPr preferRelativeResize="0"/>
            <p:nvPr/>
          </p:nvPicPr>
          <p:blipFill rotWithShape="1">
            <a:blip r:embed="rId8">
              <a:alphaModFix/>
            </a:blip>
            <a:srcRect/>
            <a:stretch/>
          </p:blipFill>
          <p:spPr>
            <a:xfrm>
              <a:off x="4889500" y="3324225"/>
              <a:ext cx="914400" cy="914400"/>
            </a:xfrm>
            <a:prstGeom prst="rect">
              <a:avLst/>
            </a:prstGeom>
            <a:noFill/>
            <a:ln>
              <a:noFill/>
            </a:ln>
          </p:spPr>
        </p:pic>
        <p:pic>
          <p:nvPicPr>
            <p:cNvPr id="628" name="Google Shape;628;g2cadbc41123_2_9" descr="Wi-Fi with solid fill"/>
            <p:cNvPicPr preferRelativeResize="0"/>
            <p:nvPr/>
          </p:nvPicPr>
          <p:blipFill rotWithShape="1">
            <a:blip r:embed="rId7">
              <a:alphaModFix/>
            </a:blip>
            <a:srcRect/>
            <a:stretch/>
          </p:blipFill>
          <p:spPr>
            <a:xfrm>
              <a:off x="4946365" y="3111766"/>
              <a:ext cx="538477" cy="538477"/>
            </a:xfrm>
            <a:prstGeom prst="rect">
              <a:avLst/>
            </a:prstGeom>
            <a:noFill/>
            <a:ln>
              <a:noFill/>
            </a:ln>
          </p:spPr>
        </p:pic>
      </p:grpSp>
      <p:pic>
        <p:nvPicPr>
          <p:cNvPr id="629" name="Google Shape;629;g2cadbc41123_2_9" descr="Traffic light with solid fill"/>
          <p:cNvPicPr preferRelativeResize="0"/>
          <p:nvPr/>
        </p:nvPicPr>
        <p:blipFill rotWithShape="1">
          <a:blip r:embed="rId9">
            <a:alphaModFix/>
          </a:blip>
          <a:srcRect/>
          <a:stretch/>
        </p:blipFill>
        <p:spPr>
          <a:xfrm>
            <a:off x="4699081" y="3863172"/>
            <a:ext cx="270923" cy="303951"/>
          </a:xfrm>
          <a:prstGeom prst="rect">
            <a:avLst/>
          </a:prstGeom>
          <a:noFill/>
          <a:ln>
            <a:noFill/>
          </a:ln>
        </p:spPr>
      </p:pic>
      <p:pic>
        <p:nvPicPr>
          <p:cNvPr id="630" name="Google Shape;630;g2cadbc41123_2_9"/>
          <p:cNvPicPr preferRelativeResize="0"/>
          <p:nvPr/>
        </p:nvPicPr>
        <p:blipFill rotWithShape="1">
          <a:blip r:embed="rId3">
            <a:alphaModFix/>
          </a:blip>
          <a:srcRect l="44383" t="79453" r="50516" b="13302"/>
          <a:stretch/>
        </p:blipFill>
        <p:spPr>
          <a:xfrm>
            <a:off x="4494860" y="3326640"/>
            <a:ext cx="311819" cy="284377"/>
          </a:xfrm>
          <a:prstGeom prst="rect">
            <a:avLst/>
          </a:prstGeom>
          <a:noFill/>
          <a:ln>
            <a:noFill/>
          </a:ln>
        </p:spPr>
      </p:pic>
      <p:pic>
        <p:nvPicPr>
          <p:cNvPr id="631" name="Google Shape;631;g2cadbc41123_2_9" descr="Bus with solid fill"/>
          <p:cNvPicPr preferRelativeResize="0"/>
          <p:nvPr/>
        </p:nvPicPr>
        <p:blipFill rotWithShape="1">
          <a:blip r:embed="rId10">
            <a:alphaModFix/>
          </a:blip>
          <a:srcRect/>
          <a:stretch/>
        </p:blipFill>
        <p:spPr>
          <a:xfrm>
            <a:off x="4643430" y="5481308"/>
            <a:ext cx="319483" cy="358432"/>
          </a:xfrm>
          <a:prstGeom prst="rect">
            <a:avLst/>
          </a:prstGeom>
          <a:noFill/>
          <a:ln>
            <a:noFill/>
          </a:ln>
        </p:spPr>
      </p:pic>
      <p:pic>
        <p:nvPicPr>
          <p:cNvPr id="632" name="Google Shape;632;g2cadbc41123_2_9" descr="Wi-Fi with solid fill"/>
          <p:cNvPicPr preferRelativeResize="0"/>
          <p:nvPr/>
        </p:nvPicPr>
        <p:blipFill rotWithShape="1">
          <a:blip r:embed="rId7">
            <a:alphaModFix/>
          </a:blip>
          <a:srcRect/>
          <a:stretch/>
        </p:blipFill>
        <p:spPr>
          <a:xfrm>
            <a:off x="4686593" y="5347541"/>
            <a:ext cx="236754" cy="265618"/>
          </a:xfrm>
          <a:prstGeom prst="rect">
            <a:avLst/>
          </a:prstGeom>
          <a:noFill/>
          <a:ln>
            <a:noFill/>
          </a:ln>
        </p:spPr>
      </p:pic>
      <p:sp>
        <p:nvSpPr>
          <p:cNvPr id="633" name="Google Shape;633;g2cadbc41123_2_9"/>
          <p:cNvSpPr txBox="1"/>
          <p:nvPr/>
        </p:nvSpPr>
        <p:spPr>
          <a:xfrm>
            <a:off x="5469928" y="5502950"/>
            <a:ext cx="3802800" cy="2616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100" i="0" u="none" strike="noStrike" cap="none" err="1">
                <a:solidFill>
                  <a:srgbClr val="231F20"/>
                </a:solidFill>
                <a:latin typeface="Comfortaa"/>
                <a:ea typeface="Comfortaa"/>
                <a:cs typeface="Comfortaa"/>
                <a:sym typeface="Comfortaa"/>
              </a:rPr>
              <a:t>Telemetri</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önleyici</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bakım</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güzergah</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belirleme</a:t>
            </a:r>
            <a:endParaRPr sz="1100">
              <a:solidFill>
                <a:srgbClr val="000000"/>
              </a:solidFill>
              <a:latin typeface="Comfortaa"/>
              <a:ea typeface="Comfortaa"/>
              <a:cs typeface="Comfortaa"/>
              <a:sym typeface="Comfortaa"/>
            </a:endParaRPr>
          </a:p>
        </p:txBody>
      </p:sp>
      <p:sp>
        <p:nvSpPr>
          <p:cNvPr id="634" name="Google Shape;634;g2cadbc41123_2_9"/>
          <p:cNvSpPr txBox="1"/>
          <p:nvPr/>
        </p:nvSpPr>
        <p:spPr>
          <a:xfrm>
            <a:off x="5469920" y="3881198"/>
            <a:ext cx="4469700" cy="430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100" i="0" u="none" strike="noStrike" cap="none" err="1">
                <a:solidFill>
                  <a:srgbClr val="231F20"/>
                </a:solidFill>
                <a:latin typeface="Comfortaa"/>
                <a:ea typeface="Comfortaa"/>
                <a:cs typeface="Comfortaa"/>
                <a:sym typeface="Comfortaa"/>
              </a:rPr>
              <a:t>Telemetri</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önleyici</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bakım</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güzergah</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belirleme</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gerçek</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zamanlı</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seyahat</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yönetimi</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vakalar</a:t>
            </a:r>
            <a:endParaRPr sz="1100">
              <a:solidFill>
                <a:srgbClr val="000000"/>
              </a:solidFill>
              <a:latin typeface="Comfortaa"/>
              <a:ea typeface="Comfortaa"/>
              <a:cs typeface="Comfortaa"/>
              <a:sym typeface="Comfortaa"/>
            </a:endParaRPr>
          </a:p>
        </p:txBody>
      </p:sp>
      <p:sp>
        <p:nvSpPr>
          <p:cNvPr id="635" name="Google Shape;635;g2cadbc41123_2_9"/>
          <p:cNvSpPr txBox="1"/>
          <p:nvPr/>
        </p:nvSpPr>
        <p:spPr>
          <a:xfrm>
            <a:off x="5474175" y="2107638"/>
            <a:ext cx="4121700" cy="430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100" i="0" u="none" strike="noStrike" cap="none" err="1">
                <a:solidFill>
                  <a:srgbClr val="231F20"/>
                </a:solidFill>
                <a:latin typeface="Comfortaa"/>
                <a:ea typeface="Comfortaa"/>
                <a:cs typeface="Comfortaa"/>
                <a:sym typeface="Comfortaa"/>
              </a:rPr>
              <a:t>Otonom</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araçlar</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süreçlerin</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otomasyonu</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yük</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taşımacılığı</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optimizasyonu</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telemetri</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bilgi</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alışverişi</a:t>
            </a:r>
            <a:endParaRPr sz="1100">
              <a:solidFill>
                <a:srgbClr val="000000"/>
              </a:solidFill>
              <a:latin typeface="Comfortaa"/>
              <a:ea typeface="Comfortaa"/>
              <a:cs typeface="Comfortaa"/>
              <a:sym typeface="Comfortaa"/>
            </a:endParaRPr>
          </a:p>
        </p:txBody>
      </p:sp>
      <p:sp>
        <p:nvSpPr>
          <p:cNvPr id="636" name="Google Shape;636;g2cadbc41123_2_9"/>
          <p:cNvSpPr txBox="1"/>
          <p:nvPr/>
        </p:nvSpPr>
        <p:spPr>
          <a:xfrm>
            <a:off x="5474170" y="2755231"/>
            <a:ext cx="3711000" cy="2616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100" i="0" u="none" strike="noStrike" cap="none" err="1">
                <a:solidFill>
                  <a:srgbClr val="231F20"/>
                </a:solidFill>
                <a:latin typeface="Comfortaa"/>
                <a:ea typeface="Comfortaa"/>
                <a:cs typeface="Comfortaa"/>
                <a:sym typeface="Comfortaa"/>
              </a:rPr>
              <a:t>Otonom</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ve</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bağlantı</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kurabilen</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araçlar</a:t>
            </a:r>
            <a:endParaRPr sz="1100">
              <a:solidFill>
                <a:srgbClr val="000000"/>
              </a:solidFill>
              <a:latin typeface="Comfortaa"/>
              <a:ea typeface="Comfortaa"/>
              <a:cs typeface="Comfortaa"/>
              <a:sym typeface="Comfortaa"/>
            </a:endParaRPr>
          </a:p>
        </p:txBody>
      </p:sp>
      <p:sp>
        <p:nvSpPr>
          <p:cNvPr id="637" name="Google Shape;637;g2cadbc41123_2_9"/>
          <p:cNvSpPr txBox="1"/>
          <p:nvPr/>
        </p:nvSpPr>
        <p:spPr>
          <a:xfrm>
            <a:off x="5469920" y="3310677"/>
            <a:ext cx="3711000" cy="430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100" i="0" u="none" strike="noStrike" cap="none">
                <a:solidFill>
                  <a:srgbClr val="231F20"/>
                </a:solidFill>
                <a:latin typeface="Comfortaa"/>
                <a:ea typeface="Comfortaa"/>
                <a:cs typeface="Comfortaa"/>
                <a:sym typeface="Comfortaa"/>
              </a:rPr>
              <a:t>IoT, </a:t>
            </a:r>
            <a:r>
              <a:rPr lang="en-GB" sz="1100" i="0" u="none" strike="noStrike" cap="none" err="1">
                <a:solidFill>
                  <a:srgbClr val="231F20"/>
                </a:solidFill>
                <a:latin typeface="Comfortaa"/>
                <a:ea typeface="Comfortaa"/>
                <a:cs typeface="Comfortaa"/>
                <a:sym typeface="Comfortaa"/>
              </a:rPr>
              <a:t>gerçek</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zamanlı</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trafik</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ve</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toplu</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ulaşım</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durumu</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Dijital</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İkiz</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teknolojileri</a:t>
            </a:r>
            <a:endParaRPr sz="1100">
              <a:solidFill>
                <a:srgbClr val="000000"/>
              </a:solidFill>
              <a:latin typeface="Comfortaa"/>
              <a:ea typeface="Comfortaa"/>
              <a:cs typeface="Comfortaa"/>
              <a:sym typeface="Comfortaa"/>
            </a:endParaRPr>
          </a:p>
        </p:txBody>
      </p:sp>
      <p:sp>
        <p:nvSpPr>
          <p:cNvPr id="638" name="Google Shape;638;g2cadbc41123_2_9"/>
          <p:cNvSpPr txBox="1"/>
          <p:nvPr/>
        </p:nvSpPr>
        <p:spPr>
          <a:xfrm>
            <a:off x="5469920" y="4992474"/>
            <a:ext cx="2340300" cy="4308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100" i="0" u="none" strike="noStrike" cap="none" err="1">
                <a:solidFill>
                  <a:srgbClr val="231F20"/>
                </a:solidFill>
                <a:latin typeface="Comfortaa"/>
                <a:ea typeface="Comfortaa"/>
                <a:cs typeface="Comfortaa"/>
                <a:sym typeface="Comfortaa"/>
              </a:rPr>
              <a:t>Sevkiyatlar</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için</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insansız</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hava</a:t>
            </a:r>
            <a:r>
              <a:rPr lang="en-GB" sz="1100" i="0" u="none" strike="noStrike" cap="none">
                <a:solidFill>
                  <a:srgbClr val="231F20"/>
                </a:solidFill>
                <a:latin typeface="Comfortaa"/>
                <a:ea typeface="Comfortaa"/>
                <a:cs typeface="Comfortaa"/>
                <a:sym typeface="Comfortaa"/>
              </a:rPr>
              <a:t> </a:t>
            </a:r>
            <a:r>
              <a:rPr lang="en-GB" sz="1100" i="0" u="none" strike="noStrike" cap="none" err="1">
                <a:solidFill>
                  <a:srgbClr val="231F20"/>
                </a:solidFill>
                <a:latin typeface="Comfortaa"/>
                <a:ea typeface="Comfortaa"/>
                <a:cs typeface="Comfortaa"/>
                <a:sym typeface="Comfortaa"/>
              </a:rPr>
              <a:t>araçları</a:t>
            </a:r>
            <a:endParaRPr sz="1100">
              <a:solidFill>
                <a:srgbClr val="000000"/>
              </a:solidFill>
              <a:latin typeface="Comfortaa"/>
              <a:ea typeface="Comfortaa"/>
              <a:cs typeface="Comfortaa"/>
              <a:sym typeface="Comfortaa"/>
            </a:endParaRPr>
          </a:p>
        </p:txBody>
      </p:sp>
      <p:sp>
        <p:nvSpPr>
          <p:cNvPr id="639" name="Google Shape;639;g2cadbc41123_2_9"/>
          <p:cNvSpPr txBox="1"/>
          <p:nvPr/>
        </p:nvSpPr>
        <p:spPr>
          <a:xfrm>
            <a:off x="5469920" y="4481842"/>
            <a:ext cx="2859888" cy="26157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n-NO" sz="1100" i="0" u="none" strike="noStrike" cap="none">
                <a:solidFill>
                  <a:srgbClr val="231F20"/>
                </a:solidFill>
                <a:latin typeface="Comfortaa"/>
                <a:ea typeface="Comfortaa"/>
                <a:cs typeface="Comfortaa"/>
                <a:sym typeface="Comfortaa"/>
              </a:rPr>
              <a:t>Bilgi sahibi olarak karar verme</a:t>
            </a:r>
            <a:endParaRPr sz="1100">
              <a:solidFill>
                <a:srgbClr val="000000"/>
              </a:solidFill>
              <a:latin typeface="Comfortaa"/>
              <a:ea typeface="Comfortaa"/>
              <a:cs typeface="Comfortaa"/>
              <a:sym typeface="Comforta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
        <p:nvSpPr>
          <p:cNvPr id="645" name="Google Shape;645;g2cfa9059428_0_22"/>
          <p:cNvSpPr txBox="1"/>
          <p:nvPr/>
        </p:nvSpPr>
        <p:spPr>
          <a:xfrm>
            <a:off x="352525" y="588750"/>
            <a:ext cx="3486900" cy="7557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400" b="1" err="1">
                <a:solidFill>
                  <a:srgbClr val="00717F"/>
                </a:solidFill>
                <a:latin typeface="Comfortaa"/>
                <a:ea typeface="Comfortaa"/>
                <a:cs typeface="Comfortaa"/>
                <a:sym typeface="Comfortaa"/>
              </a:rPr>
              <a:t>Ülkelere</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göre</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Akıllı</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Şehir</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Kümeleri</a:t>
            </a:r>
            <a:endParaRPr sz="2400" b="1" i="0" u="none" strike="noStrike" cap="none">
              <a:solidFill>
                <a:srgbClr val="00717F"/>
              </a:solidFill>
              <a:latin typeface="Comfortaa"/>
              <a:ea typeface="Comfortaa"/>
              <a:cs typeface="Comfortaa"/>
              <a:sym typeface="Comfortaa"/>
            </a:endParaRPr>
          </a:p>
        </p:txBody>
      </p:sp>
      <p:sp>
        <p:nvSpPr>
          <p:cNvPr id="646" name="Google Shape;646;g2cfa9059428_0_22"/>
          <p:cNvSpPr/>
          <p:nvPr/>
        </p:nvSpPr>
        <p:spPr>
          <a:xfrm>
            <a:off x="352525" y="4612800"/>
            <a:ext cx="6328500" cy="1182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700" err="1">
                <a:latin typeface="Comfortaa"/>
                <a:ea typeface="Comfortaa"/>
                <a:cs typeface="Comfortaa"/>
                <a:sym typeface="Comfortaa"/>
              </a:rPr>
              <a:t>Küme</a:t>
            </a:r>
            <a:r>
              <a:rPr lang="en-GB" sz="1700">
                <a:latin typeface="Comfortaa"/>
                <a:ea typeface="Comfortaa"/>
                <a:cs typeface="Comfortaa"/>
                <a:sym typeface="Comfortaa"/>
              </a:rPr>
              <a:t> 1: </a:t>
            </a:r>
            <a:r>
              <a:rPr lang="en-GB" sz="1700" b="1" err="1">
                <a:latin typeface="Comfortaa"/>
                <a:ea typeface="Comfortaa"/>
                <a:cs typeface="Comfortaa"/>
                <a:sym typeface="Comfortaa"/>
              </a:rPr>
              <a:t>Dijital</a:t>
            </a:r>
            <a:r>
              <a:rPr lang="en-GB" sz="1700" b="1">
                <a:latin typeface="Comfortaa"/>
                <a:ea typeface="Comfortaa"/>
                <a:cs typeface="Comfortaa"/>
                <a:sym typeface="Comfortaa"/>
              </a:rPr>
              <a:t> </a:t>
            </a:r>
            <a:r>
              <a:rPr lang="en-GB" sz="1700" b="1" err="1">
                <a:latin typeface="Comfortaa"/>
                <a:ea typeface="Comfortaa"/>
                <a:cs typeface="Comfortaa"/>
                <a:sym typeface="Comfortaa"/>
              </a:rPr>
              <a:t>teknolojilerin</a:t>
            </a:r>
            <a:r>
              <a:rPr lang="en-GB" sz="1700" b="1">
                <a:latin typeface="Comfortaa"/>
                <a:ea typeface="Comfortaa"/>
                <a:cs typeface="Comfortaa"/>
                <a:sym typeface="Comfortaa"/>
              </a:rPr>
              <a:t> </a:t>
            </a:r>
            <a:r>
              <a:rPr lang="en-GB" sz="1700" b="1" err="1">
                <a:latin typeface="Comfortaa"/>
                <a:ea typeface="Comfortaa"/>
                <a:cs typeface="Comfortaa"/>
                <a:sym typeface="Comfortaa"/>
              </a:rPr>
              <a:t>adaptasyonu</a:t>
            </a:r>
            <a:r>
              <a:rPr lang="en-GB" sz="1700">
                <a:latin typeface="Comfortaa"/>
                <a:ea typeface="Comfortaa"/>
                <a:cs typeface="Comfortaa"/>
                <a:sym typeface="Comfortaa"/>
              </a:rPr>
              <a:t> </a:t>
            </a:r>
            <a:r>
              <a:rPr lang="en-GB" sz="1700" err="1">
                <a:latin typeface="Comfortaa"/>
                <a:ea typeface="Comfortaa"/>
                <a:cs typeface="Comfortaa"/>
                <a:sym typeface="Comfortaa"/>
              </a:rPr>
              <a:t>ve</a:t>
            </a:r>
            <a:r>
              <a:rPr lang="en-GB" sz="1700">
                <a:latin typeface="Comfortaa"/>
                <a:ea typeface="Comfortaa"/>
                <a:cs typeface="Comfortaa"/>
                <a:sym typeface="Comfortaa"/>
              </a:rPr>
              <a:t> </a:t>
            </a:r>
            <a:r>
              <a:rPr lang="en-GB" sz="1700" b="1">
                <a:latin typeface="Comfortaa"/>
                <a:ea typeface="Comfortaa"/>
                <a:cs typeface="Comfortaa"/>
                <a:sym typeface="Comfortaa"/>
              </a:rPr>
              <a:t>e-</a:t>
            </a:r>
            <a:r>
              <a:rPr lang="en-GB" sz="1700" b="1" err="1">
                <a:latin typeface="Comfortaa"/>
                <a:ea typeface="Comfortaa"/>
                <a:cs typeface="Comfortaa"/>
                <a:sym typeface="Comfortaa"/>
              </a:rPr>
              <a:t>devlet</a:t>
            </a:r>
            <a:r>
              <a:rPr lang="en-GB" sz="1700" b="1">
                <a:latin typeface="Comfortaa"/>
                <a:ea typeface="Comfortaa"/>
                <a:cs typeface="Comfortaa"/>
                <a:sym typeface="Comfortaa"/>
              </a:rPr>
              <a:t> </a:t>
            </a:r>
            <a:r>
              <a:rPr lang="en-GB" sz="1700" b="1" err="1">
                <a:latin typeface="Comfortaa"/>
                <a:ea typeface="Comfortaa"/>
                <a:cs typeface="Comfortaa"/>
                <a:sym typeface="Comfortaa"/>
              </a:rPr>
              <a:t>girişimlerinin</a:t>
            </a:r>
            <a:r>
              <a:rPr lang="en-GB" sz="1700" b="1">
                <a:latin typeface="Comfortaa"/>
                <a:ea typeface="Comfortaa"/>
                <a:cs typeface="Comfortaa"/>
                <a:sym typeface="Comfortaa"/>
              </a:rPr>
              <a:t> </a:t>
            </a:r>
            <a:r>
              <a:rPr lang="en-GB" sz="1700" err="1">
                <a:latin typeface="Comfortaa"/>
                <a:ea typeface="Comfortaa"/>
                <a:cs typeface="Comfortaa"/>
                <a:sym typeface="Comfortaa"/>
              </a:rPr>
              <a:t>uygulanması</a:t>
            </a:r>
            <a:r>
              <a:rPr lang="en-GB" sz="1700">
                <a:latin typeface="Comfortaa"/>
                <a:ea typeface="Comfortaa"/>
                <a:cs typeface="Comfortaa"/>
                <a:sym typeface="Comfortaa"/>
              </a:rPr>
              <a:t> </a:t>
            </a:r>
            <a:r>
              <a:rPr lang="en-GB" sz="1700" b="1" err="1">
                <a:latin typeface="Comfortaa"/>
                <a:ea typeface="Comfortaa"/>
                <a:cs typeface="Comfortaa"/>
                <a:sym typeface="Comfortaa"/>
              </a:rPr>
              <a:t>yüksek</a:t>
            </a:r>
            <a:r>
              <a:rPr lang="en-GB" sz="1700" b="1">
                <a:latin typeface="Comfortaa"/>
                <a:ea typeface="Comfortaa"/>
                <a:cs typeface="Comfortaa"/>
                <a:sym typeface="Comfortaa"/>
              </a:rPr>
              <a:t> </a:t>
            </a:r>
            <a:r>
              <a:rPr lang="en-GB" sz="1700" b="1" err="1">
                <a:latin typeface="Comfortaa"/>
                <a:ea typeface="Comfortaa"/>
                <a:cs typeface="Comfortaa"/>
                <a:sym typeface="Comfortaa"/>
              </a:rPr>
              <a:t>düzeydedir</a:t>
            </a:r>
            <a:r>
              <a:rPr lang="en-GB" sz="1700">
                <a:latin typeface="Comfortaa"/>
                <a:ea typeface="Comfortaa"/>
                <a:cs typeface="Comfortaa"/>
                <a:sym typeface="Comfortaa"/>
              </a:rPr>
              <a:t>, </a:t>
            </a:r>
            <a:r>
              <a:rPr lang="en-GB" sz="1700" err="1">
                <a:latin typeface="Comfortaa"/>
                <a:ea typeface="Comfortaa"/>
                <a:cs typeface="Comfortaa"/>
                <a:sym typeface="Comfortaa"/>
              </a:rPr>
              <a:t>ancak</a:t>
            </a:r>
            <a:r>
              <a:rPr lang="en-GB" sz="1700">
                <a:latin typeface="Comfortaa"/>
                <a:ea typeface="Comfortaa"/>
                <a:cs typeface="Comfortaa"/>
                <a:sym typeface="Comfortaa"/>
              </a:rPr>
              <a:t> </a:t>
            </a:r>
            <a:r>
              <a:rPr lang="en-GB" sz="1700" err="1">
                <a:latin typeface="Comfortaa"/>
                <a:ea typeface="Comfortaa"/>
                <a:cs typeface="Comfortaa"/>
                <a:sym typeface="Comfortaa"/>
              </a:rPr>
              <a:t>vatandaşlar</a:t>
            </a:r>
            <a:r>
              <a:rPr lang="en-GB" sz="1700">
                <a:latin typeface="Comfortaa"/>
                <a:ea typeface="Comfortaa"/>
                <a:cs typeface="Comfortaa"/>
                <a:sym typeface="Comfortaa"/>
              </a:rPr>
              <a:t> </a:t>
            </a:r>
            <a:r>
              <a:rPr lang="en-GB" sz="1700" err="1">
                <a:latin typeface="Comfortaa"/>
                <a:ea typeface="Comfortaa"/>
                <a:cs typeface="Comfortaa"/>
                <a:sym typeface="Comfortaa"/>
              </a:rPr>
              <a:t>arasında</a:t>
            </a:r>
            <a:r>
              <a:rPr lang="en-GB" sz="1700">
                <a:latin typeface="Comfortaa"/>
                <a:ea typeface="Comfortaa"/>
                <a:cs typeface="Comfortaa"/>
                <a:sym typeface="Comfortaa"/>
              </a:rPr>
              <a:t> </a:t>
            </a:r>
            <a:r>
              <a:rPr lang="en-GB" sz="1700" err="1">
                <a:latin typeface="Comfortaa"/>
                <a:ea typeface="Comfortaa"/>
                <a:cs typeface="Comfortaa"/>
                <a:sym typeface="Comfortaa"/>
              </a:rPr>
              <a:t>dijital</a:t>
            </a:r>
            <a:r>
              <a:rPr lang="en-GB" sz="1700">
                <a:latin typeface="Comfortaa"/>
                <a:ea typeface="Comfortaa"/>
                <a:cs typeface="Comfortaa"/>
                <a:sym typeface="Comfortaa"/>
              </a:rPr>
              <a:t> </a:t>
            </a:r>
            <a:r>
              <a:rPr lang="en-GB" sz="1700" err="1">
                <a:latin typeface="Comfortaa"/>
                <a:ea typeface="Comfortaa"/>
                <a:cs typeface="Comfortaa"/>
                <a:sym typeface="Comfortaa"/>
              </a:rPr>
              <a:t>hizmetlere</a:t>
            </a:r>
            <a:r>
              <a:rPr lang="en-GB" sz="1700">
                <a:latin typeface="Comfortaa"/>
                <a:ea typeface="Comfortaa"/>
                <a:cs typeface="Comfortaa"/>
                <a:sym typeface="Comfortaa"/>
              </a:rPr>
              <a:t> </a:t>
            </a:r>
            <a:r>
              <a:rPr lang="en-GB" sz="1700" err="1">
                <a:latin typeface="Comfortaa"/>
                <a:ea typeface="Comfortaa"/>
                <a:cs typeface="Comfortaa"/>
                <a:sym typeface="Comfortaa"/>
              </a:rPr>
              <a:t>erişimde</a:t>
            </a:r>
            <a:r>
              <a:rPr lang="en-GB" sz="1700">
                <a:latin typeface="Comfortaa"/>
                <a:ea typeface="Comfortaa"/>
                <a:cs typeface="Comfortaa"/>
                <a:sym typeface="Comfortaa"/>
              </a:rPr>
              <a:t> </a:t>
            </a:r>
            <a:r>
              <a:rPr lang="en-GB" sz="1700" b="1" err="1">
                <a:latin typeface="Comfortaa"/>
                <a:ea typeface="Comfortaa"/>
                <a:cs typeface="Comfortaa"/>
                <a:sym typeface="Comfortaa"/>
              </a:rPr>
              <a:t>kapsayıcılık</a:t>
            </a:r>
            <a:r>
              <a:rPr lang="en-GB" sz="1700" b="1">
                <a:latin typeface="Comfortaa"/>
                <a:ea typeface="Comfortaa"/>
                <a:cs typeface="Comfortaa"/>
                <a:sym typeface="Comfortaa"/>
              </a:rPr>
              <a:t> </a:t>
            </a:r>
            <a:r>
              <a:rPr lang="en-GB" sz="1700" b="1" err="1">
                <a:latin typeface="Comfortaa"/>
                <a:ea typeface="Comfortaa"/>
                <a:cs typeface="Comfortaa"/>
                <a:sym typeface="Comfortaa"/>
              </a:rPr>
              <a:t>ve</a:t>
            </a:r>
            <a:r>
              <a:rPr lang="en-GB" sz="1700" b="1">
                <a:latin typeface="Comfortaa"/>
                <a:ea typeface="Comfortaa"/>
                <a:cs typeface="Comfortaa"/>
                <a:sym typeface="Comfortaa"/>
              </a:rPr>
              <a:t> </a:t>
            </a:r>
            <a:r>
              <a:rPr lang="en-GB" sz="1700" b="1" err="1">
                <a:latin typeface="Comfortaa"/>
                <a:ea typeface="Comfortaa"/>
                <a:cs typeface="Comfortaa"/>
                <a:sym typeface="Comfortaa"/>
              </a:rPr>
              <a:t>eşitlik</a:t>
            </a:r>
            <a:r>
              <a:rPr lang="en-GB" sz="1700" b="1">
                <a:latin typeface="Comfortaa"/>
                <a:ea typeface="Comfortaa"/>
                <a:cs typeface="Comfortaa"/>
                <a:sym typeface="Comfortaa"/>
              </a:rPr>
              <a:t> </a:t>
            </a:r>
            <a:r>
              <a:rPr lang="en-GB" sz="1700" err="1">
                <a:latin typeface="Comfortaa"/>
                <a:ea typeface="Comfortaa"/>
                <a:cs typeface="Comfortaa"/>
                <a:sym typeface="Comfortaa"/>
              </a:rPr>
              <a:t>sorunları</a:t>
            </a:r>
            <a:r>
              <a:rPr lang="en-GB" sz="1700">
                <a:latin typeface="Comfortaa"/>
                <a:ea typeface="Comfortaa"/>
                <a:cs typeface="Comfortaa"/>
                <a:sym typeface="Comfortaa"/>
              </a:rPr>
              <a:t> </a:t>
            </a:r>
            <a:r>
              <a:rPr lang="en-GB" sz="1700" err="1">
                <a:latin typeface="Comfortaa"/>
                <a:ea typeface="Comfortaa"/>
                <a:cs typeface="Comfortaa"/>
                <a:sym typeface="Comfortaa"/>
              </a:rPr>
              <a:t>vardır</a:t>
            </a:r>
            <a:r>
              <a:rPr lang="en-GB" sz="1700">
                <a:latin typeface="Comfortaa"/>
                <a:ea typeface="Comfortaa"/>
                <a:cs typeface="Comfortaa"/>
                <a:sym typeface="Comfortaa"/>
              </a:rPr>
              <a:t>.</a:t>
            </a:r>
          </a:p>
          <a:p>
            <a:pPr marL="0" marR="0" lvl="0" indent="0" algn="l" rtl="0">
              <a:spcBef>
                <a:spcPts val="0"/>
              </a:spcBef>
              <a:spcAft>
                <a:spcPts val="0"/>
              </a:spcAft>
              <a:buNone/>
            </a:pPr>
            <a:endParaRPr lang="en-GB" sz="1700">
              <a:latin typeface="Comfortaa"/>
              <a:ea typeface="Comfortaa"/>
              <a:cs typeface="Comfortaa"/>
              <a:sym typeface="Comfortaa"/>
            </a:endParaRPr>
          </a:p>
        </p:txBody>
      </p:sp>
      <p:pic>
        <p:nvPicPr>
          <p:cNvPr id="647" name="Google Shape;647;g2cfa9059428_0_22"/>
          <p:cNvPicPr preferRelativeResize="0"/>
          <p:nvPr/>
        </p:nvPicPr>
        <p:blipFill rotWithShape="1">
          <a:blip r:embed="rId3">
            <a:alphaModFix/>
          </a:blip>
          <a:srcRect b="26788"/>
          <a:stretch/>
        </p:blipFill>
        <p:spPr>
          <a:xfrm>
            <a:off x="3952175" y="80500"/>
            <a:ext cx="8140601" cy="4400275"/>
          </a:xfrm>
          <a:prstGeom prst="rect">
            <a:avLst/>
          </a:prstGeom>
          <a:noFill/>
          <a:ln>
            <a:noFill/>
          </a:ln>
        </p:spPr>
      </p:pic>
      <p:pic>
        <p:nvPicPr>
          <p:cNvPr id="648" name="Google Shape;648;g2cfa9059428_0_22"/>
          <p:cNvPicPr preferRelativeResize="0"/>
          <p:nvPr/>
        </p:nvPicPr>
        <p:blipFill>
          <a:blip r:embed="rId4">
            <a:alphaModFix/>
          </a:blip>
          <a:stretch>
            <a:fillRect/>
          </a:stretch>
        </p:blipFill>
        <p:spPr>
          <a:xfrm>
            <a:off x="6336950" y="2835600"/>
            <a:ext cx="719601" cy="719601"/>
          </a:xfrm>
          <a:prstGeom prst="rect">
            <a:avLst/>
          </a:prstGeom>
          <a:noFill/>
          <a:ln>
            <a:noFill/>
          </a:ln>
        </p:spPr>
      </p:pic>
      <p:sp>
        <p:nvSpPr>
          <p:cNvPr id="649" name="Google Shape;649;g2cfa9059428_0_22"/>
          <p:cNvSpPr/>
          <p:nvPr/>
        </p:nvSpPr>
        <p:spPr>
          <a:xfrm>
            <a:off x="6980350" y="3379800"/>
            <a:ext cx="927900" cy="269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latin typeface="Comfortaa"/>
                <a:ea typeface="Comfortaa"/>
                <a:cs typeface="Comfortaa"/>
                <a:sym typeface="Comfortaa"/>
              </a:rPr>
              <a:t>Küme 4</a:t>
            </a:r>
            <a:endParaRPr sz="1200">
              <a:latin typeface="Comfortaa"/>
              <a:ea typeface="Comfortaa"/>
              <a:cs typeface="Comfortaa"/>
              <a:sym typeface="Comfortaa"/>
            </a:endParaRPr>
          </a:p>
        </p:txBody>
      </p:sp>
      <p:sp>
        <p:nvSpPr>
          <p:cNvPr id="650" name="Google Shape;650;g2cfa9059428_0_22"/>
          <p:cNvSpPr/>
          <p:nvPr/>
        </p:nvSpPr>
        <p:spPr>
          <a:xfrm>
            <a:off x="6128650" y="1741875"/>
            <a:ext cx="927900" cy="269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latin typeface="Comfortaa"/>
                <a:ea typeface="Comfortaa"/>
                <a:cs typeface="Comfortaa"/>
                <a:sym typeface="Comfortaa"/>
              </a:rPr>
              <a:t>Küme 3</a:t>
            </a:r>
            <a:endParaRPr sz="1200">
              <a:latin typeface="Comfortaa"/>
              <a:ea typeface="Comfortaa"/>
              <a:cs typeface="Comfortaa"/>
              <a:sym typeface="Comfortaa"/>
            </a:endParaRPr>
          </a:p>
        </p:txBody>
      </p:sp>
      <p:pic>
        <p:nvPicPr>
          <p:cNvPr id="651" name="Google Shape;651;g2cfa9059428_0_22"/>
          <p:cNvPicPr preferRelativeResize="0"/>
          <p:nvPr/>
        </p:nvPicPr>
        <p:blipFill>
          <a:blip r:embed="rId4">
            <a:alphaModFix/>
          </a:blip>
          <a:stretch>
            <a:fillRect/>
          </a:stretch>
        </p:blipFill>
        <p:spPr>
          <a:xfrm rot="-3300002">
            <a:off x="10165199" y="1150077"/>
            <a:ext cx="719600" cy="719600"/>
          </a:xfrm>
          <a:prstGeom prst="rect">
            <a:avLst/>
          </a:prstGeom>
          <a:noFill/>
          <a:ln>
            <a:noFill/>
          </a:ln>
        </p:spPr>
      </p:pic>
      <p:sp>
        <p:nvSpPr>
          <p:cNvPr id="652" name="Google Shape;652;g2cfa9059428_0_22"/>
          <p:cNvSpPr/>
          <p:nvPr/>
        </p:nvSpPr>
        <p:spPr>
          <a:xfrm>
            <a:off x="9096000" y="3303588"/>
            <a:ext cx="927900" cy="269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latin typeface="Comfortaa"/>
                <a:ea typeface="Comfortaa"/>
                <a:cs typeface="Comfortaa"/>
                <a:sym typeface="Comfortaa"/>
              </a:rPr>
              <a:t>Küme 2</a:t>
            </a:r>
            <a:endParaRPr sz="1200">
              <a:latin typeface="Comfortaa"/>
              <a:ea typeface="Comfortaa"/>
              <a:cs typeface="Comfortaa"/>
              <a:sym typeface="Comfortaa"/>
            </a:endParaRPr>
          </a:p>
        </p:txBody>
      </p:sp>
      <p:sp>
        <p:nvSpPr>
          <p:cNvPr id="653" name="Google Shape;653;g2cfa9059428_0_22"/>
          <p:cNvSpPr/>
          <p:nvPr/>
        </p:nvSpPr>
        <p:spPr>
          <a:xfrm>
            <a:off x="10838675" y="1075338"/>
            <a:ext cx="927900" cy="269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latin typeface="Comfortaa"/>
                <a:ea typeface="Comfortaa"/>
                <a:cs typeface="Comfortaa"/>
                <a:sym typeface="Comfortaa"/>
              </a:rPr>
              <a:t>Küme 1</a:t>
            </a:r>
            <a:endParaRPr sz="1200">
              <a:latin typeface="Comfortaa"/>
              <a:ea typeface="Comfortaa"/>
              <a:cs typeface="Comfortaa"/>
              <a:sym typeface="Comfortaa"/>
            </a:endParaRPr>
          </a:p>
        </p:txBody>
      </p:sp>
      <p:pic>
        <p:nvPicPr>
          <p:cNvPr id="654" name="Google Shape;654;g2cfa9059428_0_22"/>
          <p:cNvPicPr preferRelativeResize="0"/>
          <p:nvPr/>
        </p:nvPicPr>
        <p:blipFill>
          <a:blip r:embed="rId4">
            <a:alphaModFix/>
          </a:blip>
          <a:stretch>
            <a:fillRect/>
          </a:stretch>
        </p:blipFill>
        <p:spPr>
          <a:xfrm rot="7499998">
            <a:off x="9628974" y="2835602"/>
            <a:ext cx="719600" cy="719600"/>
          </a:xfrm>
          <a:prstGeom prst="rect">
            <a:avLst/>
          </a:prstGeom>
          <a:noFill/>
          <a:ln>
            <a:noFill/>
          </a:ln>
        </p:spPr>
      </p:pic>
      <p:pic>
        <p:nvPicPr>
          <p:cNvPr id="655" name="Google Shape;655;g2cfa9059428_0_22"/>
          <p:cNvPicPr preferRelativeResize="0"/>
          <p:nvPr/>
        </p:nvPicPr>
        <p:blipFill>
          <a:blip r:embed="rId4">
            <a:alphaModFix/>
          </a:blip>
          <a:stretch>
            <a:fillRect/>
          </a:stretch>
        </p:blipFill>
        <p:spPr>
          <a:xfrm rot="7499996">
            <a:off x="6878620" y="1402820"/>
            <a:ext cx="542586" cy="542586"/>
          </a:xfrm>
          <a:prstGeom prst="rect">
            <a:avLst/>
          </a:prstGeom>
          <a:noFill/>
          <a:ln>
            <a:noFill/>
          </a:ln>
        </p:spPr>
      </p:pic>
      <p:sp>
        <p:nvSpPr>
          <p:cNvPr id="656" name="Google Shape;656;g2cfa9059428_0_22"/>
          <p:cNvSpPr txBox="1"/>
          <p:nvPr/>
        </p:nvSpPr>
        <p:spPr>
          <a:xfrm>
            <a:off x="8773875" y="3788075"/>
            <a:ext cx="3318900" cy="769411"/>
          </a:xfrm>
          <a:prstGeom prst="rect">
            <a:avLst/>
          </a:prstGeom>
          <a:noFill/>
          <a:ln>
            <a:noFill/>
          </a:ln>
        </p:spPr>
        <p:txBody>
          <a:bodyPr spcFirstLastPara="1" wrap="square" lIns="91425" tIns="91425" rIns="91425" bIns="91425" anchor="t" anchorCtr="0">
            <a:spAutoFit/>
          </a:bodyPr>
          <a:lstStyle/>
          <a:p>
            <a:pPr marL="0" lvl="0" indent="0" algn="ctr" rtl="0">
              <a:spcBef>
                <a:spcPts val="600"/>
              </a:spcBef>
              <a:spcAft>
                <a:spcPts val="0"/>
              </a:spcAft>
              <a:buNone/>
            </a:pPr>
            <a:r>
              <a:rPr lang="en" sz="1100" b="1">
                <a:solidFill>
                  <a:srgbClr val="073763"/>
                </a:solidFill>
                <a:latin typeface="Comfortaa"/>
                <a:ea typeface="Comfortaa"/>
                <a:cs typeface="Comfortaa"/>
                <a:sym typeface="Comfortaa"/>
              </a:rPr>
              <a:t>Kaynak: Kuzior, Pakhnenko, Tiutiunyk ve Lyeonov. 2023. </a:t>
            </a:r>
            <a:r>
              <a:rPr lang="en" sz="1100" b="1" i="1">
                <a:solidFill>
                  <a:srgbClr val="073763"/>
                </a:solidFill>
                <a:latin typeface="Comfortaa"/>
                <a:ea typeface="Comfortaa"/>
                <a:cs typeface="Comfortaa"/>
                <a:sym typeface="Comfortaa"/>
              </a:rPr>
              <a:t>E-Governance in Smart Cities: Global Trends and Key Enablers</a:t>
            </a:r>
            <a:endParaRPr sz="1100" b="1" i="1"/>
          </a:p>
        </p:txBody>
      </p:sp>
      <p:pic>
        <p:nvPicPr>
          <p:cNvPr id="657" name="Google Shape;657;g2cfa9059428_0_22"/>
          <p:cNvPicPr preferRelativeResize="0"/>
          <p:nvPr/>
        </p:nvPicPr>
        <p:blipFill rotWithShape="1">
          <a:blip r:embed="rId5">
            <a:alphaModFix/>
          </a:blip>
          <a:srcRect r="49135"/>
          <a:stretch/>
        </p:blipFill>
        <p:spPr>
          <a:xfrm>
            <a:off x="352525" y="1488175"/>
            <a:ext cx="3242825" cy="2884525"/>
          </a:xfrm>
          <a:prstGeom prst="rect">
            <a:avLst/>
          </a:prstGeom>
          <a:noFill/>
          <a:ln>
            <a:noFill/>
          </a:ln>
        </p:spPr>
      </p:pic>
      <p:sp>
        <p:nvSpPr>
          <p:cNvPr id="658" name="Google Shape;658;g2cfa9059428_0_22"/>
          <p:cNvSpPr/>
          <p:nvPr/>
        </p:nvSpPr>
        <p:spPr>
          <a:xfrm>
            <a:off x="737850" y="1864750"/>
            <a:ext cx="898800" cy="161100"/>
          </a:xfrm>
          <a:prstGeom prst="rect">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g2ca68a4170c_0_0"/>
          <p:cNvSpPr/>
          <p:nvPr/>
        </p:nvSpPr>
        <p:spPr>
          <a:xfrm>
            <a:off x="50" y="1455625"/>
            <a:ext cx="12192000" cy="33801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78" name="Google Shape;178;g2ca68a4170c_0_0"/>
          <p:cNvSpPr txBox="1"/>
          <p:nvPr/>
        </p:nvSpPr>
        <p:spPr>
          <a:xfrm>
            <a:off x="2548475" y="1849675"/>
            <a:ext cx="7719000" cy="25920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00717F"/>
              </a:buClr>
              <a:buSzPts val="2800"/>
              <a:buFont typeface="Arial"/>
              <a:buNone/>
            </a:pPr>
            <a:r>
              <a:rPr lang="en-GB" sz="5000" b="1" err="1">
                <a:solidFill>
                  <a:srgbClr val="00717F"/>
                </a:solidFill>
                <a:latin typeface="Comfortaa"/>
                <a:ea typeface="Comfortaa"/>
                <a:cs typeface="Comfortaa"/>
                <a:sym typeface="Comfortaa"/>
              </a:rPr>
              <a:t>Akıllı</a:t>
            </a:r>
            <a:r>
              <a:rPr lang="en-GB" sz="5000" b="1">
                <a:solidFill>
                  <a:srgbClr val="00717F"/>
                </a:solidFill>
                <a:latin typeface="Comfortaa"/>
                <a:ea typeface="Comfortaa"/>
                <a:cs typeface="Comfortaa"/>
                <a:sym typeface="Comfortaa"/>
              </a:rPr>
              <a:t> </a:t>
            </a:r>
            <a:r>
              <a:rPr lang="en-GB" sz="5000" b="1" err="1">
                <a:solidFill>
                  <a:srgbClr val="00717F"/>
                </a:solidFill>
                <a:latin typeface="Comfortaa"/>
                <a:ea typeface="Comfortaa"/>
                <a:cs typeface="Comfortaa"/>
                <a:sym typeface="Comfortaa"/>
              </a:rPr>
              <a:t>Şehirler</a:t>
            </a:r>
            <a:r>
              <a:rPr lang="en-GB" sz="5000" b="1">
                <a:solidFill>
                  <a:srgbClr val="00717F"/>
                </a:solidFill>
                <a:latin typeface="Comfortaa"/>
                <a:ea typeface="Comfortaa"/>
                <a:cs typeface="Comfortaa"/>
                <a:sym typeface="Comfortaa"/>
              </a:rPr>
              <a:t> </a:t>
            </a:r>
            <a:r>
              <a:rPr lang="en-GB" sz="5000" b="1" err="1">
                <a:solidFill>
                  <a:srgbClr val="00717F"/>
                </a:solidFill>
                <a:latin typeface="Comfortaa"/>
                <a:ea typeface="Comfortaa"/>
                <a:cs typeface="Comfortaa"/>
                <a:sym typeface="Comfortaa"/>
              </a:rPr>
              <a:t>ve</a:t>
            </a:r>
            <a:r>
              <a:rPr lang="en-GB" sz="5000" b="1">
                <a:solidFill>
                  <a:srgbClr val="00717F"/>
                </a:solidFill>
                <a:latin typeface="Comfortaa"/>
                <a:ea typeface="Comfortaa"/>
                <a:cs typeface="Comfortaa"/>
                <a:sym typeface="Comfortaa"/>
              </a:rPr>
              <a:t> </a:t>
            </a:r>
            <a:r>
              <a:rPr lang="en-GB" sz="5000" b="1" err="1">
                <a:solidFill>
                  <a:srgbClr val="00717F"/>
                </a:solidFill>
                <a:latin typeface="Comfortaa"/>
                <a:ea typeface="Comfortaa"/>
                <a:cs typeface="Comfortaa"/>
                <a:sym typeface="Comfortaa"/>
              </a:rPr>
              <a:t>Yenilikçi</a:t>
            </a:r>
            <a:r>
              <a:rPr lang="en-GB" sz="5000" b="1">
                <a:solidFill>
                  <a:srgbClr val="00717F"/>
                </a:solidFill>
                <a:latin typeface="Comfortaa"/>
                <a:ea typeface="Comfortaa"/>
                <a:cs typeface="Comfortaa"/>
                <a:sym typeface="Comfortaa"/>
              </a:rPr>
              <a:t> </a:t>
            </a:r>
            <a:r>
              <a:rPr lang="en-GB" sz="5000" b="1" err="1">
                <a:solidFill>
                  <a:srgbClr val="00717F"/>
                </a:solidFill>
                <a:latin typeface="Comfortaa"/>
                <a:ea typeface="Comfortaa"/>
                <a:cs typeface="Comfortaa"/>
                <a:sym typeface="Comfortaa"/>
              </a:rPr>
              <a:t>Ulaşım</a:t>
            </a:r>
            <a:r>
              <a:rPr lang="en-GB" sz="5000" b="1">
                <a:solidFill>
                  <a:srgbClr val="00717F"/>
                </a:solidFill>
                <a:latin typeface="Comfortaa"/>
                <a:ea typeface="Comfortaa"/>
                <a:cs typeface="Comfortaa"/>
                <a:sym typeface="Comfortaa"/>
              </a:rPr>
              <a:t>: </a:t>
            </a:r>
            <a:r>
              <a:rPr lang="en-GB" sz="5000" b="1" err="1">
                <a:solidFill>
                  <a:srgbClr val="00717F"/>
                </a:solidFill>
                <a:latin typeface="Comfortaa"/>
                <a:ea typeface="Comfortaa"/>
                <a:cs typeface="Comfortaa"/>
                <a:sym typeface="Comfortaa"/>
              </a:rPr>
              <a:t>zorluklar</a:t>
            </a:r>
            <a:r>
              <a:rPr lang="en-GB" sz="5000" b="1">
                <a:solidFill>
                  <a:srgbClr val="00717F"/>
                </a:solidFill>
                <a:latin typeface="Comfortaa"/>
                <a:ea typeface="Comfortaa"/>
                <a:cs typeface="Comfortaa"/>
                <a:sym typeface="Comfortaa"/>
              </a:rPr>
              <a:t> </a:t>
            </a:r>
            <a:r>
              <a:rPr lang="en-GB" sz="5000" b="1" err="1">
                <a:solidFill>
                  <a:srgbClr val="00717F"/>
                </a:solidFill>
                <a:latin typeface="Comfortaa"/>
                <a:ea typeface="Comfortaa"/>
                <a:cs typeface="Comfortaa"/>
                <a:sym typeface="Comfortaa"/>
              </a:rPr>
              <a:t>ve</a:t>
            </a:r>
            <a:r>
              <a:rPr lang="en-GB" sz="5000" b="1">
                <a:solidFill>
                  <a:srgbClr val="00717F"/>
                </a:solidFill>
                <a:latin typeface="Comfortaa"/>
                <a:ea typeface="Comfortaa"/>
                <a:cs typeface="Comfortaa"/>
                <a:sym typeface="Comfortaa"/>
              </a:rPr>
              <a:t> </a:t>
            </a:r>
            <a:r>
              <a:rPr lang="en-GB" sz="5000" b="1" err="1">
                <a:solidFill>
                  <a:srgbClr val="00717F"/>
                </a:solidFill>
                <a:latin typeface="Comfortaa"/>
                <a:ea typeface="Comfortaa"/>
                <a:cs typeface="Comfortaa"/>
                <a:sym typeface="Comfortaa"/>
              </a:rPr>
              <a:t>yatırım</a:t>
            </a:r>
            <a:r>
              <a:rPr lang="en-GB" sz="5000" b="1">
                <a:solidFill>
                  <a:srgbClr val="00717F"/>
                </a:solidFill>
                <a:latin typeface="Comfortaa"/>
                <a:ea typeface="Comfortaa"/>
                <a:cs typeface="Comfortaa"/>
                <a:sym typeface="Comfortaa"/>
              </a:rPr>
              <a:t> </a:t>
            </a:r>
            <a:r>
              <a:rPr lang="en-GB" sz="5000" b="1" err="1">
                <a:solidFill>
                  <a:srgbClr val="00717F"/>
                </a:solidFill>
                <a:latin typeface="Comfortaa"/>
                <a:ea typeface="Comfortaa"/>
                <a:cs typeface="Comfortaa"/>
                <a:sym typeface="Comfortaa"/>
              </a:rPr>
              <a:t>trendleri</a:t>
            </a:r>
            <a:endParaRPr lang="en-GB" sz="5000" b="1">
              <a:solidFill>
                <a:srgbClr val="00717F"/>
              </a:solidFill>
              <a:latin typeface="Comfortaa"/>
              <a:ea typeface="Comfortaa"/>
              <a:cs typeface="Comfortaa"/>
              <a:sym typeface="Comforta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Google Shape;664;g2cfa9059428_0_46"/>
          <p:cNvSpPr txBox="1"/>
          <p:nvPr/>
        </p:nvSpPr>
        <p:spPr>
          <a:xfrm>
            <a:off x="352525" y="588750"/>
            <a:ext cx="3486900" cy="7557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400" b="1" err="1">
                <a:solidFill>
                  <a:srgbClr val="00717F"/>
                </a:solidFill>
                <a:latin typeface="Comfortaa"/>
                <a:ea typeface="Comfortaa"/>
                <a:cs typeface="Comfortaa"/>
                <a:sym typeface="Comfortaa"/>
              </a:rPr>
              <a:t>Yenilikçi</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Ulaşım</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Spektrumu</a:t>
            </a:r>
            <a:endParaRPr sz="2400" b="1" i="0" u="none" strike="noStrike" cap="none">
              <a:solidFill>
                <a:srgbClr val="00717F"/>
              </a:solidFill>
              <a:latin typeface="Comfortaa"/>
              <a:ea typeface="Comfortaa"/>
              <a:cs typeface="Comfortaa"/>
              <a:sym typeface="Comfortaa"/>
            </a:endParaRPr>
          </a:p>
        </p:txBody>
      </p:sp>
      <p:sp>
        <p:nvSpPr>
          <p:cNvPr id="665" name="Google Shape;665;g2cfa9059428_0_46"/>
          <p:cNvSpPr/>
          <p:nvPr/>
        </p:nvSpPr>
        <p:spPr>
          <a:xfrm>
            <a:off x="352525" y="2050450"/>
            <a:ext cx="5227820" cy="636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000">
                <a:latin typeface="Comfortaa"/>
                <a:ea typeface="Comfortaa"/>
                <a:cs typeface="Comfortaa"/>
                <a:sym typeface="Comfortaa"/>
              </a:rPr>
              <a:t>35'ten </a:t>
            </a:r>
            <a:r>
              <a:rPr lang="en-GB" sz="2000" err="1">
                <a:latin typeface="Comfortaa"/>
                <a:ea typeface="Comfortaa"/>
                <a:cs typeface="Comfortaa"/>
                <a:sym typeface="Comfortaa"/>
              </a:rPr>
              <a:t>fazla</a:t>
            </a:r>
            <a:r>
              <a:rPr lang="en-GB" sz="2000">
                <a:latin typeface="Comfortaa"/>
                <a:ea typeface="Comfortaa"/>
                <a:cs typeface="Comfortaa"/>
                <a:sym typeface="Comfortaa"/>
              </a:rPr>
              <a:t> </a:t>
            </a:r>
            <a:r>
              <a:rPr lang="en-GB" sz="2000" err="1">
                <a:latin typeface="Comfortaa"/>
                <a:ea typeface="Comfortaa"/>
                <a:cs typeface="Comfortaa"/>
                <a:sym typeface="Comfortaa"/>
              </a:rPr>
              <a:t>kentsel</a:t>
            </a:r>
            <a:r>
              <a:rPr lang="en-GB" sz="2000">
                <a:latin typeface="Comfortaa"/>
                <a:ea typeface="Comfortaa"/>
                <a:cs typeface="Comfortaa"/>
                <a:sym typeface="Comfortaa"/>
              </a:rPr>
              <a:t> </a:t>
            </a:r>
            <a:r>
              <a:rPr lang="en-GB" sz="2000" err="1">
                <a:latin typeface="Comfortaa"/>
                <a:ea typeface="Comfortaa"/>
                <a:cs typeface="Comfortaa"/>
                <a:sym typeface="Comfortaa"/>
              </a:rPr>
              <a:t>hareketlilik</a:t>
            </a:r>
            <a:r>
              <a:rPr lang="en-GB" sz="2000">
                <a:latin typeface="Comfortaa"/>
                <a:ea typeface="Comfortaa"/>
                <a:cs typeface="Comfortaa"/>
                <a:sym typeface="Comfortaa"/>
              </a:rPr>
              <a:t> </a:t>
            </a:r>
            <a:r>
              <a:rPr lang="en-GB" sz="2000" err="1">
                <a:latin typeface="Comfortaa"/>
                <a:ea typeface="Comfortaa"/>
                <a:cs typeface="Comfortaa"/>
                <a:sym typeface="Comfortaa"/>
              </a:rPr>
              <a:t>konsepti</a:t>
            </a:r>
            <a:r>
              <a:rPr lang="en-GB" sz="2000">
                <a:latin typeface="Comfortaa"/>
                <a:ea typeface="Comfortaa"/>
                <a:cs typeface="Comfortaa"/>
                <a:sym typeface="Comfortaa"/>
              </a:rPr>
              <a:t> </a:t>
            </a:r>
            <a:r>
              <a:rPr lang="en-GB" sz="2000" err="1">
                <a:latin typeface="Comfortaa"/>
                <a:ea typeface="Comfortaa"/>
                <a:cs typeface="Comfortaa"/>
                <a:sym typeface="Comfortaa"/>
              </a:rPr>
              <a:t>geliştirilebilir</a:t>
            </a:r>
            <a:endParaRPr lang="en-GB" sz="2000">
              <a:latin typeface="Comfortaa"/>
              <a:ea typeface="Comfortaa"/>
              <a:cs typeface="Comfortaa"/>
              <a:sym typeface="Comfortaa"/>
            </a:endParaRPr>
          </a:p>
        </p:txBody>
      </p:sp>
      <p:sp>
        <p:nvSpPr>
          <p:cNvPr id="666" name="Google Shape;666;g2cfa9059428_0_46"/>
          <p:cNvSpPr txBox="1"/>
          <p:nvPr/>
        </p:nvSpPr>
        <p:spPr>
          <a:xfrm>
            <a:off x="8572650" y="5102700"/>
            <a:ext cx="3318900" cy="430857"/>
          </a:xfrm>
          <a:prstGeom prst="rect">
            <a:avLst/>
          </a:prstGeom>
          <a:noFill/>
          <a:ln>
            <a:noFill/>
          </a:ln>
        </p:spPr>
        <p:txBody>
          <a:bodyPr spcFirstLastPara="1" wrap="square" lIns="91425" tIns="91425" rIns="91425" bIns="91425" anchor="t" anchorCtr="0">
            <a:spAutoFit/>
          </a:bodyPr>
          <a:lstStyle/>
          <a:p>
            <a:pPr marL="0" lvl="0" indent="0" algn="ctr" rtl="0">
              <a:spcBef>
                <a:spcPts val="600"/>
              </a:spcBef>
              <a:spcAft>
                <a:spcPts val="0"/>
              </a:spcAft>
              <a:buNone/>
            </a:pPr>
            <a:r>
              <a:rPr lang="en" sz="1100" b="1">
                <a:solidFill>
                  <a:srgbClr val="073763"/>
                </a:solidFill>
                <a:latin typeface="Comfortaa"/>
                <a:ea typeface="Comfortaa"/>
                <a:cs typeface="Comfortaa"/>
                <a:sym typeface="Comfortaa"/>
              </a:rPr>
              <a:t>Kaynak: Robusté. 2018. </a:t>
            </a:r>
            <a:r>
              <a:rPr lang="en" sz="1100" b="1" i="1">
                <a:solidFill>
                  <a:srgbClr val="073763"/>
                </a:solidFill>
                <a:latin typeface="Comfortaa"/>
                <a:ea typeface="Comfortaa"/>
                <a:cs typeface="Comfortaa"/>
                <a:sym typeface="Comfortaa"/>
              </a:rPr>
              <a:t>Mobility 4.0</a:t>
            </a:r>
            <a:endParaRPr sz="1100" b="1" i="1"/>
          </a:p>
        </p:txBody>
      </p:sp>
      <p:pic>
        <p:nvPicPr>
          <p:cNvPr id="667" name="Google Shape;667;g2cfa9059428_0_46"/>
          <p:cNvPicPr preferRelativeResize="0"/>
          <p:nvPr/>
        </p:nvPicPr>
        <p:blipFill rotWithShape="1">
          <a:blip r:embed="rId3">
            <a:alphaModFix/>
          </a:blip>
          <a:srcRect t="1584"/>
          <a:stretch/>
        </p:blipFill>
        <p:spPr>
          <a:xfrm>
            <a:off x="5156500" y="0"/>
            <a:ext cx="7035500" cy="4986275"/>
          </a:xfrm>
          <a:prstGeom prst="rect">
            <a:avLst/>
          </a:prstGeom>
          <a:noFill/>
          <a:ln>
            <a:noFill/>
          </a:ln>
        </p:spPr>
      </p:pic>
      <p:sp>
        <p:nvSpPr>
          <p:cNvPr id="668" name="Google Shape;668;g2cfa9059428_0_46"/>
          <p:cNvSpPr/>
          <p:nvPr/>
        </p:nvSpPr>
        <p:spPr>
          <a:xfrm>
            <a:off x="352525" y="2991450"/>
            <a:ext cx="5354100" cy="875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200" err="1">
                <a:latin typeface="Comfortaa"/>
                <a:ea typeface="Comfortaa"/>
                <a:cs typeface="Comfortaa"/>
                <a:sym typeface="Comfortaa"/>
              </a:rPr>
              <a:t>İhtiyacımıza</a:t>
            </a:r>
            <a:r>
              <a:rPr lang="en-GB" sz="2200">
                <a:latin typeface="Comfortaa"/>
                <a:ea typeface="Comfortaa"/>
                <a:cs typeface="Comfortaa"/>
                <a:sym typeface="Comfortaa"/>
              </a:rPr>
              <a:t> </a:t>
            </a:r>
            <a:r>
              <a:rPr lang="en-GB" sz="2200" err="1">
                <a:latin typeface="Comfortaa"/>
                <a:ea typeface="Comfortaa"/>
                <a:cs typeface="Comfortaa"/>
                <a:sym typeface="Comfortaa"/>
              </a:rPr>
              <a:t>uygun</a:t>
            </a:r>
            <a:r>
              <a:rPr lang="en-GB" sz="2200">
                <a:latin typeface="Comfortaa"/>
                <a:ea typeface="Comfortaa"/>
                <a:cs typeface="Comfortaa"/>
                <a:sym typeface="Comfortaa"/>
              </a:rPr>
              <a:t> </a:t>
            </a:r>
            <a:r>
              <a:rPr lang="en-GB" sz="2200" err="1">
                <a:latin typeface="Comfortaa"/>
                <a:ea typeface="Comfortaa"/>
                <a:cs typeface="Comfortaa"/>
                <a:sym typeface="Comfortaa"/>
              </a:rPr>
              <a:t>olanları</a:t>
            </a:r>
            <a:r>
              <a:rPr lang="en-GB" sz="2200">
                <a:latin typeface="Comfortaa"/>
                <a:ea typeface="Comfortaa"/>
                <a:cs typeface="Comfortaa"/>
                <a:sym typeface="Comfortaa"/>
              </a:rPr>
              <a:t> </a:t>
            </a:r>
            <a:r>
              <a:rPr lang="en-GB" sz="2200" err="1">
                <a:latin typeface="Comfortaa"/>
                <a:ea typeface="Comfortaa"/>
                <a:cs typeface="Comfortaa"/>
                <a:sym typeface="Comfortaa"/>
              </a:rPr>
              <a:t>akıllıca</a:t>
            </a:r>
            <a:r>
              <a:rPr lang="en-GB" sz="2200">
                <a:latin typeface="Comfortaa"/>
                <a:ea typeface="Comfortaa"/>
                <a:cs typeface="Comfortaa"/>
                <a:sym typeface="Comfortaa"/>
              </a:rPr>
              <a:t> </a:t>
            </a:r>
            <a:r>
              <a:rPr lang="en-GB" sz="2200" err="1">
                <a:latin typeface="Comfortaa"/>
                <a:ea typeface="Comfortaa"/>
                <a:cs typeface="Comfortaa"/>
                <a:sym typeface="Comfortaa"/>
              </a:rPr>
              <a:t>seçmek</a:t>
            </a:r>
            <a:r>
              <a:rPr lang="en-GB" sz="2200">
                <a:latin typeface="Comfortaa"/>
                <a:ea typeface="Comfortaa"/>
                <a:cs typeface="Comfortaa"/>
                <a:sym typeface="Comfortaa"/>
              </a:rPr>
              <a:t> </a:t>
            </a:r>
            <a:r>
              <a:rPr lang="en-GB" sz="2200" err="1">
                <a:latin typeface="Comfortaa"/>
                <a:ea typeface="Comfortaa"/>
                <a:cs typeface="Comfortaa"/>
                <a:sym typeface="Comfortaa"/>
              </a:rPr>
              <a:t>için</a:t>
            </a:r>
            <a:r>
              <a:rPr lang="en-GB" sz="2200">
                <a:latin typeface="Comfortaa"/>
                <a:ea typeface="Comfortaa"/>
                <a:cs typeface="Comfortaa"/>
                <a:sym typeface="Comfortaa"/>
              </a:rPr>
              <a:t> </a:t>
            </a:r>
            <a:r>
              <a:rPr lang="en-GB" sz="2200" err="1">
                <a:latin typeface="Comfortaa"/>
                <a:ea typeface="Comfortaa"/>
                <a:cs typeface="Comfortaa"/>
                <a:sym typeface="Comfortaa"/>
              </a:rPr>
              <a:t>yeterli</a:t>
            </a:r>
            <a:r>
              <a:rPr lang="en-GB" sz="2200">
                <a:latin typeface="Comfortaa"/>
                <a:ea typeface="Comfortaa"/>
                <a:cs typeface="Comfortaa"/>
                <a:sym typeface="Comfortaa"/>
              </a:rPr>
              <a:t> </a:t>
            </a:r>
            <a:r>
              <a:rPr lang="en-GB" sz="2200" err="1">
                <a:latin typeface="Comfortaa"/>
                <a:ea typeface="Comfortaa"/>
                <a:cs typeface="Comfortaa"/>
                <a:sym typeface="Comfortaa"/>
              </a:rPr>
              <a:t>rehberliğe</a:t>
            </a:r>
            <a:r>
              <a:rPr lang="en-GB" sz="2200">
                <a:latin typeface="Comfortaa"/>
                <a:ea typeface="Comfortaa"/>
                <a:cs typeface="Comfortaa"/>
                <a:sym typeface="Comfortaa"/>
              </a:rPr>
              <a:t> </a:t>
            </a:r>
            <a:r>
              <a:rPr lang="en-GB" sz="2200" err="1">
                <a:latin typeface="Comfortaa"/>
                <a:ea typeface="Comfortaa"/>
                <a:cs typeface="Comfortaa"/>
                <a:sym typeface="Comfortaa"/>
              </a:rPr>
              <a:t>sahibiz</a:t>
            </a:r>
            <a:endParaRPr sz="2200">
              <a:latin typeface="Comfortaa"/>
              <a:ea typeface="Comfortaa"/>
              <a:cs typeface="Comfortaa"/>
              <a:sym typeface="Comfortaa"/>
            </a:endParaRPr>
          </a:p>
        </p:txBody>
      </p:sp>
      <p:sp>
        <p:nvSpPr>
          <p:cNvPr id="669" name="Google Shape;669;g2cfa9059428_0_46"/>
          <p:cNvSpPr/>
          <p:nvPr/>
        </p:nvSpPr>
        <p:spPr>
          <a:xfrm>
            <a:off x="432600" y="4171550"/>
            <a:ext cx="6193800" cy="1181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a:latin typeface="Comfortaa"/>
                <a:ea typeface="Comfortaa"/>
                <a:cs typeface="Comfortaa"/>
                <a:sym typeface="Comfortaa"/>
              </a:rPr>
              <a:t>"... </a:t>
            </a:r>
            <a:r>
              <a:rPr lang="en-GB" sz="1800" b="1" err="1">
                <a:latin typeface="Comfortaa"/>
                <a:ea typeface="Comfortaa"/>
                <a:cs typeface="Comfortaa"/>
                <a:sym typeface="Comfortaa"/>
              </a:rPr>
              <a:t>akıllı</a:t>
            </a:r>
            <a:r>
              <a:rPr lang="en-GB" sz="1800" b="1">
                <a:latin typeface="Comfortaa"/>
                <a:ea typeface="Comfortaa"/>
                <a:cs typeface="Comfortaa"/>
                <a:sym typeface="Comfortaa"/>
              </a:rPr>
              <a:t>, </a:t>
            </a:r>
            <a:r>
              <a:rPr lang="en-GB" sz="1800" b="1" err="1">
                <a:latin typeface="Comfortaa"/>
                <a:ea typeface="Comfortaa"/>
                <a:cs typeface="Comfortaa"/>
                <a:sym typeface="Comfortaa"/>
              </a:rPr>
              <a:t>rekabetçi</a:t>
            </a:r>
            <a:r>
              <a:rPr lang="en-GB" sz="1800" b="1">
                <a:latin typeface="Comfortaa"/>
                <a:ea typeface="Comfortaa"/>
                <a:cs typeface="Comfortaa"/>
                <a:sym typeface="Comfortaa"/>
              </a:rPr>
              <a:t>, </a:t>
            </a:r>
            <a:r>
              <a:rPr lang="en-GB" sz="1800" b="1" err="1">
                <a:latin typeface="Comfortaa"/>
                <a:ea typeface="Comfortaa"/>
                <a:cs typeface="Comfortaa"/>
                <a:sym typeface="Comfortaa"/>
              </a:rPr>
              <a:t>güvenli</a:t>
            </a:r>
            <a:r>
              <a:rPr lang="en-GB" sz="1800" b="1">
                <a:latin typeface="Comfortaa"/>
                <a:ea typeface="Comfortaa"/>
                <a:cs typeface="Comfortaa"/>
                <a:sym typeface="Comfortaa"/>
              </a:rPr>
              <a:t>, </a:t>
            </a:r>
            <a:r>
              <a:rPr lang="en-GB" sz="1800" b="1" err="1">
                <a:latin typeface="Comfortaa"/>
                <a:ea typeface="Comfortaa"/>
                <a:cs typeface="Comfortaa"/>
                <a:sym typeface="Comfortaa"/>
              </a:rPr>
              <a:t>erişilebilir</a:t>
            </a:r>
            <a:r>
              <a:rPr lang="en-GB" sz="1800" b="1">
                <a:latin typeface="Comfortaa"/>
                <a:ea typeface="Comfortaa"/>
                <a:cs typeface="Comfortaa"/>
                <a:sym typeface="Comfortaa"/>
              </a:rPr>
              <a:t> </a:t>
            </a:r>
            <a:r>
              <a:rPr lang="en-GB" sz="1800" b="1" err="1">
                <a:latin typeface="Comfortaa"/>
                <a:ea typeface="Comfortaa"/>
                <a:cs typeface="Comfortaa"/>
                <a:sym typeface="Comfortaa"/>
              </a:rPr>
              <a:t>ve</a:t>
            </a:r>
            <a:r>
              <a:rPr lang="en-GB" sz="1800" b="1">
                <a:latin typeface="Comfortaa"/>
                <a:ea typeface="Comfortaa"/>
                <a:cs typeface="Comfortaa"/>
                <a:sym typeface="Comfortaa"/>
              </a:rPr>
              <a:t> </a:t>
            </a:r>
            <a:r>
              <a:rPr lang="en-GB" sz="1800" b="1" err="1">
                <a:latin typeface="Comfortaa"/>
                <a:ea typeface="Comfortaa"/>
                <a:cs typeface="Comfortaa"/>
                <a:sym typeface="Comfortaa"/>
              </a:rPr>
              <a:t>uygun</a:t>
            </a:r>
            <a:r>
              <a:rPr lang="en-GB" sz="1800" b="1">
                <a:latin typeface="Comfortaa"/>
                <a:ea typeface="Comfortaa"/>
                <a:cs typeface="Comfortaa"/>
                <a:sym typeface="Comfortaa"/>
              </a:rPr>
              <a:t> </a:t>
            </a:r>
            <a:r>
              <a:rPr lang="en-GB" sz="1800" b="1" err="1">
                <a:latin typeface="Comfortaa"/>
                <a:ea typeface="Comfortaa"/>
                <a:cs typeface="Comfortaa"/>
                <a:sym typeface="Comfortaa"/>
              </a:rPr>
              <a:t>fiyatlı</a:t>
            </a:r>
            <a:r>
              <a:rPr lang="en-GB" sz="1800">
                <a:latin typeface="Comfortaa"/>
                <a:ea typeface="Comfortaa"/>
                <a:cs typeface="Comfortaa"/>
                <a:sym typeface="Comfortaa"/>
              </a:rPr>
              <a:t> </a:t>
            </a:r>
            <a:r>
              <a:rPr lang="en-GB" sz="1800" err="1">
                <a:latin typeface="Comfortaa"/>
                <a:ea typeface="Comfortaa"/>
                <a:cs typeface="Comfortaa"/>
                <a:sym typeface="Comfortaa"/>
              </a:rPr>
              <a:t>bir</a:t>
            </a:r>
            <a:r>
              <a:rPr lang="en-GB" sz="1800">
                <a:latin typeface="Comfortaa"/>
                <a:ea typeface="Comfortaa"/>
                <a:cs typeface="Comfortaa"/>
                <a:sym typeface="Comfortaa"/>
              </a:rPr>
              <a:t> </a:t>
            </a:r>
            <a:r>
              <a:rPr lang="en-GB" sz="1800" err="1">
                <a:latin typeface="Comfortaa"/>
                <a:ea typeface="Comfortaa"/>
                <a:cs typeface="Comfortaa"/>
                <a:sym typeface="Comfortaa"/>
              </a:rPr>
              <a:t>ulaşım</a:t>
            </a:r>
            <a:r>
              <a:rPr lang="en-GB" sz="1800">
                <a:latin typeface="Comfortaa"/>
                <a:ea typeface="Comfortaa"/>
                <a:cs typeface="Comfortaa"/>
                <a:sym typeface="Comfortaa"/>
              </a:rPr>
              <a:t> </a:t>
            </a:r>
            <a:r>
              <a:rPr lang="en-GB" sz="1800" err="1">
                <a:latin typeface="Comfortaa"/>
                <a:ea typeface="Comfortaa"/>
                <a:cs typeface="Comfortaa"/>
                <a:sym typeface="Comfortaa"/>
              </a:rPr>
              <a:t>sistemi</a:t>
            </a:r>
            <a:r>
              <a:rPr lang="en-GB" sz="1800">
                <a:latin typeface="Comfortaa"/>
                <a:ea typeface="Comfortaa"/>
                <a:cs typeface="Comfortaa"/>
                <a:sym typeface="Comfortaa"/>
              </a:rPr>
              <a:t> </a:t>
            </a:r>
            <a:r>
              <a:rPr lang="en-GB" sz="1800" err="1">
                <a:latin typeface="Comfortaa"/>
                <a:ea typeface="Comfortaa"/>
                <a:cs typeface="Comfortaa"/>
                <a:sym typeface="Comfortaa"/>
              </a:rPr>
              <a:t>sunarak</a:t>
            </a:r>
            <a:r>
              <a:rPr lang="en-GB" sz="1800">
                <a:latin typeface="Comfortaa"/>
                <a:ea typeface="Comfortaa"/>
                <a:cs typeface="Comfortaa"/>
                <a:sym typeface="Comfortaa"/>
              </a:rPr>
              <a:t> </a:t>
            </a:r>
            <a:r>
              <a:rPr lang="en-GB" sz="1800" b="1">
                <a:latin typeface="Comfortaa"/>
                <a:ea typeface="Comfortaa"/>
                <a:cs typeface="Comfortaa"/>
                <a:sym typeface="Comfortaa"/>
              </a:rPr>
              <a:t>2050</a:t>
            </a:r>
            <a:r>
              <a:rPr lang="en-GB" sz="1800">
                <a:latin typeface="Comfortaa"/>
                <a:ea typeface="Comfortaa"/>
                <a:cs typeface="Comfortaa"/>
                <a:sym typeface="Comfortaa"/>
              </a:rPr>
              <a:t> </a:t>
            </a:r>
            <a:r>
              <a:rPr lang="en-GB" sz="1800" err="1">
                <a:latin typeface="Comfortaa"/>
                <a:ea typeface="Comfortaa"/>
                <a:cs typeface="Comfortaa"/>
                <a:sym typeface="Comfortaa"/>
              </a:rPr>
              <a:t>yılına</a:t>
            </a:r>
            <a:r>
              <a:rPr lang="en-GB" sz="1800">
                <a:latin typeface="Comfortaa"/>
                <a:ea typeface="Comfortaa"/>
                <a:cs typeface="Comfortaa"/>
                <a:sym typeface="Comfortaa"/>
              </a:rPr>
              <a:t> </a:t>
            </a:r>
            <a:r>
              <a:rPr lang="en-GB" sz="1800" err="1">
                <a:latin typeface="Comfortaa"/>
                <a:ea typeface="Comfortaa"/>
                <a:cs typeface="Comfortaa"/>
                <a:sym typeface="Comfortaa"/>
              </a:rPr>
              <a:t>kadar</a:t>
            </a:r>
            <a:r>
              <a:rPr lang="en-GB" sz="1800">
                <a:latin typeface="Comfortaa"/>
                <a:ea typeface="Comfortaa"/>
                <a:cs typeface="Comfortaa"/>
                <a:sym typeface="Comfortaa"/>
              </a:rPr>
              <a:t> </a:t>
            </a:r>
            <a:r>
              <a:rPr lang="en-GB" sz="1800" err="1">
                <a:latin typeface="Comfortaa"/>
                <a:ea typeface="Comfortaa"/>
                <a:cs typeface="Comfortaa"/>
                <a:sym typeface="Comfortaa"/>
              </a:rPr>
              <a:t>emisyonları</a:t>
            </a:r>
            <a:r>
              <a:rPr lang="en-GB" sz="1800">
                <a:latin typeface="Comfortaa"/>
                <a:ea typeface="Comfortaa"/>
                <a:cs typeface="Comfortaa"/>
                <a:sym typeface="Comfortaa"/>
              </a:rPr>
              <a:t> </a:t>
            </a:r>
            <a:r>
              <a:rPr lang="en-GB" sz="1800" b="1">
                <a:latin typeface="Comfortaa"/>
                <a:ea typeface="Comfortaa"/>
                <a:cs typeface="Comfortaa"/>
                <a:sym typeface="Comfortaa"/>
              </a:rPr>
              <a:t>%90 </a:t>
            </a:r>
            <a:r>
              <a:rPr lang="en-GB" sz="1800" err="1">
                <a:latin typeface="Comfortaa"/>
                <a:ea typeface="Comfortaa"/>
                <a:cs typeface="Comfortaa"/>
                <a:sym typeface="Comfortaa"/>
              </a:rPr>
              <a:t>oranında</a:t>
            </a:r>
            <a:r>
              <a:rPr lang="en-GB" sz="1800">
                <a:latin typeface="Comfortaa"/>
                <a:ea typeface="Comfortaa"/>
                <a:cs typeface="Comfortaa"/>
                <a:sym typeface="Comfortaa"/>
              </a:rPr>
              <a:t> </a:t>
            </a:r>
            <a:r>
              <a:rPr lang="en-GB" sz="1800" err="1">
                <a:latin typeface="Comfortaa"/>
                <a:ea typeface="Comfortaa"/>
                <a:cs typeface="Comfortaa"/>
                <a:sym typeface="Comfortaa"/>
              </a:rPr>
              <a:t>azaltmak</a:t>
            </a:r>
            <a:r>
              <a:rPr lang="en-GB" sz="1800">
                <a:latin typeface="Comfortaa"/>
                <a:ea typeface="Comfortaa"/>
                <a:cs typeface="Comfortaa"/>
                <a:sym typeface="Comfortaa"/>
              </a:rPr>
              <a:t>" - AB </a:t>
            </a:r>
            <a:r>
              <a:rPr lang="en-GB" sz="1800" err="1">
                <a:latin typeface="Comfortaa"/>
                <a:ea typeface="Comfortaa"/>
                <a:cs typeface="Comfortaa"/>
                <a:sym typeface="Comfortaa"/>
              </a:rPr>
              <a:t>standartlarına</a:t>
            </a:r>
            <a:r>
              <a:rPr lang="en-GB" sz="1800">
                <a:latin typeface="Comfortaa"/>
                <a:ea typeface="Comfortaa"/>
                <a:cs typeface="Comfortaa"/>
                <a:sym typeface="Comfortaa"/>
              </a:rPr>
              <a:t> </a:t>
            </a:r>
            <a:r>
              <a:rPr lang="en-GB" sz="1800" err="1">
                <a:latin typeface="Comfortaa"/>
                <a:ea typeface="Comfortaa"/>
                <a:cs typeface="Comfortaa"/>
                <a:sym typeface="Comfortaa"/>
              </a:rPr>
              <a:t>göre</a:t>
            </a:r>
            <a:r>
              <a:rPr lang="en-GB" sz="1800">
                <a:latin typeface="Comfortaa"/>
                <a:ea typeface="Comfortaa"/>
                <a:cs typeface="Comfortaa"/>
                <a:sym typeface="Comfortaa"/>
              </a:rPr>
              <a:t> </a:t>
            </a:r>
            <a:r>
              <a:rPr lang="en-GB" sz="1800" err="1">
                <a:latin typeface="Comfortaa"/>
                <a:ea typeface="Comfortaa"/>
                <a:cs typeface="Comfortaa"/>
                <a:sym typeface="Comfortaa"/>
              </a:rPr>
              <a:t>hazırlanmış</a:t>
            </a:r>
            <a:r>
              <a:rPr lang="en-GB" sz="1800">
                <a:latin typeface="Comfortaa"/>
                <a:ea typeface="Comfortaa"/>
                <a:cs typeface="Comfortaa"/>
                <a:sym typeface="Comfortaa"/>
              </a:rPr>
              <a:t> SUMP.</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74"/>
        <p:cNvGrpSpPr/>
        <p:nvPr/>
      </p:nvGrpSpPr>
      <p:grpSpPr>
        <a:xfrm>
          <a:off x="0" y="0"/>
          <a:ext cx="0" cy="0"/>
          <a:chOff x="0" y="0"/>
          <a:chExt cx="0" cy="0"/>
        </a:xfrm>
      </p:grpSpPr>
      <p:pic>
        <p:nvPicPr>
          <p:cNvPr id="675" name="Google Shape;675;g2cadbc41123_2_2"/>
          <p:cNvPicPr preferRelativeResize="0"/>
          <p:nvPr/>
        </p:nvPicPr>
        <p:blipFill>
          <a:blip r:embed="rId3">
            <a:alphaModFix/>
          </a:blip>
          <a:stretch>
            <a:fillRect/>
          </a:stretch>
        </p:blipFill>
        <p:spPr>
          <a:xfrm>
            <a:off x="3313550" y="120725"/>
            <a:ext cx="8676276" cy="4989926"/>
          </a:xfrm>
          <a:prstGeom prst="rect">
            <a:avLst/>
          </a:prstGeom>
          <a:noFill/>
          <a:ln>
            <a:noFill/>
          </a:ln>
        </p:spPr>
      </p:pic>
      <p:sp>
        <p:nvSpPr>
          <p:cNvPr id="676" name="Google Shape;676;g2cadbc41123_2_2"/>
          <p:cNvSpPr/>
          <p:nvPr/>
        </p:nvSpPr>
        <p:spPr>
          <a:xfrm>
            <a:off x="250425" y="1508375"/>
            <a:ext cx="3063000" cy="1241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err="1">
                <a:latin typeface="Comfortaa"/>
                <a:ea typeface="Comfortaa"/>
                <a:cs typeface="Comfortaa"/>
                <a:sym typeface="Comfortaa"/>
              </a:rPr>
              <a:t>Öncü</a:t>
            </a:r>
            <a:r>
              <a:rPr lang="en-GB" sz="1800">
                <a:latin typeface="Comfortaa"/>
                <a:ea typeface="Comfortaa"/>
                <a:cs typeface="Comfortaa"/>
                <a:sym typeface="Comfortaa"/>
              </a:rPr>
              <a:t> </a:t>
            </a:r>
            <a:r>
              <a:rPr lang="en-GB" sz="1800" err="1">
                <a:latin typeface="Comfortaa"/>
                <a:ea typeface="Comfortaa"/>
                <a:cs typeface="Comfortaa"/>
                <a:sym typeface="Comfortaa"/>
              </a:rPr>
              <a:t>Yatırımcılar</a:t>
            </a:r>
            <a:r>
              <a:rPr lang="en-GB" sz="1800">
                <a:latin typeface="Comfortaa"/>
                <a:ea typeface="Comfortaa"/>
                <a:cs typeface="Comfortaa"/>
                <a:sym typeface="Comfortaa"/>
              </a:rPr>
              <a:t> </a:t>
            </a:r>
            <a:r>
              <a:rPr lang="en-GB" sz="1800" err="1">
                <a:latin typeface="Comfortaa"/>
                <a:ea typeface="Comfortaa"/>
                <a:cs typeface="Comfortaa"/>
                <a:sym typeface="Comfortaa"/>
              </a:rPr>
              <a:t>çoğunlukla</a:t>
            </a:r>
            <a:r>
              <a:rPr lang="en-GB" sz="1800">
                <a:latin typeface="Comfortaa"/>
                <a:ea typeface="Comfortaa"/>
                <a:cs typeface="Comfortaa"/>
                <a:sym typeface="Comfortaa"/>
              </a:rPr>
              <a:t> </a:t>
            </a:r>
            <a:r>
              <a:rPr lang="en-GB" sz="1800" err="1">
                <a:latin typeface="Comfortaa"/>
                <a:ea typeface="Comfortaa"/>
                <a:cs typeface="Comfortaa"/>
                <a:sym typeface="Comfortaa"/>
              </a:rPr>
              <a:t>özel</a:t>
            </a:r>
            <a:r>
              <a:rPr lang="en-GB" sz="1800">
                <a:latin typeface="Comfortaa"/>
                <a:ea typeface="Comfortaa"/>
                <a:cs typeface="Comfortaa"/>
                <a:sym typeface="Comfortaa"/>
              </a:rPr>
              <a:t> </a:t>
            </a:r>
            <a:r>
              <a:rPr lang="en-GB" sz="1800" err="1">
                <a:latin typeface="Comfortaa"/>
                <a:ea typeface="Comfortaa"/>
                <a:cs typeface="Comfortaa"/>
                <a:sym typeface="Comfortaa"/>
              </a:rPr>
              <a:t>telekom</a:t>
            </a:r>
            <a:r>
              <a:rPr lang="en-GB" sz="1800">
                <a:latin typeface="Comfortaa"/>
                <a:ea typeface="Comfortaa"/>
                <a:cs typeface="Comfortaa"/>
                <a:sym typeface="Comfortaa"/>
              </a:rPr>
              <a:t> </a:t>
            </a:r>
            <a:r>
              <a:rPr lang="en-GB" sz="1800" err="1">
                <a:latin typeface="Comfortaa"/>
                <a:ea typeface="Comfortaa"/>
                <a:cs typeface="Comfortaa"/>
                <a:sym typeface="Comfortaa"/>
              </a:rPr>
              <a:t>ve</a:t>
            </a:r>
            <a:r>
              <a:rPr lang="en-GB" sz="1800">
                <a:latin typeface="Comfortaa"/>
                <a:ea typeface="Comfortaa"/>
                <a:cs typeface="Comfortaa"/>
                <a:sym typeface="Comfortaa"/>
              </a:rPr>
              <a:t> </a:t>
            </a:r>
            <a:r>
              <a:rPr lang="en-GB" sz="1800" err="1">
                <a:latin typeface="Comfortaa"/>
                <a:ea typeface="Comfortaa"/>
                <a:cs typeface="Comfortaa"/>
                <a:sym typeface="Comfortaa"/>
              </a:rPr>
              <a:t>diğer</a:t>
            </a:r>
            <a:r>
              <a:rPr lang="en-GB" sz="1800">
                <a:latin typeface="Comfortaa"/>
                <a:ea typeface="Comfortaa"/>
                <a:cs typeface="Comfortaa"/>
                <a:sym typeface="Comfortaa"/>
              </a:rPr>
              <a:t> </a:t>
            </a:r>
            <a:r>
              <a:rPr lang="en-GB" sz="1800" err="1">
                <a:latin typeface="Comfortaa"/>
                <a:ea typeface="Comfortaa"/>
                <a:cs typeface="Comfortaa"/>
                <a:sym typeface="Comfortaa"/>
              </a:rPr>
              <a:t>teknoloji</a:t>
            </a:r>
            <a:r>
              <a:rPr lang="en-GB" sz="1800">
                <a:latin typeface="Comfortaa"/>
                <a:ea typeface="Comfortaa"/>
                <a:cs typeface="Comfortaa"/>
                <a:sym typeface="Comfortaa"/>
              </a:rPr>
              <a:t> </a:t>
            </a:r>
            <a:r>
              <a:rPr lang="en-GB" sz="1800" err="1">
                <a:latin typeface="Comfortaa"/>
                <a:ea typeface="Comfortaa"/>
                <a:cs typeface="Comfortaa"/>
                <a:sym typeface="Comfortaa"/>
              </a:rPr>
              <a:t>bağlantılı</a:t>
            </a:r>
            <a:r>
              <a:rPr lang="en-GB" sz="1800">
                <a:latin typeface="Comfortaa"/>
                <a:ea typeface="Comfortaa"/>
                <a:cs typeface="Comfortaa"/>
                <a:sym typeface="Comfortaa"/>
              </a:rPr>
              <a:t> </a:t>
            </a:r>
            <a:r>
              <a:rPr lang="en-GB" sz="1800" err="1">
                <a:latin typeface="Comfortaa"/>
                <a:ea typeface="Comfortaa"/>
                <a:cs typeface="Comfortaa"/>
                <a:sym typeface="Comfortaa"/>
              </a:rPr>
              <a:t>şirketlerden</a:t>
            </a:r>
            <a:r>
              <a:rPr lang="en-GB" sz="1800">
                <a:latin typeface="Comfortaa"/>
                <a:ea typeface="Comfortaa"/>
                <a:cs typeface="Comfortaa"/>
                <a:sym typeface="Comfortaa"/>
              </a:rPr>
              <a:t> </a:t>
            </a:r>
            <a:r>
              <a:rPr lang="en-GB" sz="1800" err="1">
                <a:latin typeface="Comfortaa"/>
                <a:ea typeface="Comfortaa"/>
                <a:cs typeface="Comfortaa"/>
                <a:sym typeface="Comfortaa"/>
              </a:rPr>
              <a:t>gelmektedir</a:t>
            </a:r>
            <a:endParaRPr sz="1800">
              <a:latin typeface="Comfortaa"/>
              <a:ea typeface="Comfortaa"/>
              <a:cs typeface="Comfortaa"/>
              <a:sym typeface="Comforta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682" name="Google Shape;682;g2cf9c745499_0_105"/>
          <p:cNvSpPr txBox="1"/>
          <p:nvPr/>
        </p:nvSpPr>
        <p:spPr>
          <a:xfrm>
            <a:off x="444000" y="341500"/>
            <a:ext cx="4929000"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400" b="1">
                <a:solidFill>
                  <a:srgbClr val="00717F"/>
                </a:solidFill>
                <a:latin typeface="Comfortaa"/>
                <a:ea typeface="Comfortaa"/>
                <a:cs typeface="Comfortaa"/>
                <a:sym typeface="Comfortaa"/>
              </a:rPr>
              <a:t>AB </a:t>
            </a:r>
            <a:r>
              <a:rPr lang="en-GB" sz="2400" b="1" err="1">
                <a:solidFill>
                  <a:srgbClr val="00717F"/>
                </a:solidFill>
                <a:latin typeface="Comfortaa"/>
                <a:ea typeface="Comfortaa"/>
                <a:cs typeface="Comfortaa"/>
                <a:sym typeface="Comfortaa"/>
              </a:rPr>
              <a:t>Akıllı</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şehir</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yatırımı</a:t>
            </a:r>
            <a:endParaRPr sz="2400" b="1" i="0" u="none" strike="noStrike" cap="none">
              <a:solidFill>
                <a:srgbClr val="00717F"/>
              </a:solidFill>
              <a:latin typeface="Comfortaa"/>
              <a:ea typeface="Comfortaa"/>
              <a:cs typeface="Comfortaa"/>
              <a:sym typeface="Comfortaa"/>
            </a:endParaRPr>
          </a:p>
        </p:txBody>
      </p:sp>
      <p:sp>
        <p:nvSpPr>
          <p:cNvPr id="683" name="Google Shape;683;g2cf9c745499_0_105"/>
          <p:cNvSpPr/>
          <p:nvPr/>
        </p:nvSpPr>
        <p:spPr>
          <a:xfrm>
            <a:off x="444000" y="4624075"/>
            <a:ext cx="5253000" cy="1014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100" err="1">
                <a:latin typeface="Comfortaa"/>
                <a:ea typeface="Comfortaa"/>
                <a:cs typeface="Comfortaa"/>
                <a:sym typeface="Comfortaa"/>
              </a:rPr>
              <a:t>Akıllı</a:t>
            </a:r>
            <a:r>
              <a:rPr lang="en-GB" sz="2100">
                <a:latin typeface="Comfortaa"/>
                <a:ea typeface="Comfortaa"/>
                <a:cs typeface="Comfortaa"/>
                <a:sym typeface="Comfortaa"/>
              </a:rPr>
              <a:t> </a:t>
            </a:r>
            <a:r>
              <a:rPr lang="en-GB" sz="2100" err="1">
                <a:latin typeface="Comfortaa"/>
                <a:ea typeface="Comfortaa"/>
                <a:cs typeface="Comfortaa"/>
                <a:sym typeface="Comfortaa"/>
              </a:rPr>
              <a:t>şehir</a:t>
            </a:r>
            <a:r>
              <a:rPr lang="en-GB" sz="2100">
                <a:latin typeface="Comfortaa"/>
                <a:ea typeface="Comfortaa"/>
                <a:cs typeface="Comfortaa"/>
                <a:sym typeface="Comfortaa"/>
              </a:rPr>
              <a:t> AB </a:t>
            </a:r>
            <a:r>
              <a:rPr lang="en-GB" sz="2100" err="1">
                <a:latin typeface="Comfortaa"/>
                <a:ea typeface="Comfortaa"/>
                <a:cs typeface="Comfortaa"/>
                <a:sym typeface="Comfortaa"/>
              </a:rPr>
              <a:t>için</a:t>
            </a:r>
            <a:r>
              <a:rPr lang="en-GB" sz="2100">
                <a:latin typeface="Comfortaa"/>
                <a:ea typeface="Comfortaa"/>
                <a:cs typeface="Comfortaa"/>
                <a:sym typeface="Comfortaa"/>
              </a:rPr>
              <a:t> </a:t>
            </a:r>
            <a:r>
              <a:rPr lang="en-GB" sz="2100" err="1">
                <a:latin typeface="Comfortaa"/>
                <a:ea typeface="Comfortaa"/>
                <a:cs typeface="Comfortaa"/>
                <a:sym typeface="Comfortaa"/>
              </a:rPr>
              <a:t>bir</a:t>
            </a:r>
            <a:r>
              <a:rPr lang="en-GB" sz="2100">
                <a:latin typeface="Comfortaa"/>
                <a:ea typeface="Comfortaa"/>
                <a:cs typeface="Comfortaa"/>
                <a:sym typeface="Comfortaa"/>
              </a:rPr>
              <a:t> </a:t>
            </a:r>
            <a:r>
              <a:rPr lang="en-GB" sz="2100" err="1">
                <a:latin typeface="Comfortaa"/>
                <a:ea typeface="Comfortaa"/>
                <a:cs typeface="Comfortaa"/>
                <a:sym typeface="Comfortaa"/>
              </a:rPr>
              <a:t>odak</a:t>
            </a:r>
            <a:r>
              <a:rPr lang="en-GB" sz="2100">
                <a:latin typeface="Comfortaa"/>
                <a:ea typeface="Comfortaa"/>
                <a:cs typeface="Comfortaa"/>
                <a:sym typeface="Comfortaa"/>
              </a:rPr>
              <a:t> </a:t>
            </a:r>
            <a:r>
              <a:rPr lang="en-GB" sz="2100" err="1">
                <a:latin typeface="Comfortaa"/>
                <a:ea typeface="Comfortaa"/>
                <a:cs typeface="Comfortaa"/>
                <a:sym typeface="Comfortaa"/>
              </a:rPr>
              <a:t>noktasıdır</a:t>
            </a:r>
            <a:r>
              <a:rPr lang="en-GB" sz="2100">
                <a:latin typeface="Comfortaa"/>
                <a:ea typeface="Comfortaa"/>
                <a:cs typeface="Comfortaa"/>
                <a:sym typeface="Comfortaa"/>
              </a:rPr>
              <a:t> </a:t>
            </a:r>
            <a:r>
              <a:rPr lang="en-GB" sz="2100" err="1">
                <a:latin typeface="Comfortaa"/>
                <a:ea typeface="Comfortaa"/>
                <a:cs typeface="Comfortaa"/>
                <a:sym typeface="Comfortaa"/>
              </a:rPr>
              <a:t>ve</a:t>
            </a:r>
            <a:r>
              <a:rPr lang="en-GB" sz="2100">
                <a:latin typeface="Comfortaa"/>
                <a:ea typeface="Comfortaa"/>
                <a:cs typeface="Comfortaa"/>
                <a:sym typeface="Comfortaa"/>
              </a:rPr>
              <a:t> </a:t>
            </a:r>
            <a:r>
              <a:rPr lang="en-GB" sz="2100" i="1" err="1">
                <a:latin typeface="Comfortaa"/>
                <a:ea typeface="Comfortaa"/>
                <a:cs typeface="Comfortaa"/>
                <a:sym typeface="Comfortaa"/>
              </a:rPr>
              <a:t>sürdürülebilir</a:t>
            </a:r>
            <a:r>
              <a:rPr lang="en-GB" sz="2100" i="1">
                <a:latin typeface="Comfortaa"/>
                <a:ea typeface="Comfortaa"/>
                <a:cs typeface="Comfortaa"/>
                <a:sym typeface="Comfortaa"/>
              </a:rPr>
              <a:t> </a:t>
            </a:r>
            <a:r>
              <a:rPr lang="en-GB" sz="2100" i="1" err="1">
                <a:latin typeface="Comfortaa"/>
                <a:ea typeface="Comfortaa"/>
                <a:cs typeface="Comfortaa"/>
                <a:sym typeface="Comfortaa"/>
              </a:rPr>
              <a:t>hareketlilik</a:t>
            </a:r>
            <a:r>
              <a:rPr lang="en-GB" sz="2100">
                <a:latin typeface="Comfortaa"/>
                <a:ea typeface="Comfortaa"/>
                <a:cs typeface="Comfortaa"/>
                <a:sym typeface="Comfortaa"/>
              </a:rPr>
              <a:t> </a:t>
            </a:r>
            <a:r>
              <a:rPr lang="en-GB" sz="2100" err="1">
                <a:latin typeface="Comfortaa"/>
                <a:ea typeface="Comfortaa"/>
                <a:cs typeface="Comfortaa"/>
                <a:sym typeface="Comfortaa"/>
              </a:rPr>
              <a:t>gelişiminin</a:t>
            </a:r>
            <a:r>
              <a:rPr lang="en-GB" sz="2100">
                <a:latin typeface="Comfortaa"/>
                <a:ea typeface="Comfortaa"/>
                <a:cs typeface="Comfortaa"/>
                <a:sym typeface="Comfortaa"/>
              </a:rPr>
              <a:t> </a:t>
            </a:r>
            <a:r>
              <a:rPr lang="en-GB" sz="2100" err="1">
                <a:latin typeface="Comfortaa"/>
                <a:ea typeface="Comfortaa"/>
                <a:cs typeface="Comfortaa"/>
                <a:sym typeface="Comfortaa"/>
              </a:rPr>
              <a:t>temelinde</a:t>
            </a:r>
            <a:r>
              <a:rPr lang="en-GB" sz="2100">
                <a:latin typeface="Comfortaa"/>
                <a:ea typeface="Comfortaa"/>
                <a:cs typeface="Comfortaa"/>
                <a:sym typeface="Comfortaa"/>
              </a:rPr>
              <a:t> </a:t>
            </a:r>
            <a:r>
              <a:rPr lang="en-GB" sz="2100" err="1">
                <a:latin typeface="Comfortaa"/>
                <a:ea typeface="Comfortaa"/>
                <a:cs typeface="Comfortaa"/>
                <a:sym typeface="Comfortaa"/>
              </a:rPr>
              <a:t>yer</a:t>
            </a:r>
            <a:r>
              <a:rPr lang="en-GB" sz="2100">
                <a:latin typeface="Comfortaa"/>
                <a:ea typeface="Comfortaa"/>
                <a:cs typeface="Comfortaa"/>
                <a:sym typeface="Comfortaa"/>
              </a:rPr>
              <a:t> </a:t>
            </a:r>
            <a:r>
              <a:rPr lang="en-GB" sz="2100" err="1">
                <a:latin typeface="Comfortaa"/>
                <a:ea typeface="Comfortaa"/>
                <a:cs typeface="Comfortaa"/>
                <a:sym typeface="Comfortaa"/>
              </a:rPr>
              <a:t>almaktadır</a:t>
            </a:r>
            <a:endParaRPr sz="2100">
              <a:latin typeface="Comfortaa"/>
              <a:ea typeface="Comfortaa"/>
              <a:cs typeface="Comfortaa"/>
              <a:sym typeface="Comfortaa"/>
            </a:endParaRPr>
          </a:p>
        </p:txBody>
      </p:sp>
      <p:pic>
        <p:nvPicPr>
          <p:cNvPr id="684" name="Google Shape;684;g2cf9c745499_0_105"/>
          <p:cNvPicPr preferRelativeResize="0"/>
          <p:nvPr/>
        </p:nvPicPr>
        <p:blipFill>
          <a:blip r:embed="rId3">
            <a:alphaModFix/>
          </a:blip>
          <a:stretch>
            <a:fillRect/>
          </a:stretch>
        </p:blipFill>
        <p:spPr>
          <a:xfrm>
            <a:off x="5967000" y="772300"/>
            <a:ext cx="5432596" cy="5294674"/>
          </a:xfrm>
          <a:prstGeom prst="rect">
            <a:avLst/>
          </a:prstGeom>
          <a:noFill/>
          <a:ln>
            <a:noFill/>
          </a:ln>
        </p:spPr>
      </p:pic>
      <p:sp>
        <p:nvSpPr>
          <p:cNvPr id="685" name="Google Shape;685;g2cf9c745499_0_105"/>
          <p:cNvSpPr txBox="1"/>
          <p:nvPr/>
        </p:nvSpPr>
        <p:spPr>
          <a:xfrm>
            <a:off x="7005775" y="5638275"/>
            <a:ext cx="3551100" cy="354000"/>
          </a:xfrm>
          <a:prstGeom prst="rect">
            <a:avLst/>
          </a:prstGeom>
          <a:noFill/>
          <a:ln>
            <a:noFill/>
          </a:ln>
        </p:spPr>
        <p:txBody>
          <a:bodyPr spcFirstLastPara="1" wrap="square" lIns="91425" tIns="91425" rIns="91425" bIns="91425" anchor="t" anchorCtr="0">
            <a:spAutoFit/>
          </a:bodyPr>
          <a:lstStyle/>
          <a:p>
            <a:pPr marL="0" lvl="0" indent="0" algn="ctr" rtl="0">
              <a:spcBef>
                <a:spcPts val="600"/>
              </a:spcBef>
              <a:spcAft>
                <a:spcPts val="0"/>
              </a:spcAft>
              <a:buNone/>
            </a:pPr>
            <a:r>
              <a:rPr lang="en" sz="1100" b="1">
                <a:solidFill>
                  <a:srgbClr val="073763"/>
                </a:solidFill>
                <a:latin typeface="Comfortaa"/>
                <a:ea typeface="Comfortaa"/>
                <a:cs typeface="Comfortaa"/>
                <a:sym typeface="Comfortaa"/>
              </a:rPr>
              <a:t>Source: ECA, European Commission 2023</a:t>
            </a:r>
            <a:endParaRPr sz="1100" b="1"/>
          </a:p>
        </p:txBody>
      </p:sp>
      <p:pic>
        <p:nvPicPr>
          <p:cNvPr id="686" name="Google Shape;686;g2cf9c745499_0_105"/>
          <p:cNvPicPr preferRelativeResize="0"/>
          <p:nvPr/>
        </p:nvPicPr>
        <p:blipFill>
          <a:blip r:embed="rId4">
            <a:alphaModFix/>
          </a:blip>
          <a:stretch>
            <a:fillRect/>
          </a:stretch>
        </p:blipFill>
        <p:spPr>
          <a:xfrm>
            <a:off x="444000" y="1053275"/>
            <a:ext cx="4929000" cy="3289821"/>
          </a:xfrm>
          <a:prstGeom prst="rect">
            <a:avLst/>
          </a:prstGeom>
          <a:noFill/>
          <a:ln>
            <a:noFill/>
          </a:ln>
        </p:spPr>
      </p:pic>
      <p:sp>
        <p:nvSpPr>
          <p:cNvPr id="2" name="Dikdörtgen 1">
            <a:extLst>
              <a:ext uri="{FF2B5EF4-FFF2-40B4-BE49-F238E27FC236}">
                <a16:creationId xmlns:a16="http://schemas.microsoft.com/office/drawing/2014/main" id="{BA6FFB05-7EC1-D5AA-3B34-48122B722486}"/>
              </a:ext>
            </a:extLst>
          </p:cNvPr>
          <p:cNvSpPr/>
          <p:nvPr/>
        </p:nvSpPr>
        <p:spPr>
          <a:xfrm>
            <a:off x="181231" y="1219199"/>
            <a:ext cx="2213918" cy="13386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tr-TR" sz="1100" i="1">
                <a:solidFill>
                  <a:schemeClr val="tx1"/>
                </a:solidFill>
                <a:cs typeface="Arial"/>
              </a:rPr>
              <a:t>Akıllı şehir çözüm türleri</a:t>
            </a:r>
          </a:p>
        </p:txBody>
      </p:sp>
      <p:sp>
        <p:nvSpPr>
          <p:cNvPr id="7" name="Dikdörtgen 6">
            <a:extLst>
              <a:ext uri="{FF2B5EF4-FFF2-40B4-BE49-F238E27FC236}">
                <a16:creationId xmlns:a16="http://schemas.microsoft.com/office/drawing/2014/main" id="{8F540D36-ACCE-C408-6325-A965CCB965E4}"/>
              </a:ext>
            </a:extLst>
          </p:cNvPr>
          <p:cNvSpPr/>
          <p:nvPr/>
        </p:nvSpPr>
        <p:spPr>
          <a:xfrm>
            <a:off x="448960" y="2444577"/>
            <a:ext cx="844378" cy="17505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tr-TR" sz="1000">
                <a:solidFill>
                  <a:srgbClr val="00B050"/>
                </a:solidFill>
                <a:cs typeface="Arial"/>
              </a:rPr>
              <a:t>Hareketlilik</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sp>
        <p:nvSpPr>
          <p:cNvPr id="692" name="Google Shape;692;g2cff6335890_0_6"/>
          <p:cNvSpPr txBox="1"/>
          <p:nvPr/>
        </p:nvSpPr>
        <p:spPr>
          <a:xfrm>
            <a:off x="444000" y="341500"/>
            <a:ext cx="4929000"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400" b="1">
                <a:solidFill>
                  <a:srgbClr val="00717F"/>
                </a:solidFill>
                <a:latin typeface="Comfortaa"/>
                <a:ea typeface="Comfortaa"/>
                <a:cs typeface="Comfortaa"/>
                <a:sym typeface="Comfortaa"/>
              </a:rPr>
              <a:t>AB </a:t>
            </a:r>
            <a:r>
              <a:rPr lang="en-GB" sz="2400" b="1" err="1">
                <a:solidFill>
                  <a:srgbClr val="00717F"/>
                </a:solidFill>
                <a:latin typeface="Comfortaa"/>
                <a:ea typeface="Comfortaa"/>
                <a:cs typeface="Comfortaa"/>
                <a:sym typeface="Comfortaa"/>
              </a:rPr>
              <a:t>Akıllı</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şehir</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yatırımları</a:t>
            </a:r>
            <a:endParaRPr sz="2400" b="1" i="0" u="none" strike="noStrike" cap="none">
              <a:solidFill>
                <a:srgbClr val="00717F"/>
              </a:solidFill>
              <a:latin typeface="Comfortaa"/>
              <a:ea typeface="Comfortaa"/>
              <a:cs typeface="Comfortaa"/>
              <a:sym typeface="Comfortaa"/>
            </a:endParaRPr>
          </a:p>
        </p:txBody>
      </p:sp>
      <p:sp>
        <p:nvSpPr>
          <p:cNvPr id="693" name="Google Shape;693;g2cff6335890_0_6"/>
          <p:cNvSpPr/>
          <p:nvPr/>
        </p:nvSpPr>
        <p:spPr>
          <a:xfrm>
            <a:off x="444000" y="1532575"/>
            <a:ext cx="6157500" cy="856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100" b="1" i="1">
                <a:latin typeface="Comfortaa"/>
                <a:ea typeface="Comfortaa"/>
                <a:cs typeface="Comfortaa"/>
                <a:sym typeface="Comfortaa"/>
              </a:rPr>
              <a:t>“Deniz </a:t>
            </a:r>
            <a:r>
              <a:rPr lang="en-GB" sz="2100" b="1" i="1" err="1">
                <a:latin typeface="Comfortaa"/>
                <a:ea typeface="Comfortaa"/>
                <a:cs typeface="Comfortaa"/>
                <a:sym typeface="Comfortaa"/>
              </a:rPr>
              <a:t>Feneri</a:t>
            </a:r>
            <a:r>
              <a:rPr lang="en-GB" sz="2100" b="1" i="1">
                <a:latin typeface="Comfortaa"/>
                <a:ea typeface="Comfortaa"/>
                <a:cs typeface="Comfortaa"/>
                <a:sym typeface="Comfortaa"/>
              </a:rPr>
              <a:t> </a:t>
            </a:r>
            <a:r>
              <a:rPr lang="en-GB" sz="2100" b="1" i="1" err="1">
                <a:latin typeface="Comfortaa"/>
                <a:ea typeface="Comfortaa"/>
                <a:cs typeface="Comfortaa"/>
                <a:sym typeface="Comfortaa"/>
              </a:rPr>
              <a:t>şehirleri</a:t>
            </a:r>
            <a:r>
              <a:rPr lang="en-GB" sz="2100" b="1" i="1">
                <a:latin typeface="Comfortaa"/>
                <a:ea typeface="Comfortaa"/>
                <a:cs typeface="Comfortaa"/>
                <a:sym typeface="Comfortaa"/>
              </a:rPr>
              <a:t>” </a:t>
            </a:r>
            <a:r>
              <a:rPr lang="en-GB" sz="2100" b="1" i="1" err="1">
                <a:latin typeface="Comfortaa"/>
                <a:ea typeface="Comfortaa"/>
                <a:cs typeface="Comfortaa"/>
                <a:sym typeface="Comfortaa"/>
              </a:rPr>
              <a:t>ve</a:t>
            </a:r>
            <a:r>
              <a:rPr lang="en-GB" sz="2100" b="1" i="1">
                <a:latin typeface="Comfortaa"/>
                <a:ea typeface="Comfortaa"/>
                <a:cs typeface="Comfortaa"/>
                <a:sym typeface="Comfortaa"/>
              </a:rPr>
              <a:t> “</a:t>
            </a:r>
            <a:r>
              <a:rPr lang="en-GB" sz="2100" b="1" i="1" err="1">
                <a:latin typeface="Comfortaa"/>
                <a:ea typeface="Comfortaa"/>
                <a:cs typeface="Comfortaa"/>
                <a:sym typeface="Comfortaa"/>
              </a:rPr>
              <a:t>Kardeş</a:t>
            </a:r>
            <a:r>
              <a:rPr lang="en-GB" sz="2100" b="1" i="1">
                <a:latin typeface="Comfortaa"/>
                <a:ea typeface="Comfortaa"/>
                <a:cs typeface="Comfortaa"/>
                <a:sym typeface="Comfortaa"/>
              </a:rPr>
              <a:t> </a:t>
            </a:r>
            <a:r>
              <a:rPr lang="en-GB" sz="2100" b="1" i="1" err="1">
                <a:latin typeface="Comfortaa"/>
                <a:ea typeface="Comfortaa"/>
                <a:cs typeface="Comfortaa"/>
                <a:sym typeface="Comfortaa"/>
              </a:rPr>
              <a:t>şehirler</a:t>
            </a:r>
            <a:r>
              <a:rPr lang="en-GB" sz="2100" b="1" i="1">
                <a:latin typeface="Comfortaa"/>
                <a:ea typeface="Comfortaa"/>
                <a:cs typeface="Comfortaa"/>
                <a:sym typeface="Comfortaa"/>
              </a:rPr>
              <a:t>” </a:t>
            </a:r>
            <a:r>
              <a:rPr lang="en-GB" sz="2100" b="1" i="1" err="1">
                <a:latin typeface="Comfortaa"/>
                <a:ea typeface="Comfortaa"/>
                <a:cs typeface="Comfortaa"/>
                <a:sym typeface="Comfortaa"/>
              </a:rPr>
              <a:t>gelecekteki</a:t>
            </a:r>
            <a:r>
              <a:rPr lang="en-GB" sz="2100" b="1" i="1">
                <a:latin typeface="Comfortaa"/>
                <a:ea typeface="Comfortaa"/>
                <a:cs typeface="Comfortaa"/>
                <a:sym typeface="Comfortaa"/>
              </a:rPr>
              <a:t> </a:t>
            </a:r>
            <a:r>
              <a:rPr lang="en-GB" sz="2100" b="1" i="1" err="1">
                <a:latin typeface="Comfortaa"/>
                <a:ea typeface="Comfortaa"/>
                <a:cs typeface="Comfortaa"/>
                <a:sym typeface="Comfortaa"/>
              </a:rPr>
              <a:t>akıllı</a:t>
            </a:r>
            <a:r>
              <a:rPr lang="en-GB" sz="2100" b="1" i="1">
                <a:latin typeface="Comfortaa"/>
                <a:ea typeface="Comfortaa"/>
                <a:cs typeface="Comfortaa"/>
                <a:sym typeface="Comfortaa"/>
              </a:rPr>
              <a:t> </a:t>
            </a:r>
            <a:r>
              <a:rPr lang="en-GB" sz="2100" b="1" i="1" err="1">
                <a:latin typeface="Comfortaa"/>
                <a:ea typeface="Comfortaa"/>
                <a:cs typeface="Comfortaa"/>
                <a:sym typeface="Comfortaa"/>
              </a:rPr>
              <a:t>şehir</a:t>
            </a:r>
            <a:r>
              <a:rPr lang="en-GB" sz="2100" b="1" i="1">
                <a:latin typeface="Comfortaa"/>
                <a:ea typeface="Comfortaa"/>
                <a:cs typeface="Comfortaa"/>
                <a:sym typeface="Comfortaa"/>
              </a:rPr>
              <a:t> </a:t>
            </a:r>
            <a:r>
              <a:rPr lang="en-GB" sz="2100" b="1" i="1" err="1">
                <a:latin typeface="Comfortaa"/>
                <a:ea typeface="Comfortaa"/>
                <a:cs typeface="Comfortaa"/>
                <a:sym typeface="Comfortaa"/>
              </a:rPr>
              <a:t>projelerini</a:t>
            </a:r>
            <a:r>
              <a:rPr lang="en-GB" sz="2100" b="1" i="1">
                <a:latin typeface="Comfortaa"/>
                <a:ea typeface="Comfortaa"/>
                <a:cs typeface="Comfortaa"/>
                <a:sym typeface="Comfortaa"/>
              </a:rPr>
              <a:t> </a:t>
            </a:r>
            <a:r>
              <a:rPr lang="en-GB" sz="2100" b="1" i="1" err="1">
                <a:latin typeface="Comfortaa"/>
                <a:ea typeface="Comfortaa"/>
                <a:cs typeface="Comfortaa"/>
                <a:sym typeface="Comfortaa"/>
              </a:rPr>
              <a:t>nasıl</a:t>
            </a:r>
            <a:r>
              <a:rPr lang="en-GB" sz="2100" b="1" i="1">
                <a:latin typeface="Comfortaa"/>
                <a:ea typeface="Comfortaa"/>
                <a:cs typeface="Comfortaa"/>
                <a:sym typeface="Comfortaa"/>
              </a:rPr>
              <a:t> </a:t>
            </a:r>
            <a:r>
              <a:rPr lang="en-GB" sz="2100" b="1" i="1" err="1">
                <a:latin typeface="Comfortaa"/>
                <a:ea typeface="Comfortaa"/>
                <a:cs typeface="Comfortaa"/>
                <a:sym typeface="Comfortaa"/>
              </a:rPr>
              <a:t>planlıyor</a:t>
            </a:r>
            <a:r>
              <a:rPr lang="en-GB" sz="2100" b="1" i="1">
                <a:latin typeface="Comfortaa"/>
                <a:ea typeface="Comfortaa"/>
                <a:cs typeface="Comfortaa"/>
                <a:sym typeface="Comfortaa"/>
              </a:rPr>
              <a:t>?</a:t>
            </a:r>
            <a:endParaRPr sz="2100" b="1" i="1">
              <a:latin typeface="Comfortaa"/>
              <a:ea typeface="Comfortaa"/>
              <a:cs typeface="Comfortaa"/>
              <a:sym typeface="Comfortaa"/>
            </a:endParaRPr>
          </a:p>
        </p:txBody>
      </p:sp>
      <p:sp>
        <p:nvSpPr>
          <p:cNvPr id="694" name="Google Shape;694;g2cff6335890_0_6"/>
          <p:cNvSpPr txBox="1"/>
          <p:nvPr/>
        </p:nvSpPr>
        <p:spPr>
          <a:xfrm>
            <a:off x="7065188" y="5638375"/>
            <a:ext cx="3551100" cy="430857"/>
          </a:xfrm>
          <a:prstGeom prst="rect">
            <a:avLst/>
          </a:prstGeom>
          <a:noFill/>
          <a:ln>
            <a:noFill/>
          </a:ln>
        </p:spPr>
        <p:txBody>
          <a:bodyPr spcFirstLastPara="1" wrap="square" lIns="91425" tIns="91425" rIns="91425" bIns="91425" anchor="t" anchorCtr="0">
            <a:spAutoFit/>
          </a:bodyPr>
          <a:lstStyle/>
          <a:p>
            <a:pPr marL="0" lvl="0" indent="0" algn="ctr" rtl="0">
              <a:spcBef>
                <a:spcPts val="600"/>
              </a:spcBef>
              <a:spcAft>
                <a:spcPts val="0"/>
              </a:spcAft>
              <a:buNone/>
            </a:pPr>
            <a:r>
              <a:rPr lang="en" sz="1100" b="1">
                <a:solidFill>
                  <a:srgbClr val="073763"/>
                </a:solidFill>
                <a:latin typeface="Comfortaa"/>
                <a:ea typeface="Comfortaa"/>
                <a:cs typeface="Comfortaa"/>
                <a:sym typeface="Comfortaa"/>
              </a:rPr>
              <a:t>Kaynak: ECA, </a:t>
            </a:r>
            <a:r>
              <a:rPr lang="en-GB" sz="1100" b="1" err="1">
                <a:solidFill>
                  <a:srgbClr val="073763"/>
                </a:solidFill>
                <a:latin typeface="Comfortaa"/>
                <a:ea typeface="Comfortaa"/>
                <a:cs typeface="Comfortaa"/>
                <a:sym typeface="Comfortaa"/>
              </a:rPr>
              <a:t>Avrupa</a:t>
            </a:r>
            <a:r>
              <a:rPr lang="en-GB" sz="1100" b="1">
                <a:solidFill>
                  <a:srgbClr val="073763"/>
                </a:solidFill>
                <a:latin typeface="Comfortaa"/>
                <a:ea typeface="Comfortaa"/>
                <a:cs typeface="Comfortaa"/>
                <a:sym typeface="Comfortaa"/>
              </a:rPr>
              <a:t> </a:t>
            </a:r>
            <a:r>
              <a:rPr lang="en-GB" sz="1100" b="1" err="1">
                <a:solidFill>
                  <a:srgbClr val="073763"/>
                </a:solidFill>
                <a:latin typeface="Comfortaa"/>
                <a:ea typeface="Comfortaa"/>
                <a:cs typeface="Comfortaa"/>
                <a:sym typeface="Comfortaa"/>
              </a:rPr>
              <a:t>Komisyonu</a:t>
            </a:r>
            <a:r>
              <a:rPr lang="en-GB" sz="1100" b="1">
                <a:solidFill>
                  <a:srgbClr val="073763"/>
                </a:solidFill>
                <a:latin typeface="Comfortaa"/>
                <a:ea typeface="Comfortaa"/>
                <a:cs typeface="Comfortaa"/>
                <a:sym typeface="Comfortaa"/>
              </a:rPr>
              <a:t> </a:t>
            </a:r>
            <a:r>
              <a:rPr lang="en" sz="1100" b="1">
                <a:solidFill>
                  <a:srgbClr val="073763"/>
                </a:solidFill>
                <a:latin typeface="Comfortaa"/>
                <a:ea typeface="Comfortaa"/>
                <a:cs typeface="Comfortaa"/>
                <a:sym typeface="Comfortaa"/>
              </a:rPr>
              <a:t>2023</a:t>
            </a:r>
            <a:endParaRPr sz="1100" b="1"/>
          </a:p>
        </p:txBody>
      </p:sp>
      <p:pic>
        <p:nvPicPr>
          <p:cNvPr id="695" name="Google Shape;695;g2cff6335890_0_6"/>
          <p:cNvPicPr preferRelativeResize="0"/>
          <p:nvPr/>
        </p:nvPicPr>
        <p:blipFill>
          <a:blip r:embed="rId3">
            <a:alphaModFix/>
          </a:blip>
          <a:stretch>
            <a:fillRect/>
          </a:stretch>
        </p:blipFill>
        <p:spPr>
          <a:xfrm>
            <a:off x="6483900" y="206400"/>
            <a:ext cx="4713665" cy="5333473"/>
          </a:xfrm>
          <a:prstGeom prst="rect">
            <a:avLst/>
          </a:prstGeom>
          <a:noFill/>
          <a:ln>
            <a:noFill/>
          </a:ln>
        </p:spPr>
      </p:pic>
      <p:sp>
        <p:nvSpPr>
          <p:cNvPr id="2" name="Dikdörtgen 1">
            <a:extLst>
              <a:ext uri="{FF2B5EF4-FFF2-40B4-BE49-F238E27FC236}">
                <a16:creationId xmlns:a16="http://schemas.microsoft.com/office/drawing/2014/main" id="{37C6C5BE-EDDB-C126-C6DF-5F9374A79F8F}"/>
              </a:ext>
            </a:extLst>
          </p:cNvPr>
          <p:cNvSpPr/>
          <p:nvPr/>
        </p:nvSpPr>
        <p:spPr>
          <a:xfrm>
            <a:off x="8476735" y="1336589"/>
            <a:ext cx="916459" cy="195648"/>
          </a:xfrm>
          <a:prstGeom prst="rect">
            <a:avLst/>
          </a:prstGeom>
          <a:solidFill>
            <a:srgbClr val="0E6A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tr-TR">
                <a:cs typeface="Arial"/>
              </a:rPr>
              <a:t>Çevre</a:t>
            </a:r>
          </a:p>
        </p:txBody>
      </p:sp>
      <p:sp>
        <p:nvSpPr>
          <p:cNvPr id="3" name="Dikdörtgen 2">
            <a:extLst>
              <a:ext uri="{FF2B5EF4-FFF2-40B4-BE49-F238E27FC236}">
                <a16:creationId xmlns:a16="http://schemas.microsoft.com/office/drawing/2014/main" id="{26A3F0FF-A33E-A6B1-3EEC-E408F608509D}"/>
              </a:ext>
            </a:extLst>
          </p:cNvPr>
          <p:cNvSpPr/>
          <p:nvPr/>
        </p:nvSpPr>
        <p:spPr>
          <a:xfrm>
            <a:off x="9454978" y="2098589"/>
            <a:ext cx="1163594" cy="236837"/>
          </a:xfrm>
          <a:prstGeom prst="rect">
            <a:avLst/>
          </a:prstGeom>
          <a:solidFill>
            <a:srgbClr val="0E6A38"/>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tr-TR">
                <a:cs typeface="Arial"/>
              </a:rPr>
              <a:t>Hareketlilik</a:t>
            </a:r>
          </a:p>
        </p:txBody>
      </p:sp>
      <p:sp>
        <p:nvSpPr>
          <p:cNvPr id="4" name="Dikdörtgen 3">
            <a:extLst>
              <a:ext uri="{FF2B5EF4-FFF2-40B4-BE49-F238E27FC236}">
                <a16:creationId xmlns:a16="http://schemas.microsoft.com/office/drawing/2014/main" id="{644D1C3A-CDF9-18A2-CFE8-6B4E6AE6F4FC}"/>
              </a:ext>
            </a:extLst>
          </p:cNvPr>
          <p:cNvSpPr/>
          <p:nvPr/>
        </p:nvSpPr>
        <p:spPr>
          <a:xfrm>
            <a:off x="9001897" y="3488724"/>
            <a:ext cx="1431323" cy="236837"/>
          </a:xfrm>
          <a:prstGeom prst="rect">
            <a:avLst/>
          </a:prstGeom>
          <a:solidFill>
            <a:srgbClr val="0E6A38"/>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tr-TR">
                <a:cs typeface="Arial"/>
              </a:rPr>
              <a:t>Şehir yönetimi</a:t>
            </a:r>
          </a:p>
        </p:txBody>
      </p:sp>
      <p:sp>
        <p:nvSpPr>
          <p:cNvPr id="5" name="Dikdörtgen 4">
            <a:extLst>
              <a:ext uri="{FF2B5EF4-FFF2-40B4-BE49-F238E27FC236}">
                <a16:creationId xmlns:a16="http://schemas.microsoft.com/office/drawing/2014/main" id="{CA9269B0-7125-E7C4-9405-839194DBCBE6}"/>
              </a:ext>
            </a:extLst>
          </p:cNvPr>
          <p:cNvSpPr/>
          <p:nvPr/>
        </p:nvSpPr>
        <p:spPr>
          <a:xfrm>
            <a:off x="8929816" y="4549344"/>
            <a:ext cx="864973" cy="442783"/>
          </a:xfrm>
          <a:prstGeom prst="rect">
            <a:avLst/>
          </a:prstGeom>
          <a:solidFill>
            <a:srgbClr val="0E6A38"/>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tr-TR" sz="900">
                <a:cs typeface="Arial"/>
              </a:rPr>
              <a:t>Vatandaşlara yönelik yeni hizmetler</a:t>
            </a:r>
          </a:p>
        </p:txBody>
      </p:sp>
      <p:sp>
        <p:nvSpPr>
          <p:cNvPr id="6" name="Dikdörtgen 5">
            <a:extLst>
              <a:ext uri="{FF2B5EF4-FFF2-40B4-BE49-F238E27FC236}">
                <a16:creationId xmlns:a16="http://schemas.microsoft.com/office/drawing/2014/main" id="{144F552E-AAB3-C2E5-0B8C-3250CCC6F1D6}"/>
              </a:ext>
            </a:extLst>
          </p:cNvPr>
          <p:cNvSpPr/>
          <p:nvPr/>
        </p:nvSpPr>
        <p:spPr>
          <a:xfrm>
            <a:off x="7786816" y="4847967"/>
            <a:ext cx="947352" cy="288323"/>
          </a:xfrm>
          <a:prstGeom prst="rect">
            <a:avLst/>
          </a:prstGeom>
          <a:solidFill>
            <a:srgbClr val="0E6A38"/>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tr-TR" sz="1100">
                <a:cs typeface="Arial"/>
              </a:rPr>
              <a:t>Kapsayıcılık</a:t>
            </a:r>
          </a:p>
        </p:txBody>
      </p:sp>
      <p:sp>
        <p:nvSpPr>
          <p:cNvPr id="7" name="Dikdörtgen 6">
            <a:extLst>
              <a:ext uri="{FF2B5EF4-FFF2-40B4-BE49-F238E27FC236}">
                <a16:creationId xmlns:a16="http://schemas.microsoft.com/office/drawing/2014/main" id="{4A8F67AD-E4A7-4F87-433F-6286BC319BE6}"/>
              </a:ext>
            </a:extLst>
          </p:cNvPr>
          <p:cNvSpPr/>
          <p:nvPr/>
        </p:nvSpPr>
        <p:spPr>
          <a:xfrm>
            <a:off x="6767383" y="4405183"/>
            <a:ext cx="1019432" cy="442783"/>
          </a:xfrm>
          <a:prstGeom prst="rect">
            <a:avLst/>
          </a:prstGeom>
          <a:solidFill>
            <a:srgbClr val="0E6A38"/>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tr-TR" sz="900">
                <a:cs typeface="Arial"/>
              </a:rPr>
              <a:t>Yerel ekonomiye destek</a:t>
            </a:r>
          </a:p>
        </p:txBody>
      </p:sp>
      <p:sp>
        <p:nvSpPr>
          <p:cNvPr id="8" name="Dikdörtgen 7">
            <a:extLst>
              <a:ext uri="{FF2B5EF4-FFF2-40B4-BE49-F238E27FC236}">
                <a16:creationId xmlns:a16="http://schemas.microsoft.com/office/drawing/2014/main" id="{835124F9-FA45-E617-925C-E4E16297885D}"/>
              </a:ext>
            </a:extLst>
          </p:cNvPr>
          <p:cNvSpPr/>
          <p:nvPr/>
        </p:nvSpPr>
        <p:spPr>
          <a:xfrm>
            <a:off x="6561437" y="873210"/>
            <a:ext cx="1421027" cy="146221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r"/>
            <a:r>
              <a:rPr lang="tr-TR" sz="1200" i="1">
                <a:solidFill>
                  <a:schemeClr val="tx1"/>
                </a:solidFill>
                <a:cs typeface="Arial"/>
              </a:rPr>
              <a:t>Türe göre gelecekteki akıllı şehir projelerini planlayan şehirlerin payı</a:t>
            </a:r>
          </a:p>
        </p:txBody>
      </p:sp>
      <p:sp>
        <p:nvSpPr>
          <p:cNvPr id="9" name="Dikdörtgen 8">
            <a:extLst>
              <a:ext uri="{FF2B5EF4-FFF2-40B4-BE49-F238E27FC236}">
                <a16:creationId xmlns:a16="http://schemas.microsoft.com/office/drawing/2014/main" id="{E91B573B-7B3B-CB30-D24C-E1A163D2D22D}"/>
              </a:ext>
            </a:extLst>
          </p:cNvPr>
          <p:cNvSpPr/>
          <p:nvPr/>
        </p:nvSpPr>
        <p:spPr>
          <a:xfrm>
            <a:off x="6479059" y="3725561"/>
            <a:ext cx="659027" cy="18535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tr-TR" sz="1200">
                <a:solidFill>
                  <a:srgbClr val="0E6A38"/>
                </a:solidFill>
                <a:cs typeface="Arial"/>
              </a:rPr>
              <a:t>Diğer</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pic>
        <p:nvPicPr>
          <p:cNvPr id="701" name="Google Shape;701;g2cff6335890_2_92"/>
          <p:cNvPicPr preferRelativeResize="0"/>
          <p:nvPr/>
        </p:nvPicPr>
        <p:blipFill>
          <a:blip r:embed="rId3">
            <a:alphaModFix/>
          </a:blip>
          <a:stretch>
            <a:fillRect/>
          </a:stretch>
        </p:blipFill>
        <p:spPr>
          <a:xfrm>
            <a:off x="4104000" y="1607800"/>
            <a:ext cx="7748850" cy="3859700"/>
          </a:xfrm>
          <a:prstGeom prst="rect">
            <a:avLst/>
          </a:prstGeom>
          <a:noFill/>
          <a:ln>
            <a:noFill/>
          </a:ln>
        </p:spPr>
      </p:pic>
      <p:sp>
        <p:nvSpPr>
          <p:cNvPr id="702" name="Google Shape;702;g2cff6335890_2_92"/>
          <p:cNvSpPr txBox="1"/>
          <p:nvPr/>
        </p:nvSpPr>
        <p:spPr>
          <a:xfrm>
            <a:off x="2030750" y="573000"/>
            <a:ext cx="2691900" cy="5040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 sz="2800" b="1">
                <a:solidFill>
                  <a:srgbClr val="00717F"/>
                </a:solidFill>
                <a:latin typeface="Comfortaa"/>
                <a:ea typeface="Comfortaa"/>
                <a:cs typeface="Comfortaa"/>
                <a:sym typeface="Comfortaa"/>
              </a:rPr>
              <a:t>San Francisco</a:t>
            </a:r>
            <a:endParaRPr sz="2200" b="1" i="0" u="none" strike="noStrike" cap="none">
              <a:solidFill>
                <a:srgbClr val="00717F"/>
              </a:solidFill>
              <a:latin typeface="Comfortaa"/>
              <a:ea typeface="Comfortaa"/>
              <a:cs typeface="Comfortaa"/>
              <a:sym typeface="Comfortaa"/>
            </a:endParaRPr>
          </a:p>
        </p:txBody>
      </p:sp>
      <p:sp>
        <p:nvSpPr>
          <p:cNvPr id="703" name="Google Shape;703;g2cff6335890_2_92"/>
          <p:cNvSpPr txBox="1"/>
          <p:nvPr/>
        </p:nvSpPr>
        <p:spPr>
          <a:xfrm>
            <a:off x="7498025" y="617250"/>
            <a:ext cx="2067000" cy="4155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800" b="1" err="1">
                <a:solidFill>
                  <a:srgbClr val="00717F"/>
                </a:solidFill>
                <a:latin typeface="Comfortaa"/>
                <a:ea typeface="Comfortaa"/>
                <a:cs typeface="Comfortaa"/>
                <a:sym typeface="Comfortaa"/>
              </a:rPr>
              <a:t>Akıllı</a:t>
            </a:r>
            <a:r>
              <a:rPr lang="en-GB" sz="2800" b="1">
                <a:solidFill>
                  <a:srgbClr val="00717F"/>
                </a:solidFill>
                <a:latin typeface="Comfortaa"/>
                <a:ea typeface="Comfortaa"/>
                <a:cs typeface="Comfortaa"/>
                <a:sym typeface="Comfortaa"/>
              </a:rPr>
              <a:t> </a:t>
            </a:r>
            <a:r>
              <a:rPr lang="en-GB" sz="2800" b="1" err="1">
                <a:solidFill>
                  <a:srgbClr val="00717F"/>
                </a:solidFill>
                <a:latin typeface="Comfortaa"/>
                <a:ea typeface="Comfortaa"/>
                <a:cs typeface="Comfortaa"/>
                <a:sym typeface="Comfortaa"/>
              </a:rPr>
              <a:t>Şehti</a:t>
            </a:r>
            <a:endParaRPr sz="2200" b="1" i="0" u="none" strike="noStrike" cap="none">
              <a:solidFill>
                <a:srgbClr val="00717F"/>
              </a:solidFill>
              <a:latin typeface="Comfortaa"/>
              <a:ea typeface="Comfortaa"/>
              <a:cs typeface="Comfortaa"/>
              <a:sym typeface="Comfortaa"/>
            </a:endParaRPr>
          </a:p>
        </p:txBody>
      </p:sp>
      <p:sp>
        <p:nvSpPr>
          <p:cNvPr id="704" name="Google Shape;704;g2cff6335890_2_92"/>
          <p:cNvSpPr txBox="1"/>
          <p:nvPr/>
        </p:nvSpPr>
        <p:spPr>
          <a:xfrm>
            <a:off x="6830924" y="1607800"/>
            <a:ext cx="2645015" cy="415500"/>
          </a:xfrm>
          <a:prstGeom prst="rect">
            <a:avLst/>
          </a:prstGeom>
          <a:noFill/>
          <a:ln>
            <a:noFill/>
          </a:ln>
        </p:spPr>
        <p:txBody>
          <a:bodyPr spcFirstLastPara="1" wrap="square" lIns="0" tIns="0" rIns="0" bIns="0" anchor="t" anchorCtr="0">
            <a:noAutofit/>
          </a:bodyPr>
          <a:lstStyle/>
          <a:p>
            <a:pPr marL="0" marR="0" lvl="0" indent="0" algn="ctr" rtl="0">
              <a:spcBef>
                <a:spcPts val="600"/>
              </a:spcBef>
              <a:spcAft>
                <a:spcPts val="0"/>
              </a:spcAft>
              <a:buClr>
                <a:srgbClr val="6DA6D1"/>
              </a:buClr>
              <a:buSzPts val="2200"/>
              <a:buFont typeface="Arial"/>
              <a:buNone/>
            </a:pPr>
            <a:r>
              <a:rPr lang="en-GB" sz="2400" b="1" err="1">
                <a:solidFill>
                  <a:srgbClr val="00445C"/>
                </a:solidFill>
                <a:latin typeface="Comfortaa"/>
                <a:ea typeface="Comfortaa"/>
                <a:cs typeface="Comfortaa"/>
                <a:sym typeface="Comfortaa"/>
              </a:rPr>
              <a:t>Temel</a:t>
            </a:r>
            <a:r>
              <a:rPr lang="en-GB" sz="2400" b="1">
                <a:solidFill>
                  <a:srgbClr val="00445C"/>
                </a:solidFill>
                <a:latin typeface="Comfortaa"/>
                <a:ea typeface="Comfortaa"/>
                <a:cs typeface="Comfortaa"/>
                <a:sym typeface="Comfortaa"/>
              </a:rPr>
              <a:t> </a:t>
            </a:r>
            <a:r>
              <a:rPr lang="en-GB" sz="2400" b="1" err="1">
                <a:solidFill>
                  <a:srgbClr val="00445C"/>
                </a:solidFill>
                <a:latin typeface="Comfortaa"/>
                <a:ea typeface="Comfortaa"/>
                <a:cs typeface="Comfortaa"/>
                <a:sym typeface="Comfortaa"/>
              </a:rPr>
              <a:t>sebepler</a:t>
            </a:r>
            <a:endParaRPr sz="1800" b="1" i="1">
              <a:solidFill>
                <a:srgbClr val="00445C"/>
              </a:solidFill>
              <a:latin typeface="Comfortaa"/>
              <a:ea typeface="Comfortaa"/>
              <a:cs typeface="Comfortaa"/>
              <a:sym typeface="Comfortaa"/>
            </a:endParaRPr>
          </a:p>
        </p:txBody>
      </p:sp>
      <p:sp>
        <p:nvSpPr>
          <p:cNvPr id="705" name="Google Shape;705;g2cff6335890_2_92"/>
          <p:cNvSpPr txBox="1"/>
          <p:nvPr/>
        </p:nvSpPr>
        <p:spPr>
          <a:xfrm>
            <a:off x="391500" y="1607800"/>
            <a:ext cx="3051000" cy="415500"/>
          </a:xfrm>
          <a:prstGeom prst="rect">
            <a:avLst/>
          </a:prstGeom>
          <a:noFill/>
          <a:ln>
            <a:noFill/>
          </a:ln>
        </p:spPr>
        <p:txBody>
          <a:bodyPr spcFirstLastPara="1" wrap="square" lIns="0" tIns="0" rIns="0" bIns="0" anchor="t" anchorCtr="0">
            <a:noAutofit/>
          </a:bodyPr>
          <a:lstStyle/>
          <a:p>
            <a:pPr marL="0" marR="0" lvl="0" indent="0" algn="ctr" rtl="0">
              <a:spcBef>
                <a:spcPts val="600"/>
              </a:spcBef>
              <a:spcAft>
                <a:spcPts val="0"/>
              </a:spcAft>
              <a:buClr>
                <a:srgbClr val="6DA6D1"/>
              </a:buClr>
              <a:buSzPts val="2200"/>
              <a:buFont typeface="Arial"/>
              <a:buNone/>
            </a:pPr>
            <a:r>
              <a:rPr lang="en-GB" sz="2400" b="1" err="1">
                <a:solidFill>
                  <a:schemeClr val="dk1"/>
                </a:solidFill>
                <a:latin typeface="Comfortaa"/>
                <a:ea typeface="Comfortaa"/>
                <a:cs typeface="Comfortaa"/>
                <a:sym typeface="Comfortaa"/>
              </a:rPr>
              <a:t>Finansman</a:t>
            </a:r>
            <a:endParaRPr sz="1700" b="1" i="1">
              <a:solidFill>
                <a:schemeClr val="dk1"/>
              </a:solidFill>
              <a:latin typeface="Comfortaa"/>
              <a:ea typeface="Comfortaa"/>
              <a:cs typeface="Comfortaa"/>
              <a:sym typeface="Comfortaa"/>
            </a:endParaRPr>
          </a:p>
        </p:txBody>
      </p:sp>
      <p:sp>
        <p:nvSpPr>
          <p:cNvPr id="706" name="Google Shape;706;g2cff6335890_2_92"/>
          <p:cNvSpPr txBox="1"/>
          <p:nvPr/>
        </p:nvSpPr>
        <p:spPr>
          <a:xfrm>
            <a:off x="189000" y="2554100"/>
            <a:ext cx="3456000" cy="819000"/>
          </a:xfrm>
          <a:prstGeom prst="rect">
            <a:avLst/>
          </a:prstGeom>
          <a:noFill/>
          <a:ln>
            <a:noFill/>
          </a:ln>
        </p:spPr>
        <p:txBody>
          <a:bodyPr spcFirstLastPara="1" wrap="square" lIns="0" tIns="0" rIns="0" bIns="0" anchor="t" anchorCtr="0">
            <a:noAutofit/>
          </a:bodyPr>
          <a:lstStyle/>
          <a:p>
            <a:pPr marL="0" marR="0" lvl="0" indent="0" algn="ctr" rtl="0">
              <a:spcBef>
                <a:spcPts val="600"/>
              </a:spcBef>
              <a:spcAft>
                <a:spcPts val="0"/>
              </a:spcAft>
              <a:buClr>
                <a:srgbClr val="6DA6D1"/>
              </a:buClr>
              <a:buSzPts val="2200"/>
              <a:buFont typeface="Arial"/>
              <a:buNone/>
            </a:pPr>
            <a:r>
              <a:rPr lang="en" sz="2000" b="1" i="1">
                <a:solidFill>
                  <a:schemeClr val="dk1"/>
                </a:solidFill>
                <a:latin typeface="Comfortaa"/>
                <a:ea typeface="Comfortaa"/>
                <a:cs typeface="Comfortaa"/>
                <a:sym typeface="Comfortaa"/>
              </a:rPr>
              <a:t>$40M USDOT </a:t>
            </a:r>
            <a:br>
              <a:rPr lang="en" sz="2000" b="1" i="1">
                <a:solidFill>
                  <a:schemeClr val="dk1"/>
                </a:solidFill>
                <a:latin typeface="Comfortaa"/>
                <a:ea typeface="Comfortaa"/>
                <a:cs typeface="Comfortaa"/>
                <a:sym typeface="Comfortaa"/>
              </a:rPr>
            </a:br>
            <a:r>
              <a:rPr lang="en" sz="2000" b="1" i="1">
                <a:solidFill>
                  <a:schemeClr val="dk1"/>
                </a:solidFill>
                <a:latin typeface="Comfortaa"/>
                <a:ea typeface="Comfortaa"/>
                <a:cs typeface="Comfortaa"/>
                <a:sym typeface="Comfortaa"/>
              </a:rPr>
              <a:t>+ </a:t>
            </a:r>
            <a:br>
              <a:rPr lang="en" sz="2000" b="1" i="1">
                <a:solidFill>
                  <a:schemeClr val="dk1"/>
                </a:solidFill>
                <a:latin typeface="Comfortaa"/>
                <a:ea typeface="Comfortaa"/>
                <a:cs typeface="Comfortaa"/>
                <a:sym typeface="Comfortaa"/>
              </a:rPr>
            </a:br>
            <a:r>
              <a:rPr lang="en" sz="2000" b="1" i="1">
                <a:solidFill>
                  <a:schemeClr val="dk1"/>
                </a:solidFill>
                <a:latin typeface="Comfortaa"/>
                <a:ea typeface="Comfortaa"/>
                <a:cs typeface="Comfortaa"/>
                <a:sym typeface="Comfortaa"/>
              </a:rPr>
              <a:t>$10M Vulcan Vakfı</a:t>
            </a:r>
            <a:endParaRPr sz="2000" b="1" i="1">
              <a:solidFill>
                <a:schemeClr val="dk1"/>
              </a:solidFill>
              <a:latin typeface="Comfortaa"/>
              <a:ea typeface="Comfortaa"/>
              <a:cs typeface="Comfortaa"/>
              <a:sym typeface="Comforta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11"/>
        <p:cNvGrpSpPr/>
        <p:nvPr/>
      </p:nvGrpSpPr>
      <p:grpSpPr>
        <a:xfrm>
          <a:off x="0" y="0"/>
          <a:ext cx="0" cy="0"/>
          <a:chOff x="0" y="0"/>
          <a:chExt cx="0" cy="0"/>
        </a:xfrm>
      </p:grpSpPr>
      <p:pic>
        <p:nvPicPr>
          <p:cNvPr id="712" name="Google Shape;712;g28f2eeec4b5_0_97"/>
          <p:cNvPicPr preferRelativeResize="0"/>
          <p:nvPr/>
        </p:nvPicPr>
        <p:blipFill>
          <a:blip r:embed="rId3">
            <a:alphaModFix/>
          </a:blip>
          <a:stretch>
            <a:fillRect/>
          </a:stretch>
        </p:blipFill>
        <p:spPr>
          <a:xfrm>
            <a:off x="2724875" y="1884049"/>
            <a:ext cx="2160863" cy="2246225"/>
          </a:xfrm>
          <a:prstGeom prst="rect">
            <a:avLst/>
          </a:prstGeom>
          <a:noFill/>
          <a:ln>
            <a:noFill/>
          </a:ln>
        </p:spPr>
      </p:pic>
      <p:pic>
        <p:nvPicPr>
          <p:cNvPr id="713" name="Google Shape;713;g28f2eeec4b5_0_97"/>
          <p:cNvPicPr preferRelativeResize="0"/>
          <p:nvPr/>
        </p:nvPicPr>
        <p:blipFill rotWithShape="1">
          <a:blip r:embed="rId4">
            <a:alphaModFix/>
          </a:blip>
          <a:srcRect l="3530" r="-3530"/>
          <a:stretch/>
        </p:blipFill>
        <p:spPr>
          <a:xfrm>
            <a:off x="5041750" y="1887324"/>
            <a:ext cx="2160875" cy="2240185"/>
          </a:xfrm>
          <a:prstGeom prst="rect">
            <a:avLst/>
          </a:prstGeom>
          <a:noFill/>
          <a:ln>
            <a:noFill/>
          </a:ln>
        </p:spPr>
      </p:pic>
      <p:pic>
        <p:nvPicPr>
          <p:cNvPr id="714" name="Google Shape;714;g28f2eeec4b5_0_97"/>
          <p:cNvPicPr preferRelativeResize="0"/>
          <p:nvPr/>
        </p:nvPicPr>
        <p:blipFill>
          <a:blip r:embed="rId5">
            <a:alphaModFix/>
          </a:blip>
          <a:stretch>
            <a:fillRect/>
          </a:stretch>
        </p:blipFill>
        <p:spPr>
          <a:xfrm>
            <a:off x="7140575" y="1876100"/>
            <a:ext cx="2221957" cy="2240175"/>
          </a:xfrm>
          <a:prstGeom prst="rect">
            <a:avLst/>
          </a:prstGeom>
          <a:noFill/>
          <a:ln>
            <a:noFill/>
          </a:ln>
        </p:spPr>
      </p:pic>
      <p:pic>
        <p:nvPicPr>
          <p:cNvPr id="715" name="Google Shape;715;g28f2eeec4b5_0_97"/>
          <p:cNvPicPr preferRelativeResize="0"/>
          <p:nvPr/>
        </p:nvPicPr>
        <p:blipFill>
          <a:blip r:embed="rId6">
            <a:alphaModFix/>
          </a:blip>
          <a:stretch>
            <a:fillRect/>
          </a:stretch>
        </p:blipFill>
        <p:spPr>
          <a:xfrm>
            <a:off x="103300" y="1883875"/>
            <a:ext cx="2545625" cy="2246225"/>
          </a:xfrm>
          <a:prstGeom prst="rect">
            <a:avLst/>
          </a:prstGeom>
          <a:noFill/>
          <a:ln>
            <a:noFill/>
          </a:ln>
        </p:spPr>
      </p:pic>
      <p:pic>
        <p:nvPicPr>
          <p:cNvPr id="716" name="Google Shape;716;g28f2eeec4b5_0_97"/>
          <p:cNvPicPr preferRelativeResize="0"/>
          <p:nvPr/>
        </p:nvPicPr>
        <p:blipFill>
          <a:blip r:embed="rId7">
            <a:alphaModFix/>
          </a:blip>
          <a:stretch>
            <a:fillRect/>
          </a:stretch>
        </p:blipFill>
        <p:spPr>
          <a:xfrm>
            <a:off x="9362525" y="1876100"/>
            <a:ext cx="2779976" cy="2246225"/>
          </a:xfrm>
          <a:prstGeom prst="rect">
            <a:avLst/>
          </a:prstGeom>
          <a:noFill/>
          <a:ln>
            <a:noFill/>
          </a:ln>
        </p:spPr>
      </p:pic>
      <p:sp>
        <p:nvSpPr>
          <p:cNvPr id="717" name="Google Shape;717;g28f2eeec4b5_0_97"/>
          <p:cNvSpPr txBox="1"/>
          <p:nvPr/>
        </p:nvSpPr>
        <p:spPr>
          <a:xfrm>
            <a:off x="919375" y="4322325"/>
            <a:ext cx="1010100" cy="307200"/>
          </a:xfrm>
          <a:prstGeom prst="rect">
            <a:avLst/>
          </a:prstGeom>
          <a:noFill/>
          <a:ln>
            <a:noFill/>
          </a:ln>
        </p:spPr>
        <p:txBody>
          <a:bodyPr spcFirstLastPara="1" wrap="square" lIns="0" tIns="0" rIns="0" bIns="0" anchor="t" anchorCtr="0">
            <a:noAutofit/>
          </a:bodyPr>
          <a:lstStyle/>
          <a:p>
            <a:pPr marL="0" marR="0" lvl="0" indent="0" algn="l" rtl="0">
              <a:spcBef>
                <a:spcPts val="600"/>
              </a:spcBef>
              <a:spcAft>
                <a:spcPts val="0"/>
              </a:spcAft>
              <a:buClr>
                <a:srgbClr val="6DA6D1"/>
              </a:buClr>
              <a:buSzPts val="2200"/>
              <a:buFont typeface="Arial"/>
              <a:buNone/>
            </a:pPr>
            <a:r>
              <a:rPr lang="en" sz="1800" b="1">
                <a:solidFill>
                  <a:srgbClr val="4F81BD"/>
                </a:solidFill>
                <a:latin typeface="Comfortaa"/>
                <a:ea typeface="Comfortaa"/>
                <a:cs typeface="Comfortaa"/>
                <a:sym typeface="Comfortaa"/>
              </a:rPr>
              <a:t>Aşama 1</a:t>
            </a:r>
            <a:endParaRPr sz="1800" b="1" i="0" u="none" strike="noStrike" cap="none">
              <a:solidFill>
                <a:srgbClr val="4F81BD"/>
              </a:solidFill>
              <a:latin typeface="Comfortaa"/>
              <a:ea typeface="Comfortaa"/>
              <a:cs typeface="Comfortaa"/>
              <a:sym typeface="Comfortaa"/>
            </a:endParaRPr>
          </a:p>
        </p:txBody>
      </p:sp>
      <p:sp>
        <p:nvSpPr>
          <p:cNvPr id="718" name="Google Shape;718;g28f2eeec4b5_0_97"/>
          <p:cNvSpPr txBox="1"/>
          <p:nvPr/>
        </p:nvSpPr>
        <p:spPr>
          <a:xfrm>
            <a:off x="3272063" y="4322325"/>
            <a:ext cx="1066500" cy="307200"/>
          </a:xfrm>
          <a:prstGeom prst="rect">
            <a:avLst/>
          </a:prstGeom>
          <a:noFill/>
          <a:ln>
            <a:noFill/>
          </a:ln>
        </p:spPr>
        <p:txBody>
          <a:bodyPr spcFirstLastPara="1" wrap="square" lIns="0" tIns="0" rIns="0" bIns="0" anchor="t" anchorCtr="0">
            <a:noAutofit/>
          </a:bodyPr>
          <a:lstStyle/>
          <a:p>
            <a:pPr marL="0" marR="0" lvl="0" indent="0" algn="l" rtl="0">
              <a:spcBef>
                <a:spcPts val="600"/>
              </a:spcBef>
              <a:spcAft>
                <a:spcPts val="0"/>
              </a:spcAft>
              <a:buClr>
                <a:srgbClr val="6DA6D1"/>
              </a:buClr>
              <a:buSzPts val="2200"/>
              <a:buFont typeface="Arial"/>
              <a:buNone/>
            </a:pPr>
            <a:r>
              <a:rPr lang="en-GB" sz="1800" b="1" err="1">
                <a:solidFill>
                  <a:srgbClr val="4F81BD"/>
                </a:solidFill>
                <a:latin typeface="Comfortaa"/>
                <a:ea typeface="Comfortaa"/>
                <a:cs typeface="Comfortaa"/>
                <a:sym typeface="Comfortaa"/>
              </a:rPr>
              <a:t>Aşama</a:t>
            </a:r>
            <a:r>
              <a:rPr lang="en-GB" sz="1800" b="1">
                <a:solidFill>
                  <a:srgbClr val="4F81BD"/>
                </a:solidFill>
                <a:latin typeface="Comfortaa"/>
                <a:ea typeface="Comfortaa"/>
                <a:cs typeface="Comfortaa"/>
                <a:sym typeface="Comfortaa"/>
              </a:rPr>
              <a:t> 2</a:t>
            </a:r>
            <a:endParaRPr lang="en-GB" sz="1800" b="1" i="0" u="none" strike="noStrike" cap="none">
              <a:solidFill>
                <a:srgbClr val="4F81BD"/>
              </a:solidFill>
              <a:latin typeface="Comfortaa"/>
              <a:ea typeface="Comfortaa"/>
              <a:cs typeface="Comfortaa"/>
              <a:sym typeface="Comfortaa"/>
            </a:endParaRPr>
          </a:p>
        </p:txBody>
      </p:sp>
      <p:sp>
        <p:nvSpPr>
          <p:cNvPr id="719" name="Google Shape;719;g28f2eeec4b5_0_97"/>
          <p:cNvSpPr txBox="1"/>
          <p:nvPr/>
        </p:nvSpPr>
        <p:spPr>
          <a:xfrm>
            <a:off x="735175" y="4714025"/>
            <a:ext cx="1378500" cy="837300"/>
          </a:xfrm>
          <a:prstGeom prst="rect">
            <a:avLst/>
          </a:prstGeom>
          <a:noFill/>
          <a:ln>
            <a:noFill/>
          </a:ln>
        </p:spPr>
        <p:txBody>
          <a:bodyPr spcFirstLastPara="1" wrap="square" lIns="0" tIns="0" rIns="0" bIns="0" anchor="t" anchorCtr="0">
            <a:noAutofit/>
          </a:bodyPr>
          <a:lstStyle/>
          <a:p>
            <a:pPr marL="0" marR="0" lvl="0" indent="0" algn="ctr" rtl="0">
              <a:spcBef>
                <a:spcPts val="600"/>
              </a:spcBef>
              <a:spcAft>
                <a:spcPts val="0"/>
              </a:spcAft>
              <a:buClr>
                <a:srgbClr val="6DA6D1"/>
              </a:buClr>
              <a:buSzPts val="2200"/>
              <a:buFont typeface="Arial"/>
              <a:buNone/>
            </a:pPr>
            <a:r>
              <a:rPr lang="en-GB" sz="1800" b="1" err="1">
                <a:solidFill>
                  <a:srgbClr val="4F81BD"/>
                </a:solidFill>
                <a:latin typeface="Comfortaa"/>
                <a:ea typeface="Comfortaa"/>
                <a:cs typeface="Comfortaa"/>
                <a:sym typeface="Comfortaa"/>
              </a:rPr>
              <a:t>Mevcut</a:t>
            </a:r>
            <a:r>
              <a:rPr lang="en-GB" sz="1800" b="1">
                <a:solidFill>
                  <a:srgbClr val="4F81BD"/>
                </a:solidFill>
                <a:latin typeface="Comfortaa"/>
                <a:ea typeface="Comfortaa"/>
                <a:cs typeface="Comfortaa"/>
                <a:sym typeface="Comfortaa"/>
              </a:rPr>
              <a:t> </a:t>
            </a:r>
            <a:r>
              <a:rPr lang="en-GB" sz="1800" b="1" err="1">
                <a:solidFill>
                  <a:srgbClr val="4F81BD"/>
                </a:solidFill>
                <a:latin typeface="Comfortaa"/>
                <a:ea typeface="Comfortaa"/>
                <a:cs typeface="Comfortaa"/>
                <a:sym typeface="Comfortaa"/>
              </a:rPr>
              <a:t>Mülkiyet</a:t>
            </a:r>
            <a:r>
              <a:rPr lang="en-GB" sz="1800" b="1">
                <a:solidFill>
                  <a:srgbClr val="4F81BD"/>
                </a:solidFill>
                <a:latin typeface="Comfortaa"/>
                <a:ea typeface="Comfortaa"/>
                <a:cs typeface="Comfortaa"/>
                <a:sym typeface="Comfortaa"/>
              </a:rPr>
              <a:t> </a:t>
            </a:r>
            <a:r>
              <a:rPr lang="en-GB" sz="1800" b="1" err="1">
                <a:solidFill>
                  <a:srgbClr val="4F81BD"/>
                </a:solidFill>
                <a:latin typeface="Comfortaa"/>
                <a:ea typeface="Comfortaa"/>
                <a:cs typeface="Comfortaa"/>
                <a:sym typeface="Comfortaa"/>
              </a:rPr>
              <a:t>Modeli</a:t>
            </a:r>
            <a:endParaRPr sz="1800" b="1" i="0" u="none" strike="noStrike" cap="none">
              <a:solidFill>
                <a:srgbClr val="4F81BD"/>
              </a:solidFill>
              <a:latin typeface="Comfortaa"/>
              <a:ea typeface="Comfortaa"/>
              <a:cs typeface="Comfortaa"/>
              <a:sym typeface="Comfortaa"/>
            </a:endParaRPr>
          </a:p>
        </p:txBody>
      </p:sp>
      <p:sp>
        <p:nvSpPr>
          <p:cNvPr id="720" name="Google Shape;720;g28f2eeec4b5_0_97"/>
          <p:cNvSpPr txBox="1"/>
          <p:nvPr/>
        </p:nvSpPr>
        <p:spPr>
          <a:xfrm>
            <a:off x="2828686" y="4743449"/>
            <a:ext cx="2025000" cy="622200"/>
          </a:xfrm>
          <a:prstGeom prst="rect">
            <a:avLst/>
          </a:prstGeom>
          <a:noFill/>
          <a:ln>
            <a:noFill/>
          </a:ln>
        </p:spPr>
        <p:txBody>
          <a:bodyPr spcFirstLastPara="1" wrap="square" lIns="0" tIns="0" rIns="0" bIns="0" anchor="t" anchorCtr="0">
            <a:noAutofit/>
          </a:bodyPr>
          <a:lstStyle/>
          <a:p>
            <a:pPr marL="0" marR="0" lvl="0" indent="0" algn="ctr" rtl="0">
              <a:spcBef>
                <a:spcPts val="600"/>
              </a:spcBef>
              <a:spcAft>
                <a:spcPts val="0"/>
              </a:spcAft>
              <a:buClr>
                <a:srgbClr val="6DA6D1"/>
              </a:buClr>
              <a:buSzPts val="2200"/>
              <a:buFont typeface="Arial"/>
              <a:buNone/>
            </a:pPr>
            <a:r>
              <a:rPr lang="en-GB" sz="1800" b="1" err="1">
                <a:solidFill>
                  <a:srgbClr val="4F81BD"/>
                </a:solidFill>
                <a:latin typeface="Comfortaa"/>
                <a:ea typeface="Comfortaa"/>
                <a:cs typeface="Comfortaa"/>
                <a:sym typeface="Comfortaa"/>
              </a:rPr>
              <a:t>Talebe</a:t>
            </a:r>
            <a:r>
              <a:rPr lang="en-GB" sz="1800" b="1">
                <a:solidFill>
                  <a:srgbClr val="4F81BD"/>
                </a:solidFill>
                <a:latin typeface="Comfortaa"/>
                <a:ea typeface="Comfortaa"/>
                <a:cs typeface="Comfortaa"/>
                <a:sym typeface="Comfortaa"/>
              </a:rPr>
              <a:t> </a:t>
            </a:r>
            <a:r>
              <a:rPr lang="en-GB" sz="1800" b="1" err="1">
                <a:solidFill>
                  <a:srgbClr val="4F81BD"/>
                </a:solidFill>
                <a:latin typeface="Comfortaa"/>
                <a:ea typeface="Comfortaa"/>
                <a:cs typeface="Comfortaa"/>
                <a:sym typeface="Comfortaa"/>
              </a:rPr>
              <a:t>Bağlı</a:t>
            </a:r>
            <a:r>
              <a:rPr lang="en-GB" sz="1800" b="1">
                <a:solidFill>
                  <a:srgbClr val="4F81BD"/>
                </a:solidFill>
                <a:latin typeface="Comfortaa"/>
                <a:ea typeface="Comfortaa"/>
                <a:cs typeface="Comfortaa"/>
                <a:sym typeface="Comfortaa"/>
              </a:rPr>
              <a:t> </a:t>
            </a:r>
            <a:r>
              <a:rPr lang="en-GB" sz="1800" b="1" err="1">
                <a:solidFill>
                  <a:srgbClr val="4F81BD"/>
                </a:solidFill>
                <a:latin typeface="Comfortaa"/>
                <a:ea typeface="Comfortaa"/>
                <a:cs typeface="Comfortaa"/>
                <a:sym typeface="Comfortaa"/>
              </a:rPr>
              <a:t>Hizmetler</a:t>
            </a:r>
            <a:r>
              <a:rPr lang="en-GB" sz="1800" b="1">
                <a:solidFill>
                  <a:srgbClr val="4F81BD"/>
                </a:solidFill>
                <a:latin typeface="Comfortaa"/>
                <a:ea typeface="Comfortaa"/>
                <a:cs typeface="Comfortaa"/>
                <a:sym typeface="Comfortaa"/>
              </a:rPr>
              <a:t> </a:t>
            </a:r>
            <a:r>
              <a:rPr lang="en-GB" sz="1800" b="1" err="1">
                <a:solidFill>
                  <a:srgbClr val="4F81BD"/>
                </a:solidFill>
                <a:latin typeface="Comfortaa"/>
                <a:ea typeface="Comfortaa"/>
                <a:cs typeface="Comfortaa"/>
                <a:sym typeface="Comfortaa"/>
              </a:rPr>
              <a:t>Modeli</a:t>
            </a:r>
            <a:endParaRPr sz="1800" b="1">
              <a:solidFill>
                <a:srgbClr val="4F81BD"/>
              </a:solidFill>
              <a:latin typeface="Comfortaa"/>
              <a:ea typeface="Comfortaa"/>
              <a:cs typeface="Comfortaa"/>
              <a:sym typeface="Comfortaa"/>
            </a:endParaRPr>
          </a:p>
        </p:txBody>
      </p:sp>
      <p:sp>
        <p:nvSpPr>
          <p:cNvPr id="721" name="Google Shape;721;g28f2eeec4b5_0_97"/>
          <p:cNvSpPr txBox="1"/>
          <p:nvPr/>
        </p:nvSpPr>
        <p:spPr>
          <a:xfrm>
            <a:off x="5588925" y="4322325"/>
            <a:ext cx="1066500" cy="307200"/>
          </a:xfrm>
          <a:prstGeom prst="rect">
            <a:avLst/>
          </a:prstGeom>
          <a:noFill/>
          <a:ln>
            <a:noFill/>
          </a:ln>
        </p:spPr>
        <p:txBody>
          <a:bodyPr spcFirstLastPara="1" wrap="square" lIns="0" tIns="0" rIns="0" bIns="0" anchor="t" anchorCtr="0">
            <a:noAutofit/>
          </a:bodyPr>
          <a:lstStyle/>
          <a:p>
            <a:pPr marL="0" marR="0" lvl="0" indent="0" algn="l" rtl="0">
              <a:spcBef>
                <a:spcPts val="600"/>
              </a:spcBef>
              <a:spcAft>
                <a:spcPts val="0"/>
              </a:spcAft>
              <a:buClr>
                <a:srgbClr val="6DA6D1"/>
              </a:buClr>
              <a:buSzPts val="2200"/>
              <a:buFont typeface="Arial"/>
              <a:buNone/>
            </a:pPr>
            <a:r>
              <a:rPr lang="en-GB" sz="1800" b="1" err="1">
                <a:solidFill>
                  <a:srgbClr val="4F81BD"/>
                </a:solidFill>
                <a:latin typeface="Comfortaa"/>
                <a:ea typeface="Comfortaa"/>
                <a:cs typeface="Comfortaa"/>
                <a:sym typeface="Comfortaa"/>
              </a:rPr>
              <a:t>Aşama</a:t>
            </a:r>
            <a:r>
              <a:rPr lang="en-GB" sz="1800" b="1">
                <a:solidFill>
                  <a:srgbClr val="4F81BD"/>
                </a:solidFill>
                <a:latin typeface="Comfortaa"/>
                <a:ea typeface="Comfortaa"/>
                <a:cs typeface="Comfortaa"/>
                <a:sym typeface="Comfortaa"/>
              </a:rPr>
              <a:t> 3 </a:t>
            </a:r>
          </a:p>
        </p:txBody>
      </p:sp>
      <p:sp>
        <p:nvSpPr>
          <p:cNvPr id="722" name="Google Shape;722;g28f2eeec4b5_0_97"/>
          <p:cNvSpPr txBox="1"/>
          <p:nvPr/>
        </p:nvSpPr>
        <p:spPr>
          <a:xfrm>
            <a:off x="5093694" y="4714025"/>
            <a:ext cx="2025000" cy="622200"/>
          </a:xfrm>
          <a:prstGeom prst="rect">
            <a:avLst/>
          </a:prstGeom>
          <a:noFill/>
          <a:ln>
            <a:noFill/>
          </a:ln>
        </p:spPr>
        <p:txBody>
          <a:bodyPr spcFirstLastPara="1" wrap="square" lIns="0" tIns="0" rIns="0" bIns="0" anchor="t" anchorCtr="0">
            <a:noAutofit/>
          </a:bodyPr>
          <a:lstStyle/>
          <a:p>
            <a:pPr marL="0" marR="0" lvl="0" indent="0" algn="ctr" rtl="0">
              <a:spcBef>
                <a:spcPts val="600"/>
              </a:spcBef>
              <a:spcAft>
                <a:spcPts val="0"/>
              </a:spcAft>
              <a:buClr>
                <a:srgbClr val="6DA6D1"/>
              </a:buClr>
              <a:buSzPts val="2200"/>
              <a:buFont typeface="Arial"/>
              <a:buNone/>
            </a:pPr>
            <a:r>
              <a:rPr lang="en-GB" sz="1800" b="1" err="1">
                <a:solidFill>
                  <a:srgbClr val="4F81BD"/>
                </a:solidFill>
                <a:latin typeface="Comfortaa"/>
                <a:ea typeface="Comfortaa"/>
                <a:cs typeface="Comfortaa"/>
                <a:sym typeface="Comfortaa"/>
              </a:rPr>
              <a:t>Paylaşımlı</a:t>
            </a:r>
            <a:r>
              <a:rPr lang="en-GB" sz="1800" b="1">
                <a:solidFill>
                  <a:srgbClr val="4F81BD"/>
                </a:solidFill>
                <a:latin typeface="Comfortaa"/>
                <a:ea typeface="Comfortaa"/>
                <a:cs typeface="Comfortaa"/>
                <a:sym typeface="Comfortaa"/>
              </a:rPr>
              <a:t> </a:t>
            </a:r>
            <a:r>
              <a:rPr lang="en-GB" sz="1800" b="1" err="1">
                <a:solidFill>
                  <a:srgbClr val="4F81BD"/>
                </a:solidFill>
                <a:latin typeface="Comfortaa"/>
                <a:ea typeface="Comfortaa"/>
                <a:cs typeface="Comfortaa"/>
                <a:sym typeface="Comfortaa"/>
              </a:rPr>
              <a:t>Talebe</a:t>
            </a:r>
            <a:r>
              <a:rPr lang="en-GB" sz="1800" b="1">
                <a:solidFill>
                  <a:srgbClr val="4F81BD"/>
                </a:solidFill>
                <a:latin typeface="Comfortaa"/>
                <a:ea typeface="Comfortaa"/>
                <a:cs typeface="Comfortaa"/>
                <a:sym typeface="Comfortaa"/>
              </a:rPr>
              <a:t> </a:t>
            </a:r>
            <a:r>
              <a:rPr lang="en-GB" sz="1800" b="1" err="1">
                <a:solidFill>
                  <a:srgbClr val="4F81BD"/>
                </a:solidFill>
                <a:latin typeface="Comfortaa"/>
                <a:ea typeface="Comfortaa"/>
                <a:cs typeface="Comfortaa"/>
                <a:sym typeface="Comfortaa"/>
              </a:rPr>
              <a:t>Bağlı</a:t>
            </a:r>
            <a:r>
              <a:rPr lang="en-GB" sz="1800" b="1">
                <a:solidFill>
                  <a:srgbClr val="4F81BD"/>
                </a:solidFill>
                <a:latin typeface="Comfortaa"/>
                <a:ea typeface="Comfortaa"/>
                <a:cs typeface="Comfortaa"/>
                <a:sym typeface="Comfortaa"/>
              </a:rPr>
              <a:t> </a:t>
            </a:r>
            <a:r>
              <a:rPr lang="en-GB" sz="1800" b="1" err="1">
                <a:solidFill>
                  <a:srgbClr val="4F81BD"/>
                </a:solidFill>
                <a:latin typeface="Comfortaa"/>
                <a:ea typeface="Comfortaa"/>
                <a:cs typeface="Comfortaa"/>
                <a:sym typeface="Comfortaa"/>
              </a:rPr>
              <a:t>Hizmetler</a:t>
            </a:r>
            <a:r>
              <a:rPr lang="en-GB" sz="1800" b="1">
                <a:solidFill>
                  <a:srgbClr val="4F81BD"/>
                </a:solidFill>
                <a:latin typeface="Comfortaa"/>
                <a:ea typeface="Comfortaa"/>
                <a:cs typeface="Comfortaa"/>
                <a:sym typeface="Comfortaa"/>
              </a:rPr>
              <a:t> </a:t>
            </a:r>
            <a:r>
              <a:rPr lang="en-GB" sz="1800" b="1" err="1">
                <a:solidFill>
                  <a:srgbClr val="4F81BD"/>
                </a:solidFill>
                <a:latin typeface="Comfortaa"/>
                <a:ea typeface="Comfortaa"/>
                <a:cs typeface="Comfortaa"/>
                <a:sym typeface="Comfortaa"/>
              </a:rPr>
              <a:t>Modeli</a:t>
            </a:r>
            <a:endParaRPr sz="1800" b="1">
              <a:solidFill>
                <a:srgbClr val="4F81BD"/>
              </a:solidFill>
              <a:latin typeface="Comfortaa"/>
              <a:ea typeface="Comfortaa"/>
              <a:cs typeface="Comfortaa"/>
              <a:sym typeface="Comfortaa"/>
            </a:endParaRPr>
          </a:p>
        </p:txBody>
      </p:sp>
      <p:sp>
        <p:nvSpPr>
          <p:cNvPr id="723" name="Google Shape;723;g28f2eeec4b5_0_97"/>
          <p:cNvSpPr txBox="1"/>
          <p:nvPr/>
        </p:nvSpPr>
        <p:spPr>
          <a:xfrm>
            <a:off x="7578775" y="4322325"/>
            <a:ext cx="1066500" cy="307200"/>
          </a:xfrm>
          <a:prstGeom prst="rect">
            <a:avLst/>
          </a:prstGeom>
          <a:noFill/>
          <a:ln>
            <a:noFill/>
          </a:ln>
        </p:spPr>
        <p:txBody>
          <a:bodyPr spcFirstLastPara="1" wrap="square" lIns="0" tIns="0" rIns="0" bIns="0" anchor="t" anchorCtr="0">
            <a:noAutofit/>
          </a:bodyPr>
          <a:lstStyle/>
          <a:p>
            <a:pPr marL="0" marR="0" lvl="0" indent="0" algn="l" rtl="0">
              <a:spcBef>
                <a:spcPts val="600"/>
              </a:spcBef>
              <a:spcAft>
                <a:spcPts val="0"/>
              </a:spcAft>
              <a:buClr>
                <a:srgbClr val="6DA6D1"/>
              </a:buClr>
              <a:buSzPts val="2200"/>
              <a:buFont typeface="Arial"/>
              <a:buNone/>
            </a:pPr>
            <a:r>
              <a:rPr lang="en" sz="1800" b="1">
                <a:solidFill>
                  <a:srgbClr val="4F81BD"/>
                </a:solidFill>
                <a:latin typeface="Comfortaa"/>
                <a:ea typeface="Comfortaa"/>
                <a:cs typeface="Comfortaa"/>
                <a:sym typeface="Comfortaa"/>
              </a:rPr>
              <a:t>Aşama 4 </a:t>
            </a:r>
            <a:endParaRPr sz="1800" b="1" i="0" u="none" strike="noStrike" cap="none">
              <a:solidFill>
                <a:srgbClr val="4F81BD"/>
              </a:solidFill>
              <a:latin typeface="Comfortaa"/>
              <a:ea typeface="Comfortaa"/>
              <a:cs typeface="Comfortaa"/>
              <a:sym typeface="Comfortaa"/>
            </a:endParaRPr>
          </a:p>
        </p:txBody>
      </p:sp>
      <p:sp>
        <p:nvSpPr>
          <p:cNvPr id="724" name="Google Shape;724;g28f2eeec4b5_0_97"/>
          <p:cNvSpPr txBox="1"/>
          <p:nvPr/>
        </p:nvSpPr>
        <p:spPr>
          <a:xfrm>
            <a:off x="9931463" y="4322325"/>
            <a:ext cx="1066500" cy="307200"/>
          </a:xfrm>
          <a:prstGeom prst="rect">
            <a:avLst/>
          </a:prstGeom>
          <a:noFill/>
          <a:ln>
            <a:noFill/>
          </a:ln>
        </p:spPr>
        <p:txBody>
          <a:bodyPr spcFirstLastPara="1" wrap="square" lIns="0" tIns="0" rIns="0" bIns="0" anchor="t" anchorCtr="0">
            <a:noAutofit/>
          </a:bodyPr>
          <a:lstStyle/>
          <a:p>
            <a:pPr marL="0" marR="0" lvl="0" indent="0" algn="l" rtl="0">
              <a:spcBef>
                <a:spcPts val="600"/>
              </a:spcBef>
              <a:spcAft>
                <a:spcPts val="0"/>
              </a:spcAft>
              <a:buClr>
                <a:srgbClr val="6DA6D1"/>
              </a:buClr>
              <a:buSzPts val="2200"/>
              <a:buFont typeface="Arial"/>
              <a:buNone/>
            </a:pPr>
            <a:r>
              <a:rPr lang="en" sz="1800" b="1">
                <a:solidFill>
                  <a:srgbClr val="4F81BD"/>
                </a:solidFill>
                <a:latin typeface="Comfortaa"/>
                <a:ea typeface="Comfortaa"/>
                <a:cs typeface="Comfortaa"/>
                <a:sym typeface="Comfortaa"/>
              </a:rPr>
              <a:t>Aşama 5 </a:t>
            </a:r>
            <a:endParaRPr sz="1800" b="1">
              <a:solidFill>
                <a:srgbClr val="4F81BD"/>
              </a:solidFill>
              <a:latin typeface="Comfortaa"/>
              <a:ea typeface="Comfortaa"/>
              <a:cs typeface="Comfortaa"/>
              <a:sym typeface="Comfortaa"/>
            </a:endParaRPr>
          </a:p>
        </p:txBody>
      </p:sp>
      <p:sp>
        <p:nvSpPr>
          <p:cNvPr id="725" name="Google Shape;725;g28f2eeec4b5_0_97"/>
          <p:cNvSpPr txBox="1"/>
          <p:nvPr/>
        </p:nvSpPr>
        <p:spPr>
          <a:xfrm>
            <a:off x="7394575" y="4714025"/>
            <a:ext cx="1378500" cy="837300"/>
          </a:xfrm>
          <a:prstGeom prst="rect">
            <a:avLst/>
          </a:prstGeom>
          <a:noFill/>
          <a:ln>
            <a:noFill/>
          </a:ln>
        </p:spPr>
        <p:txBody>
          <a:bodyPr spcFirstLastPara="1" wrap="square" lIns="0" tIns="0" rIns="0" bIns="0" anchor="t" anchorCtr="0">
            <a:noAutofit/>
          </a:bodyPr>
          <a:lstStyle/>
          <a:p>
            <a:pPr marL="0" marR="0" lvl="0" indent="0" algn="ctr" rtl="0">
              <a:spcBef>
                <a:spcPts val="600"/>
              </a:spcBef>
              <a:spcAft>
                <a:spcPts val="0"/>
              </a:spcAft>
              <a:buClr>
                <a:srgbClr val="6DA6D1"/>
              </a:buClr>
              <a:buSzPts val="2200"/>
              <a:buFont typeface="Arial"/>
              <a:buNone/>
            </a:pPr>
            <a:r>
              <a:rPr lang="en-GB" sz="1800" b="1" err="1">
                <a:solidFill>
                  <a:srgbClr val="4F81BD"/>
                </a:solidFill>
                <a:latin typeface="Comfortaa"/>
                <a:ea typeface="Comfortaa"/>
                <a:cs typeface="Comfortaa"/>
                <a:sym typeface="Comfortaa"/>
              </a:rPr>
              <a:t>Paylaşımlı</a:t>
            </a:r>
            <a:r>
              <a:rPr lang="en-GB" sz="1800" b="1">
                <a:solidFill>
                  <a:srgbClr val="4F81BD"/>
                </a:solidFill>
                <a:latin typeface="Comfortaa"/>
                <a:ea typeface="Comfortaa"/>
                <a:cs typeface="Comfortaa"/>
                <a:sym typeface="Comfortaa"/>
              </a:rPr>
              <a:t> </a:t>
            </a:r>
            <a:r>
              <a:rPr lang="en-GB" sz="1800" b="1" err="1">
                <a:solidFill>
                  <a:srgbClr val="4F81BD"/>
                </a:solidFill>
                <a:latin typeface="Comfortaa"/>
                <a:ea typeface="Comfortaa"/>
                <a:cs typeface="Comfortaa"/>
                <a:sym typeface="Comfortaa"/>
              </a:rPr>
              <a:t>ve</a:t>
            </a:r>
            <a:r>
              <a:rPr lang="en-GB" sz="1800" b="1">
                <a:solidFill>
                  <a:srgbClr val="4F81BD"/>
                </a:solidFill>
                <a:latin typeface="Comfortaa"/>
                <a:ea typeface="Comfortaa"/>
                <a:cs typeface="Comfortaa"/>
                <a:sym typeface="Comfortaa"/>
              </a:rPr>
              <a:t> </a:t>
            </a:r>
            <a:r>
              <a:rPr lang="en-GB" sz="1800" b="1" err="1">
                <a:solidFill>
                  <a:srgbClr val="4F81BD"/>
                </a:solidFill>
                <a:latin typeface="Comfortaa"/>
                <a:ea typeface="Comfortaa"/>
                <a:cs typeface="Comfortaa"/>
                <a:sym typeface="Comfortaa"/>
              </a:rPr>
              <a:t>Bağlantılı</a:t>
            </a:r>
            <a:r>
              <a:rPr lang="en-GB" sz="1800" b="1">
                <a:solidFill>
                  <a:srgbClr val="4F81BD"/>
                </a:solidFill>
                <a:latin typeface="Comfortaa"/>
                <a:ea typeface="Comfortaa"/>
                <a:cs typeface="Comfortaa"/>
                <a:sym typeface="Comfortaa"/>
              </a:rPr>
              <a:t> Model</a:t>
            </a:r>
            <a:endParaRPr sz="1800" b="1" i="0" u="none" strike="noStrike" cap="none">
              <a:solidFill>
                <a:srgbClr val="4F81BD"/>
              </a:solidFill>
              <a:latin typeface="Comfortaa"/>
              <a:ea typeface="Comfortaa"/>
              <a:cs typeface="Comfortaa"/>
              <a:sym typeface="Comfortaa"/>
            </a:endParaRPr>
          </a:p>
        </p:txBody>
      </p:sp>
      <p:sp>
        <p:nvSpPr>
          <p:cNvPr id="726" name="Google Shape;726;g28f2eeec4b5_0_97"/>
          <p:cNvSpPr txBox="1"/>
          <p:nvPr/>
        </p:nvSpPr>
        <p:spPr>
          <a:xfrm>
            <a:off x="9452213" y="4731868"/>
            <a:ext cx="2025000" cy="622200"/>
          </a:xfrm>
          <a:prstGeom prst="rect">
            <a:avLst/>
          </a:prstGeom>
          <a:noFill/>
          <a:ln>
            <a:noFill/>
          </a:ln>
        </p:spPr>
        <p:txBody>
          <a:bodyPr spcFirstLastPara="1" wrap="square" lIns="0" tIns="0" rIns="0" bIns="0" anchor="t" anchorCtr="0">
            <a:noAutofit/>
          </a:bodyPr>
          <a:lstStyle/>
          <a:p>
            <a:pPr marL="0" marR="0" lvl="0" indent="0" algn="ctr" rtl="0">
              <a:spcBef>
                <a:spcPts val="600"/>
              </a:spcBef>
              <a:spcAft>
                <a:spcPts val="0"/>
              </a:spcAft>
              <a:buClr>
                <a:srgbClr val="6DA6D1"/>
              </a:buClr>
              <a:buSzPts val="2200"/>
              <a:buFont typeface="Arial"/>
              <a:buNone/>
            </a:pPr>
            <a:r>
              <a:rPr lang="en-GB" sz="1800" b="1" err="1">
                <a:solidFill>
                  <a:srgbClr val="4F81BD"/>
                </a:solidFill>
                <a:latin typeface="Comfortaa"/>
                <a:ea typeface="Comfortaa"/>
                <a:cs typeface="Comfortaa"/>
                <a:sym typeface="Comfortaa"/>
              </a:rPr>
              <a:t>Paylaşımlı</a:t>
            </a:r>
            <a:r>
              <a:rPr lang="en-GB" sz="1800" b="1">
                <a:solidFill>
                  <a:srgbClr val="4F81BD"/>
                </a:solidFill>
                <a:latin typeface="Comfortaa"/>
                <a:ea typeface="Comfortaa"/>
                <a:cs typeface="Comfortaa"/>
                <a:sym typeface="Comfortaa"/>
              </a:rPr>
              <a:t>, </a:t>
            </a:r>
            <a:r>
              <a:rPr lang="en-GB" sz="1800" b="1" err="1">
                <a:solidFill>
                  <a:srgbClr val="4F81BD"/>
                </a:solidFill>
                <a:latin typeface="Comfortaa"/>
                <a:ea typeface="Comfortaa"/>
                <a:cs typeface="Comfortaa"/>
                <a:sym typeface="Comfortaa"/>
              </a:rPr>
              <a:t>Elektrikli</a:t>
            </a:r>
            <a:r>
              <a:rPr lang="en-GB" sz="1800" b="1">
                <a:solidFill>
                  <a:srgbClr val="4F81BD"/>
                </a:solidFill>
                <a:latin typeface="Comfortaa"/>
                <a:ea typeface="Comfortaa"/>
                <a:cs typeface="Comfortaa"/>
                <a:sym typeface="Comfortaa"/>
              </a:rPr>
              <a:t>, </a:t>
            </a:r>
            <a:r>
              <a:rPr lang="en-GB" sz="1800" b="1" err="1">
                <a:solidFill>
                  <a:srgbClr val="4F81BD"/>
                </a:solidFill>
                <a:latin typeface="Comfortaa"/>
                <a:ea typeface="Comfortaa"/>
                <a:cs typeface="Comfortaa"/>
                <a:sym typeface="Comfortaa"/>
              </a:rPr>
              <a:t>Bağlantılı</a:t>
            </a:r>
            <a:r>
              <a:rPr lang="en-GB" sz="1800" b="1">
                <a:solidFill>
                  <a:srgbClr val="4F81BD"/>
                </a:solidFill>
                <a:latin typeface="Comfortaa"/>
                <a:ea typeface="Comfortaa"/>
                <a:cs typeface="Comfortaa"/>
                <a:sym typeface="Comfortaa"/>
              </a:rPr>
              <a:t> </a:t>
            </a:r>
            <a:r>
              <a:rPr lang="en-GB" sz="1800" b="1" err="1">
                <a:solidFill>
                  <a:srgbClr val="4F81BD"/>
                </a:solidFill>
                <a:latin typeface="Comfortaa"/>
                <a:ea typeface="Comfortaa"/>
                <a:cs typeface="Comfortaa"/>
                <a:sym typeface="Comfortaa"/>
              </a:rPr>
              <a:t>ve</a:t>
            </a:r>
            <a:r>
              <a:rPr lang="en-GB" sz="1800" b="1">
                <a:solidFill>
                  <a:srgbClr val="4F81BD"/>
                </a:solidFill>
                <a:latin typeface="Comfortaa"/>
                <a:ea typeface="Comfortaa"/>
                <a:cs typeface="Comfortaa"/>
                <a:sym typeface="Comfortaa"/>
              </a:rPr>
              <a:t> </a:t>
            </a:r>
            <a:r>
              <a:rPr lang="en-GB" sz="1800" b="1" err="1">
                <a:solidFill>
                  <a:srgbClr val="4F81BD"/>
                </a:solidFill>
                <a:latin typeface="Comfortaa"/>
                <a:ea typeface="Comfortaa"/>
                <a:cs typeface="Comfortaa"/>
                <a:sym typeface="Comfortaa"/>
              </a:rPr>
              <a:t>Otonom</a:t>
            </a:r>
            <a:r>
              <a:rPr lang="en-GB" sz="1800" b="1">
                <a:solidFill>
                  <a:srgbClr val="4F81BD"/>
                </a:solidFill>
                <a:latin typeface="Comfortaa"/>
                <a:ea typeface="Comfortaa"/>
                <a:cs typeface="Comfortaa"/>
                <a:sym typeface="Comfortaa"/>
              </a:rPr>
              <a:t> Model</a:t>
            </a:r>
          </a:p>
        </p:txBody>
      </p:sp>
      <p:sp>
        <p:nvSpPr>
          <p:cNvPr id="727" name="Google Shape;727;g28f2eeec4b5_0_97"/>
          <p:cNvSpPr txBox="1"/>
          <p:nvPr/>
        </p:nvSpPr>
        <p:spPr>
          <a:xfrm>
            <a:off x="2286298" y="1332825"/>
            <a:ext cx="7619400" cy="4707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800" b="1">
                <a:solidFill>
                  <a:srgbClr val="00717F"/>
                </a:solidFill>
                <a:latin typeface="Comfortaa"/>
                <a:ea typeface="Comfortaa"/>
                <a:cs typeface="Comfortaa"/>
                <a:sym typeface="Comfortaa"/>
              </a:rPr>
              <a:t>San Francisco </a:t>
            </a:r>
            <a:r>
              <a:rPr lang="en-GB" sz="2800" b="1" err="1">
                <a:solidFill>
                  <a:srgbClr val="00717F"/>
                </a:solidFill>
                <a:latin typeface="Comfortaa"/>
                <a:ea typeface="Comfortaa"/>
                <a:cs typeface="Comfortaa"/>
                <a:sym typeface="Comfortaa"/>
              </a:rPr>
              <a:t>Akıllı</a:t>
            </a:r>
            <a:r>
              <a:rPr lang="en-GB" sz="2800" b="1">
                <a:solidFill>
                  <a:srgbClr val="00717F"/>
                </a:solidFill>
                <a:latin typeface="Comfortaa"/>
                <a:ea typeface="Comfortaa"/>
                <a:cs typeface="Comfortaa"/>
                <a:sym typeface="Comfortaa"/>
              </a:rPr>
              <a:t> </a:t>
            </a:r>
            <a:r>
              <a:rPr lang="en-GB" sz="2800" b="1" err="1">
                <a:solidFill>
                  <a:srgbClr val="00717F"/>
                </a:solidFill>
                <a:latin typeface="Comfortaa"/>
                <a:ea typeface="Comfortaa"/>
                <a:cs typeface="Comfortaa"/>
                <a:sym typeface="Comfortaa"/>
              </a:rPr>
              <a:t>Şehri</a:t>
            </a:r>
            <a:r>
              <a:rPr lang="en-GB" sz="2800" b="1">
                <a:solidFill>
                  <a:srgbClr val="00717F"/>
                </a:solidFill>
                <a:latin typeface="Comfortaa"/>
                <a:ea typeface="Comfortaa"/>
                <a:cs typeface="Comfortaa"/>
                <a:sym typeface="Comfortaa"/>
              </a:rPr>
              <a:t> </a:t>
            </a:r>
            <a:r>
              <a:rPr lang="en-GB" sz="2800" b="1" err="1">
                <a:solidFill>
                  <a:srgbClr val="00717F"/>
                </a:solidFill>
                <a:latin typeface="Comfortaa"/>
                <a:ea typeface="Comfortaa"/>
                <a:cs typeface="Comfortaa"/>
                <a:sym typeface="Comfortaa"/>
              </a:rPr>
              <a:t>Cesur</a:t>
            </a:r>
            <a:r>
              <a:rPr lang="en-GB" sz="2800" b="1">
                <a:solidFill>
                  <a:srgbClr val="00717F"/>
                </a:solidFill>
                <a:latin typeface="Comfortaa"/>
                <a:ea typeface="Comfortaa"/>
                <a:cs typeface="Comfortaa"/>
                <a:sym typeface="Comfortaa"/>
              </a:rPr>
              <a:t> </a:t>
            </a:r>
            <a:r>
              <a:rPr lang="en-GB" sz="2800" b="1" err="1">
                <a:solidFill>
                  <a:srgbClr val="00717F"/>
                </a:solidFill>
                <a:latin typeface="Comfortaa"/>
                <a:ea typeface="Comfortaa"/>
                <a:cs typeface="Comfortaa"/>
                <a:sym typeface="Comfortaa"/>
              </a:rPr>
              <a:t>Vizyonu</a:t>
            </a:r>
            <a:endParaRPr sz="2200" b="1" i="0" u="none" strike="noStrike" cap="none">
              <a:solidFill>
                <a:srgbClr val="00717F"/>
              </a:solidFill>
              <a:latin typeface="Comfortaa"/>
              <a:ea typeface="Comfortaa"/>
              <a:cs typeface="Comfortaa"/>
              <a:sym typeface="Comfortaa"/>
            </a:endParaRPr>
          </a:p>
        </p:txBody>
      </p:sp>
      <p:sp>
        <p:nvSpPr>
          <p:cNvPr id="728" name="Google Shape;728;g28f2eeec4b5_0_97"/>
          <p:cNvSpPr txBox="1"/>
          <p:nvPr/>
        </p:nvSpPr>
        <p:spPr>
          <a:xfrm>
            <a:off x="103300" y="5703725"/>
            <a:ext cx="3361500" cy="492412"/>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500" b="1">
                <a:solidFill>
                  <a:srgbClr val="073763"/>
                </a:solidFill>
                <a:latin typeface="Comfortaa"/>
                <a:ea typeface="Comfortaa"/>
                <a:cs typeface="Comfortaa"/>
                <a:sym typeface="Comfortaa"/>
              </a:rPr>
              <a:t>Kaynak: SmartCitySF.com</a:t>
            </a:r>
            <a:endParaRPr sz="1500" b="1"/>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sp>
        <p:nvSpPr>
          <p:cNvPr id="734" name="Google Shape;734;g2cff6335890_2_114"/>
          <p:cNvSpPr txBox="1"/>
          <p:nvPr/>
        </p:nvSpPr>
        <p:spPr>
          <a:xfrm>
            <a:off x="904500" y="2243075"/>
            <a:ext cx="3226500" cy="726900"/>
          </a:xfrm>
          <a:prstGeom prst="rect">
            <a:avLst/>
          </a:prstGeom>
          <a:noFill/>
          <a:ln>
            <a:noFill/>
          </a:ln>
        </p:spPr>
        <p:txBody>
          <a:bodyPr spcFirstLastPara="1" wrap="square" lIns="0" tIns="0" rIns="0" bIns="0" anchor="t" anchorCtr="0">
            <a:noAutofit/>
          </a:bodyPr>
          <a:lstStyle/>
          <a:p>
            <a:pPr marL="0" marR="0" lvl="0" indent="0" algn="ctr" rtl="0">
              <a:spcBef>
                <a:spcPts val="600"/>
              </a:spcBef>
              <a:spcAft>
                <a:spcPts val="0"/>
              </a:spcAft>
              <a:buClr>
                <a:srgbClr val="6DA6D1"/>
              </a:buClr>
              <a:buSzPts val="2200"/>
              <a:buFont typeface="Arial"/>
              <a:buNone/>
            </a:pPr>
            <a:r>
              <a:rPr lang="en-GB" sz="2400" b="1" err="1">
                <a:solidFill>
                  <a:schemeClr val="dk1"/>
                </a:solidFill>
                <a:latin typeface="Comfortaa"/>
                <a:ea typeface="Comfortaa"/>
                <a:cs typeface="Comfortaa"/>
                <a:sym typeface="Comfortaa"/>
              </a:rPr>
              <a:t>Hedef</a:t>
            </a:r>
            <a:endParaRPr lang="en-GB" sz="2400" b="1">
              <a:solidFill>
                <a:schemeClr val="dk1"/>
              </a:solidFill>
              <a:latin typeface="Comfortaa"/>
              <a:ea typeface="Comfortaa"/>
              <a:cs typeface="Comfortaa"/>
              <a:sym typeface="Comfortaa"/>
            </a:endParaRPr>
          </a:p>
          <a:p>
            <a:pPr marL="0" marR="0" lvl="0" indent="0" algn="ctr" rtl="0">
              <a:spcBef>
                <a:spcPts val="600"/>
              </a:spcBef>
              <a:spcAft>
                <a:spcPts val="0"/>
              </a:spcAft>
              <a:buClr>
                <a:srgbClr val="6DA6D1"/>
              </a:buClr>
              <a:buSzPts val="2200"/>
              <a:buFont typeface="Arial"/>
              <a:buNone/>
            </a:pPr>
            <a:r>
              <a:rPr lang="en-GB" sz="1800" b="1" i="1" err="1">
                <a:solidFill>
                  <a:schemeClr val="dk1"/>
                </a:solidFill>
                <a:latin typeface="Comfortaa"/>
                <a:ea typeface="Comfortaa"/>
                <a:cs typeface="Comfortaa"/>
                <a:sym typeface="Comfortaa"/>
              </a:rPr>
              <a:t>Çeşitli</a:t>
            </a:r>
            <a:r>
              <a:rPr lang="en-GB" sz="1800" b="1" i="1">
                <a:solidFill>
                  <a:schemeClr val="dk1"/>
                </a:solidFill>
                <a:latin typeface="Comfortaa"/>
                <a:ea typeface="Comfortaa"/>
                <a:cs typeface="Comfortaa"/>
                <a:sym typeface="Comfortaa"/>
              </a:rPr>
              <a:t> </a:t>
            </a:r>
            <a:r>
              <a:rPr lang="en-GB" sz="1800" b="1" i="1" err="1">
                <a:solidFill>
                  <a:schemeClr val="dk1"/>
                </a:solidFill>
                <a:latin typeface="Comfortaa"/>
                <a:ea typeface="Comfortaa"/>
                <a:cs typeface="Comfortaa"/>
                <a:sym typeface="Comfortaa"/>
              </a:rPr>
              <a:t>sektörlerde</a:t>
            </a:r>
            <a:r>
              <a:rPr lang="en-GB" sz="1800" b="1" i="1">
                <a:solidFill>
                  <a:schemeClr val="dk1"/>
                </a:solidFill>
                <a:latin typeface="Comfortaa"/>
                <a:ea typeface="Comfortaa"/>
                <a:cs typeface="Comfortaa"/>
                <a:sym typeface="Comfortaa"/>
              </a:rPr>
              <a:t> %10'luk </a:t>
            </a:r>
            <a:r>
              <a:rPr lang="en-GB" sz="1800" b="1" i="1" err="1">
                <a:solidFill>
                  <a:schemeClr val="dk1"/>
                </a:solidFill>
                <a:latin typeface="Comfortaa"/>
                <a:ea typeface="Comfortaa"/>
                <a:cs typeface="Comfortaa"/>
                <a:sym typeface="Comfortaa"/>
              </a:rPr>
              <a:t>geçiş</a:t>
            </a:r>
            <a:endParaRPr lang="en-GB" sz="1800" b="1" i="1">
              <a:solidFill>
                <a:schemeClr val="dk1"/>
              </a:solidFill>
              <a:latin typeface="Comfortaa"/>
              <a:ea typeface="Comfortaa"/>
              <a:cs typeface="Comfortaa"/>
              <a:sym typeface="Comfortaa"/>
            </a:endParaRPr>
          </a:p>
        </p:txBody>
      </p:sp>
      <p:sp>
        <p:nvSpPr>
          <p:cNvPr id="735" name="Google Shape;735;g2cff6335890_2_114"/>
          <p:cNvSpPr txBox="1"/>
          <p:nvPr/>
        </p:nvSpPr>
        <p:spPr>
          <a:xfrm>
            <a:off x="2019500" y="586500"/>
            <a:ext cx="2691900" cy="5040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 sz="2800" b="1">
                <a:solidFill>
                  <a:srgbClr val="00717F"/>
                </a:solidFill>
                <a:latin typeface="Comfortaa"/>
                <a:ea typeface="Comfortaa"/>
                <a:cs typeface="Comfortaa"/>
                <a:sym typeface="Comfortaa"/>
              </a:rPr>
              <a:t>San Francisco</a:t>
            </a:r>
            <a:endParaRPr sz="2200" b="1" i="0" u="none" strike="noStrike" cap="none">
              <a:solidFill>
                <a:srgbClr val="00717F"/>
              </a:solidFill>
              <a:latin typeface="Comfortaa"/>
              <a:ea typeface="Comfortaa"/>
              <a:cs typeface="Comfortaa"/>
              <a:sym typeface="Comfortaa"/>
            </a:endParaRPr>
          </a:p>
        </p:txBody>
      </p:sp>
      <p:sp>
        <p:nvSpPr>
          <p:cNvPr id="736" name="Google Shape;736;g2cff6335890_2_114"/>
          <p:cNvSpPr txBox="1"/>
          <p:nvPr/>
        </p:nvSpPr>
        <p:spPr>
          <a:xfrm>
            <a:off x="6772300" y="5406425"/>
            <a:ext cx="3361500" cy="492412"/>
          </a:xfrm>
          <a:prstGeom prst="rect">
            <a:avLst/>
          </a:prstGeom>
          <a:noFill/>
          <a:ln>
            <a:noFill/>
          </a:ln>
        </p:spPr>
        <p:txBody>
          <a:bodyPr spcFirstLastPara="1" wrap="square" lIns="91425" tIns="91425" rIns="91425" bIns="91425" anchor="t" anchorCtr="0">
            <a:spAutoFit/>
          </a:bodyPr>
          <a:lstStyle/>
          <a:p>
            <a:pPr marL="0" lvl="0" indent="0" algn="ctr" rtl="0">
              <a:spcBef>
                <a:spcPts val="600"/>
              </a:spcBef>
              <a:spcAft>
                <a:spcPts val="0"/>
              </a:spcAft>
              <a:buNone/>
            </a:pPr>
            <a:r>
              <a:rPr lang="en" sz="1500" b="1">
                <a:solidFill>
                  <a:srgbClr val="073763"/>
                </a:solidFill>
                <a:latin typeface="Comfortaa"/>
                <a:ea typeface="Comfortaa"/>
                <a:cs typeface="Comfortaa"/>
                <a:sym typeface="Comfortaa"/>
              </a:rPr>
              <a:t>Kaynak: SmartCitySF.com</a:t>
            </a:r>
            <a:endParaRPr sz="1500" b="1"/>
          </a:p>
        </p:txBody>
      </p:sp>
      <p:pic>
        <p:nvPicPr>
          <p:cNvPr id="737" name="Google Shape;737;g2cff6335890_2_114"/>
          <p:cNvPicPr preferRelativeResize="0"/>
          <p:nvPr/>
        </p:nvPicPr>
        <p:blipFill>
          <a:blip r:embed="rId3">
            <a:alphaModFix/>
          </a:blip>
          <a:stretch>
            <a:fillRect/>
          </a:stretch>
        </p:blipFill>
        <p:spPr>
          <a:xfrm>
            <a:off x="4846725" y="1451562"/>
            <a:ext cx="6872544" cy="3954875"/>
          </a:xfrm>
          <a:prstGeom prst="rect">
            <a:avLst/>
          </a:prstGeom>
          <a:noFill/>
          <a:ln>
            <a:noFill/>
          </a:ln>
        </p:spPr>
      </p:pic>
      <p:sp>
        <p:nvSpPr>
          <p:cNvPr id="738" name="Google Shape;738;g2cff6335890_2_114"/>
          <p:cNvSpPr txBox="1"/>
          <p:nvPr/>
        </p:nvSpPr>
        <p:spPr>
          <a:xfrm>
            <a:off x="7419550" y="630750"/>
            <a:ext cx="2067000" cy="4155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 sz="2800" b="1">
                <a:solidFill>
                  <a:srgbClr val="00717F"/>
                </a:solidFill>
                <a:latin typeface="Comfortaa"/>
                <a:ea typeface="Comfortaa"/>
                <a:cs typeface="Comfortaa"/>
                <a:sym typeface="Comfortaa"/>
              </a:rPr>
              <a:t>Akıllı Şehri</a:t>
            </a:r>
            <a:endParaRPr sz="2200" b="1" i="0" u="none" strike="noStrike" cap="none">
              <a:solidFill>
                <a:srgbClr val="00717F"/>
              </a:solidFill>
              <a:latin typeface="Comfortaa"/>
              <a:ea typeface="Comfortaa"/>
              <a:cs typeface="Comfortaa"/>
              <a:sym typeface="Comfortaa"/>
            </a:endParaRPr>
          </a:p>
        </p:txBody>
      </p:sp>
      <p:sp>
        <p:nvSpPr>
          <p:cNvPr id="739" name="Google Shape;739;g2cff6335890_2_114"/>
          <p:cNvSpPr txBox="1"/>
          <p:nvPr/>
        </p:nvSpPr>
        <p:spPr>
          <a:xfrm>
            <a:off x="1002900" y="3515975"/>
            <a:ext cx="3226500" cy="1398000"/>
          </a:xfrm>
          <a:prstGeom prst="rect">
            <a:avLst/>
          </a:prstGeom>
          <a:noFill/>
          <a:ln>
            <a:noFill/>
          </a:ln>
        </p:spPr>
        <p:txBody>
          <a:bodyPr spcFirstLastPara="1" wrap="square" lIns="0" tIns="0" rIns="0" bIns="0" anchor="t" anchorCtr="0">
            <a:noAutofit/>
          </a:bodyPr>
          <a:lstStyle/>
          <a:p>
            <a:pPr marL="0" marR="0" lvl="0" indent="0" algn="l" rtl="0">
              <a:spcBef>
                <a:spcPts val="600"/>
              </a:spcBef>
              <a:spcAft>
                <a:spcPts val="0"/>
              </a:spcAft>
              <a:buClr>
                <a:srgbClr val="6DA6D1"/>
              </a:buClr>
              <a:buSzPts val="2200"/>
              <a:buFont typeface="Arial"/>
              <a:buNone/>
            </a:pPr>
            <a:r>
              <a:rPr lang="en-GB" sz="1800" b="1" i="1" err="1">
                <a:solidFill>
                  <a:schemeClr val="dk1"/>
                </a:solidFill>
                <a:latin typeface="Comfortaa"/>
                <a:ea typeface="Comfortaa"/>
                <a:cs typeface="Comfortaa"/>
                <a:sym typeface="Comfortaa"/>
              </a:rPr>
              <a:t>güvenliği</a:t>
            </a:r>
            <a:r>
              <a:rPr lang="en-GB" sz="1800" b="1" i="1">
                <a:solidFill>
                  <a:schemeClr val="dk1"/>
                </a:solidFill>
                <a:latin typeface="Comfortaa"/>
                <a:ea typeface="Comfortaa"/>
                <a:cs typeface="Comfortaa"/>
                <a:sym typeface="Comfortaa"/>
              </a:rPr>
              <a:t> </a:t>
            </a:r>
            <a:r>
              <a:rPr lang="en-GB" sz="1800" i="1" err="1">
                <a:solidFill>
                  <a:schemeClr val="dk1"/>
                </a:solidFill>
                <a:latin typeface="Comfortaa"/>
                <a:ea typeface="Comfortaa"/>
                <a:cs typeface="Comfortaa"/>
                <a:sym typeface="Comfortaa"/>
              </a:rPr>
              <a:t>iyileştirmek</a:t>
            </a:r>
            <a:endParaRPr lang="en-GB" sz="1800" i="1">
              <a:solidFill>
                <a:schemeClr val="dk1"/>
              </a:solidFill>
              <a:latin typeface="Comfortaa"/>
              <a:ea typeface="Comfortaa"/>
              <a:cs typeface="Comfortaa"/>
              <a:sym typeface="Comfortaa"/>
            </a:endParaRPr>
          </a:p>
          <a:p>
            <a:pPr marL="0" marR="0" lvl="0" indent="0" algn="l" rtl="0">
              <a:spcBef>
                <a:spcPts val="600"/>
              </a:spcBef>
              <a:spcAft>
                <a:spcPts val="0"/>
              </a:spcAft>
              <a:buClr>
                <a:srgbClr val="6DA6D1"/>
              </a:buClr>
              <a:buSzPts val="2200"/>
              <a:buFont typeface="Arial"/>
              <a:buNone/>
            </a:pPr>
            <a:r>
              <a:rPr lang="en-GB" sz="1800" b="1" i="1" err="1">
                <a:solidFill>
                  <a:schemeClr val="dk1"/>
                </a:solidFill>
                <a:latin typeface="Comfortaa"/>
                <a:ea typeface="Comfortaa"/>
                <a:cs typeface="Comfortaa"/>
                <a:sym typeface="Comfortaa"/>
              </a:rPr>
              <a:t>hareketliliği</a:t>
            </a:r>
            <a:r>
              <a:rPr lang="en-GB" sz="1800" i="1">
                <a:solidFill>
                  <a:schemeClr val="dk1"/>
                </a:solidFill>
                <a:latin typeface="Comfortaa"/>
                <a:ea typeface="Comfortaa"/>
                <a:cs typeface="Comfortaa"/>
                <a:sym typeface="Comfortaa"/>
              </a:rPr>
              <a:t> </a:t>
            </a:r>
            <a:r>
              <a:rPr lang="en-GB" sz="1800" i="1" err="1">
                <a:solidFill>
                  <a:schemeClr val="dk1"/>
                </a:solidFill>
                <a:latin typeface="Comfortaa"/>
                <a:ea typeface="Comfortaa"/>
                <a:cs typeface="Comfortaa"/>
                <a:sym typeface="Comfortaa"/>
              </a:rPr>
              <a:t>artırmak</a:t>
            </a:r>
            <a:endParaRPr lang="en-GB" sz="1800" i="1">
              <a:solidFill>
                <a:schemeClr val="dk1"/>
              </a:solidFill>
              <a:latin typeface="Comfortaa"/>
              <a:ea typeface="Comfortaa"/>
              <a:cs typeface="Comfortaa"/>
              <a:sym typeface="Comfortaa"/>
            </a:endParaRPr>
          </a:p>
          <a:p>
            <a:pPr marL="0" marR="0" lvl="0" indent="0" algn="l" rtl="0">
              <a:spcBef>
                <a:spcPts val="600"/>
              </a:spcBef>
              <a:spcAft>
                <a:spcPts val="0"/>
              </a:spcAft>
              <a:buClr>
                <a:srgbClr val="6DA6D1"/>
              </a:buClr>
              <a:buSzPts val="2200"/>
              <a:buFont typeface="Arial"/>
              <a:buNone/>
            </a:pPr>
            <a:r>
              <a:rPr lang="en-GB" sz="1800" b="1" i="1" err="1">
                <a:solidFill>
                  <a:schemeClr val="dk1"/>
                </a:solidFill>
                <a:latin typeface="Comfortaa"/>
                <a:ea typeface="Comfortaa"/>
                <a:cs typeface="Comfortaa"/>
                <a:sym typeface="Comfortaa"/>
              </a:rPr>
              <a:t>fırsatlar</a:t>
            </a:r>
            <a:r>
              <a:rPr lang="en-GB" sz="1800" b="1" i="1">
                <a:solidFill>
                  <a:schemeClr val="dk1"/>
                </a:solidFill>
                <a:latin typeface="Comfortaa"/>
                <a:ea typeface="Comfortaa"/>
                <a:cs typeface="Comfortaa"/>
                <a:sym typeface="Comfortaa"/>
              </a:rPr>
              <a:t> </a:t>
            </a:r>
            <a:r>
              <a:rPr lang="en-GB" sz="1800" i="1" err="1">
                <a:solidFill>
                  <a:schemeClr val="dk1"/>
                </a:solidFill>
                <a:latin typeface="Comfortaa"/>
                <a:ea typeface="Comfortaa"/>
                <a:cs typeface="Comfortaa"/>
                <a:sym typeface="Comfortaa"/>
              </a:rPr>
              <a:t>yaratmak</a:t>
            </a:r>
            <a:endParaRPr lang="en-GB" sz="1800" i="1">
              <a:solidFill>
                <a:schemeClr val="dk1"/>
              </a:solidFill>
              <a:latin typeface="Comfortaa"/>
              <a:ea typeface="Comfortaa"/>
              <a:cs typeface="Comfortaa"/>
              <a:sym typeface="Comfortaa"/>
            </a:endParaRPr>
          </a:p>
          <a:p>
            <a:pPr marL="0" marR="0" lvl="0" indent="0" algn="l" rtl="0">
              <a:spcBef>
                <a:spcPts val="600"/>
              </a:spcBef>
              <a:spcAft>
                <a:spcPts val="0"/>
              </a:spcAft>
              <a:buClr>
                <a:srgbClr val="6DA6D1"/>
              </a:buClr>
              <a:buSzPts val="2200"/>
              <a:buFont typeface="Arial"/>
              <a:buNone/>
            </a:pPr>
            <a:r>
              <a:rPr lang="en-GB" sz="1800" b="1" i="1" err="1">
                <a:solidFill>
                  <a:schemeClr val="dk1"/>
                </a:solidFill>
                <a:latin typeface="Comfortaa"/>
                <a:ea typeface="Comfortaa"/>
                <a:cs typeface="Comfortaa"/>
                <a:sym typeface="Comfortaa"/>
              </a:rPr>
              <a:t>iklim</a:t>
            </a:r>
            <a:r>
              <a:rPr lang="en-GB" sz="1800" b="1" i="1">
                <a:solidFill>
                  <a:schemeClr val="dk1"/>
                </a:solidFill>
                <a:latin typeface="Comfortaa"/>
                <a:ea typeface="Comfortaa"/>
                <a:cs typeface="Comfortaa"/>
                <a:sym typeface="Comfortaa"/>
              </a:rPr>
              <a:t> </a:t>
            </a:r>
            <a:r>
              <a:rPr lang="en-GB" sz="1800" b="1" i="1" err="1">
                <a:solidFill>
                  <a:schemeClr val="dk1"/>
                </a:solidFill>
                <a:latin typeface="Comfortaa"/>
                <a:ea typeface="Comfortaa"/>
                <a:cs typeface="Comfortaa"/>
                <a:sym typeface="Comfortaa"/>
              </a:rPr>
              <a:t>değişikliğini</a:t>
            </a:r>
            <a:r>
              <a:rPr lang="en-GB" sz="1800" b="1" i="1">
                <a:solidFill>
                  <a:schemeClr val="dk1"/>
                </a:solidFill>
                <a:latin typeface="Comfortaa"/>
                <a:ea typeface="Comfortaa"/>
                <a:cs typeface="Comfortaa"/>
                <a:sym typeface="Comfortaa"/>
              </a:rPr>
              <a:t> </a:t>
            </a:r>
            <a:r>
              <a:rPr lang="en-GB" sz="1800" i="1" err="1">
                <a:solidFill>
                  <a:schemeClr val="dk1"/>
                </a:solidFill>
                <a:latin typeface="Comfortaa"/>
                <a:ea typeface="Comfortaa"/>
                <a:cs typeface="Comfortaa"/>
                <a:sym typeface="Comfortaa"/>
              </a:rPr>
              <a:t>ele</a:t>
            </a:r>
            <a:r>
              <a:rPr lang="en-GB" sz="1800" i="1">
                <a:solidFill>
                  <a:schemeClr val="dk1"/>
                </a:solidFill>
                <a:latin typeface="Comfortaa"/>
                <a:ea typeface="Comfortaa"/>
                <a:cs typeface="Comfortaa"/>
                <a:sym typeface="Comfortaa"/>
              </a:rPr>
              <a:t> </a:t>
            </a:r>
            <a:r>
              <a:rPr lang="en-GB" sz="1800" i="1" err="1">
                <a:solidFill>
                  <a:schemeClr val="dk1"/>
                </a:solidFill>
                <a:latin typeface="Comfortaa"/>
                <a:ea typeface="Comfortaa"/>
                <a:cs typeface="Comfortaa"/>
                <a:sym typeface="Comfortaa"/>
              </a:rPr>
              <a:t>almak</a:t>
            </a:r>
            <a:endParaRPr lang="en-GB" sz="1800" b="1" i="1">
              <a:solidFill>
                <a:schemeClr val="dk1"/>
              </a:solidFill>
              <a:latin typeface="Comfortaa"/>
              <a:ea typeface="Comfortaa"/>
              <a:cs typeface="Comfortaa"/>
              <a:sym typeface="Comforta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44"/>
        <p:cNvGrpSpPr/>
        <p:nvPr/>
      </p:nvGrpSpPr>
      <p:grpSpPr>
        <a:xfrm>
          <a:off x="0" y="0"/>
          <a:ext cx="0" cy="0"/>
          <a:chOff x="0" y="0"/>
          <a:chExt cx="0" cy="0"/>
        </a:xfrm>
      </p:grpSpPr>
      <p:sp>
        <p:nvSpPr>
          <p:cNvPr id="745" name="Google Shape;745;g2cf9c745499_0_123"/>
          <p:cNvSpPr txBox="1"/>
          <p:nvPr/>
        </p:nvSpPr>
        <p:spPr>
          <a:xfrm>
            <a:off x="484500" y="1071825"/>
            <a:ext cx="4078500" cy="7911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400" b="1" err="1">
                <a:solidFill>
                  <a:srgbClr val="00717F"/>
                </a:solidFill>
                <a:latin typeface="Comfortaa"/>
                <a:ea typeface="Comfortaa"/>
                <a:cs typeface="Comfortaa"/>
                <a:sym typeface="Comfortaa"/>
              </a:rPr>
              <a:t>Yenilikçi</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Taşımacılıkta</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Yatırım</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Çeşitliliği</a:t>
            </a:r>
            <a:endParaRPr sz="2400" b="1" i="0" u="none" strike="noStrike" cap="none">
              <a:solidFill>
                <a:srgbClr val="00717F"/>
              </a:solidFill>
              <a:latin typeface="Comfortaa"/>
              <a:ea typeface="Comfortaa"/>
              <a:cs typeface="Comfortaa"/>
              <a:sym typeface="Comfortaa"/>
            </a:endParaRPr>
          </a:p>
        </p:txBody>
      </p:sp>
      <p:pic>
        <p:nvPicPr>
          <p:cNvPr id="746" name="Google Shape;746;g2cf9c745499_0_123"/>
          <p:cNvPicPr preferRelativeResize="0"/>
          <p:nvPr/>
        </p:nvPicPr>
        <p:blipFill>
          <a:blip r:embed="rId3">
            <a:alphaModFix/>
          </a:blip>
          <a:stretch>
            <a:fillRect/>
          </a:stretch>
        </p:blipFill>
        <p:spPr>
          <a:xfrm>
            <a:off x="5184000" y="1193325"/>
            <a:ext cx="6709501" cy="4873875"/>
          </a:xfrm>
          <a:prstGeom prst="rect">
            <a:avLst/>
          </a:prstGeom>
          <a:noFill/>
          <a:ln>
            <a:noFill/>
          </a:ln>
        </p:spPr>
      </p:pic>
      <p:sp>
        <p:nvSpPr>
          <p:cNvPr id="747" name="Google Shape;747;g2cf9c745499_0_123"/>
          <p:cNvSpPr/>
          <p:nvPr/>
        </p:nvSpPr>
        <p:spPr>
          <a:xfrm>
            <a:off x="5608200" y="1583025"/>
            <a:ext cx="914400" cy="914400"/>
          </a:xfrm>
          <a:prstGeom prst="ellipse">
            <a:avLst/>
          </a:prstGeom>
          <a:no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48" name="Google Shape;748;g2cf9c745499_0_123"/>
          <p:cNvSpPr/>
          <p:nvPr/>
        </p:nvSpPr>
        <p:spPr>
          <a:xfrm>
            <a:off x="6297225" y="3318450"/>
            <a:ext cx="914400" cy="914400"/>
          </a:xfrm>
          <a:prstGeom prst="ellipse">
            <a:avLst/>
          </a:prstGeom>
          <a:no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49" name="Google Shape;749;g2cf9c745499_0_123"/>
          <p:cNvSpPr/>
          <p:nvPr/>
        </p:nvSpPr>
        <p:spPr>
          <a:xfrm>
            <a:off x="7093550" y="3886750"/>
            <a:ext cx="914400" cy="914400"/>
          </a:xfrm>
          <a:prstGeom prst="ellipse">
            <a:avLst/>
          </a:prstGeom>
          <a:no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50" name="Google Shape;750;g2cf9c745499_0_123"/>
          <p:cNvSpPr/>
          <p:nvPr/>
        </p:nvSpPr>
        <p:spPr>
          <a:xfrm>
            <a:off x="7635000" y="2912250"/>
            <a:ext cx="914400" cy="914400"/>
          </a:xfrm>
          <a:prstGeom prst="ellipse">
            <a:avLst/>
          </a:prstGeom>
          <a:no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51" name="Google Shape;751;g2cf9c745499_0_123"/>
          <p:cNvSpPr/>
          <p:nvPr/>
        </p:nvSpPr>
        <p:spPr>
          <a:xfrm>
            <a:off x="8404525" y="2326775"/>
            <a:ext cx="914400" cy="914400"/>
          </a:xfrm>
          <a:prstGeom prst="ellipse">
            <a:avLst/>
          </a:prstGeom>
          <a:no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52" name="Google Shape;752;g2cf9c745499_0_123"/>
          <p:cNvSpPr/>
          <p:nvPr/>
        </p:nvSpPr>
        <p:spPr>
          <a:xfrm>
            <a:off x="9372600" y="1583025"/>
            <a:ext cx="914400" cy="914400"/>
          </a:xfrm>
          <a:prstGeom prst="ellipse">
            <a:avLst/>
          </a:prstGeom>
          <a:noFill/>
          <a:ln w="952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53" name="Google Shape;753;g2cf9c745499_0_123"/>
          <p:cNvSpPr/>
          <p:nvPr/>
        </p:nvSpPr>
        <p:spPr>
          <a:xfrm>
            <a:off x="10587500" y="1583025"/>
            <a:ext cx="914400" cy="914400"/>
          </a:xfrm>
          <a:prstGeom prst="ellipse">
            <a:avLst/>
          </a:prstGeom>
          <a:noFill/>
          <a:ln w="1905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54" name="Google Shape;754;g2cf9c745499_0_123"/>
          <p:cNvSpPr txBox="1"/>
          <p:nvPr/>
        </p:nvSpPr>
        <p:spPr>
          <a:xfrm>
            <a:off x="1017825" y="1974225"/>
            <a:ext cx="2479200" cy="307800"/>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b="1">
                <a:latin typeface="Comfortaa"/>
                <a:ea typeface="Comfortaa"/>
                <a:cs typeface="Comfortaa"/>
                <a:sym typeface="Comfortaa"/>
              </a:rPr>
              <a:t>AKUT SIKIŞIKLIK</a:t>
            </a:r>
            <a:endParaRPr sz="1400" b="1">
              <a:solidFill>
                <a:srgbClr val="000000"/>
              </a:solidFill>
              <a:latin typeface="Comfortaa"/>
              <a:ea typeface="Comfortaa"/>
              <a:cs typeface="Comfortaa"/>
              <a:sym typeface="Comfortaa"/>
            </a:endParaRPr>
          </a:p>
        </p:txBody>
      </p:sp>
      <p:pic>
        <p:nvPicPr>
          <p:cNvPr id="755" name="Google Shape;755;g2cf9c745499_0_123"/>
          <p:cNvPicPr preferRelativeResize="0"/>
          <p:nvPr/>
        </p:nvPicPr>
        <p:blipFill>
          <a:blip r:embed="rId4">
            <a:alphaModFix/>
          </a:blip>
          <a:stretch>
            <a:fillRect/>
          </a:stretch>
        </p:blipFill>
        <p:spPr>
          <a:xfrm rot="-7799857">
            <a:off x="1923855" y="2303946"/>
            <a:ext cx="428109" cy="428109"/>
          </a:xfrm>
          <a:prstGeom prst="rect">
            <a:avLst/>
          </a:prstGeom>
          <a:noFill/>
          <a:ln>
            <a:noFill/>
          </a:ln>
        </p:spPr>
      </p:pic>
      <p:sp>
        <p:nvSpPr>
          <p:cNvPr id="756" name="Google Shape;756;g2cf9c745499_0_123"/>
          <p:cNvSpPr txBox="1"/>
          <p:nvPr/>
        </p:nvSpPr>
        <p:spPr>
          <a:xfrm>
            <a:off x="898313" y="2912250"/>
            <a:ext cx="2479200" cy="523200"/>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b="1">
                <a:latin typeface="Comfortaa"/>
                <a:ea typeface="Comfortaa"/>
                <a:cs typeface="Comfortaa"/>
                <a:sym typeface="Comfortaa"/>
              </a:rPr>
              <a:t>YOĞUN ARAÇ AKIŞI (</a:t>
            </a:r>
            <a:r>
              <a:rPr lang="en-GB" b="1" err="1">
                <a:latin typeface="Comfortaa"/>
                <a:ea typeface="Comfortaa"/>
                <a:cs typeface="Comfortaa"/>
                <a:sym typeface="Comfortaa"/>
              </a:rPr>
              <a:t>düşük</a:t>
            </a:r>
            <a:r>
              <a:rPr lang="en-GB" b="1">
                <a:latin typeface="Comfortaa"/>
                <a:ea typeface="Comfortaa"/>
                <a:cs typeface="Comfortaa"/>
                <a:sym typeface="Comfortaa"/>
              </a:rPr>
              <a:t> </a:t>
            </a:r>
            <a:r>
              <a:rPr lang="en-GB" b="1" err="1">
                <a:latin typeface="Comfortaa"/>
                <a:ea typeface="Comfortaa"/>
                <a:cs typeface="Comfortaa"/>
                <a:sym typeface="Comfortaa"/>
              </a:rPr>
              <a:t>doluluk</a:t>
            </a:r>
            <a:r>
              <a:rPr lang="en-GB" b="1">
                <a:latin typeface="Comfortaa"/>
                <a:ea typeface="Comfortaa"/>
                <a:cs typeface="Comfortaa"/>
                <a:sym typeface="Comfortaa"/>
              </a:rPr>
              <a:t> </a:t>
            </a:r>
            <a:r>
              <a:rPr lang="en-GB" b="1" err="1">
                <a:latin typeface="Comfortaa"/>
                <a:ea typeface="Comfortaa"/>
                <a:cs typeface="Comfortaa"/>
                <a:sym typeface="Comfortaa"/>
              </a:rPr>
              <a:t>oranıyla</a:t>
            </a:r>
            <a:r>
              <a:rPr lang="en-GB" b="1">
                <a:latin typeface="Comfortaa"/>
                <a:ea typeface="Comfortaa"/>
                <a:cs typeface="Comfortaa"/>
                <a:sym typeface="Comfortaa"/>
              </a:rPr>
              <a:t>)</a:t>
            </a:r>
            <a:endParaRPr sz="1400" b="1">
              <a:solidFill>
                <a:srgbClr val="000000"/>
              </a:solidFill>
              <a:latin typeface="Comfortaa"/>
              <a:ea typeface="Comfortaa"/>
              <a:cs typeface="Comfortaa"/>
              <a:sym typeface="Comfortaa"/>
            </a:endParaRPr>
          </a:p>
        </p:txBody>
      </p:sp>
      <p:pic>
        <p:nvPicPr>
          <p:cNvPr id="757" name="Google Shape;757;g2cf9c745499_0_123"/>
          <p:cNvPicPr preferRelativeResize="0"/>
          <p:nvPr/>
        </p:nvPicPr>
        <p:blipFill>
          <a:blip r:embed="rId4">
            <a:alphaModFix/>
          </a:blip>
          <a:stretch>
            <a:fillRect/>
          </a:stretch>
        </p:blipFill>
        <p:spPr>
          <a:xfrm rot="-7799857">
            <a:off x="1923855" y="3561596"/>
            <a:ext cx="428109" cy="428109"/>
          </a:xfrm>
          <a:prstGeom prst="rect">
            <a:avLst/>
          </a:prstGeom>
          <a:noFill/>
          <a:ln>
            <a:noFill/>
          </a:ln>
        </p:spPr>
      </p:pic>
      <p:sp>
        <p:nvSpPr>
          <p:cNvPr id="758" name="Google Shape;758;g2cf9c745499_0_123"/>
          <p:cNvSpPr txBox="1"/>
          <p:nvPr/>
        </p:nvSpPr>
        <p:spPr>
          <a:xfrm>
            <a:off x="702563" y="4174850"/>
            <a:ext cx="2870700" cy="307800"/>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b="1" err="1">
                <a:latin typeface="Comfortaa"/>
                <a:ea typeface="Comfortaa"/>
                <a:cs typeface="Comfortaa"/>
                <a:sym typeface="Comfortaa"/>
              </a:rPr>
              <a:t>çözüm</a:t>
            </a:r>
            <a:r>
              <a:rPr lang="en-GB" b="1">
                <a:latin typeface="Comfortaa"/>
                <a:ea typeface="Comfortaa"/>
                <a:cs typeface="Comfortaa"/>
                <a:sym typeface="Comfortaa"/>
              </a:rPr>
              <a:t> </a:t>
            </a:r>
            <a:r>
              <a:rPr lang="en-GB" b="1" err="1">
                <a:latin typeface="Comfortaa"/>
                <a:ea typeface="Comfortaa"/>
                <a:cs typeface="Comfortaa"/>
                <a:sym typeface="Comfortaa"/>
              </a:rPr>
              <a:t>mü</a:t>
            </a:r>
            <a:r>
              <a:rPr lang="en-GB" b="1">
                <a:latin typeface="Comfortaa"/>
                <a:ea typeface="Comfortaa"/>
                <a:cs typeface="Comfortaa"/>
                <a:sym typeface="Comfortaa"/>
              </a:rPr>
              <a:t>?</a:t>
            </a:r>
            <a:endParaRPr sz="2000" b="1">
              <a:latin typeface="Comfortaa"/>
              <a:ea typeface="Comfortaa"/>
              <a:cs typeface="Comfortaa"/>
              <a:sym typeface="Comfortaa"/>
            </a:endParaRPr>
          </a:p>
        </p:txBody>
      </p:sp>
      <p:sp>
        <p:nvSpPr>
          <p:cNvPr id="759" name="Google Shape;759;g2cf9c745499_0_123"/>
          <p:cNvSpPr txBox="1"/>
          <p:nvPr/>
        </p:nvSpPr>
        <p:spPr>
          <a:xfrm>
            <a:off x="468375" y="4731725"/>
            <a:ext cx="3578100" cy="677068"/>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900" b="1">
                <a:latin typeface="Comfortaa"/>
                <a:ea typeface="Comfortaa"/>
                <a:cs typeface="Comfortaa"/>
                <a:sym typeface="Comfortaa"/>
              </a:rPr>
              <a:t>YÜKSEK-</a:t>
            </a:r>
            <a:r>
              <a:rPr lang="en-GB" sz="1900" b="1" err="1">
                <a:latin typeface="Comfortaa"/>
                <a:ea typeface="Comfortaa"/>
                <a:cs typeface="Comfortaa"/>
                <a:sym typeface="Comfortaa"/>
              </a:rPr>
              <a:t>DERECELi</a:t>
            </a:r>
            <a:r>
              <a:rPr lang="en-GB" sz="1900" b="1">
                <a:latin typeface="Comfortaa"/>
                <a:ea typeface="Comfortaa"/>
                <a:cs typeface="Comfortaa"/>
                <a:sym typeface="Comfortaa"/>
              </a:rPr>
              <a:t> PAYLAŞIM</a:t>
            </a:r>
            <a:endParaRPr lang="en-GB" sz="2500" b="1">
              <a:latin typeface="Comfortaa"/>
              <a:ea typeface="Comfortaa"/>
              <a:cs typeface="Comfortaa"/>
              <a:sym typeface="Comforta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6" name="Google Shape;766;g2d06c9d4ea3_0_209"/>
          <p:cNvSpPr txBox="1"/>
          <p:nvPr/>
        </p:nvSpPr>
        <p:spPr>
          <a:xfrm>
            <a:off x="484500" y="1993525"/>
            <a:ext cx="4635900" cy="1600398"/>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400" b="1">
                <a:solidFill>
                  <a:srgbClr val="000000"/>
                </a:solidFill>
                <a:latin typeface="Comfortaa"/>
                <a:ea typeface="Comfortaa"/>
                <a:cs typeface="Comfortaa"/>
                <a:sym typeface="Comfortaa"/>
              </a:rPr>
              <a:t>Bir </a:t>
            </a:r>
            <a:r>
              <a:rPr lang="en-GB" sz="1400" b="1" err="1">
                <a:solidFill>
                  <a:srgbClr val="000000"/>
                </a:solidFill>
                <a:latin typeface="Comfortaa"/>
                <a:ea typeface="Comfortaa"/>
                <a:cs typeface="Comfortaa"/>
                <a:sym typeface="Comfortaa"/>
              </a:rPr>
              <a:t>hizmet</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Olarak</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Mobilite</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MaaS</a:t>
            </a:r>
            <a:r>
              <a:rPr lang="en-GB" sz="1400" b="1">
                <a:solidFill>
                  <a:srgbClr val="000000"/>
                </a:solidFill>
                <a:latin typeface="Comfortaa"/>
                <a:ea typeface="Comfortaa"/>
                <a:cs typeface="Comfortaa"/>
                <a:sym typeface="Comfortaa"/>
              </a:rPr>
              <a:t>)</a:t>
            </a:r>
            <a:r>
              <a:rPr lang="en-GB" sz="1400">
                <a:solidFill>
                  <a:srgbClr val="000000"/>
                </a:solidFill>
                <a:latin typeface="Comfortaa"/>
                <a:ea typeface="Comfortaa"/>
                <a:cs typeface="Comfortaa"/>
                <a:sym typeface="Comfortaa"/>
              </a:rPr>
              <a:t>, </a:t>
            </a:r>
            <a:r>
              <a:rPr lang="en-GB" sz="1400" err="1">
                <a:solidFill>
                  <a:srgbClr val="000000"/>
                </a:solidFill>
                <a:latin typeface="Comfortaa"/>
                <a:ea typeface="Comfortaa"/>
                <a:cs typeface="Comfortaa"/>
                <a:sym typeface="Comfortaa"/>
              </a:rPr>
              <a:t>farklı</a:t>
            </a:r>
            <a:r>
              <a:rPr lang="en-GB" sz="1400">
                <a:solidFill>
                  <a:srgbClr val="000000"/>
                </a:solidFill>
                <a:latin typeface="Comfortaa"/>
                <a:ea typeface="Comfortaa"/>
                <a:cs typeface="Comfortaa"/>
                <a:sym typeface="Comfortaa"/>
              </a:rPr>
              <a:t> </a:t>
            </a:r>
            <a:r>
              <a:rPr lang="en-GB" sz="1400" err="1">
                <a:solidFill>
                  <a:srgbClr val="000000"/>
                </a:solidFill>
                <a:latin typeface="Comfortaa"/>
                <a:ea typeface="Comfortaa"/>
                <a:cs typeface="Comfortaa"/>
                <a:sym typeface="Comfortaa"/>
              </a:rPr>
              <a:t>ulaşım</a:t>
            </a:r>
            <a:r>
              <a:rPr lang="en-GB" sz="1400">
                <a:solidFill>
                  <a:srgbClr val="000000"/>
                </a:solidFill>
                <a:latin typeface="Comfortaa"/>
                <a:ea typeface="Comfortaa"/>
                <a:cs typeface="Comfortaa"/>
                <a:sym typeface="Comfortaa"/>
              </a:rPr>
              <a:t> </a:t>
            </a:r>
            <a:r>
              <a:rPr lang="en-GB" sz="1400" err="1">
                <a:solidFill>
                  <a:srgbClr val="000000"/>
                </a:solidFill>
                <a:latin typeface="Comfortaa"/>
                <a:ea typeface="Comfortaa"/>
                <a:cs typeface="Comfortaa"/>
                <a:sym typeface="Comfortaa"/>
              </a:rPr>
              <a:t>hizmetlerinin</a:t>
            </a:r>
            <a:r>
              <a:rPr lang="en-GB" sz="1400">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toplu</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taşıma</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araç</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paylaşımı</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bisiklet</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paylaşımı</a:t>
            </a:r>
            <a:r>
              <a:rPr lang="en-GB" sz="1400" b="1">
                <a:solidFill>
                  <a:srgbClr val="000000"/>
                </a:solidFill>
                <a:latin typeface="Comfortaa"/>
                <a:ea typeface="Comfortaa"/>
                <a:cs typeface="Comfortaa"/>
                <a:sym typeface="Comfortaa"/>
              </a:rPr>
              <a:t>, scooter </a:t>
            </a:r>
            <a:r>
              <a:rPr lang="en-GB" sz="1400" b="1" err="1">
                <a:solidFill>
                  <a:srgbClr val="000000"/>
                </a:solidFill>
                <a:latin typeface="Comfortaa"/>
                <a:ea typeface="Comfortaa"/>
                <a:cs typeface="Comfortaa"/>
                <a:sym typeface="Comfortaa"/>
              </a:rPr>
              <a:t>paylaşımı</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taksi</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araç</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kiralama</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paylaşımlı</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sürüş</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hizmetleri</a:t>
            </a:r>
            <a:r>
              <a:rPr lang="en-GB" sz="1400" b="1">
                <a:solidFill>
                  <a:srgbClr val="000000"/>
                </a:solidFill>
                <a:latin typeface="Comfortaa"/>
                <a:ea typeface="Comfortaa"/>
                <a:cs typeface="Comfortaa"/>
                <a:sym typeface="Comfortaa"/>
              </a:rPr>
              <a:t> </a:t>
            </a:r>
            <a:r>
              <a:rPr lang="en-GB" sz="1400">
                <a:solidFill>
                  <a:srgbClr val="000000"/>
                </a:solidFill>
                <a:latin typeface="Comfortaa"/>
                <a:ea typeface="Comfortaa"/>
                <a:cs typeface="Comfortaa"/>
                <a:sym typeface="Comfortaa"/>
              </a:rPr>
              <a:t>vb. </a:t>
            </a:r>
            <a:r>
              <a:rPr lang="en-GB" sz="1400" err="1">
                <a:solidFill>
                  <a:srgbClr val="000000"/>
                </a:solidFill>
                <a:latin typeface="Comfortaa"/>
                <a:ea typeface="Comfortaa"/>
                <a:cs typeface="Comfortaa"/>
                <a:sym typeface="Comfortaa"/>
              </a:rPr>
              <a:t>gibi</a:t>
            </a:r>
            <a:r>
              <a:rPr lang="en-GB" sz="1400">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aktif</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hareketlilik</a:t>
            </a:r>
            <a:r>
              <a:rPr lang="en-GB" sz="1400" b="1">
                <a:solidFill>
                  <a:srgbClr val="000000"/>
                </a:solidFill>
                <a:latin typeface="Comfortaa"/>
                <a:ea typeface="Comfortaa"/>
                <a:cs typeface="Comfortaa"/>
                <a:sym typeface="Comfortaa"/>
              </a:rPr>
              <a:t> </a:t>
            </a:r>
            <a:r>
              <a:rPr lang="en-GB" sz="1400" err="1">
                <a:solidFill>
                  <a:srgbClr val="000000"/>
                </a:solidFill>
                <a:latin typeface="Comfortaa"/>
                <a:ea typeface="Comfortaa"/>
                <a:cs typeface="Comfortaa"/>
                <a:sym typeface="Comfortaa"/>
              </a:rPr>
              <a:t>ve</a:t>
            </a:r>
            <a:r>
              <a:rPr lang="en-GB" sz="1400">
                <a:solidFill>
                  <a:srgbClr val="000000"/>
                </a:solidFill>
                <a:latin typeface="Comfortaa"/>
                <a:ea typeface="Comfortaa"/>
                <a:cs typeface="Comfortaa"/>
                <a:sym typeface="Comfortaa"/>
              </a:rPr>
              <a:t> </a:t>
            </a:r>
            <a:r>
              <a:rPr lang="en-GB" sz="1400" err="1">
                <a:solidFill>
                  <a:srgbClr val="000000"/>
                </a:solidFill>
                <a:latin typeface="Comfortaa"/>
                <a:ea typeface="Comfortaa"/>
                <a:cs typeface="Comfortaa"/>
                <a:sym typeface="Comfortaa"/>
              </a:rPr>
              <a:t>etkin</a:t>
            </a:r>
            <a:r>
              <a:rPr lang="en-GB" sz="1400">
                <a:solidFill>
                  <a:srgbClr val="000000"/>
                </a:solidFill>
                <a:latin typeface="Comfortaa"/>
                <a:ea typeface="Comfortaa"/>
                <a:cs typeface="Comfortaa"/>
                <a:sym typeface="Comfortaa"/>
              </a:rPr>
              <a:t> </a:t>
            </a:r>
            <a:r>
              <a:rPr lang="en-GB" sz="1400" err="1">
                <a:solidFill>
                  <a:srgbClr val="000000"/>
                </a:solidFill>
                <a:latin typeface="Comfortaa"/>
                <a:ea typeface="Comfortaa"/>
                <a:cs typeface="Comfortaa"/>
                <a:sym typeface="Comfortaa"/>
              </a:rPr>
              <a:t>bir</a:t>
            </a:r>
            <a:r>
              <a:rPr lang="en-GB" sz="1400">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toplu</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taşıma</a:t>
            </a:r>
            <a:r>
              <a:rPr lang="en-GB" sz="1400" b="1">
                <a:solidFill>
                  <a:srgbClr val="000000"/>
                </a:solidFill>
                <a:latin typeface="Comfortaa"/>
                <a:ea typeface="Comfortaa"/>
                <a:cs typeface="Comfortaa"/>
                <a:sym typeface="Comfortaa"/>
              </a:rPr>
              <a:t> </a:t>
            </a:r>
            <a:r>
              <a:rPr lang="en-GB" sz="1400" b="1" err="1">
                <a:solidFill>
                  <a:srgbClr val="000000"/>
                </a:solidFill>
                <a:latin typeface="Comfortaa"/>
                <a:ea typeface="Comfortaa"/>
                <a:cs typeface="Comfortaa"/>
                <a:sym typeface="Comfortaa"/>
              </a:rPr>
              <a:t>sistemi</a:t>
            </a:r>
            <a:r>
              <a:rPr lang="en-GB" sz="1400" b="1">
                <a:solidFill>
                  <a:srgbClr val="000000"/>
                </a:solidFill>
                <a:latin typeface="Comfortaa"/>
                <a:ea typeface="Comfortaa"/>
                <a:cs typeface="Comfortaa"/>
                <a:sym typeface="Comfortaa"/>
              </a:rPr>
              <a:t> </a:t>
            </a:r>
            <a:r>
              <a:rPr lang="en-GB" sz="1400" err="1">
                <a:solidFill>
                  <a:srgbClr val="000000"/>
                </a:solidFill>
                <a:latin typeface="Comfortaa"/>
                <a:ea typeface="Comfortaa"/>
                <a:cs typeface="Comfortaa"/>
                <a:sym typeface="Comfortaa"/>
              </a:rPr>
              <a:t>temel</a:t>
            </a:r>
            <a:r>
              <a:rPr lang="en-GB" sz="1400">
                <a:solidFill>
                  <a:srgbClr val="000000"/>
                </a:solidFill>
                <a:latin typeface="Comfortaa"/>
                <a:ea typeface="Comfortaa"/>
                <a:cs typeface="Comfortaa"/>
                <a:sym typeface="Comfortaa"/>
              </a:rPr>
              <a:t> </a:t>
            </a:r>
            <a:r>
              <a:rPr lang="en-GB" sz="1400" err="1">
                <a:solidFill>
                  <a:srgbClr val="000000"/>
                </a:solidFill>
                <a:latin typeface="Comfortaa"/>
                <a:ea typeface="Comfortaa"/>
                <a:cs typeface="Comfortaa"/>
                <a:sym typeface="Comfortaa"/>
              </a:rPr>
              <a:t>alınarak</a:t>
            </a:r>
            <a:r>
              <a:rPr lang="en-GB" sz="1400">
                <a:solidFill>
                  <a:srgbClr val="000000"/>
                </a:solidFill>
                <a:latin typeface="Comfortaa"/>
                <a:ea typeface="Comfortaa"/>
                <a:cs typeface="Comfortaa"/>
                <a:sym typeface="Comfortaa"/>
              </a:rPr>
              <a:t> </a:t>
            </a:r>
            <a:r>
              <a:rPr lang="en-GB" sz="1400" err="1">
                <a:solidFill>
                  <a:srgbClr val="000000"/>
                </a:solidFill>
                <a:latin typeface="Comfortaa"/>
                <a:ea typeface="Comfortaa"/>
                <a:cs typeface="Comfortaa"/>
                <a:sym typeface="Comfortaa"/>
              </a:rPr>
              <a:t>tek</a:t>
            </a:r>
            <a:r>
              <a:rPr lang="en-GB" sz="1400">
                <a:solidFill>
                  <a:srgbClr val="000000"/>
                </a:solidFill>
                <a:latin typeface="Comfortaa"/>
                <a:ea typeface="Comfortaa"/>
                <a:cs typeface="Comfortaa"/>
                <a:sym typeface="Comfortaa"/>
              </a:rPr>
              <a:t> </a:t>
            </a:r>
            <a:r>
              <a:rPr lang="en-GB" sz="1400" err="1">
                <a:solidFill>
                  <a:srgbClr val="000000"/>
                </a:solidFill>
                <a:latin typeface="Comfortaa"/>
                <a:ea typeface="Comfortaa"/>
                <a:cs typeface="Comfortaa"/>
                <a:sym typeface="Comfortaa"/>
              </a:rPr>
              <a:t>bir</a:t>
            </a:r>
            <a:r>
              <a:rPr lang="en-GB" sz="1400">
                <a:solidFill>
                  <a:srgbClr val="000000"/>
                </a:solidFill>
                <a:latin typeface="Comfortaa"/>
                <a:ea typeface="Comfortaa"/>
                <a:cs typeface="Comfortaa"/>
                <a:sym typeface="Comfortaa"/>
              </a:rPr>
              <a:t> </a:t>
            </a:r>
            <a:r>
              <a:rPr lang="en-GB" sz="1400" err="1">
                <a:solidFill>
                  <a:srgbClr val="000000"/>
                </a:solidFill>
                <a:latin typeface="Comfortaa"/>
                <a:ea typeface="Comfortaa"/>
                <a:cs typeface="Comfortaa"/>
                <a:sym typeface="Comfortaa"/>
              </a:rPr>
              <a:t>dijital</a:t>
            </a:r>
            <a:r>
              <a:rPr lang="en-GB" sz="1400">
                <a:solidFill>
                  <a:srgbClr val="000000"/>
                </a:solidFill>
                <a:latin typeface="Comfortaa"/>
                <a:ea typeface="Comfortaa"/>
                <a:cs typeface="Comfortaa"/>
                <a:sym typeface="Comfortaa"/>
              </a:rPr>
              <a:t> </a:t>
            </a:r>
            <a:r>
              <a:rPr lang="en-GB" sz="1400" err="1">
                <a:solidFill>
                  <a:srgbClr val="000000"/>
                </a:solidFill>
                <a:latin typeface="Comfortaa"/>
                <a:ea typeface="Comfortaa"/>
                <a:cs typeface="Comfortaa"/>
                <a:sym typeface="Comfortaa"/>
              </a:rPr>
              <a:t>hareketlilik</a:t>
            </a:r>
            <a:r>
              <a:rPr lang="en-GB" sz="1400">
                <a:solidFill>
                  <a:srgbClr val="000000"/>
                </a:solidFill>
                <a:latin typeface="Comfortaa"/>
                <a:ea typeface="Comfortaa"/>
                <a:cs typeface="Comfortaa"/>
                <a:sym typeface="Comfortaa"/>
              </a:rPr>
              <a:t> </a:t>
            </a:r>
            <a:r>
              <a:rPr lang="en-GB" sz="1400" err="1">
                <a:solidFill>
                  <a:srgbClr val="000000"/>
                </a:solidFill>
                <a:latin typeface="Comfortaa"/>
                <a:ea typeface="Comfortaa"/>
                <a:cs typeface="Comfortaa"/>
                <a:sym typeface="Comfortaa"/>
              </a:rPr>
              <a:t>hizmetinde</a:t>
            </a:r>
            <a:r>
              <a:rPr lang="en-GB" sz="1400">
                <a:solidFill>
                  <a:srgbClr val="000000"/>
                </a:solidFill>
                <a:latin typeface="Comfortaa"/>
                <a:ea typeface="Comfortaa"/>
                <a:cs typeface="Comfortaa"/>
                <a:sym typeface="Comfortaa"/>
              </a:rPr>
              <a:t> </a:t>
            </a:r>
            <a:r>
              <a:rPr lang="en-GB" sz="1400" err="1">
                <a:solidFill>
                  <a:srgbClr val="000000"/>
                </a:solidFill>
                <a:latin typeface="Comfortaa"/>
                <a:ea typeface="Comfortaa"/>
                <a:cs typeface="Comfortaa"/>
                <a:sym typeface="Comfortaa"/>
              </a:rPr>
              <a:t>bütünleştirilmesidir</a:t>
            </a:r>
            <a:r>
              <a:rPr lang="en-GB" sz="1400">
                <a:solidFill>
                  <a:srgbClr val="000000"/>
                </a:solidFill>
                <a:latin typeface="Comfortaa"/>
                <a:ea typeface="Comfortaa"/>
                <a:cs typeface="Comfortaa"/>
                <a:sym typeface="Comfortaa"/>
              </a:rPr>
              <a:t>.</a:t>
            </a:r>
            <a:endParaRPr sz="1400">
              <a:solidFill>
                <a:srgbClr val="000000"/>
              </a:solidFill>
              <a:latin typeface="Comfortaa"/>
              <a:ea typeface="Comfortaa"/>
              <a:cs typeface="Comfortaa"/>
              <a:sym typeface="Comfortaa"/>
            </a:endParaRPr>
          </a:p>
        </p:txBody>
      </p:sp>
      <p:pic>
        <p:nvPicPr>
          <p:cNvPr id="767" name="Google Shape;767;g2d06c9d4ea3_0_209"/>
          <p:cNvPicPr preferRelativeResize="0"/>
          <p:nvPr/>
        </p:nvPicPr>
        <p:blipFill>
          <a:blip r:embed="rId3">
            <a:alphaModFix/>
          </a:blip>
          <a:stretch>
            <a:fillRect/>
          </a:stretch>
        </p:blipFill>
        <p:spPr>
          <a:xfrm>
            <a:off x="5120475" y="1173313"/>
            <a:ext cx="6772500" cy="4763076"/>
          </a:xfrm>
          <a:prstGeom prst="rect">
            <a:avLst/>
          </a:prstGeom>
          <a:noFill/>
          <a:ln>
            <a:noFill/>
          </a:ln>
        </p:spPr>
      </p:pic>
      <p:sp>
        <p:nvSpPr>
          <p:cNvPr id="768" name="Google Shape;768;g2d06c9d4ea3_0_209"/>
          <p:cNvSpPr txBox="1"/>
          <p:nvPr/>
        </p:nvSpPr>
        <p:spPr>
          <a:xfrm>
            <a:off x="5845225" y="5711225"/>
            <a:ext cx="5584800" cy="461635"/>
          </a:xfrm>
          <a:prstGeom prst="rect">
            <a:avLst/>
          </a:prstGeom>
          <a:noFill/>
          <a:ln>
            <a:noFill/>
          </a:ln>
        </p:spPr>
        <p:txBody>
          <a:bodyPr spcFirstLastPara="1" wrap="square" lIns="91425" tIns="91425" rIns="91425" bIns="91425" anchor="t" anchorCtr="0">
            <a:spAutoFit/>
          </a:bodyPr>
          <a:lstStyle/>
          <a:p>
            <a:pPr marL="0" lvl="0" indent="0" algn="ctr" rtl="0">
              <a:spcBef>
                <a:spcPts val="600"/>
              </a:spcBef>
              <a:spcAft>
                <a:spcPts val="0"/>
              </a:spcAft>
              <a:buNone/>
            </a:pPr>
            <a:r>
              <a:rPr lang="en" sz="1300" b="1">
                <a:solidFill>
                  <a:srgbClr val="073763"/>
                </a:solidFill>
                <a:latin typeface="Comfortaa"/>
                <a:ea typeface="Comfortaa"/>
                <a:cs typeface="Comfortaa"/>
                <a:sym typeface="Comfortaa"/>
              </a:rPr>
              <a:t>Kaynak: Report Mobility as a Service, UITP, April 2019</a:t>
            </a:r>
            <a:endParaRPr sz="1300" b="1"/>
          </a:p>
        </p:txBody>
      </p:sp>
      <p:sp>
        <p:nvSpPr>
          <p:cNvPr id="765" name="Google Shape;765;g2d06c9d4ea3_0_209"/>
          <p:cNvSpPr txBox="1"/>
          <p:nvPr/>
        </p:nvSpPr>
        <p:spPr>
          <a:xfrm>
            <a:off x="484500" y="1013577"/>
            <a:ext cx="5928826" cy="9252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400" b="1">
                <a:solidFill>
                  <a:srgbClr val="00717F"/>
                </a:solidFill>
                <a:latin typeface="Comfortaa"/>
                <a:ea typeface="Comfortaa"/>
                <a:cs typeface="Comfortaa"/>
                <a:sym typeface="Comfortaa"/>
              </a:rPr>
              <a:t>Bir </a:t>
            </a:r>
            <a:r>
              <a:rPr lang="en-GB" sz="2400" b="1" err="1">
                <a:solidFill>
                  <a:srgbClr val="00717F"/>
                </a:solidFill>
                <a:latin typeface="Comfortaa"/>
                <a:ea typeface="Comfortaa"/>
                <a:cs typeface="Comfortaa"/>
                <a:sym typeface="Comfortaa"/>
              </a:rPr>
              <a:t>Hizmet</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Olarak</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Mobilite</a:t>
            </a:r>
            <a:endParaRPr lang="en-GB" sz="2400" b="1">
              <a:solidFill>
                <a:srgbClr val="00717F"/>
              </a:solidFill>
              <a:latin typeface="Comfortaa"/>
              <a:ea typeface="Comfortaa"/>
              <a:cs typeface="Comfortaa"/>
              <a:sym typeface="Comfortaa"/>
            </a:endParaRPr>
          </a:p>
          <a:p>
            <a:pPr marL="0" marR="0" lvl="0" indent="0" algn="l" rtl="0">
              <a:spcBef>
                <a:spcPts val="0"/>
              </a:spcBef>
              <a:spcAft>
                <a:spcPts val="0"/>
              </a:spcAft>
              <a:buClr>
                <a:srgbClr val="00717F"/>
              </a:buClr>
              <a:buSzPts val="2800"/>
              <a:buFont typeface="Arial"/>
              <a:buNone/>
            </a:pPr>
            <a:r>
              <a:rPr lang="en-GB" sz="1700" b="1" err="1">
                <a:solidFill>
                  <a:srgbClr val="00717F"/>
                </a:solidFill>
                <a:latin typeface="Comfortaa"/>
                <a:ea typeface="Comfortaa"/>
                <a:cs typeface="Comfortaa"/>
                <a:sym typeface="Comfortaa"/>
              </a:rPr>
              <a:t>Yüksek</a:t>
            </a:r>
            <a:r>
              <a:rPr lang="en-GB" sz="1700" b="1">
                <a:solidFill>
                  <a:srgbClr val="00717F"/>
                </a:solidFill>
                <a:latin typeface="Comfortaa"/>
                <a:ea typeface="Comfortaa"/>
                <a:cs typeface="Comfortaa"/>
                <a:sym typeface="Comfortaa"/>
              </a:rPr>
              <a:t> </a:t>
            </a:r>
            <a:r>
              <a:rPr lang="en-GB" sz="1700" b="1" err="1">
                <a:solidFill>
                  <a:srgbClr val="00717F"/>
                </a:solidFill>
                <a:latin typeface="Comfortaa"/>
                <a:ea typeface="Comfortaa"/>
                <a:cs typeface="Comfortaa"/>
                <a:sym typeface="Comfortaa"/>
              </a:rPr>
              <a:t>dereceli</a:t>
            </a:r>
            <a:r>
              <a:rPr lang="en-GB" sz="1700" b="1">
                <a:solidFill>
                  <a:srgbClr val="00717F"/>
                </a:solidFill>
                <a:latin typeface="Comfortaa"/>
                <a:ea typeface="Comfortaa"/>
                <a:cs typeface="Comfortaa"/>
                <a:sym typeface="Comfortaa"/>
              </a:rPr>
              <a:t> </a:t>
            </a:r>
            <a:r>
              <a:rPr lang="en-GB" sz="1700" b="1" err="1">
                <a:solidFill>
                  <a:srgbClr val="00717F"/>
                </a:solidFill>
                <a:latin typeface="Comfortaa"/>
                <a:ea typeface="Comfortaa"/>
                <a:cs typeface="Comfortaa"/>
                <a:sym typeface="Comfortaa"/>
              </a:rPr>
              <a:t>paylaşım</a:t>
            </a:r>
            <a:r>
              <a:rPr lang="en-GB" sz="1700" b="1">
                <a:solidFill>
                  <a:srgbClr val="00717F"/>
                </a:solidFill>
                <a:latin typeface="Comfortaa"/>
                <a:ea typeface="Comfortaa"/>
                <a:cs typeface="Comfortaa"/>
                <a:sym typeface="Comfortaa"/>
              </a:rPr>
              <a:t> </a:t>
            </a:r>
            <a:r>
              <a:rPr lang="en-GB" sz="1700" b="1" err="1">
                <a:solidFill>
                  <a:srgbClr val="00717F"/>
                </a:solidFill>
                <a:latin typeface="Comfortaa"/>
                <a:ea typeface="Comfortaa"/>
                <a:cs typeface="Comfortaa"/>
                <a:sym typeface="Comfortaa"/>
              </a:rPr>
              <a:t>ve</a:t>
            </a:r>
            <a:r>
              <a:rPr lang="en-GB" sz="1700" b="1">
                <a:solidFill>
                  <a:srgbClr val="00717F"/>
                </a:solidFill>
                <a:latin typeface="Comfortaa"/>
                <a:ea typeface="Comfortaa"/>
                <a:cs typeface="Comfortaa"/>
                <a:sym typeface="Comfortaa"/>
              </a:rPr>
              <a:t> </a:t>
            </a:r>
            <a:r>
              <a:rPr lang="en-GB" sz="1700" b="1" err="1">
                <a:solidFill>
                  <a:srgbClr val="00717F"/>
                </a:solidFill>
                <a:latin typeface="Comfortaa"/>
                <a:ea typeface="Comfortaa"/>
                <a:cs typeface="Comfortaa"/>
                <a:sym typeface="Comfortaa"/>
              </a:rPr>
              <a:t>esneklik</a:t>
            </a:r>
            <a:r>
              <a:rPr lang="en-GB" sz="1700" b="1">
                <a:solidFill>
                  <a:srgbClr val="00717F"/>
                </a:solidFill>
                <a:latin typeface="Comfortaa"/>
                <a:ea typeface="Comfortaa"/>
                <a:cs typeface="Comfortaa"/>
                <a:sym typeface="Comfortaa"/>
              </a:rPr>
              <a:t> </a:t>
            </a:r>
            <a:r>
              <a:rPr lang="en-GB" sz="1700" b="1" err="1">
                <a:solidFill>
                  <a:srgbClr val="00717F"/>
                </a:solidFill>
                <a:latin typeface="Comfortaa"/>
                <a:ea typeface="Comfortaa"/>
                <a:cs typeface="Comfortaa"/>
                <a:sym typeface="Comfortaa"/>
              </a:rPr>
              <a:t>çözümü</a:t>
            </a:r>
            <a:endParaRPr lang="en-GB" sz="17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73"/>
        <p:cNvGrpSpPr/>
        <p:nvPr/>
      </p:nvGrpSpPr>
      <p:grpSpPr>
        <a:xfrm>
          <a:off x="0" y="0"/>
          <a:ext cx="0" cy="0"/>
          <a:chOff x="0" y="0"/>
          <a:chExt cx="0" cy="0"/>
        </a:xfrm>
      </p:grpSpPr>
      <p:pic>
        <p:nvPicPr>
          <p:cNvPr id="774" name="Google Shape;774;g2cff6335890_2_69" descr="Forum Virium - Bringing The Robot Buses To Helsinki&#10;&#10;The FABULOS project focuses on how cities can use self-driving minibuses in a systematic way. The goal is to procure the operations of an automated bus line. In Helsinki, the autonomous bus line will be piloted in the Pasila and Kalasatama area in 2020. Companies can receive up to 5.5 million euros to support their R&amp;D work in developing systems capable of operating fleets of automated minibuses.&#10;&#10;During the field testing phase of the FABULOS project, fleets of automated buses are tested in five of the partnering countries. In Helsinki, a fleet of three self-driving vehicles began operating on 14 April 2020. The fleet was supported by an on-demand mobile app and a Remote Control Centre. The vehicles ran along a circular route in Eastern Pasila, on a separate lane with speeds of up to 40 km/h. The route included crossroads with traffic lights, right turns, street side parking and a roundabout. &#10;&#10;“Our aim is to mix walking, cycling and public transport to make it more attractive for people to leave their cars home – or not buy them at all. Automated minibuses could substantially improve the functionality of public transportation by providing agile last mile connections for residents,” says Anni Sinnemäki, the Deputy Mayor for Urban Environment for the City of Helsinki.&#10;&#10;The FABULOS project has received funding from the European Union’s Horizon 2020 research and innovation programme and runs from 1 January 2018 until 31 March 2021. Forum Virium Helsinki coordinates the FABULOS project and Metropolia University of Applied Sciences acts as a technical advisor. The FABULOS project has also partners in Estonia, Greece, the Netherlands, Norway and Portugal.&#10;&#10;Forum Virium Helsinki is making Helsinki the smartest city in the world together with companies, the science community and citizens.&#10;&#10;For more information on the FABULOS project, visit https://fabulos.eu&#10;&#10;Interested? Read more!&#10;Our homepage: https://forumvirium.fi/en/​&#10;Our personnel: https://forumvirium.fi/en/people/​&#10;Our projects: https://forumvirium.fi/en/projects/&#10;&#10;#forumvirium #fabulos #robotbus" title="Forum Virium - Bringing The Robot Buses To Helsinki">
            <a:hlinkClick r:id="rId3"/>
          </p:cNvPr>
          <p:cNvPicPr preferRelativeResize="0"/>
          <p:nvPr/>
        </p:nvPicPr>
        <p:blipFill>
          <a:blip r:embed="rId4">
            <a:alphaModFix/>
          </a:blip>
          <a:stretch>
            <a:fillRect/>
          </a:stretch>
        </p:blipFill>
        <p:spPr>
          <a:xfrm>
            <a:off x="813025" y="94500"/>
            <a:ext cx="10565950" cy="59434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74"/>
                                        </p:tgtEl>
                                        <p:attrNameLst>
                                          <p:attrName>style.visibility</p:attrName>
                                        </p:attrNameLst>
                                      </p:cBhvr>
                                      <p:to>
                                        <p:strVal val="visible"/>
                                      </p:to>
                                    </p:set>
                                    <p:animEffect transition="in" filter="fade">
                                      <p:cBhvr>
                                        <p:cTn id="7" dur="1000"/>
                                        <p:tgtEl>
                                          <p:spTgt spid="7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2cff6335890_4_75"/>
          <p:cNvSpPr txBox="1"/>
          <p:nvPr/>
        </p:nvSpPr>
        <p:spPr>
          <a:xfrm>
            <a:off x="835500" y="1286500"/>
            <a:ext cx="5253000"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err="1">
                <a:solidFill>
                  <a:srgbClr val="00717F"/>
                </a:solidFill>
                <a:latin typeface="Comfortaa"/>
                <a:ea typeface="Comfortaa"/>
                <a:cs typeface="Comfortaa"/>
                <a:sym typeface="Comfortaa"/>
              </a:rPr>
              <a:t>Giriş</a:t>
            </a:r>
            <a:endParaRPr sz="2400" b="1" i="0" u="none" strike="noStrike" cap="none">
              <a:solidFill>
                <a:srgbClr val="00717F"/>
              </a:solidFill>
              <a:latin typeface="Comfortaa"/>
              <a:ea typeface="Comfortaa"/>
              <a:cs typeface="Comfortaa"/>
              <a:sym typeface="Comfortaa"/>
            </a:endParaRPr>
          </a:p>
        </p:txBody>
      </p:sp>
      <p:pic>
        <p:nvPicPr>
          <p:cNvPr id="185" name="Google Shape;185;g2cff6335890_4_75"/>
          <p:cNvPicPr preferRelativeResize="0"/>
          <p:nvPr/>
        </p:nvPicPr>
        <p:blipFill rotWithShape="1">
          <a:blip r:embed="rId3">
            <a:alphaModFix/>
          </a:blip>
          <a:srcRect/>
          <a:stretch/>
        </p:blipFill>
        <p:spPr>
          <a:xfrm>
            <a:off x="2362200" y="2733075"/>
            <a:ext cx="7467600" cy="1752600"/>
          </a:xfrm>
          <a:prstGeom prst="rect">
            <a:avLst/>
          </a:prstGeom>
          <a:noFill/>
          <a:ln>
            <a:noFill/>
          </a:ln>
        </p:spPr>
      </p:pic>
      <p:sp>
        <p:nvSpPr>
          <p:cNvPr id="186" name="Google Shape;186;g2cff6335890_4_75"/>
          <p:cNvSpPr txBox="1"/>
          <p:nvPr/>
        </p:nvSpPr>
        <p:spPr>
          <a:xfrm>
            <a:off x="2734300" y="4485675"/>
            <a:ext cx="3000000" cy="1651704"/>
          </a:xfrm>
          <a:prstGeom prst="rect">
            <a:avLst/>
          </a:prstGeom>
          <a:noFill/>
          <a:ln>
            <a:noFill/>
          </a:ln>
        </p:spPr>
        <p:txBody>
          <a:bodyPr spcFirstLastPara="1" wrap="square" lIns="91425" tIns="91425" rIns="91425" bIns="91425" anchor="t" anchorCtr="0">
            <a:spAutoFit/>
          </a:bodyPr>
          <a:lstStyle/>
          <a:p>
            <a:pPr marL="12700" marR="0" lvl="0" indent="0" algn="l" rtl="0">
              <a:lnSpc>
                <a:spcPct val="115000"/>
              </a:lnSpc>
              <a:spcBef>
                <a:spcPts val="100"/>
              </a:spcBef>
              <a:spcAft>
                <a:spcPts val="0"/>
              </a:spcAft>
              <a:buClr>
                <a:srgbClr val="000000"/>
              </a:buClr>
              <a:buSzPts val="2000"/>
              <a:buFont typeface="Arial"/>
              <a:buNone/>
            </a:pPr>
            <a:r>
              <a:rPr lang="en-GB" sz="2000" err="1">
                <a:solidFill>
                  <a:schemeClr val="dk1"/>
                </a:solidFill>
                <a:latin typeface="Comfortaa"/>
                <a:ea typeface="Comfortaa"/>
                <a:cs typeface="Comfortaa"/>
                <a:sym typeface="Comfortaa"/>
              </a:rPr>
              <a:t>Dışmaliyetler</a:t>
            </a:r>
            <a:r>
              <a:rPr lang="en-GB" sz="2000">
                <a:solidFill>
                  <a:schemeClr val="dk1"/>
                </a:solidFill>
                <a:latin typeface="Comfortaa"/>
                <a:ea typeface="Comfortaa"/>
                <a:cs typeface="Comfortaa"/>
                <a:sym typeface="Comfortaa"/>
              </a:rPr>
              <a:t>:</a:t>
            </a:r>
          </a:p>
          <a:p>
            <a:pPr marL="12700" marR="0" lvl="0" indent="0" algn="l" rtl="0">
              <a:lnSpc>
                <a:spcPct val="115000"/>
              </a:lnSpc>
              <a:spcBef>
                <a:spcPts val="100"/>
              </a:spcBef>
              <a:spcAft>
                <a:spcPts val="0"/>
              </a:spcAft>
              <a:buClr>
                <a:srgbClr val="000000"/>
              </a:buClr>
              <a:buSzPts val="2000"/>
              <a:buFont typeface="Arial"/>
              <a:buNone/>
            </a:pPr>
            <a:r>
              <a:rPr lang="en-GB" sz="2000" err="1">
                <a:solidFill>
                  <a:schemeClr val="dk1"/>
                </a:solidFill>
                <a:latin typeface="Comfortaa"/>
                <a:ea typeface="Comfortaa"/>
                <a:cs typeface="Comfortaa"/>
                <a:sym typeface="Comfortaa"/>
              </a:rPr>
              <a:t>Sıkışıklık</a:t>
            </a:r>
            <a:endParaRPr lang="en-GB" sz="2000">
              <a:solidFill>
                <a:schemeClr val="dk1"/>
              </a:solidFill>
              <a:latin typeface="Comfortaa"/>
              <a:ea typeface="Comfortaa"/>
              <a:cs typeface="Comfortaa"/>
              <a:sym typeface="Comfortaa"/>
            </a:endParaRPr>
          </a:p>
          <a:p>
            <a:pPr marL="12700" marR="0" lvl="0" indent="0" algn="l" rtl="0">
              <a:lnSpc>
                <a:spcPct val="115000"/>
              </a:lnSpc>
              <a:spcBef>
                <a:spcPts val="100"/>
              </a:spcBef>
              <a:spcAft>
                <a:spcPts val="0"/>
              </a:spcAft>
              <a:buClr>
                <a:srgbClr val="000000"/>
              </a:buClr>
              <a:buSzPts val="2000"/>
              <a:buFont typeface="Arial"/>
              <a:buNone/>
            </a:pPr>
            <a:r>
              <a:rPr lang="en-GB" sz="2000" err="1">
                <a:solidFill>
                  <a:schemeClr val="dk1"/>
                </a:solidFill>
                <a:latin typeface="Comfortaa"/>
                <a:ea typeface="Comfortaa"/>
                <a:cs typeface="Comfortaa"/>
                <a:sym typeface="Comfortaa"/>
              </a:rPr>
              <a:t>Kazalar</a:t>
            </a:r>
            <a:endParaRPr lang="en-GB" sz="2000">
              <a:solidFill>
                <a:schemeClr val="dk1"/>
              </a:solidFill>
              <a:latin typeface="Comfortaa"/>
              <a:ea typeface="Comfortaa"/>
              <a:cs typeface="Comfortaa"/>
              <a:sym typeface="Comfortaa"/>
            </a:endParaRPr>
          </a:p>
          <a:p>
            <a:pPr marL="12700" marR="0" lvl="0" indent="0" algn="l" rtl="0">
              <a:lnSpc>
                <a:spcPct val="115000"/>
              </a:lnSpc>
              <a:spcBef>
                <a:spcPts val="100"/>
              </a:spcBef>
              <a:spcAft>
                <a:spcPts val="0"/>
              </a:spcAft>
              <a:buClr>
                <a:srgbClr val="000000"/>
              </a:buClr>
              <a:buSzPts val="2000"/>
              <a:buFont typeface="Arial"/>
              <a:buNone/>
            </a:pPr>
            <a:r>
              <a:rPr lang="en-GB" sz="2000" err="1">
                <a:solidFill>
                  <a:schemeClr val="dk1"/>
                </a:solidFill>
                <a:latin typeface="Comfortaa"/>
                <a:ea typeface="Comfortaa"/>
                <a:cs typeface="Comfortaa"/>
                <a:sym typeface="Comfortaa"/>
              </a:rPr>
              <a:t>Kirlilik</a:t>
            </a:r>
            <a:endParaRPr lang="en-GB" sz="2000" i="0" u="none" strike="noStrike" cap="none">
              <a:solidFill>
                <a:schemeClr val="dk1"/>
              </a:solidFill>
              <a:latin typeface="Comfortaa"/>
              <a:ea typeface="Comfortaa"/>
              <a:cs typeface="Comfortaa"/>
              <a:sym typeface="Comfortaa"/>
            </a:endParaRPr>
          </a:p>
        </p:txBody>
      </p:sp>
      <p:sp>
        <p:nvSpPr>
          <p:cNvPr id="187" name="Google Shape;187;g2cff6335890_4_75"/>
          <p:cNvSpPr txBox="1"/>
          <p:nvPr/>
        </p:nvSpPr>
        <p:spPr>
          <a:xfrm>
            <a:off x="6559750" y="4572000"/>
            <a:ext cx="3000000" cy="1312637"/>
          </a:xfrm>
          <a:prstGeom prst="rect">
            <a:avLst/>
          </a:prstGeom>
          <a:noFill/>
          <a:ln>
            <a:noFill/>
          </a:ln>
        </p:spPr>
        <p:txBody>
          <a:bodyPr spcFirstLastPara="1" wrap="square" lIns="91425" tIns="91425" rIns="91425" bIns="91425" anchor="t" anchorCtr="0">
            <a:spAutoFit/>
          </a:bodyPr>
          <a:lstStyle/>
          <a:p>
            <a:pPr marL="0" marR="0" lvl="0" indent="0" algn="l" rtl="0">
              <a:lnSpc>
                <a:spcPct val="118000"/>
              </a:lnSpc>
              <a:spcBef>
                <a:spcPts val="100"/>
              </a:spcBef>
              <a:spcAft>
                <a:spcPts val="0"/>
              </a:spcAft>
              <a:buClr>
                <a:srgbClr val="000000"/>
              </a:buClr>
              <a:buSzPts val="2000"/>
              <a:buFont typeface="Arial"/>
              <a:buNone/>
            </a:pPr>
            <a:r>
              <a:rPr lang="en-GB" sz="2000" err="1">
                <a:solidFill>
                  <a:schemeClr val="dk1"/>
                </a:solidFill>
                <a:latin typeface="Comfortaa"/>
                <a:ea typeface="Comfortaa"/>
                <a:cs typeface="Comfortaa"/>
                <a:sym typeface="Comfortaa"/>
              </a:rPr>
              <a:t>Gürültü</a:t>
            </a:r>
            <a:endParaRPr lang="en-GB" sz="2000">
              <a:solidFill>
                <a:schemeClr val="dk1"/>
              </a:solidFill>
              <a:latin typeface="Comfortaa"/>
              <a:ea typeface="Comfortaa"/>
              <a:cs typeface="Comfortaa"/>
              <a:sym typeface="Comfortaa"/>
            </a:endParaRPr>
          </a:p>
          <a:p>
            <a:pPr marL="0" marR="0" lvl="0" indent="0" algn="l" rtl="0">
              <a:lnSpc>
                <a:spcPct val="118000"/>
              </a:lnSpc>
              <a:spcBef>
                <a:spcPts val="100"/>
              </a:spcBef>
              <a:spcAft>
                <a:spcPts val="0"/>
              </a:spcAft>
              <a:buClr>
                <a:srgbClr val="000000"/>
              </a:buClr>
              <a:buSzPts val="2000"/>
              <a:buFont typeface="Arial"/>
              <a:buNone/>
            </a:pPr>
            <a:r>
              <a:rPr lang="en-GB" sz="2000">
                <a:solidFill>
                  <a:schemeClr val="dk1"/>
                </a:solidFill>
                <a:latin typeface="Comfortaa"/>
                <a:ea typeface="Comfortaa"/>
                <a:cs typeface="Comfortaa"/>
                <a:sym typeface="Comfortaa"/>
              </a:rPr>
              <a:t>Sera </a:t>
            </a:r>
            <a:r>
              <a:rPr lang="en-GB" sz="2000" err="1">
                <a:solidFill>
                  <a:schemeClr val="dk1"/>
                </a:solidFill>
                <a:latin typeface="Comfortaa"/>
                <a:ea typeface="Comfortaa"/>
                <a:cs typeface="Comfortaa"/>
                <a:sym typeface="Comfortaa"/>
              </a:rPr>
              <a:t>gazları</a:t>
            </a:r>
            <a:endParaRPr lang="en-GB" sz="2000">
              <a:solidFill>
                <a:schemeClr val="dk1"/>
              </a:solidFill>
              <a:latin typeface="Comfortaa"/>
              <a:ea typeface="Comfortaa"/>
              <a:cs typeface="Comfortaa"/>
              <a:sym typeface="Comfortaa"/>
            </a:endParaRPr>
          </a:p>
          <a:p>
            <a:pPr marL="0" marR="0" lvl="0" indent="0" algn="l" rtl="0">
              <a:lnSpc>
                <a:spcPct val="118000"/>
              </a:lnSpc>
              <a:spcBef>
                <a:spcPts val="100"/>
              </a:spcBef>
              <a:spcAft>
                <a:spcPts val="0"/>
              </a:spcAft>
              <a:buClr>
                <a:srgbClr val="000000"/>
              </a:buClr>
              <a:buSzPts val="2000"/>
              <a:buFont typeface="Arial"/>
              <a:buNone/>
            </a:pPr>
            <a:r>
              <a:rPr lang="en-GB" sz="2000" err="1">
                <a:solidFill>
                  <a:schemeClr val="dk1"/>
                </a:solidFill>
                <a:latin typeface="Comfortaa"/>
                <a:ea typeface="Comfortaa"/>
                <a:cs typeface="Comfortaa"/>
                <a:sym typeface="Comfortaa"/>
              </a:rPr>
              <a:t>Enerji</a:t>
            </a:r>
            <a:r>
              <a:rPr lang="en-GB" sz="2000">
                <a:solidFill>
                  <a:schemeClr val="dk1"/>
                </a:solidFill>
                <a:latin typeface="Comfortaa"/>
                <a:ea typeface="Comfortaa"/>
                <a:cs typeface="Comfortaa"/>
                <a:sym typeface="Comfortaa"/>
              </a:rPr>
              <a:t> </a:t>
            </a:r>
            <a:r>
              <a:rPr lang="en-GB" sz="2000" err="1">
                <a:solidFill>
                  <a:schemeClr val="dk1"/>
                </a:solidFill>
                <a:latin typeface="Comfortaa"/>
                <a:ea typeface="Comfortaa"/>
                <a:cs typeface="Comfortaa"/>
                <a:sym typeface="Comfortaa"/>
              </a:rPr>
              <a:t>tüketimi</a:t>
            </a:r>
            <a:endParaRPr sz="2000" i="0" u="none" strike="noStrike" cap="none">
              <a:solidFill>
                <a:schemeClr val="dk1"/>
              </a:solidFill>
              <a:latin typeface="Comfortaa"/>
              <a:ea typeface="Comfortaa"/>
              <a:cs typeface="Comfortaa"/>
              <a:sym typeface="Comfortaa"/>
            </a:endParaRPr>
          </a:p>
        </p:txBody>
      </p:sp>
      <p:sp>
        <p:nvSpPr>
          <p:cNvPr id="188" name="Google Shape;188;g2cff6335890_4_75"/>
          <p:cNvSpPr txBox="1"/>
          <p:nvPr/>
        </p:nvSpPr>
        <p:spPr>
          <a:xfrm>
            <a:off x="0" y="1906550"/>
            <a:ext cx="12192000" cy="551403"/>
          </a:xfrm>
          <a:prstGeom prst="rect">
            <a:avLst/>
          </a:prstGeom>
          <a:noFill/>
          <a:ln>
            <a:noFill/>
          </a:ln>
        </p:spPr>
        <p:txBody>
          <a:bodyPr spcFirstLastPara="1" wrap="square" lIns="91425" tIns="91425" rIns="91425" bIns="91425" anchor="t" anchorCtr="0">
            <a:spAutoFit/>
          </a:bodyPr>
          <a:lstStyle/>
          <a:p>
            <a:pPr marL="12700" marR="0" lvl="0" indent="0" algn="ctr" rtl="0">
              <a:lnSpc>
                <a:spcPct val="115000"/>
              </a:lnSpc>
              <a:spcBef>
                <a:spcPts val="100"/>
              </a:spcBef>
              <a:spcAft>
                <a:spcPts val="0"/>
              </a:spcAft>
              <a:buClr>
                <a:srgbClr val="000000"/>
              </a:buClr>
              <a:buSzPts val="2000"/>
              <a:buFont typeface="Arial"/>
              <a:buNone/>
            </a:pPr>
            <a:r>
              <a:rPr lang="en-GB" sz="2000" b="1" err="1">
                <a:solidFill>
                  <a:schemeClr val="dk1"/>
                </a:solidFill>
                <a:latin typeface="Comfortaa"/>
                <a:ea typeface="Comfortaa"/>
                <a:cs typeface="Comfortaa"/>
                <a:sym typeface="Comfortaa"/>
              </a:rPr>
              <a:t>Karayolunun</a:t>
            </a:r>
            <a:r>
              <a:rPr lang="en-GB" sz="2000" b="1">
                <a:solidFill>
                  <a:schemeClr val="dk1"/>
                </a:solidFill>
                <a:latin typeface="Comfortaa"/>
                <a:ea typeface="Comfortaa"/>
                <a:cs typeface="Comfortaa"/>
                <a:sym typeface="Comfortaa"/>
              </a:rPr>
              <a:t> </a:t>
            </a:r>
            <a:r>
              <a:rPr lang="en-GB" sz="2000" b="1" err="1">
                <a:solidFill>
                  <a:schemeClr val="dk1"/>
                </a:solidFill>
                <a:latin typeface="Comfortaa"/>
                <a:ea typeface="Comfortaa"/>
                <a:cs typeface="Comfortaa"/>
                <a:sym typeface="Comfortaa"/>
              </a:rPr>
              <a:t>diğer</a:t>
            </a:r>
            <a:r>
              <a:rPr lang="en-GB" sz="2000" b="1">
                <a:solidFill>
                  <a:schemeClr val="dk1"/>
                </a:solidFill>
                <a:latin typeface="Comfortaa"/>
                <a:ea typeface="Comfortaa"/>
                <a:cs typeface="Comfortaa"/>
                <a:sym typeface="Comfortaa"/>
              </a:rPr>
              <a:t> </a:t>
            </a:r>
            <a:r>
              <a:rPr lang="en-GB" sz="2000" b="1" err="1">
                <a:solidFill>
                  <a:schemeClr val="dk1"/>
                </a:solidFill>
                <a:latin typeface="Comfortaa"/>
                <a:ea typeface="Comfortaa"/>
                <a:cs typeface="Comfortaa"/>
                <a:sym typeface="Comfortaa"/>
              </a:rPr>
              <a:t>ulaşım</a:t>
            </a:r>
            <a:r>
              <a:rPr lang="en-GB" sz="2000" b="1">
                <a:solidFill>
                  <a:schemeClr val="dk1"/>
                </a:solidFill>
                <a:latin typeface="Comfortaa"/>
                <a:ea typeface="Comfortaa"/>
                <a:cs typeface="Comfortaa"/>
                <a:sym typeface="Comfortaa"/>
              </a:rPr>
              <a:t> </a:t>
            </a:r>
            <a:r>
              <a:rPr lang="en-GB" sz="2000" b="1" err="1">
                <a:solidFill>
                  <a:schemeClr val="dk1"/>
                </a:solidFill>
                <a:latin typeface="Comfortaa"/>
                <a:ea typeface="Comfortaa"/>
                <a:cs typeface="Comfortaa"/>
                <a:sym typeface="Comfortaa"/>
              </a:rPr>
              <a:t>yöntemlerine</a:t>
            </a:r>
            <a:r>
              <a:rPr lang="en-GB" sz="2000" b="1">
                <a:solidFill>
                  <a:schemeClr val="dk1"/>
                </a:solidFill>
                <a:latin typeface="Comfortaa"/>
                <a:ea typeface="Comfortaa"/>
                <a:cs typeface="Comfortaa"/>
                <a:sym typeface="Comfortaa"/>
              </a:rPr>
              <a:t> </a:t>
            </a:r>
            <a:r>
              <a:rPr lang="en-GB" sz="2000" b="1" err="1">
                <a:solidFill>
                  <a:schemeClr val="dk1"/>
                </a:solidFill>
                <a:latin typeface="Comfortaa"/>
                <a:ea typeface="Comfortaa"/>
                <a:cs typeface="Comfortaa"/>
                <a:sym typeface="Comfortaa"/>
              </a:rPr>
              <a:t>göre</a:t>
            </a:r>
            <a:r>
              <a:rPr lang="en-GB" sz="2000" b="1">
                <a:solidFill>
                  <a:schemeClr val="dk1"/>
                </a:solidFill>
                <a:latin typeface="Comfortaa"/>
                <a:ea typeface="Comfortaa"/>
                <a:cs typeface="Comfortaa"/>
                <a:sym typeface="Comfortaa"/>
              </a:rPr>
              <a:t> </a:t>
            </a:r>
            <a:r>
              <a:rPr lang="en-GB" sz="2000" b="1" err="1">
                <a:solidFill>
                  <a:schemeClr val="dk1"/>
                </a:solidFill>
                <a:latin typeface="Comfortaa"/>
                <a:ea typeface="Comfortaa"/>
                <a:cs typeface="Comfortaa"/>
                <a:sym typeface="Comfortaa"/>
              </a:rPr>
              <a:t>baskınlığı</a:t>
            </a:r>
            <a:r>
              <a:rPr lang="en-GB" sz="2000" b="1">
                <a:solidFill>
                  <a:schemeClr val="dk1"/>
                </a:solidFill>
                <a:latin typeface="Comfortaa"/>
                <a:ea typeface="Comfortaa"/>
                <a:cs typeface="Comfortaa"/>
                <a:sym typeface="Comfortaa"/>
              </a:rPr>
              <a:t>. Özel </a:t>
            </a:r>
            <a:r>
              <a:rPr lang="en-GB" sz="2000" b="1" err="1">
                <a:solidFill>
                  <a:schemeClr val="dk1"/>
                </a:solidFill>
                <a:latin typeface="Comfortaa"/>
                <a:ea typeface="Comfortaa"/>
                <a:cs typeface="Comfortaa"/>
                <a:sym typeface="Comfortaa"/>
              </a:rPr>
              <a:t>araçlardaki</a:t>
            </a:r>
            <a:r>
              <a:rPr lang="en-GB" sz="2000" b="1">
                <a:solidFill>
                  <a:schemeClr val="dk1"/>
                </a:solidFill>
                <a:latin typeface="Comfortaa"/>
                <a:ea typeface="Comfortaa"/>
                <a:cs typeface="Comfortaa"/>
                <a:sym typeface="Comfortaa"/>
              </a:rPr>
              <a:t> </a:t>
            </a:r>
            <a:r>
              <a:rPr lang="en-GB" sz="2000" b="1" err="1">
                <a:solidFill>
                  <a:schemeClr val="dk1"/>
                </a:solidFill>
                <a:latin typeface="Comfortaa"/>
                <a:ea typeface="Comfortaa"/>
                <a:cs typeface="Comfortaa"/>
                <a:sym typeface="Comfortaa"/>
              </a:rPr>
              <a:t>artış</a:t>
            </a:r>
            <a:endParaRPr lang="en-GB" sz="2000" b="1" i="0" u="none" strike="noStrike" cap="none">
              <a:solidFill>
                <a:schemeClr val="dk1"/>
              </a:solidFill>
              <a:latin typeface="Comfortaa"/>
              <a:ea typeface="Comfortaa"/>
              <a:cs typeface="Comfortaa"/>
              <a:sym typeface="Comforta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pic>
        <p:nvPicPr>
          <p:cNvPr id="780" name="Google Shape;780;g2cff6335890_0_16"/>
          <p:cNvPicPr preferRelativeResize="0"/>
          <p:nvPr/>
        </p:nvPicPr>
        <p:blipFill>
          <a:blip r:embed="rId3">
            <a:alphaModFix/>
          </a:blip>
          <a:stretch>
            <a:fillRect/>
          </a:stretch>
        </p:blipFill>
        <p:spPr>
          <a:xfrm>
            <a:off x="1705286" y="1168500"/>
            <a:ext cx="8781424" cy="4935550"/>
          </a:xfrm>
          <a:prstGeom prst="rect">
            <a:avLst/>
          </a:prstGeom>
          <a:noFill/>
          <a:ln>
            <a:noFill/>
          </a:ln>
        </p:spPr>
      </p:pic>
      <p:sp>
        <p:nvSpPr>
          <p:cNvPr id="781" name="Google Shape;781;g2cff6335890_0_16"/>
          <p:cNvSpPr txBox="1"/>
          <p:nvPr/>
        </p:nvSpPr>
        <p:spPr>
          <a:xfrm>
            <a:off x="10486700" y="5399050"/>
            <a:ext cx="1705200" cy="523200"/>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100" b="1">
                <a:solidFill>
                  <a:srgbClr val="073763"/>
                </a:solidFill>
                <a:latin typeface="Comfortaa"/>
                <a:ea typeface="Comfortaa"/>
                <a:cs typeface="Comfortaa"/>
                <a:sym typeface="Comfortaa"/>
              </a:rPr>
              <a:t>Source: MCCA Global Tec Forum</a:t>
            </a:r>
            <a:endParaRPr sz="1100" b="1"/>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86"/>
        <p:cNvGrpSpPr/>
        <p:nvPr/>
      </p:nvGrpSpPr>
      <p:grpSpPr>
        <a:xfrm>
          <a:off x="0" y="0"/>
          <a:ext cx="0" cy="0"/>
          <a:chOff x="0" y="0"/>
          <a:chExt cx="0" cy="0"/>
        </a:xfrm>
      </p:grpSpPr>
      <p:sp>
        <p:nvSpPr>
          <p:cNvPr id="787" name="Google Shape;787;g2cff6335890_0_37"/>
          <p:cNvSpPr txBox="1"/>
          <p:nvPr/>
        </p:nvSpPr>
        <p:spPr>
          <a:xfrm>
            <a:off x="10486700" y="5399050"/>
            <a:ext cx="1705200" cy="523200"/>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100" b="1">
                <a:solidFill>
                  <a:srgbClr val="073763"/>
                </a:solidFill>
                <a:latin typeface="Comfortaa"/>
                <a:ea typeface="Comfortaa"/>
                <a:cs typeface="Comfortaa"/>
                <a:sym typeface="Comfortaa"/>
              </a:rPr>
              <a:t>Source: MCCA Global Tec Forum</a:t>
            </a:r>
            <a:endParaRPr sz="1100" b="1"/>
          </a:p>
        </p:txBody>
      </p:sp>
      <p:pic>
        <p:nvPicPr>
          <p:cNvPr id="788" name="Google Shape;788;g2cff6335890_0_37"/>
          <p:cNvPicPr preferRelativeResize="0"/>
          <p:nvPr/>
        </p:nvPicPr>
        <p:blipFill>
          <a:blip r:embed="rId3">
            <a:alphaModFix/>
          </a:blip>
          <a:stretch>
            <a:fillRect/>
          </a:stretch>
        </p:blipFill>
        <p:spPr>
          <a:xfrm>
            <a:off x="1718475" y="1190975"/>
            <a:ext cx="8755050" cy="4904275"/>
          </a:xfrm>
          <a:prstGeom prst="rect">
            <a:avLst/>
          </a:prstGeom>
          <a:noFill/>
          <a:ln>
            <a:noFill/>
          </a:ln>
        </p:spPr>
      </p:pic>
      <p:sp>
        <p:nvSpPr>
          <p:cNvPr id="789" name="Google Shape;789;g2cff6335890_0_37"/>
          <p:cNvSpPr txBox="1"/>
          <p:nvPr/>
        </p:nvSpPr>
        <p:spPr>
          <a:xfrm>
            <a:off x="3226450" y="3357225"/>
            <a:ext cx="2705700" cy="677100"/>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 sz="1900" b="1">
                <a:latin typeface="Comfortaa"/>
                <a:ea typeface="Comfortaa"/>
                <a:cs typeface="Comfortaa"/>
                <a:sym typeface="Comfortaa"/>
              </a:rPr>
              <a:t>Autonomous Driving Platform</a:t>
            </a:r>
            <a:endParaRPr sz="2500" b="1">
              <a:latin typeface="Comfortaa"/>
              <a:ea typeface="Comfortaa"/>
              <a:cs typeface="Comfortaa"/>
              <a:sym typeface="Comfortaa"/>
            </a:endParaRPr>
          </a:p>
        </p:txBody>
      </p:sp>
      <p:sp>
        <p:nvSpPr>
          <p:cNvPr id="790" name="Google Shape;790;g2cff6335890_0_37"/>
          <p:cNvSpPr txBox="1"/>
          <p:nvPr/>
        </p:nvSpPr>
        <p:spPr>
          <a:xfrm>
            <a:off x="7357650" y="1599800"/>
            <a:ext cx="2263800" cy="61560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700" b="1">
                <a:latin typeface="Comfortaa"/>
                <a:ea typeface="Comfortaa"/>
                <a:cs typeface="Comfortaa"/>
                <a:sym typeface="Comfortaa"/>
              </a:rPr>
              <a:t>Fully electric and autonomous cars</a:t>
            </a:r>
            <a:endParaRPr sz="2300" b="1">
              <a:latin typeface="Comfortaa"/>
              <a:ea typeface="Comfortaa"/>
              <a:cs typeface="Comfortaa"/>
              <a:sym typeface="Comfortaa"/>
            </a:endParaRPr>
          </a:p>
        </p:txBody>
      </p:sp>
      <p:sp>
        <p:nvSpPr>
          <p:cNvPr id="791" name="Google Shape;791;g2cff6335890_0_37"/>
          <p:cNvSpPr txBox="1"/>
          <p:nvPr/>
        </p:nvSpPr>
        <p:spPr>
          <a:xfrm>
            <a:off x="8493900" y="3564975"/>
            <a:ext cx="1851000" cy="26160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100" b="1">
                <a:latin typeface="Comfortaa"/>
                <a:ea typeface="Comfortaa"/>
                <a:cs typeface="Comfortaa"/>
                <a:sym typeface="Comfortaa"/>
              </a:rPr>
              <a:t>Emphasizing safety</a:t>
            </a:r>
            <a:endParaRPr sz="1700" b="1">
              <a:latin typeface="Comfortaa"/>
              <a:ea typeface="Comfortaa"/>
              <a:cs typeface="Comfortaa"/>
              <a:sym typeface="Comfortaa"/>
            </a:endParaRPr>
          </a:p>
        </p:txBody>
      </p:sp>
      <p:sp>
        <p:nvSpPr>
          <p:cNvPr id="792" name="Google Shape;792;g2cff6335890_0_37"/>
          <p:cNvSpPr txBox="1"/>
          <p:nvPr/>
        </p:nvSpPr>
        <p:spPr>
          <a:xfrm>
            <a:off x="1776350" y="5568250"/>
            <a:ext cx="2115600" cy="354000"/>
          </a:xfrm>
          <a:prstGeom prst="rect">
            <a:avLst/>
          </a:prstGeom>
          <a:solidFill>
            <a:srgbClr val="B7C2C6"/>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sz="1700" b="1">
                <a:latin typeface="Comfortaa"/>
                <a:ea typeface="Comfortaa"/>
                <a:cs typeface="Comfortaa"/>
                <a:sym typeface="Comfortaa"/>
              </a:rPr>
              <a:t>Self driving taxis</a:t>
            </a:r>
            <a:endParaRPr sz="2300" b="1">
              <a:latin typeface="Comfortaa"/>
              <a:ea typeface="Comfortaa"/>
              <a:cs typeface="Comfortaa"/>
              <a:sym typeface="Comforta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pic>
        <p:nvPicPr>
          <p:cNvPr id="798" name="Google Shape;798;g2cff6335890_2_0"/>
          <p:cNvPicPr preferRelativeResize="0"/>
          <p:nvPr/>
        </p:nvPicPr>
        <p:blipFill>
          <a:blip r:embed="rId3">
            <a:alphaModFix/>
          </a:blip>
          <a:stretch>
            <a:fillRect/>
          </a:stretch>
        </p:blipFill>
        <p:spPr>
          <a:xfrm>
            <a:off x="3064613" y="1080000"/>
            <a:ext cx="8546775" cy="5103876"/>
          </a:xfrm>
          <a:prstGeom prst="rect">
            <a:avLst/>
          </a:prstGeom>
          <a:noFill/>
          <a:ln>
            <a:noFill/>
          </a:ln>
        </p:spPr>
      </p:pic>
      <p:sp>
        <p:nvSpPr>
          <p:cNvPr id="799" name="Google Shape;799;g2cff6335890_2_0"/>
          <p:cNvSpPr txBox="1"/>
          <p:nvPr/>
        </p:nvSpPr>
        <p:spPr>
          <a:xfrm>
            <a:off x="289500" y="1179900"/>
            <a:ext cx="2329500" cy="14661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400" b="1" err="1">
                <a:solidFill>
                  <a:srgbClr val="00717F"/>
                </a:solidFill>
                <a:latin typeface="Comfortaa"/>
                <a:ea typeface="Comfortaa"/>
                <a:cs typeface="Comfortaa"/>
                <a:sym typeface="Comfortaa"/>
              </a:rPr>
              <a:t>Güncel</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Otonom</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Araç</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Geliştirme</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Çalışmaları</a:t>
            </a:r>
            <a:endParaRPr sz="2400" b="1">
              <a:solidFill>
                <a:srgbClr val="00717F"/>
              </a:solidFill>
              <a:latin typeface="Comfortaa"/>
              <a:ea typeface="Comfortaa"/>
              <a:cs typeface="Comfortaa"/>
              <a:sym typeface="Comfortaa"/>
            </a:endParaRPr>
          </a:p>
        </p:txBody>
      </p:sp>
      <p:sp>
        <p:nvSpPr>
          <p:cNvPr id="800" name="Google Shape;800;g2cff6335890_2_0"/>
          <p:cNvSpPr/>
          <p:nvPr/>
        </p:nvSpPr>
        <p:spPr>
          <a:xfrm>
            <a:off x="5724000" y="1903500"/>
            <a:ext cx="3024000" cy="4077000"/>
          </a:xfrm>
          <a:prstGeom prst="rect">
            <a:avLst/>
          </a:prstGeom>
          <a:noFill/>
          <a:ln w="19050" cap="flat"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01" name="Google Shape;801;g2cff6335890_2_0"/>
          <p:cNvSpPr/>
          <p:nvPr/>
        </p:nvSpPr>
        <p:spPr>
          <a:xfrm>
            <a:off x="289500" y="2824300"/>
            <a:ext cx="2775000" cy="712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i="1" err="1">
                <a:latin typeface="Comfortaa"/>
                <a:ea typeface="Comfortaa"/>
                <a:cs typeface="Comfortaa"/>
                <a:sym typeface="Comfortaa"/>
              </a:rPr>
              <a:t>Örnekler</a:t>
            </a:r>
            <a:r>
              <a:rPr lang="en-GB" sz="1800" i="1">
                <a:latin typeface="Comfortaa"/>
                <a:ea typeface="Comfortaa"/>
                <a:cs typeface="Comfortaa"/>
                <a:sym typeface="Comfortaa"/>
              </a:rPr>
              <a:t>? </a:t>
            </a:r>
            <a:endParaRPr sz="1800">
              <a:latin typeface="Comfortaa"/>
              <a:ea typeface="Comfortaa"/>
              <a:cs typeface="Comfortaa"/>
              <a:sym typeface="Comfortaa"/>
            </a:endParaRPr>
          </a:p>
        </p:txBody>
      </p:sp>
      <p:sp>
        <p:nvSpPr>
          <p:cNvPr id="802" name="Google Shape;802;g2cff6335890_2_0"/>
          <p:cNvSpPr/>
          <p:nvPr/>
        </p:nvSpPr>
        <p:spPr>
          <a:xfrm>
            <a:off x="279900" y="3612700"/>
            <a:ext cx="1758600" cy="4956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b="1" i="1" err="1">
                <a:latin typeface="Comfortaa"/>
                <a:ea typeface="Comfortaa"/>
                <a:cs typeface="Comfortaa"/>
                <a:sym typeface="Comfortaa"/>
              </a:rPr>
              <a:t>Otonom</a:t>
            </a:r>
            <a:r>
              <a:rPr lang="en-GB" b="1" i="1">
                <a:latin typeface="Comfortaa"/>
                <a:ea typeface="Comfortaa"/>
                <a:cs typeface="Comfortaa"/>
                <a:sym typeface="Comfortaa"/>
              </a:rPr>
              <a:t> araba</a:t>
            </a:r>
            <a:br>
              <a:rPr lang="en" b="1" i="1">
                <a:latin typeface="Comfortaa"/>
                <a:ea typeface="Comfortaa"/>
                <a:cs typeface="Comfortaa"/>
                <a:sym typeface="Comfortaa"/>
              </a:rPr>
            </a:br>
            <a:r>
              <a:rPr lang="en" sz="1800" b="1" i="1">
                <a:latin typeface="Comfortaa"/>
                <a:ea typeface="Comfortaa"/>
                <a:cs typeface="Comfortaa"/>
                <a:sym typeface="Comfortaa"/>
              </a:rPr>
              <a:t>Tesla</a:t>
            </a:r>
            <a:endParaRPr sz="1800" b="1">
              <a:latin typeface="Comfortaa"/>
              <a:ea typeface="Comfortaa"/>
              <a:cs typeface="Comfortaa"/>
              <a:sym typeface="Comfortaa"/>
            </a:endParaRPr>
          </a:p>
        </p:txBody>
      </p:sp>
      <p:sp>
        <p:nvSpPr>
          <p:cNvPr id="803" name="Google Shape;803;g2cff6335890_2_0"/>
          <p:cNvSpPr/>
          <p:nvPr/>
        </p:nvSpPr>
        <p:spPr>
          <a:xfrm>
            <a:off x="1026000" y="4399600"/>
            <a:ext cx="2038500" cy="4956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b="1" i="1" err="1">
                <a:latin typeface="Comfortaa"/>
                <a:ea typeface="Comfortaa"/>
                <a:cs typeface="Comfortaa"/>
                <a:sym typeface="Comfortaa"/>
              </a:rPr>
              <a:t>Otonom</a:t>
            </a:r>
            <a:r>
              <a:rPr lang="en-GB" b="1" i="1">
                <a:latin typeface="Comfortaa"/>
                <a:ea typeface="Comfortaa"/>
                <a:cs typeface="Comfortaa"/>
                <a:sym typeface="Comfortaa"/>
              </a:rPr>
              <a:t> </a:t>
            </a:r>
            <a:r>
              <a:rPr lang="en-GB" b="1" i="1" err="1">
                <a:latin typeface="Comfortaa"/>
                <a:ea typeface="Comfortaa"/>
                <a:cs typeface="Comfortaa"/>
                <a:sym typeface="Comfortaa"/>
              </a:rPr>
              <a:t>kamyon</a:t>
            </a:r>
            <a:br>
              <a:rPr lang="en" b="1" i="1">
                <a:latin typeface="Comfortaa"/>
                <a:ea typeface="Comfortaa"/>
                <a:cs typeface="Comfortaa"/>
                <a:sym typeface="Comfortaa"/>
              </a:rPr>
            </a:br>
            <a:r>
              <a:rPr lang="en" sz="1800" b="1" i="1">
                <a:latin typeface="Comfortaa"/>
                <a:ea typeface="Comfortaa"/>
                <a:cs typeface="Comfortaa"/>
                <a:sym typeface="Comfortaa"/>
              </a:rPr>
              <a:t>Einride</a:t>
            </a:r>
            <a:endParaRPr sz="1800" b="1">
              <a:latin typeface="Comfortaa"/>
              <a:ea typeface="Comfortaa"/>
              <a:cs typeface="Comfortaa"/>
              <a:sym typeface="Comfortaa"/>
            </a:endParaRPr>
          </a:p>
        </p:txBody>
      </p:sp>
      <p:sp>
        <p:nvSpPr>
          <p:cNvPr id="804" name="Google Shape;804;g2cff6335890_2_0"/>
          <p:cNvSpPr/>
          <p:nvPr/>
        </p:nvSpPr>
        <p:spPr>
          <a:xfrm>
            <a:off x="144000" y="5308000"/>
            <a:ext cx="2853000" cy="7128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b="1" i="1" err="1">
                <a:latin typeface="Comfortaa"/>
                <a:ea typeface="Comfortaa"/>
                <a:cs typeface="Comfortaa"/>
                <a:sym typeface="Comfortaa"/>
              </a:rPr>
              <a:t>Otonom</a:t>
            </a:r>
            <a:r>
              <a:rPr lang="en-GB" b="1" i="1">
                <a:latin typeface="Comfortaa"/>
                <a:ea typeface="Comfortaa"/>
                <a:cs typeface="Comfortaa"/>
                <a:sym typeface="Comfortaa"/>
              </a:rPr>
              <a:t> </a:t>
            </a:r>
            <a:r>
              <a:rPr lang="en-GB" b="1" i="1" err="1">
                <a:latin typeface="Comfortaa"/>
                <a:ea typeface="Comfortaa"/>
                <a:cs typeface="Comfortaa"/>
                <a:sym typeface="Comfortaa"/>
              </a:rPr>
              <a:t>adrese</a:t>
            </a:r>
            <a:r>
              <a:rPr lang="en-GB" b="1" i="1">
                <a:latin typeface="Comfortaa"/>
                <a:ea typeface="Comfortaa"/>
                <a:cs typeface="Comfortaa"/>
                <a:sym typeface="Comfortaa"/>
              </a:rPr>
              <a:t> son </a:t>
            </a:r>
            <a:r>
              <a:rPr lang="en-GB" b="1" i="1" err="1">
                <a:latin typeface="Comfortaa"/>
                <a:ea typeface="Comfortaa"/>
                <a:cs typeface="Comfortaa"/>
                <a:sym typeface="Comfortaa"/>
              </a:rPr>
              <a:t>adim</a:t>
            </a:r>
            <a:r>
              <a:rPr lang="en-GB" b="1" i="1">
                <a:latin typeface="Comfortaa"/>
                <a:ea typeface="Comfortaa"/>
                <a:cs typeface="Comfortaa"/>
                <a:sym typeface="Comfortaa"/>
              </a:rPr>
              <a:t> </a:t>
            </a:r>
            <a:r>
              <a:rPr lang="en-GB" b="1" i="1" err="1">
                <a:latin typeface="Comfortaa"/>
                <a:ea typeface="Comfortaa"/>
                <a:cs typeface="Comfortaa"/>
                <a:sym typeface="Comfortaa"/>
              </a:rPr>
              <a:t>teslimat</a:t>
            </a:r>
            <a:r>
              <a:rPr lang="en-GB" b="1" i="1">
                <a:latin typeface="Comfortaa"/>
                <a:ea typeface="Comfortaa"/>
                <a:cs typeface="Comfortaa"/>
                <a:sym typeface="Comfortaa"/>
              </a:rPr>
              <a:t> </a:t>
            </a:r>
            <a:r>
              <a:rPr lang="en-GB" b="1" i="1" err="1">
                <a:latin typeface="Comfortaa"/>
                <a:ea typeface="Comfortaa"/>
                <a:cs typeface="Comfortaa"/>
                <a:sym typeface="Comfortaa"/>
              </a:rPr>
              <a:t>sistemi</a:t>
            </a:r>
            <a:br>
              <a:rPr lang="en" b="1" i="1">
                <a:latin typeface="Comfortaa"/>
                <a:ea typeface="Comfortaa"/>
                <a:cs typeface="Comfortaa"/>
                <a:sym typeface="Comfortaa"/>
              </a:rPr>
            </a:br>
            <a:r>
              <a:rPr lang="en" sz="1800" b="1" i="1">
                <a:latin typeface="Comfortaa"/>
                <a:ea typeface="Comfortaa"/>
                <a:cs typeface="Comfortaa"/>
                <a:sym typeface="Comfortaa"/>
              </a:rPr>
              <a:t>Amazon Scout, Ona</a:t>
            </a:r>
            <a:endParaRPr sz="1800" b="1">
              <a:latin typeface="Comfortaa"/>
              <a:ea typeface="Comfortaa"/>
              <a:cs typeface="Comfortaa"/>
              <a:sym typeface="Comforta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09"/>
        <p:cNvGrpSpPr/>
        <p:nvPr/>
      </p:nvGrpSpPr>
      <p:grpSpPr>
        <a:xfrm>
          <a:off x="0" y="0"/>
          <a:ext cx="0" cy="0"/>
          <a:chOff x="0" y="0"/>
          <a:chExt cx="0" cy="0"/>
        </a:xfrm>
      </p:grpSpPr>
      <p:pic>
        <p:nvPicPr>
          <p:cNvPr id="810" name="Google Shape;810;g2cff6335890_2_47"/>
          <p:cNvPicPr preferRelativeResize="0"/>
          <p:nvPr/>
        </p:nvPicPr>
        <p:blipFill>
          <a:blip r:embed="rId3">
            <a:alphaModFix/>
          </a:blip>
          <a:stretch>
            <a:fillRect/>
          </a:stretch>
        </p:blipFill>
        <p:spPr>
          <a:xfrm>
            <a:off x="5247600" y="0"/>
            <a:ext cx="5741401" cy="6075001"/>
          </a:xfrm>
          <a:prstGeom prst="rect">
            <a:avLst/>
          </a:prstGeom>
          <a:noFill/>
          <a:ln>
            <a:noFill/>
          </a:ln>
        </p:spPr>
      </p:pic>
      <p:sp>
        <p:nvSpPr>
          <p:cNvPr id="811" name="Google Shape;811;g2cff6335890_2_47"/>
          <p:cNvSpPr txBox="1"/>
          <p:nvPr/>
        </p:nvSpPr>
        <p:spPr>
          <a:xfrm>
            <a:off x="10743200" y="5466550"/>
            <a:ext cx="1393200" cy="492600"/>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000" b="1">
                <a:solidFill>
                  <a:srgbClr val="073763"/>
                </a:solidFill>
                <a:latin typeface="Comfortaa"/>
                <a:ea typeface="Comfortaa"/>
                <a:cs typeface="Comfortaa"/>
                <a:sym typeface="Comfortaa"/>
              </a:rPr>
              <a:t>Source: McKinsey &amp; Company</a:t>
            </a:r>
            <a:endParaRPr sz="1000" b="1"/>
          </a:p>
        </p:txBody>
      </p:sp>
      <p:sp>
        <p:nvSpPr>
          <p:cNvPr id="812" name="Google Shape;812;g2cff6335890_2_47"/>
          <p:cNvSpPr txBox="1"/>
          <p:nvPr/>
        </p:nvSpPr>
        <p:spPr>
          <a:xfrm>
            <a:off x="862500" y="112734"/>
            <a:ext cx="3660000" cy="899691"/>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 sz="2400" b="1">
                <a:solidFill>
                  <a:srgbClr val="00717F"/>
                </a:solidFill>
                <a:latin typeface="Comfortaa"/>
                <a:ea typeface="Comfortaa"/>
                <a:cs typeface="Comfortaa"/>
                <a:sym typeface="Comfortaa"/>
              </a:rPr>
              <a:t>AV is still devel</a:t>
            </a:r>
            <a:r>
              <a:rPr lang="en-GB" sz="2400" b="1" err="1">
                <a:solidFill>
                  <a:srgbClr val="00717F"/>
                </a:solidFill>
                <a:latin typeface="Comfortaa"/>
                <a:ea typeface="Comfortaa"/>
                <a:cs typeface="Comfortaa"/>
                <a:sym typeface="Comfortaa"/>
              </a:rPr>
              <a:t>Geliştirilme</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Aşamasındaki</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Otonom</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Araçlar</a:t>
            </a:r>
            <a:r>
              <a:rPr lang="en" sz="2400" b="1">
                <a:solidFill>
                  <a:srgbClr val="00717F"/>
                </a:solidFill>
                <a:latin typeface="Comfortaa"/>
                <a:ea typeface="Comfortaa"/>
                <a:cs typeface="Comfortaa"/>
                <a:sym typeface="Comfortaa"/>
              </a:rPr>
              <a:t>oping</a:t>
            </a:r>
            <a:endParaRPr sz="2400" b="1" i="0" u="none" strike="noStrike" cap="none">
              <a:solidFill>
                <a:srgbClr val="00717F"/>
              </a:solidFill>
              <a:latin typeface="Comfortaa"/>
              <a:ea typeface="Comfortaa"/>
              <a:cs typeface="Comfortaa"/>
              <a:sym typeface="Comfortaa"/>
            </a:endParaRPr>
          </a:p>
        </p:txBody>
      </p:sp>
      <p:sp>
        <p:nvSpPr>
          <p:cNvPr id="813" name="Google Shape;813;g2cff6335890_2_47"/>
          <p:cNvSpPr/>
          <p:nvPr/>
        </p:nvSpPr>
        <p:spPr>
          <a:xfrm>
            <a:off x="961850" y="1736425"/>
            <a:ext cx="3857700" cy="1760100"/>
          </a:xfrm>
          <a:prstGeom prst="rect">
            <a:avLst/>
          </a:prstGeom>
          <a:noFill/>
          <a:ln>
            <a:noFill/>
          </a:ln>
        </p:spPr>
        <p:txBody>
          <a:bodyPr spcFirstLastPara="1" wrap="square" lIns="91425" tIns="45700" rIns="91425" bIns="45700" anchor="t" anchorCtr="0">
            <a:noAutofit/>
          </a:bodyPr>
          <a:lstStyle/>
          <a:p>
            <a:pPr marL="285750" marR="0" lvl="0" indent="-285750" algn="l" rtl="0">
              <a:spcBef>
                <a:spcPts val="0"/>
              </a:spcBef>
              <a:spcAft>
                <a:spcPts val="0"/>
              </a:spcAft>
              <a:buSzPts val="1800"/>
              <a:buFont typeface="Comfortaa"/>
              <a:buChar char="•"/>
            </a:pPr>
            <a:r>
              <a:rPr lang="en-GB" sz="1800">
                <a:latin typeface="Comfortaa"/>
                <a:ea typeface="Comfortaa"/>
                <a:cs typeface="Comfortaa"/>
                <a:sym typeface="Comfortaa"/>
              </a:rPr>
              <a:t>L4 </a:t>
            </a:r>
            <a:r>
              <a:rPr lang="en-GB" sz="1800" err="1">
                <a:latin typeface="Comfortaa"/>
                <a:ea typeface="Comfortaa"/>
                <a:cs typeface="Comfortaa"/>
                <a:sym typeface="Comfortaa"/>
              </a:rPr>
              <a:t>robotaksi</a:t>
            </a:r>
            <a:r>
              <a:rPr lang="en-GB" sz="1800">
                <a:latin typeface="Comfortaa"/>
                <a:ea typeface="Comfortaa"/>
                <a:cs typeface="Comfortaa"/>
                <a:sym typeface="Comfortaa"/>
              </a:rPr>
              <a:t> 2030 </a:t>
            </a:r>
            <a:r>
              <a:rPr lang="en-GB" sz="1800" err="1">
                <a:latin typeface="Comfortaa"/>
                <a:ea typeface="Comfortaa"/>
                <a:cs typeface="Comfortaa"/>
                <a:sym typeface="Comfortaa"/>
              </a:rPr>
              <a:t>yılına</a:t>
            </a:r>
            <a:r>
              <a:rPr lang="en-GB" sz="1800">
                <a:latin typeface="Comfortaa"/>
                <a:ea typeface="Comfortaa"/>
                <a:cs typeface="Comfortaa"/>
                <a:sym typeface="Comfortaa"/>
              </a:rPr>
              <a:t> </a:t>
            </a:r>
            <a:r>
              <a:rPr lang="en-GB" sz="1800" err="1">
                <a:latin typeface="Comfortaa"/>
                <a:ea typeface="Comfortaa"/>
                <a:cs typeface="Comfortaa"/>
                <a:sym typeface="Comfortaa"/>
              </a:rPr>
              <a:t>kadar</a:t>
            </a:r>
            <a:r>
              <a:rPr lang="en-GB" sz="1800">
                <a:latin typeface="Comfortaa"/>
                <a:ea typeface="Comfortaa"/>
                <a:cs typeface="Comfortaa"/>
                <a:sym typeface="Comfortaa"/>
              </a:rPr>
              <a:t> </a:t>
            </a:r>
            <a:r>
              <a:rPr lang="en-GB" sz="1800" err="1">
                <a:latin typeface="Comfortaa"/>
                <a:ea typeface="Comfortaa"/>
                <a:cs typeface="Comfortaa"/>
                <a:sym typeface="Comfortaa"/>
              </a:rPr>
              <a:t>büyük</a:t>
            </a:r>
            <a:r>
              <a:rPr lang="en-GB" sz="1800">
                <a:latin typeface="Comfortaa"/>
                <a:ea typeface="Comfortaa"/>
                <a:cs typeface="Comfortaa"/>
                <a:sym typeface="Comfortaa"/>
              </a:rPr>
              <a:t> </a:t>
            </a:r>
            <a:r>
              <a:rPr lang="en-GB" sz="1800" err="1">
                <a:latin typeface="Comfortaa"/>
                <a:ea typeface="Comfortaa"/>
                <a:cs typeface="Comfortaa"/>
                <a:sym typeface="Comfortaa"/>
              </a:rPr>
              <a:t>çaplı</a:t>
            </a:r>
            <a:r>
              <a:rPr lang="en-GB" sz="1800">
                <a:latin typeface="Comfortaa"/>
                <a:ea typeface="Comfortaa"/>
                <a:cs typeface="Comfortaa"/>
                <a:sym typeface="Comfortaa"/>
              </a:rPr>
              <a:t> </a:t>
            </a:r>
            <a:r>
              <a:rPr lang="en-GB" sz="1800" err="1">
                <a:latin typeface="Comfortaa"/>
                <a:ea typeface="Comfortaa"/>
                <a:cs typeface="Comfortaa"/>
                <a:sym typeface="Comfortaa"/>
              </a:rPr>
              <a:t>olarak</a:t>
            </a:r>
            <a:r>
              <a:rPr lang="en-GB" sz="1800">
                <a:latin typeface="Comfortaa"/>
                <a:ea typeface="Comfortaa"/>
                <a:cs typeface="Comfortaa"/>
                <a:sym typeface="Comfortaa"/>
              </a:rPr>
              <a:t> </a:t>
            </a:r>
            <a:r>
              <a:rPr lang="en-GB" sz="1800" err="1">
                <a:latin typeface="Comfortaa"/>
                <a:ea typeface="Comfortaa"/>
                <a:cs typeface="Comfortaa"/>
                <a:sym typeface="Comfortaa"/>
              </a:rPr>
              <a:t>kullanılabilir</a:t>
            </a:r>
            <a:r>
              <a:rPr lang="en-GB" sz="1800">
                <a:latin typeface="Comfortaa"/>
                <a:ea typeface="Comfortaa"/>
                <a:cs typeface="Comfortaa"/>
                <a:sym typeface="Comfortaa"/>
              </a:rPr>
              <a:t> </a:t>
            </a:r>
            <a:r>
              <a:rPr lang="en-GB" sz="1800" err="1">
                <a:latin typeface="Comfortaa"/>
                <a:ea typeface="Comfortaa"/>
                <a:cs typeface="Comfortaa"/>
                <a:sym typeface="Comfortaa"/>
              </a:rPr>
              <a:t>olacak</a:t>
            </a:r>
            <a:endParaRPr lang="en-GB" sz="1800">
              <a:latin typeface="Comfortaa"/>
              <a:ea typeface="Comfortaa"/>
              <a:cs typeface="Comfortaa"/>
              <a:sym typeface="Comfortaa"/>
            </a:endParaRPr>
          </a:p>
          <a:p>
            <a:pPr marL="285750" marR="0" lvl="0" indent="-285750" algn="l" rtl="0">
              <a:spcBef>
                <a:spcPts val="0"/>
              </a:spcBef>
              <a:spcAft>
                <a:spcPts val="0"/>
              </a:spcAft>
              <a:buSzPts val="1800"/>
              <a:buFont typeface="Comfortaa"/>
              <a:buChar char="•"/>
            </a:pPr>
            <a:endParaRPr sz="1800">
              <a:latin typeface="Comfortaa"/>
              <a:ea typeface="Comfortaa"/>
              <a:cs typeface="Comfortaa"/>
              <a:sym typeface="Comfortaa"/>
            </a:endParaRPr>
          </a:p>
          <a:p>
            <a:pPr marL="285750" marR="0" lvl="0" indent="-285750" algn="l" rtl="0">
              <a:spcBef>
                <a:spcPts val="0"/>
              </a:spcBef>
              <a:spcAft>
                <a:spcPts val="0"/>
              </a:spcAft>
              <a:buSzPts val="1800"/>
              <a:buFont typeface="Comfortaa"/>
              <a:buChar char="•"/>
            </a:pPr>
            <a:r>
              <a:rPr lang="en-GB" sz="1800" err="1">
                <a:latin typeface="Comfortaa"/>
                <a:ea typeface="Comfortaa"/>
                <a:cs typeface="Comfortaa"/>
                <a:sym typeface="Comfortaa"/>
              </a:rPr>
              <a:t>Tamamen</a:t>
            </a:r>
            <a:r>
              <a:rPr lang="en-GB" sz="1800">
                <a:latin typeface="Comfortaa"/>
                <a:ea typeface="Comfortaa"/>
                <a:cs typeface="Comfortaa"/>
                <a:sym typeface="Comfortaa"/>
              </a:rPr>
              <a:t> </a:t>
            </a:r>
            <a:r>
              <a:rPr lang="en-GB" sz="1800" err="1">
                <a:latin typeface="Comfortaa"/>
                <a:ea typeface="Comfortaa"/>
                <a:cs typeface="Comfortaa"/>
                <a:sym typeface="Comfortaa"/>
              </a:rPr>
              <a:t>otonom</a:t>
            </a:r>
            <a:r>
              <a:rPr lang="en-GB" sz="1800">
                <a:latin typeface="Comfortaa"/>
                <a:ea typeface="Comfortaa"/>
                <a:cs typeface="Comfortaa"/>
                <a:sym typeface="Comfortaa"/>
              </a:rPr>
              <a:t> </a:t>
            </a:r>
            <a:r>
              <a:rPr lang="en-GB" sz="1800" err="1">
                <a:latin typeface="Comfortaa"/>
                <a:ea typeface="Comfortaa"/>
                <a:cs typeface="Comfortaa"/>
                <a:sym typeface="Comfortaa"/>
              </a:rPr>
              <a:t>kamyon</a:t>
            </a:r>
            <a:r>
              <a:rPr lang="en-GB" sz="1800">
                <a:latin typeface="Comfortaa"/>
                <a:ea typeface="Comfortaa"/>
                <a:cs typeface="Comfortaa"/>
                <a:sym typeface="Comfortaa"/>
              </a:rPr>
              <a:t> </a:t>
            </a:r>
            <a:r>
              <a:rPr lang="en-GB" sz="1800" err="1">
                <a:latin typeface="Comfortaa"/>
                <a:ea typeface="Comfortaa"/>
                <a:cs typeface="Comfortaa"/>
                <a:sym typeface="Comfortaa"/>
              </a:rPr>
              <a:t>taşımacılığı</a:t>
            </a:r>
            <a:r>
              <a:rPr lang="en-GB" sz="1800">
                <a:latin typeface="Comfortaa"/>
                <a:ea typeface="Comfortaa"/>
                <a:cs typeface="Comfortaa"/>
                <a:sym typeface="Comfortaa"/>
              </a:rPr>
              <a:t> 2029 </a:t>
            </a:r>
            <a:r>
              <a:rPr lang="en-GB" sz="1800" err="1">
                <a:latin typeface="Comfortaa"/>
                <a:ea typeface="Comfortaa"/>
                <a:cs typeface="Comfortaa"/>
                <a:sym typeface="Comfortaa"/>
              </a:rPr>
              <a:t>ile</a:t>
            </a:r>
            <a:r>
              <a:rPr lang="en-GB" sz="1800">
                <a:latin typeface="Comfortaa"/>
                <a:ea typeface="Comfortaa"/>
                <a:cs typeface="Comfortaa"/>
                <a:sym typeface="Comfortaa"/>
              </a:rPr>
              <a:t> 2031 </a:t>
            </a:r>
            <a:r>
              <a:rPr lang="en-GB" sz="1800" err="1">
                <a:latin typeface="Comfortaa"/>
                <a:ea typeface="Comfortaa"/>
                <a:cs typeface="Comfortaa"/>
                <a:sym typeface="Comfortaa"/>
              </a:rPr>
              <a:t>yılları</a:t>
            </a:r>
            <a:r>
              <a:rPr lang="en-GB" sz="1800">
                <a:latin typeface="Comfortaa"/>
                <a:ea typeface="Comfortaa"/>
                <a:cs typeface="Comfortaa"/>
                <a:sym typeface="Comfortaa"/>
              </a:rPr>
              <a:t> </a:t>
            </a:r>
            <a:r>
              <a:rPr lang="en-GB" sz="1800" err="1">
                <a:latin typeface="Comfortaa"/>
                <a:ea typeface="Comfortaa"/>
                <a:cs typeface="Comfortaa"/>
                <a:sym typeface="Comfortaa"/>
              </a:rPr>
              <a:t>arasında</a:t>
            </a:r>
            <a:r>
              <a:rPr lang="en-GB" sz="1800">
                <a:latin typeface="Comfortaa"/>
                <a:ea typeface="Comfortaa"/>
                <a:cs typeface="Comfortaa"/>
                <a:sym typeface="Comfortaa"/>
              </a:rPr>
              <a:t> </a:t>
            </a:r>
            <a:r>
              <a:rPr lang="en-GB" sz="1800" err="1">
                <a:latin typeface="Comfortaa"/>
                <a:ea typeface="Comfortaa"/>
                <a:cs typeface="Comfortaa"/>
                <a:sym typeface="Comfortaa"/>
              </a:rPr>
              <a:t>uygulanabilir</a:t>
            </a:r>
            <a:r>
              <a:rPr lang="en-GB" sz="1800">
                <a:latin typeface="Comfortaa"/>
                <a:ea typeface="Comfortaa"/>
                <a:cs typeface="Comfortaa"/>
                <a:sym typeface="Comfortaa"/>
              </a:rPr>
              <a:t> hale </a:t>
            </a:r>
            <a:r>
              <a:rPr lang="en-GB" sz="1800" err="1">
                <a:latin typeface="Comfortaa"/>
                <a:ea typeface="Comfortaa"/>
                <a:cs typeface="Comfortaa"/>
                <a:sym typeface="Comfortaa"/>
              </a:rPr>
              <a:t>gelecek</a:t>
            </a:r>
            <a:endParaRPr sz="1800">
              <a:latin typeface="Comfortaa"/>
              <a:ea typeface="Comfortaa"/>
              <a:cs typeface="Comfortaa"/>
              <a:sym typeface="Comforta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pic>
        <p:nvPicPr>
          <p:cNvPr id="819" name="Google Shape;819;g2cff6335890_0_44"/>
          <p:cNvPicPr preferRelativeResize="0"/>
          <p:nvPr/>
        </p:nvPicPr>
        <p:blipFill>
          <a:blip r:embed="rId3">
            <a:alphaModFix/>
          </a:blip>
          <a:stretch>
            <a:fillRect/>
          </a:stretch>
        </p:blipFill>
        <p:spPr>
          <a:xfrm>
            <a:off x="5158403" y="0"/>
            <a:ext cx="6645846" cy="6123150"/>
          </a:xfrm>
          <a:prstGeom prst="rect">
            <a:avLst/>
          </a:prstGeom>
          <a:noFill/>
          <a:ln>
            <a:noFill/>
          </a:ln>
        </p:spPr>
      </p:pic>
      <p:sp>
        <p:nvSpPr>
          <p:cNvPr id="820" name="Google Shape;820;g2cff6335890_0_44"/>
          <p:cNvSpPr txBox="1"/>
          <p:nvPr/>
        </p:nvSpPr>
        <p:spPr>
          <a:xfrm>
            <a:off x="484500" y="612825"/>
            <a:ext cx="4078500" cy="7911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400" b="1" err="1">
                <a:solidFill>
                  <a:srgbClr val="00717F"/>
                </a:solidFill>
                <a:latin typeface="Comfortaa"/>
                <a:ea typeface="Comfortaa"/>
                <a:cs typeface="Comfortaa"/>
                <a:sym typeface="Comfortaa"/>
              </a:rPr>
              <a:t>Otonom</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Araçlara</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Yapılan</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Yatırım</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Çeşitliliği</a:t>
            </a:r>
            <a:endParaRPr sz="2400" b="1" i="0" u="none" strike="noStrike" cap="none">
              <a:solidFill>
                <a:srgbClr val="00717F"/>
              </a:solidFill>
              <a:latin typeface="Comfortaa"/>
              <a:ea typeface="Comfortaa"/>
              <a:cs typeface="Comfortaa"/>
              <a:sym typeface="Comfortaa"/>
            </a:endParaRPr>
          </a:p>
        </p:txBody>
      </p:sp>
      <p:sp>
        <p:nvSpPr>
          <p:cNvPr id="821" name="Google Shape;821;g2cff6335890_0_44"/>
          <p:cNvSpPr txBox="1"/>
          <p:nvPr/>
        </p:nvSpPr>
        <p:spPr>
          <a:xfrm>
            <a:off x="10270700" y="5159100"/>
            <a:ext cx="1705200" cy="938688"/>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100" b="1">
                <a:solidFill>
                  <a:srgbClr val="073763"/>
                </a:solidFill>
                <a:latin typeface="Comfortaa"/>
                <a:ea typeface="Comfortaa"/>
                <a:cs typeface="Comfortaa"/>
                <a:sym typeface="Comfortaa"/>
              </a:rPr>
              <a:t>Kaynak: The Future of Autonomous Vehicles (creative commons, 2020)</a:t>
            </a:r>
            <a:endParaRPr sz="1100" b="1"/>
          </a:p>
        </p:txBody>
      </p:sp>
      <p:sp>
        <p:nvSpPr>
          <p:cNvPr id="822" name="Google Shape;822;g2cff6335890_0_44"/>
          <p:cNvSpPr/>
          <p:nvPr/>
        </p:nvSpPr>
        <p:spPr>
          <a:xfrm>
            <a:off x="607500" y="1843175"/>
            <a:ext cx="3955500" cy="12819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000" err="1">
                <a:latin typeface="Comfortaa"/>
                <a:ea typeface="Comfortaa"/>
                <a:cs typeface="Comfortaa"/>
                <a:sym typeface="Comfortaa"/>
              </a:rPr>
              <a:t>Çok</a:t>
            </a:r>
            <a:r>
              <a:rPr lang="en-GB" sz="2000">
                <a:latin typeface="Comfortaa"/>
                <a:ea typeface="Comfortaa"/>
                <a:cs typeface="Comfortaa"/>
                <a:sym typeface="Comfortaa"/>
              </a:rPr>
              <a:t> </a:t>
            </a:r>
            <a:r>
              <a:rPr lang="en-GB" sz="2000" err="1">
                <a:latin typeface="Comfortaa"/>
                <a:ea typeface="Comfortaa"/>
                <a:cs typeface="Comfortaa"/>
                <a:sym typeface="Comfortaa"/>
              </a:rPr>
              <a:t>sayıda</a:t>
            </a:r>
            <a:r>
              <a:rPr lang="en-GB" sz="2000">
                <a:latin typeface="Comfortaa"/>
                <a:ea typeface="Comfortaa"/>
                <a:cs typeface="Comfortaa"/>
                <a:sym typeface="Comfortaa"/>
              </a:rPr>
              <a:t> </a:t>
            </a:r>
            <a:r>
              <a:rPr lang="en-GB" sz="2000" err="1">
                <a:latin typeface="Comfortaa"/>
                <a:ea typeface="Comfortaa"/>
                <a:cs typeface="Comfortaa"/>
                <a:sym typeface="Comfortaa"/>
              </a:rPr>
              <a:t>unsur</a:t>
            </a:r>
            <a:r>
              <a:rPr lang="en-GB" sz="2000">
                <a:latin typeface="Comfortaa"/>
                <a:ea typeface="Comfortaa"/>
                <a:cs typeface="Comfortaa"/>
                <a:sym typeface="Comfortaa"/>
              </a:rPr>
              <a:t>, </a:t>
            </a:r>
            <a:r>
              <a:rPr lang="en-GB" sz="2000" err="1">
                <a:latin typeface="Comfortaa"/>
                <a:ea typeface="Comfortaa"/>
                <a:cs typeface="Comfortaa"/>
                <a:sym typeface="Comfortaa"/>
              </a:rPr>
              <a:t>çok</a:t>
            </a:r>
            <a:r>
              <a:rPr lang="en-GB" sz="2000">
                <a:latin typeface="Comfortaa"/>
                <a:ea typeface="Comfortaa"/>
                <a:cs typeface="Comfortaa"/>
                <a:sym typeface="Comfortaa"/>
              </a:rPr>
              <a:t> </a:t>
            </a:r>
            <a:r>
              <a:rPr lang="en-GB" sz="2000" err="1">
                <a:latin typeface="Comfortaa"/>
                <a:ea typeface="Comfortaa"/>
                <a:cs typeface="Comfortaa"/>
                <a:sym typeface="Comfortaa"/>
              </a:rPr>
              <a:t>sayıda</a:t>
            </a:r>
            <a:r>
              <a:rPr lang="en-GB" sz="2000">
                <a:latin typeface="Comfortaa"/>
                <a:ea typeface="Comfortaa"/>
                <a:cs typeface="Comfortaa"/>
                <a:sym typeface="Comfortaa"/>
              </a:rPr>
              <a:t> </a:t>
            </a:r>
            <a:r>
              <a:rPr lang="en-GB" sz="2000" err="1">
                <a:latin typeface="Comfortaa"/>
                <a:ea typeface="Comfortaa"/>
                <a:cs typeface="Comfortaa"/>
                <a:sym typeface="Comfortaa"/>
              </a:rPr>
              <a:t>fırsat</a:t>
            </a:r>
            <a:r>
              <a:rPr lang="en-GB" sz="2000">
                <a:latin typeface="Comfortaa"/>
                <a:ea typeface="Comfortaa"/>
                <a:cs typeface="Comfortaa"/>
                <a:sym typeface="Comfortaa"/>
              </a:rPr>
              <a:t> </a:t>
            </a:r>
            <a:r>
              <a:rPr lang="en-GB" sz="2000" err="1">
                <a:latin typeface="Comfortaa"/>
                <a:ea typeface="Comfortaa"/>
                <a:cs typeface="Comfortaa"/>
                <a:sym typeface="Comfortaa"/>
              </a:rPr>
              <a:t>anlamına</a:t>
            </a:r>
            <a:r>
              <a:rPr lang="en-GB" sz="2000">
                <a:latin typeface="Comfortaa"/>
                <a:ea typeface="Comfortaa"/>
                <a:cs typeface="Comfortaa"/>
                <a:sym typeface="Comfortaa"/>
              </a:rPr>
              <a:t> </a:t>
            </a:r>
            <a:r>
              <a:rPr lang="en-GB" sz="2000" err="1">
                <a:latin typeface="Comfortaa"/>
                <a:ea typeface="Comfortaa"/>
                <a:cs typeface="Comfortaa"/>
                <a:sym typeface="Comfortaa"/>
              </a:rPr>
              <a:t>gelir</a:t>
            </a:r>
            <a:r>
              <a:rPr lang="en-GB" sz="2000">
                <a:latin typeface="Comfortaa"/>
                <a:ea typeface="Comfortaa"/>
                <a:cs typeface="Comfortaa"/>
                <a:sym typeface="Comfortaa"/>
              </a:rPr>
              <a:t>; </a:t>
            </a:r>
            <a:r>
              <a:rPr lang="en-GB" sz="2000" err="1">
                <a:latin typeface="Comfortaa"/>
                <a:ea typeface="Comfortaa"/>
                <a:cs typeface="Comfortaa"/>
                <a:sym typeface="Comfortaa"/>
              </a:rPr>
              <a:t>çünkü</a:t>
            </a:r>
            <a:r>
              <a:rPr lang="en-GB" sz="2000">
                <a:latin typeface="Comfortaa"/>
                <a:ea typeface="Comfortaa"/>
                <a:cs typeface="Comfortaa"/>
                <a:sym typeface="Comfortaa"/>
              </a:rPr>
              <a:t> her </a:t>
            </a:r>
            <a:r>
              <a:rPr lang="en-GB" sz="2000" err="1">
                <a:latin typeface="Comfortaa"/>
                <a:ea typeface="Comfortaa"/>
                <a:cs typeface="Comfortaa"/>
                <a:sym typeface="Comfortaa"/>
              </a:rPr>
              <a:t>bir</a:t>
            </a:r>
            <a:r>
              <a:rPr lang="en-GB" sz="2000">
                <a:latin typeface="Comfortaa"/>
                <a:ea typeface="Comfortaa"/>
                <a:cs typeface="Comfortaa"/>
                <a:sym typeface="Comfortaa"/>
              </a:rPr>
              <a:t> </a:t>
            </a:r>
            <a:r>
              <a:rPr lang="en-GB" sz="2000" err="1">
                <a:latin typeface="Comfortaa"/>
                <a:ea typeface="Comfortaa"/>
                <a:cs typeface="Comfortaa"/>
                <a:sym typeface="Comfortaa"/>
              </a:rPr>
              <a:t>unsur</a:t>
            </a:r>
            <a:r>
              <a:rPr lang="en-GB" sz="2000">
                <a:latin typeface="Comfortaa"/>
                <a:ea typeface="Comfortaa"/>
                <a:cs typeface="Comfortaa"/>
                <a:sym typeface="Comfortaa"/>
              </a:rPr>
              <a:t> </a:t>
            </a:r>
            <a:r>
              <a:rPr lang="en-GB" sz="2000" err="1">
                <a:latin typeface="Comfortaa"/>
                <a:ea typeface="Comfortaa"/>
                <a:cs typeface="Comfortaa"/>
                <a:sym typeface="Comfortaa"/>
              </a:rPr>
              <a:t>iyileştirmeye</a:t>
            </a:r>
            <a:r>
              <a:rPr lang="en-GB" sz="2000">
                <a:latin typeface="Comfortaa"/>
                <a:ea typeface="Comfortaa"/>
                <a:cs typeface="Comfortaa"/>
                <a:sym typeface="Comfortaa"/>
              </a:rPr>
              <a:t> </a:t>
            </a:r>
            <a:r>
              <a:rPr lang="en-GB" sz="2000" err="1">
                <a:latin typeface="Comfortaa"/>
                <a:ea typeface="Comfortaa"/>
                <a:cs typeface="Comfortaa"/>
                <a:sym typeface="Comfortaa"/>
              </a:rPr>
              <a:t>açık</a:t>
            </a:r>
            <a:r>
              <a:rPr lang="en-GB" sz="2000">
                <a:latin typeface="Comfortaa"/>
                <a:ea typeface="Comfortaa"/>
                <a:cs typeface="Comfortaa"/>
                <a:sym typeface="Comfortaa"/>
              </a:rPr>
              <a:t> </a:t>
            </a:r>
            <a:r>
              <a:rPr lang="en-GB" sz="2000" err="1">
                <a:latin typeface="Comfortaa"/>
                <a:ea typeface="Comfortaa"/>
                <a:cs typeface="Comfortaa"/>
                <a:sym typeface="Comfortaa"/>
              </a:rPr>
              <a:t>alanlar</a:t>
            </a:r>
            <a:r>
              <a:rPr lang="en-GB" sz="2000">
                <a:latin typeface="Comfortaa"/>
                <a:ea typeface="Comfortaa"/>
                <a:cs typeface="Comfortaa"/>
                <a:sym typeface="Comfortaa"/>
              </a:rPr>
              <a:t> </a:t>
            </a:r>
            <a:r>
              <a:rPr lang="en-GB" sz="2000" err="1">
                <a:latin typeface="Comfortaa"/>
                <a:ea typeface="Comfortaa"/>
                <a:cs typeface="Comfortaa"/>
                <a:sym typeface="Comfortaa"/>
              </a:rPr>
              <a:t>bırakır</a:t>
            </a:r>
            <a:r>
              <a:rPr lang="en-GB" sz="2000">
                <a:latin typeface="Comfortaa"/>
                <a:ea typeface="Comfortaa"/>
                <a:cs typeface="Comfortaa"/>
                <a:sym typeface="Comfortaa"/>
              </a:rPr>
              <a:t>.</a:t>
            </a:r>
          </a:p>
        </p:txBody>
      </p:sp>
      <p:sp>
        <p:nvSpPr>
          <p:cNvPr id="823" name="Google Shape;823;g2cff6335890_0_44"/>
          <p:cNvSpPr/>
          <p:nvPr/>
        </p:nvSpPr>
        <p:spPr>
          <a:xfrm>
            <a:off x="607500" y="3814723"/>
            <a:ext cx="3955500" cy="1042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000" err="1">
                <a:latin typeface="Comfortaa"/>
                <a:ea typeface="Comfortaa"/>
                <a:cs typeface="Comfortaa"/>
                <a:sym typeface="Comfortaa"/>
              </a:rPr>
              <a:t>Şehirdeki</a:t>
            </a:r>
            <a:r>
              <a:rPr lang="en-GB" sz="2000">
                <a:latin typeface="Comfortaa"/>
                <a:ea typeface="Comfortaa"/>
                <a:cs typeface="Comfortaa"/>
                <a:sym typeface="Comfortaa"/>
              </a:rPr>
              <a:t> </a:t>
            </a:r>
            <a:r>
              <a:rPr lang="en-GB" sz="2000" b="1" err="1">
                <a:latin typeface="Comfortaa"/>
                <a:ea typeface="Comfortaa"/>
                <a:cs typeface="Comfortaa"/>
                <a:sym typeface="Comfortaa"/>
              </a:rPr>
              <a:t>mevcut</a:t>
            </a:r>
            <a:r>
              <a:rPr lang="en-GB" sz="2000" b="1">
                <a:latin typeface="Comfortaa"/>
                <a:ea typeface="Comfortaa"/>
                <a:cs typeface="Comfortaa"/>
                <a:sym typeface="Comfortaa"/>
              </a:rPr>
              <a:t> </a:t>
            </a:r>
            <a:r>
              <a:rPr lang="en-GB" sz="2000" b="1" err="1">
                <a:latin typeface="Comfortaa"/>
                <a:ea typeface="Comfortaa"/>
                <a:cs typeface="Comfortaa"/>
                <a:sym typeface="Comfortaa"/>
              </a:rPr>
              <a:t>sorunlara</a:t>
            </a:r>
            <a:r>
              <a:rPr lang="en-GB" sz="2000" b="1">
                <a:latin typeface="Comfortaa"/>
                <a:ea typeface="Comfortaa"/>
                <a:cs typeface="Comfortaa"/>
                <a:sym typeface="Comfortaa"/>
              </a:rPr>
              <a:t> </a:t>
            </a:r>
            <a:r>
              <a:rPr lang="en-GB" sz="2000" err="1">
                <a:latin typeface="Comfortaa"/>
                <a:ea typeface="Comfortaa"/>
                <a:cs typeface="Comfortaa"/>
                <a:sym typeface="Comfortaa"/>
              </a:rPr>
              <a:t>karşı</a:t>
            </a:r>
            <a:r>
              <a:rPr lang="en-GB" sz="2000">
                <a:latin typeface="Comfortaa"/>
                <a:ea typeface="Comfortaa"/>
                <a:cs typeface="Comfortaa"/>
                <a:sym typeface="Comfortaa"/>
              </a:rPr>
              <a:t> </a:t>
            </a:r>
            <a:r>
              <a:rPr lang="en-GB" sz="2000" b="1" err="1">
                <a:latin typeface="Comfortaa"/>
                <a:ea typeface="Comfortaa"/>
                <a:cs typeface="Comfortaa"/>
                <a:sym typeface="Comfortaa"/>
              </a:rPr>
              <a:t>duyarlı</a:t>
            </a:r>
            <a:r>
              <a:rPr lang="en-GB" sz="2000" b="1">
                <a:latin typeface="Comfortaa"/>
                <a:ea typeface="Comfortaa"/>
                <a:cs typeface="Comfortaa"/>
                <a:sym typeface="Comfortaa"/>
              </a:rPr>
              <a:t> </a:t>
            </a:r>
            <a:r>
              <a:rPr lang="en-GB" sz="2000" b="1" err="1">
                <a:latin typeface="Comfortaa"/>
                <a:ea typeface="Comfortaa"/>
                <a:cs typeface="Comfortaa"/>
                <a:sym typeface="Comfortaa"/>
              </a:rPr>
              <a:t>otonom</a:t>
            </a:r>
            <a:r>
              <a:rPr lang="en-GB" sz="2000" b="1">
                <a:latin typeface="Comfortaa"/>
                <a:ea typeface="Comfortaa"/>
                <a:cs typeface="Comfortaa"/>
                <a:sym typeface="Comfortaa"/>
              </a:rPr>
              <a:t> </a:t>
            </a:r>
            <a:r>
              <a:rPr lang="en-GB" sz="2000" b="1" err="1">
                <a:latin typeface="Comfortaa"/>
                <a:ea typeface="Comfortaa"/>
                <a:cs typeface="Comfortaa"/>
                <a:sym typeface="Comfortaa"/>
              </a:rPr>
              <a:t>çözümler</a:t>
            </a:r>
            <a:r>
              <a:rPr lang="en-GB" sz="2000">
                <a:latin typeface="Comfortaa"/>
                <a:ea typeface="Comfortaa"/>
                <a:cs typeface="Comfortaa"/>
                <a:sym typeface="Comfortaa"/>
              </a:rPr>
              <a:t>.</a:t>
            </a:r>
            <a:endParaRPr sz="2000">
              <a:latin typeface="Comfortaa"/>
              <a:ea typeface="Comfortaa"/>
              <a:cs typeface="Comfortaa"/>
              <a:sym typeface="Comforta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28"/>
        <p:cNvGrpSpPr/>
        <p:nvPr/>
      </p:nvGrpSpPr>
      <p:grpSpPr>
        <a:xfrm>
          <a:off x="0" y="0"/>
          <a:ext cx="0" cy="0"/>
          <a:chOff x="0" y="0"/>
          <a:chExt cx="0" cy="0"/>
        </a:xfrm>
      </p:grpSpPr>
      <p:sp>
        <p:nvSpPr>
          <p:cNvPr id="829" name="Google Shape;829;g2d06c9d4ea3_0_19"/>
          <p:cNvSpPr txBox="1"/>
          <p:nvPr/>
        </p:nvSpPr>
        <p:spPr>
          <a:xfrm>
            <a:off x="484499" y="598375"/>
            <a:ext cx="4294179" cy="457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Kentsel</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Hava</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Hareketliliği</a:t>
            </a:r>
            <a:endParaRPr sz="2400" b="1" i="0" u="none" strike="noStrike" cap="none">
              <a:solidFill>
                <a:srgbClr val="00717F"/>
              </a:solidFill>
              <a:latin typeface="Comfortaa"/>
              <a:ea typeface="Comfortaa"/>
              <a:cs typeface="Comfortaa"/>
              <a:sym typeface="Comfortaa"/>
            </a:endParaRPr>
          </a:p>
        </p:txBody>
      </p:sp>
      <p:sp>
        <p:nvSpPr>
          <p:cNvPr id="830" name="Google Shape;830;g2d06c9d4ea3_0_19"/>
          <p:cNvSpPr/>
          <p:nvPr/>
        </p:nvSpPr>
        <p:spPr>
          <a:xfrm>
            <a:off x="484500" y="1308875"/>
            <a:ext cx="3955500" cy="1381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900">
                <a:latin typeface="Comfortaa"/>
                <a:ea typeface="Comfortaa"/>
                <a:cs typeface="Comfortaa"/>
                <a:sym typeface="Comfortaa"/>
              </a:rPr>
              <a:t>"</a:t>
            </a:r>
            <a:r>
              <a:rPr lang="en-GB" sz="1900" err="1">
                <a:latin typeface="Comfortaa"/>
                <a:ea typeface="Comfortaa"/>
                <a:cs typeface="Comfortaa"/>
                <a:sym typeface="Comfortaa"/>
              </a:rPr>
              <a:t>kentsel</a:t>
            </a:r>
            <a:r>
              <a:rPr lang="en-GB" sz="1900">
                <a:latin typeface="Comfortaa"/>
                <a:ea typeface="Comfortaa"/>
                <a:cs typeface="Comfortaa"/>
                <a:sym typeface="Comfortaa"/>
              </a:rPr>
              <a:t> </a:t>
            </a:r>
            <a:r>
              <a:rPr lang="en-GB" sz="1900" err="1">
                <a:latin typeface="Comfortaa"/>
                <a:ea typeface="Comfortaa"/>
                <a:cs typeface="Comfortaa"/>
                <a:sym typeface="Comfortaa"/>
              </a:rPr>
              <a:t>ortamlarda</a:t>
            </a:r>
            <a:r>
              <a:rPr lang="en-GB" sz="1900">
                <a:latin typeface="Comfortaa"/>
                <a:ea typeface="Comfortaa"/>
                <a:cs typeface="Comfortaa"/>
                <a:sym typeface="Comfortaa"/>
              </a:rPr>
              <a:t> </a:t>
            </a:r>
            <a:r>
              <a:rPr lang="en-GB" sz="1900" err="1">
                <a:latin typeface="Comfortaa"/>
                <a:ea typeface="Comfortaa"/>
                <a:cs typeface="Comfortaa"/>
                <a:sym typeface="Comfortaa"/>
              </a:rPr>
              <a:t>ve</a:t>
            </a:r>
            <a:r>
              <a:rPr lang="en-GB" sz="1900">
                <a:latin typeface="Comfortaa"/>
                <a:ea typeface="Comfortaa"/>
                <a:cs typeface="Comfortaa"/>
                <a:sym typeface="Comfortaa"/>
              </a:rPr>
              <a:t> </a:t>
            </a:r>
            <a:r>
              <a:rPr lang="en-GB" sz="1900" err="1">
                <a:latin typeface="Comfortaa"/>
                <a:ea typeface="Comfortaa"/>
                <a:cs typeface="Comfortaa"/>
                <a:sym typeface="Comfortaa"/>
              </a:rPr>
              <a:t>çevresinde</a:t>
            </a:r>
            <a:r>
              <a:rPr lang="en-GB" sz="1900">
                <a:latin typeface="Comfortaa"/>
                <a:ea typeface="Comfortaa"/>
                <a:cs typeface="Comfortaa"/>
                <a:sym typeface="Comfortaa"/>
              </a:rPr>
              <a:t> </a:t>
            </a:r>
            <a:r>
              <a:rPr lang="en-GB" sz="1900" err="1">
                <a:latin typeface="Comfortaa"/>
                <a:ea typeface="Comfortaa"/>
                <a:cs typeface="Comfortaa"/>
                <a:sym typeface="Comfortaa"/>
              </a:rPr>
              <a:t>yolcular</a:t>
            </a:r>
            <a:r>
              <a:rPr lang="en-GB" sz="1900">
                <a:latin typeface="Comfortaa"/>
                <a:ea typeface="Comfortaa"/>
                <a:cs typeface="Comfortaa"/>
                <a:sym typeface="Comfortaa"/>
              </a:rPr>
              <a:t> </a:t>
            </a:r>
            <a:r>
              <a:rPr lang="en-GB" sz="1900" err="1">
                <a:latin typeface="Comfortaa"/>
                <a:ea typeface="Comfortaa"/>
                <a:cs typeface="Comfortaa"/>
                <a:sym typeface="Comfortaa"/>
              </a:rPr>
              <a:t>ve</a:t>
            </a:r>
            <a:r>
              <a:rPr lang="en-GB" sz="1900">
                <a:latin typeface="Comfortaa"/>
                <a:ea typeface="Comfortaa"/>
                <a:cs typeface="Comfortaa"/>
                <a:sym typeface="Comfortaa"/>
              </a:rPr>
              <a:t> </a:t>
            </a:r>
            <a:r>
              <a:rPr lang="en-GB" sz="1900" err="1">
                <a:latin typeface="Comfortaa"/>
                <a:ea typeface="Comfortaa"/>
                <a:cs typeface="Comfortaa"/>
                <a:sym typeface="Comfortaa"/>
              </a:rPr>
              <a:t>yük</a:t>
            </a:r>
            <a:r>
              <a:rPr lang="en-GB" sz="1900">
                <a:latin typeface="Comfortaa"/>
                <a:ea typeface="Comfortaa"/>
                <a:cs typeface="Comfortaa"/>
                <a:sym typeface="Comfortaa"/>
              </a:rPr>
              <a:t> </a:t>
            </a:r>
            <a:r>
              <a:rPr lang="en-GB" sz="1900" err="1">
                <a:latin typeface="Comfortaa"/>
                <a:ea typeface="Comfortaa"/>
                <a:cs typeface="Comfortaa"/>
                <a:sym typeface="Comfortaa"/>
              </a:rPr>
              <a:t>taşımacılığı</a:t>
            </a:r>
            <a:r>
              <a:rPr lang="en-GB" sz="1900">
                <a:latin typeface="Comfortaa"/>
                <a:ea typeface="Comfortaa"/>
                <a:cs typeface="Comfortaa"/>
                <a:sym typeface="Comfortaa"/>
              </a:rPr>
              <a:t> </a:t>
            </a:r>
            <a:r>
              <a:rPr lang="en-GB" sz="1900" err="1">
                <a:latin typeface="Comfortaa"/>
                <a:ea typeface="Comfortaa"/>
                <a:cs typeface="Comfortaa"/>
                <a:sym typeface="Comfortaa"/>
              </a:rPr>
              <a:t>için</a:t>
            </a:r>
            <a:r>
              <a:rPr lang="en-GB" sz="1900">
                <a:latin typeface="Comfortaa"/>
                <a:ea typeface="Comfortaa"/>
                <a:cs typeface="Comfortaa"/>
                <a:sym typeface="Comfortaa"/>
              </a:rPr>
              <a:t> </a:t>
            </a:r>
            <a:r>
              <a:rPr lang="en-GB" sz="1900" err="1">
                <a:latin typeface="Comfortaa"/>
                <a:ea typeface="Comfortaa"/>
                <a:cs typeface="Comfortaa"/>
                <a:sym typeface="Comfortaa"/>
              </a:rPr>
              <a:t>bir</a:t>
            </a:r>
            <a:r>
              <a:rPr lang="en-GB" sz="1900">
                <a:latin typeface="Comfortaa"/>
                <a:ea typeface="Comfortaa"/>
                <a:cs typeface="Comfortaa"/>
                <a:sym typeface="Comfortaa"/>
              </a:rPr>
              <a:t> </a:t>
            </a:r>
            <a:r>
              <a:rPr lang="en-GB" sz="1900" err="1">
                <a:latin typeface="Comfortaa"/>
                <a:ea typeface="Comfortaa"/>
                <a:cs typeface="Comfortaa"/>
                <a:sym typeface="Comfortaa"/>
              </a:rPr>
              <a:t>hava</a:t>
            </a:r>
            <a:r>
              <a:rPr lang="en-GB" sz="1900">
                <a:latin typeface="Comfortaa"/>
                <a:ea typeface="Comfortaa"/>
                <a:cs typeface="Comfortaa"/>
                <a:sym typeface="Comfortaa"/>
              </a:rPr>
              <a:t> </a:t>
            </a:r>
            <a:r>
              <a:rPr lang="en-GB" sz="1900" err="1">
                <a:latin typeface="Comfortaa"/>
                <a:ea typeface="Comfortaa"/>
                <a:cs typeface="Comfortaa"/>
                <a:sym typeface="Comfortaa"/>
              </a:rPr>
              <a:t>taşımacılığı</a:t>
            </a:r>
            <a:r>
              <a:rPr lang="en-GB" sz="1900">
                <a:latin typeface="Comfortaa"/>
                <a:ea typeface="Comfortaa"/>
                <a:cs typeface="Comfortaa"/>
                <a:sym typeface="Comfortaa"/>
              </a:rPr>
              <a:t> </a:t>
            </a:r>
            <a:r>
              <a:rPr lang="en-GB" sz="1900" err="1">
                <a:latin typeface="Comfortaa"/>
                <a:ea typeface="Comfortaa"/>
                <a:cs typeface="Comfortaa"/>
                <a:sym typeface="Comfortaa"/>
              </a:rPr>
              <a:t>sistemi</a:t>
            </a:r>
            <a:r>
              <a:rPr lang="en-GB" sz="1900">
                <a:latin typeface="Comfortaa"/>
                <a:ea typeface="Comfortaa"/>
                <a:cs typeface="Comfortaa"/>
                <a:sym typeface="Comfortaa"/>
              </a:rPr>
              <a:t>." - EASA, </a:t>
            </a:r>
            <a:r>
              <a:rPr lang="en-GB" sz="1900" err="1">
                <a:latin typeface="Comfortaa"/>
                <a:ea typeface="Comfortaa"/>
                <a:cs typeface="Comfortaa"/>
                <a:sym typeface="Comfortaa"/>
              </a:rPr>
              <a:t>Avrupa</a:t>
            </a:r>
            <a:endParaRPr sz="1900">
              <a:latin typeface="Comfortaa"/>
              <a:ea typeface="Comfortaa"/>
              <a:cs typeface="Comfortaa"/>
              <a:sym typeface="Comfortaa"/>
            </a:endParaRPr>
          </a:p>
        </p:txBody>
      </p:sp>
      <p:sp>
        <p:nvSpPr>
          <p:cNvPr id="831" name="Google Shape;831;g2d06c9d4ea3_0_19"/>
          <p:cNvSpPr txBox="1"/>
          <p:nvPr/>
        </p:nvSpPr>
        <p:spPr>
          <a:xfrm>
            <a:off x="9100600" y="2094975"/>
            <a:ext cx="2734500" cy="661689"/>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GB" sz="1300" b="1" err="1">
                <a:solidFill>
                  <a:srgbClr val="073763"/>
                </a:solidFill>
                <a:latin typeface="Comfortaa"/>
                <a:ea typeface="Comfortaa"/>
                <a:cs typeface="Comfortaa"/>
                <a:sym typeface="Comfortaa"/>
              </a:rPr>
              <a:t>Hamburg'daki</a:t>
            </a:r>
            <a:r>
              <a:rPr lang="en-GB" sz="1300" b="1">
                <a:solidFill>
                  <a:srgbClr val="073763"/>
                </a:solidFill>
                <a:latin typeface="Comfortaa"/>
                <a:ea typeface="Comfortaa"/>
                <a:cs typeface="Comfortaa"/>
                <a:sym typeface="Comfortaa"/>
              </a:rPr>
              <a:t> </a:t>
            </a:r>
            <a:r>
              <a:rPr lang="en-GB" sz="1300" b="1" err="1">
                <a:solidFill>
                  <a:srgbClr val="073763"/>
                </a:solidFill>
                <a:latin typeface="Comfortaa"/>
                <a:ea typeface="Comfortaa"/>
                <a:cs typeface="Comfortaa"/>
                <a:sym typeface="Comfortaa"/>
              </a:rPr>
              <a:t>Medifly</a:t>
            </a:r>
            <a:r>
              <a:rPr lang="en-GB" sz="1300" b="1">
                <a:solidFill>
                  <a:srgbClr val="073763"/>
                </a:solidFill>
                <a:latin typeface="Comfortaa"/>
                <a:ea typeface="Comfortaa"/>
                <a:cs typeface="Comfortaa"/>
                <a:sym typeface="Comfortaa"/>
              </a:rPr>
              <a:t> </a:t>
            </a:r>
            <a:r>
              <a:rPr lang="en-GB" sz="1300" b="1" err="1">
                <a:solidFill>
                  <a:srgbClr val="073763"/>
                </a:solidFill>
                <a:latin typeface="Comfortaa"/>
                <a:ea typeface="Comfortaa"/>
                <a:cs typeface="Comfortaa"/>
                <a:sym typeface="Comfortaa"/>
              </a:rPr>
              <a:t>projesi</a:t>
            </a:r>
            <a:r>
              <a:rPr lang="en-GB" sz="1300" b="1">
                <a:solidFill>
                  <a:srgbClr val="073763"/>
                </a:solidFill>
                <a:latin typeface="Comfortaa"/>
                <a:ea typeface="Comfortaa"/>
                <a:cs typeface="Comfortaa"/>
                <a:sym typeface="Comfortaa"/>
              </a:rPr>
              <a:t>, Lufthansa Technik</a:t>
            </a:r>
            <a:endParaRPr sz="1300" b="1"/>
          </a:p>
        </p:txBody>
      </p:sp>
      <p:sp>
        <p:nvSpPr>
          <p:cNvPr id="832" name="Google Shape;832;g2d06c9d4ea3_0_19"/>
          <p:cNvSpPr/>
          <p:nvPr/>
        </p:nvSpPr>
        <p:spPr>
          <a:xfrm>
            <a:off x="579025" y="2943075"/>
            <a:ext cx="4113900" cy="2063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endParaRPr lang="en" sz="1500">
              <a:latin typeface="Comfortaa"/>
              <a:ea typeface="Comfortaa"/>
              <a:cs typeface="Comfortaa"/>
              <a:sym typeface="Comfortaa"/>
            </a:endParaRPr>
          </a:p>
          <a:p>
            <a:pPr marL="0" lvl="0" indent="0" algn="l" rtl="0">
              <a:spcBef>
                <a:spcPts val="0"/>
              </a:spcBef>
              <a:spcAft>
                <a:spcPts val="0"/>
              </a:spcAft>
              <a:buClr>
                <a:schemeClr val="dk1"/>
              </a:buClr>
              <a:buSzPts val="1100"/>
              <a:buFont typeface="Arial"/>
              <a:buNone/>
            </a:pPr>
            <a:r>
              <a:rPr lang="en-GB" sz="1500">
                <a:latin typeface="Comfortaa"/>
                <a:ea typeface="Comfortaa"/>
                <a:cs typeface="Comfortaa"/>
                <a:sym typeface="Comfortaa"/>
              </a:rPr>
              <a:t>"... </a:t>
            </a:r>
            <a:r>
              <a:rPr lang="en-GB" sz="1500" b="1" err="1">
                <a:latin typeface="Comfortaa"/>
                <a:ea typeface="Comfortaa"/>
                <a:cs typeface="Comfortaa"/>
                <a:sym typeface="Comfortaa"/>
              </a:rPr>
              <a:t>yolcular</a:t>
            </a:r>
            <a:r>
              <a:rPr lang="en-GB" sz="1500" b="1">
                <a:latin typeface="Comfortaa"/>
                <a:ea typeface="Comfortaa"/>
                <a:cs typeface="Comfortaa"/>
                <a:sym typeface="Comfortaa"/>
              </a:rPr>
              <a:t> </a:t>
            </a:r>
            <a:r>
              <a:rPr lang="en-GB" sz="1500" b="1" err="1">
                <a:latin typeface="Comfortaa"/>
                <a:ea typeface="Comfortaa"/>
                <a:cs typeface="Comfortaa"/>
                <a:sym typeface="Comfortaa"/>
              </a:rPr>
              <a:t>ve</a:t>
            </a:r>
            <a:r>
              <a:rPr lang="en-GB" sz="1500" b="1">
                <a:latin typeface="Comfortaa"/>
                <a:ea typeface="Comfortaa"/>
                <a:cs typeface="Comfortaa"/>
                <a:sym typeface="Comfortaa"/>
              </a:rPr>
              <a:t> </a:t>
            </a:r>
            <a:r>
              <a:rPr lang="en-GB" sz="1500" b="1" err="1">
                <a:latin typeface="Comfortaa"/>
                <a:ea typeface="Comfortaa"/>
                <a:cs typeface="Comfortaa"/>
                <a:sym typeface="Comfortaa"/>
              </a:rPr>
              <a:t>korgolar</a:t>
            </a:r>
            <a:r>
              <a:rPr lang="en-GB" sz="1500" b="1">
                <a:latin typeface="Comfortaa"/>
                <a:ea typeface="Comfortaa"/>
                <a:cs typeface="Comfortaa"/>
                <a:sym typeface="Comfortaa"/>
              </a:rPr>
              <a:t> </a:t>
            </a:r>
            <a:r>
              <a:rPr lang="en-GB" sz="1500" err="1">
                <a:latin typeface="Comfortaa"/>
                <a:ea typeface="Comfortaa"/>
                <a:cs typeface="Comfortaa"/>
                <a:sym typeface="Comfortaa"/>
              </a:rPr>
              <a:t>için</a:t>
            </a:r>
            <a:r>
              <a:rPr lang="en-GB" sz="1500">
                <a:latin typeface="Comfortaa"/>
                <a:ea typeface="Comfortaa"/>
                <a:cs typeface="Comfortaa"/>
                <a:sym typeface="Comfortaa"/>
              </a:rPr>
              <a:t> </a:t>
            </a:r>
            <a:r>
              <a:rPr lang="en-GB" sz="1500" err="1">
                <a:latin typeface="Comfortaa"/>
                <a:ea typeface="Comfortaa"/>
                <a:cs typeface="Comfortaa"/>
                <a:sym typeface="Comfortaa"/>
              </a:rPr>
              <a:t>güvenli</a:t>
            </a:r>
            <a:r>
              <a:rPr lang="en-GB" sz="1500">
                <a:latin typeface="Comfortaa"/>
                <a:ea typeface="Comfortaa"/>
                <a:cs typeface="Comfortaa"/>
                <a:sym typeface="Comfortaa"/>
              </a:rPr>
              <a:t>, </a:t>
            </a:r>
            <a:r>
              <a:rPr lang="en-GB" sz="1500" err="1">
                <a:latin typeface="Comfortaa"/>
                <a:ea typeface="Comfortaa"/>
                <a:cs typeface="Comfortaa"/>
                <a:sym typeface="Comfortaa"/>
              </a:rPr>
              <a:t>verimli</a:t>
            </a:r>
            <a:r>
              <a:rPr lang="en-GB" sz="1500">
                <a:latin typeface="Comfortaa"/>
                <a:ea typeface="Comfortaa"/>
                <a:cs typeface="Comfortaa"/>
                <a:sym typeface="Comfortaa"/>
              </a:rPr>
              <a:t>, </a:t>
            </a:r>
            <a:r>
              <a:rPr lang="en-GB" sz="1500" err="1">
                <a:latin typeface="Comfortaa"/>
                <a:ea typeface="Comfortaa"/>
                <a:cs typeface="Comfortaa"/>
                <a:sym typeface="Comfortaa"/>
              </a:rPr>
              <a:t>elverişli</a:t>
            </a:r>
            <a:r>
              <a:rPr lang="en-GB" sz="1500">
                <a:latin typeface="Comfortaa"/>
                <a:ea typeface="Comfortaa"/>
                <a:cs typeface="Comfortaa"/>
                <a:sym typeface="Comfortaa"/>
              </a:rPr>
              <a:t>, </a:t>
            </a:r>
            <a:r>
              <a:rPr lang="en-GB" sz="1500" err="1">
                <a:latin typeface="Comfortaa"/>
                <a:ea typeface="Comfortaa"/>
                <a:cs typeface="Comfortaa"/>
                <a:sym typeface="Comfortaa"/>
              </a:rPr>
              <a:t>uygun</a:t>
            </a:r>
            <a:r>
              <a:rPr lang="en-GB" sz="1500">
                <a:latin typeface="Comfortaa"/>
                <a:ea typeface="Comfortaa"/>
                <a:cs typeface="Comfortaa"/>
                <a:sym typeface="Comfortaa"/>
              </a:rPr>
              <a:t> </a:t>
            </a:r>
            <a:r>
              <a:rPr lang="en-GB" sz="1500" err="1">
                <a:latin typeface="Comfortaa"/>
                <a:ea typeface="Comfortaa"/>
                <a:cs typeface="Comfortaa"/>
                <a:sym typeface="Comfortaa"/>
              </a:rPr>
              <a:t>fiyatlı</a:t>
            </a:r>
            <a:r>
              <a:rPr lang="en-GB" sz="1500">
                <a:latin typeface="Comfortaa"/>
                <a:ea typeface="Comfortaa"/>
                <a:cs typeface="Comfortaa"/>
                <a:sym typeface="Comfortaa"/>
              </a:rPr>
              <a:t> </a:t>
            </a:r>
            <a:r>
              <a:rPr lang="en-GB" sz="1500" err="1">
                <a:latin typeface="Comfortaa"/>
                <a:ea typeface="Comfortaa"/>
                <a:cs typeface="Comfortaa"/>
                <a:sym typeface="Comfortaa"/>
              </a:rPr>
              <a:t>ve</a:t>
            </a:r>
            <a:r>
              <a:rPr lang="en-GB" sz="1500">
                <a:latin typeface="Comfortaa"/>
                <a:ea typeface="Comfortaa"/>
                <a:cs typeface="Comfortaa"/>
                <a:sym typeface="Comfortaa"/>
              </a:rPr>
              <a:t> </a:t>
            </a:r>
            <a:r>
              <a:rPr lang="en-GB" sz="1500" err="1">
                <a:latin typeface="Comfortaa"/>
                <a:ea typeface="Comfortaa"/>
                <a:cs typeface="Comfortaa"/>
                <a:sym typeface="Comfortaa"/>
              </a:rPr>
              <a:t>erişilebilir</a:t>
            </a:r>
            <a:r>
              <a:rPr lang="en-GB" sz="1500">
                <a:latin typeface="Comfortaa"/>
                <a:ea typeface="Comfortaa"/>
                <a:cs typeface="Comfortaa"/>
                <a:sym typeface="Comfortaa"/>
              </a:rPr>
              <a:t> </a:t>
            </a:r>
            <a:r>
              <a:rPr lang="en-GB" sz="1500" err="1">
                <a:latin typeface="Comfortaa"/>
                <a:ea typeface="Comfortaa"/>
                <a:cs typeface="Comfortaa"/>
                <a:sym typeface="Comfortaa"/>
              </a:rPr>
              <a:t>bir</a:t>
            </a:r>
            <a:r>
              <a:rPr lang="en-GB" sz="1500">
                <a:latin typeface="Comfortaa"/>
                <a:ea typeface="Comfortaa"/>
                <a:cs typeface="Comfortaa"/>
                <a:sym typeface="Comfortaa"/>
              </a:rPr>
              <a:t> </a:t>
            </a:r>
            <a:r>
              <a:rPr lang="en-GB" sz="1500" err="1">
                <a:latin typeface="Comfortaa"/>
                <a:ea typeface="Comfortaa"/>
                <a:cs typeface="Comfortaa"/>
                <a:sym typeface="Comfortaa"/>
              </a:rPr>
              <a:t>hava</a:t>
            </a:r>
            <a:r>
              <a:rPr lang="en-GB" sz="1500">
                <a:latin typeface="Comfortaa"/>
                <a:ea typeface="Comfortaa"/>
                <a:cs typeface="Comfortaa"/>
                <a:sym typeface="Comfortaa"/>
              </a:rPr>
              <a:t> </a:t>
            </a:r>
            <a:r>
              <a:rPr lang="en-GB" sz="1500" err="1">
                <a:latin typeface="Comfortaa"/>
                <a:ea typeface="Comfortaa"/>
                <a:cs typeface="Comfortaa"/>
                <a:sym typeface="Comfortaa"/>
              </a:rPr>
              <a:t>taşımacılığı</a:t>
            </a:r>
            <a:r>
              <a:rPr lang="en-GB" sz="1500">
                <a:latin typeface="Comfortaa"/>
                <a:ea typeface="Comfortaa"/>
                <a:cs typeface="Comfortaa"/>
                <a:sym typeface="Comfortaa"/>
              </a:rPr>
              <a:t> </a:t>
            </a:r>
            <a:r>
              <a:rPr lang="en-GB" sz="1500" err="1">
                <a:latin typeface="Comfortaa"/>
                <a:ea typeface="Comfortaa"/>
                <a:cs typeface="Comfortaa"/>
                <a:sym typeface="Comfortaa"/>
              </a:rPr>
              <a:t>sistemi</a:t>
            </a:r>
            <a:r>
              <a:rPr lang="en-GB" sz="1500">
                <a:latin typeface="Comfortaa"/>
                <a:ea typeface="Comfortaa"/>
                <a:cs typeface="Comfortaa"/>
                <a:sym typeface="Comfortaa"/>
              </a:rPr>
              <a:t> </a:t>
            </a:r>
            <a:r>
              <a:rPr lang="en-GB" sz="1500" err="1">
                <a:latin typeface="Comfortaa"/>
                <a:ea typeface="Comfortaa"/>
                <a:cs typeface="Comfortaa"/>
                <a:sym typeface="Comfortaa"/>
              </a:rPr>
              <a:t>ve</a:t>
            </a:r>
            <a:r>
              <a:rPr lang="en-GB" sz="1500">
                <a:latin typeface="Comfortaa"/>
                <a:ea typeface="Comfortaa"/>
                <a:cs typeface="Comfortaa"/>
                <a:sym typeface="Comfortaa"/>
              </a:rPr>
              <a:t> </a:t>
            </a:r>
            <a:r>
              <a:rPr lang="en-GB" sz="1500" err="1">
                <a:latin typeface="Comfortaa"/>
                <a:ea typeface="Comfortaa"/>
                <a:cs typeface="Comfortaa"/>
                <a:sym typeface="Comfortaa"/>
              </a:rPr>
              <a:t>metropol</a:t>
            </a:r>
            <a:r>
              <a:rPr lang="en-GB" sz="1500">
                <a:latin typeface="Comfortaa"/>
                <a:ea typeface="Comfortaa"/>
                <a:cs typeface="Comfortaa"/>
                <a:sym typeface="Comfortaa"/>
              </a:rPr>
              <a:t> </a:t>
            </a:r>
            <a:r>
              <a:rPr lang="en-GB" sz="1500" err="1">
                <a:latin typeface="Comfortaa"/>
                <a:ea typeface="Comfortaa"/>
                <a:cs typeface="Comfortaa"/>
                <a:sym typeface="Comfortaa"/>
              </a:rPr>
              <a:t>alanlarındaki</a:t>
            </a:r>
            <a:r>
              <a:rPr lang="en-GB" sz="1500">
                <a:latin typeface="Comfortaa"/>
                <a:ea typeface="Comfortaa"/>
                <a:cs typeface="Comfortaa"/>
                <a:sym typeface="Comfortaa"/>
              </a:rPr>
              <a:t> </a:t>
            </a:r>
            <a:r>
              <a:rPr lang="en-GB" sz="1500" err="1">
                <a:latin typeface="Comfortaa"/>
                <a:ea typeface="Comfortaa"/>
                <a:cs typeface="Comfortaa"/>
                <a:sym typeface="Comfortaa"/>
              </a:rPr>
              <a:t>hareketlilikte</a:t>
            </a:r>
            <a:r>
              <a:rPr lang="en-GB" sz="1500">
                <a:latin typeface="Comfortaa"/>
                <a:ea typeface="Comfortaa"/>
                <a:cs typeface="Comfortaa"/>
                <a:sym typeface="Comfortaa"/>
              </a:rPr>
              <a:t> </a:t>
            </a:r>
            <a:r>
              <a:rPr lang="en-GB" sz="1500" err="1">
                <a:latin typeface="Comfortaa"/>
                <a:ea typeface="Comfortaa"/>
                <a:cs typeface="Comfortaa"/>
                <a:sym typeface="Comfortaa"/>
              </a:rPr>
              <a:t>devrim</a:t>
            </a:r>
            <a:r>
              <a:rPr lang="en-GB" sz="1500">
                <a:latin typeface="Comfortaa"/>
                <a:ea typeface="Comfortaa"/>
                <a:cs typeface="Comfortaa"/>
                <a:sym typeface="Comfortaa"/>
              </a:rPr>
              <a:t> </a:t>
            </a:r>
            <a:r>
              <a:rPr lang="en-GB" sz="1500" err="1">
                <a:latin typeface="Comfortaa"/>
                <a:ea typeface="Comfortaa"/>
                <a:cs typeface="Comfortaa"/>
                <a:sym typeface="Comfortaa"/>
              </a:rPr>
              <a:t>yaratan</a:t>
            </a:r>
            <a:r>
              <a:rPr lang="en-GB" sz="1500">
                <a:latin typeface="Comfortaa"/>
                <a:ea typeface="Comfortaa"/>
                <a:cs typeface="Comfortaa"/>
                <a:sym typeface="Comfortaa"/>
              </a:rPr>
              <a:t>, </a:t>
            </a:r>
            <a:r>
              <a:rPr lang="en-GB" sz="1500" b="1" err="1">
                <a:latin typeface="Comfortaa"/>
                <a:ea typeface="Comfortaa"/>
                <a:cs typeface="Comfortaa"/>
                <a:sym typeface="Comfortaa"/>
              </a:rPr>
              <a:t>küçük</a:t>
            </a:r>
            <a:r>
              <a:rPr lang="en-GB" sz="1500" b="1">
                <a:latin typeface="Comfortaa"/>
                <a:ea typeface="Comfortaa"/>
                <a:cs typeface="Comfortaa"/>
                <a:sym typeface="Comfortaa"/>
              </a:rPr>
              <a:t> </a:t>
            </a:r>
            <a:r>
              <a:rPr lang="en-GB" sz="1500" b="1" err="1">
                <a:latin typeface="Comfortaa"/>
                <a:ea typeface="Comfortaa"/>
                <a:cs typeface="Comfortaa"/>
                <a:sym typeface="Comfortaa"/>
              </a:rPr>
              <a:t>paketler</a:t>
            </a:r>
            <a:r>
              <a:rPr lang="en-GB" sz="1500" b="1">
                <a:latin typeface="Comfortaa"/>
                <a:ea typeface="Comfortaa"/>
                <a:cs typeface="Comfortaa"/>
                <a:sym typeface="Comfortaa"/>
              </a:rPr>
              <a:t> </a:t>
            </a:r>
            <a:r>
              <a:rPr lang="en-GB" sz="1500" b="1" err="1">
                <a:latin typeface="Comfortaa"/>
                <a:ea typeface="Comfortaa"/>
                <a:cs typeface="Comfortaa"/>
                <a:sym typeface="Comfortaa"/>
              </a:rPr>
              <a:t>taşıyabilen</a:t>
            </a:r>
            <a:r>
              <a:rPr lang="en-GB" sz="1500" b="1">
                <a:latin typeface="Comfortaa"/>
                <a:ea typeface="Comfortaa"/>
                <a:cs typeface="Comfortaa"/>
                <a:sym typeface="Comfortaa"/>
              </a:rPr>
              <a:t>  </a:t>
            </a:r>
            <a:r>
              <a:rPr lang="en-GB" sz="1500" b="1" err="1">
                <a:latin typeface="Comfortaa"/>
                <a:ea typeface="Comfortaa"/>
                <a:cs typeface="Comfortaa"/>
                <a:sym typeface="Comfortaa"/>
              </a:rPr>
              <a:t>insansız</a:t>
            </a:r>
            <a:r>
              <a:rPr lang="en-GB" sz="1500" b="1">
                <a:latin typeface="Comfortaa"/>
                <a:ea typeface="Comfortaa"/>
                <a:cs typeface="Comfortaa"/>
                <a:sym typeface="Comfortaa"/>
              </a:rPr>
              <a:t> </a:t>
            </a:r>
            <a:r>
              <a:rPr lang="en-GB" sz="1500" b="1" err="1">
                <a:latin typeface="Comfortaa"/>
                <a:ea typeface="Comfortaa"/>
                <a:cs typeface="Comfortaa"/>
                <a:sym typeface="Comfortaa"/>
              </a:rPr>
              <a:t>hava</a:t>
            </a:r>
            <a:r>
              <a:rPr lang="en-GB" sz="1500" b="1">
                <a:latin typeface="Comfortaa"/>
                <a:ea typeface="Comfortaa"/>
                <a:cs typeface="Comfortaa"/>
                <a:sym typeface="Comfortaa"/>
              </a:rPr>
              <a:t> </a:t>
            </a:r>
            <a:r>
              <a:rPr lang="en-GB" sz="1500" b="1" err="1">
                <a:latin typeface="Comfortaa"/>
                <a:ea typeface="Comfortaa"/>
                <a:cs typeface="Comfortaa"/>
                <a:sym typeface="Comfortaa"/>
              </a:rPr>
              <a:t>araçlarından</a:t>
            </a:r>
            <a:r>
              <a:rPr lang="en-GB" sz="1500">
                <a:latin typeface="Comfortaa"/>
                <a:ea typeface="Comfortaa"/>
                <a:cs typeface="Comfortaa"/>
                <a:sym typeface="Comfortaa"/>
              </a:rPr>
              <a:t>, </a:t>
            </a:r>
            <a:r>
              <a:rPr lang="en-GB" sz="1500" b="1" err="1">
                <a:latin typeface="Comfortaa"/>
                <a:ea typeface="Comfortaa"/>
                <a:cs typeface="Comfortaa"/>
                <a:sym typeface="Comfortaa"/>
              </a:rPr>
              <a:t>nüfusun</a:t>
            </a:r>
            <a:r>
              <a:rPr lang="en-GB" sz="1500" b="1">
                <a:latin typeface="Comfortaa"/>
                <a:ea typeface="Comfortaa"/>
                <a:cs typeface="Comfortaa"/>
                <a:sym typeface="Comfortaa"/>
              </a:rPr>
              <a:t> </a:t>
            </a:r>
            <a:r>
              <a:rPr lang="en-GB" sz="1500" b="1" err="1">
                <a:latin typeface="Comfortaa"/>
                <a:ea typeface="Comfortaa"/>
                <a:cs typeface="Comfortaa"/>
                <a:sym typeface="Comfortaa"/>
              </a:rPr>
              <a:t>yoğun</a:t>
            </a:r>
            <a:r>
              <a:rPr lang="en-GB" sz="1500" b="1">
                <a:latin typeface="Comfortaa"/>
                <a:ea typeface="Comfortaa"/>
                <a:cs typeface="Comfortaa"/>
                <a:sym typeface="Comfortaa"/>
              </a:rPr>
              <a:t> </a:t>
            </a:r>
            <a:r>
              <a:rPr lang="en-GB" sz="1500" b="1" err="1">
                <a:latin typeface="Comfortaa"/>
                <a:ea typeface="Comfortaa"/>
                <a:cs typeface="Comfortaa"/>
                <a:sym typeface="Comfortaa"/>
              </a:rPr>
              <a:t>olduğu</a:t>
            </a:r>
            <a:r>
              <a:rPr lang="en-GB" sz="1500" b="1">
                <a:latin typeface="Comfortaa"/>
                <a:ea typeface="Comfortaa"/>
                <a:cs typeface="Comfortaa"/>
                <a:sym typeface="Comfortaa"/>
              </a:rPr>
              <a:t> </a:t>
            </a:r>
            <a:r>
              <a:rPr lang="en-GB" sz="1500" b="1" err="1">
                <a:latin typeface="Comfortaa"/>
                <a:ea typeface="Comfortaa"/>
                <a:cs typeface="Comfortaa"/>
                <a:sym typeface="Comfortaa"/>
              </a:rPr>
              <a:t>bölgelerde</a:t>
            </a:r>
            <a:r>
              <a:rPr lang="en-GB" sz="1500" b="1">
                <a:latin typeface="Comfortaa"/>
                <a:ea typeface="Comfortaa"/>
                <a:cs typeface="Comfortaa"/>
                <a:sym typeface="Comfortaa"/>
              </a:rPr>
              <a:t> </a:t>
            </a:r>
            <a:r>
              <a:rPr lang="en-GB" sz="1500" err="1">
                <a:latin typeface="Comfortaa"/>
                <a:ea typeface="Comfortaa"/>
                <a:cs typeface="Comfortaa"/>
                <a:sym typeface="Comfortaa"/>
              </a:rPr>
              <a:t>faaliyet</a:t>
            </a:r>
            <a:r>
              <a:rPr lang="en-GB" sz="1500">
                <a:latin typeface="Comfortaa"/>
                <a:ea typeface="Comfortaa"/>
                <a:cs typeface="Comfortaa"/>
                <a:sym typeface="Comfortaa"/>
              </a:rPr>
              <a:t> </a:t>
            </a:r>
            <a:r>
              <a:rPr lang="en-GB" sz="1500" err="1">
                <a:latin typeface="Comfortaa"/>
                <a:ea typeface="Comfortaa"/>
                <a:cs typeface="Comfortaa"/>
                <a:sym typeface="Comfortaa"/>
              </a:rPr>
              <a:t>gösteren</a:t>
            </a:r>
            <a:r>
              <a:rPr lang="en-GB" sz="1500">
                <a:latin typeface="Comfortaa"/>
                <a:ea typeface="Comfortaa"/>
                <a:cs typeface="Comfortaa"/>
                <a:sym typeface="Comfortaa"/>
              </a:rPr>
              <a:t>, </a:t>
            </a:r>
            <a:r>
              <a:rPr lang="en-GB" sz="1500" b="1" err="1">
                <a:latin typeface="Comfortaa"/>
                <a:ea typeface="Comfortaa"/>
                <a:cs typeface="Comfortaa"/>
                <a:sym typeface="Comfortaa"/>
              </a:rPr>
              <a:t>yolcu</a:t>
            </a:r>
            <a:r>
              <a:rPr lang="en-GB" sz="1500" b="1">
                <a:latin typeface="Comfortaa"/>
                <a:ea typeface="Comfortaa"/>
                <a:cs typeface="Comfortaa"/>
                <a:sym typeface="Comfortaa"/>
              </a:rPr>
              <a:t> </a:t>
            </a:r>
            <a:r>
              <a:rPr lang="en-GB" sz="1500" b="1" err="1">
                <a:latin typeface="Comfortaa"/>
                <a:ea typeface="Comfortaa"/>
                <a:cs typeface="Comfortaa"/>
                <a:sym typeface="Comfortaa"/>
              </a:rPr>
              <a:t>taşıyabilen</a:t>
            </a:r>
            <a:r>
              <a:rPr lang="en-GB" sz="1500" b="1">
                <a:latin typeface="Comfortaa"/>
                <a:ea typeface="Comfortaa"/>
                <a:cs typeface="Comfortaa"/>
                <a:sym typeface="Comfortaa"/>
              </a:rPr>
              <a:t> </a:t>
            </a:r>
            <a:r>
              <a:rPr lang="en-GB" sz="1500" b="1" err="1">
                <a:latin typeface="Comfortaa"/>
                <a:ea typeface="Comfortaa"/>
                <a:cs typeface="Comfortaa"/>
                <a:sym typeface="Comfortaa"/>
              </a:rPr>
              <a:t>hava</a:t>
            </a:r>
            <a:r>
              <a:rPr lang="en-GB" sz="1500" b="1">
                <a:latin typeface="Comfortaa"/>
                <a:ea typeface="Comfortaa"/>
                <a:cs typeface="Comfortaa"/>
                <a:sym typeface="Comfortaa"/>
              </a:rPr>
              <a:t> </a:t>
            </a:r>
            <a:r>
              <a:rPr lang="en-GB" sz="1500" b="1" err="1">
                <a:latin typeface="Comfortaa"/>
                <a:ea typeface="Comfortaa"/>
                <a:cs typeface="Comfortaa"/>
                <a:sym typeface="Comfortaa"/>
              </a:rPr>
              <a:t>taksilerine</a:t>
            </a:r>
            <a:r>
              <a:rPr lang="en-GB" sz="1500" b="1">
                <a:latin typeface="Comfortaa"/>
                <a:ea typeface="Comfortaa"/>
                <a:cs typeface="Comfortaa"/>
                <a:sym typeface="Comfortaa"/>
              </a:rPr>
              <a:t> </a:t>
            </a:r>
            <a:r>
              <a:rPr lang="en-GB" sz="1500" err="1">
                <a:latin typeface="Comfortaa"/>
                <a:ea typeface="Comfortaa"/>
                <a:cs typeface="Comfortaa"/>
                <a:sym typeface="Comfortaa"/>
              </a:rPr>
              <a:t>kadar</a:t>
            </a:r>
            <a:r>
              <a:rPr lang="en-GB" sz="1500">
                <a:latin typeface="Comfortaa"/>
                <a:ea typeface="Comfortaa"/>
                <a:cs typeface="Comfortaa"/>
                <a:sym typeface="Comfortaa"/>
              </a:rPr>
              <a:t>." - NASA, </a:t>
            </a:r>
            <a:r>
              <a:rPr lang="en-GB" sz="1500" err="1">
                <a:latin typeface="Comfortaa"/>
                <a:ea typeface="Comfortaa"/>
                <a:cs typeface="Comfortaa"/>
                <a:sym typeface="Comfortaa"/>
              </a:rPr>
              <a:t>Kuzey</a:t>
            </a:r>
            <a:r>
              <a:rPr lang="en-GB" sz="1500">
                <a:latin typeface="Comfortaa"/>
                <a:ea typeface="Comfortaa"/>
                <a:cs typeface="Comfortaa"/>
                <a:sym typeface="Comfortaa"/>
              </a:rPr>
              <a:t> Amerika</a:t>
            </a:r>
            <a:endParaRPr sz="1900">
              <a:latin typeface="Comfortaa"/>
              <a:ea typeface="Comfortaa"/>
              <a:cs typeface="Comfortaa"/>
              <a:sym typeface="Comfortaa"/>
            </a:endParaRPr>
          </a:p>
        </p:txBody>
      </p:sp>
      <p:pic>
        <p:nvPicPr>
          <p:cNvPr id="833" name="Google Shape;833;g2d06c9d4ea3_0_19"/>
          <p:cNvPicPr preferRelativeResize="0"/>
          <p:nvPr/>
        </p:nvPicPr>
        <p:blipFill>
          <a:blip r:embed="rId3">
            <a:alphaModFix/>
          </a:blip>
          <a:stretch>
            <a:fillRect/>
          </a:stretch>
        </p:blipFill>
        <p:spPr>
          <a:xfrm>
            <a:off x="5192575" y="1142975"/>
            <a:ext cx="3734400" cy="2488999"/>
          </a:xfrm>
          <a:prstGeom prst="rect">
            <a:avLst/>
          </a:prstGeom>
          <a:noFill/>
          <a:ln w="9525" cap="flat" cmpd="sng">
            <a:solidFill>
              <a:schemeClr val="dk2"/>
            </a:solidFill>
            <a:prstDash val="solid"/>
            <a:round/>
            <a:headEnd type="none" w="sm" len="sm"/>
            <a:tailEnd type="none" w="sm" len="sm"/>
          </a:ln>
        </p:spPr>
      </p:pic>
      <p:pic>
        <p:nvPicPr>
          <p:cNvPr id="834" name="Google Shape;834;g2d06c9d4ea3_0_19"/>
          <p:cNvPicPr preferRelativeResize="0"/>
          <p:nvPr/>
        </p:nvPicPr>
        <p:blipFill>
          <a:blip r:embed="rId4">
            <a:alphaModFix/>
          </a:blip>
          <a:stretch>
            <a:fillRect/>
          </a:stretch>
        </p:blipFill>
        <p:spPr>
          <a:xfrm>
            <a:off x="5192575" y="3766644"/>
            <a:ext cx="3734400" cy="2100606"/>
          </a:xfrm>
          <a:prstGeom prst="rect">
            <a:avLst/>
          </a:prstGeom>
          <a:noFill/>
          <a:ln w="19050" cap="flat" cmpd="sng">
            <a:solidFill>
              <a:schemeClr val="dk2"/>
            </a:solidFill>
            <a:prstDash val="solid"/>
            <a:round/>
            <a:headEnd type="none" w="sm" len="sm"/>
            <a:tailEnd type="none" w="sm" len="sm"/>
          </a:ln>
        </p:spPr>
      </p:pic>
      <p:sp>
        <p:nvSpPr>
          <p:cNvPr id="835" name="Google Shape;835;g2d06c9d4ea3_0_19"/>
          <p:cNvSpPr txBox="1"/>
          <p:nvPr/>
        </p:nvSpPr>
        <p:spPr>
          <a:xfrm>
            <a:off x="9100600" y="4524450"/>
            <a:ext cx="2459700" cy="661689"/>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GB" sz="1300" b="1" err="1">
                <a:solidFill>
                  <a:srgbClr val="073763"/>
                </a:solidFill>
                <a:latin typeface="Comfortaa"/>
                <a:ea typeface="Comfortaa"/>
                <a:cs typeface="Comfortaa"/>
                <a:sym typeface="Comfortaa"/>
              </a:rPr>
              <a:t>Acil</a:t>
            </a:r>
            <a:r>
              <a:rPr lang="en-GB" sz="1300" b="1">
                <a:solidFill>
                  <a:srgbClr val="073763"/>
                </a:solidFill>
                <a:latin typeface="Comfortaa"/>
                <a:ea typeface="Comfortaa"/>
                <a:cs typeface="Comfortaa"/>
                <a:sym typeface="Comfortaa"/>
              </a:rPr>
              <a:t> </a:t>
            </a:r>
            <a:r>
              <a:rPr lang="en-GB" sz="1300" b="1" err="1">
                <a:solidFill>
                  <a:srgbClr val="073763"/>
                </a:solidFill>
                <a:latin typeface="Comfortaa"/>
                <a:ea typeface="Comfortaa"/>
                <a:cs typeface="Comfortaa"/>
                <a:sym typeface="Comfortaa"/>
              </a:rPr>
              <a:t>tıbbi</a:t>
            </a:r>
            <a:r>
              <a:rPr lang="en-GB" sz="1300" b="1">
                <a:solidFill>
                  <a:srgbClr val="073763"/>
                </a:solidFill>
                <a:latin typeface="Comfortaa"/>
                <a:ea typeface="Comfortaa"/>
                <a:cs typeface="Comfortaa"/>
                <a:sym typeface="Comfortaa"/>
              </a:rPr>
              <a:t> </a:t>
            </a:r>
            <a:r>
              <a:rPr lang="en-GB" sz="1300" b="1" err="1">
                <a:solidFill>
                  <a:srgbClr val="073763"/>
                </a:solidFill>
                <a:latin typeface="Comfortaa"/>
                <a:ea typeface="Comfortaa"/>
                <a:cs typeface="Comfortaa"/>
                <a:sym typeface="Comfortaa"/>
              </a:rPr>
              <a:t>vakalara</a:t>
            </a:r>
            <a:r>
              <a:rPr lang="en-GB" sz="1300" b="1">
                <a:solidFill>
                  <a:srgbClr val="073763"/>
                </a:solidFill>
                <a:latin typeface="Comfortaa"/>
                <a:ea typeface="Comfortaa"/>
                <a:cs typeface="Comfortaa"/>
                <a:sym typeface="Comfortaa"/>
              </a:rPr>
              <a:t> </a:t>
            </a:r>
            <a:r>
              <a:rPr lang="en-GB" sz="1300" b="1" err="1">
                <a:solidFill>
                  <a:srgbClr val="073763"/>
                </a:solidFill>
                <a:latin typeface="Comfortaa"/>
                <a:ea typeface="Comfortaa"/>
                <a:cs typeface="Comfortaa"/>
                <a:sym typeface="Comfortaa"/>
              </a:rPr>
              <a:t>odaklanan</a:t>
            </a:r>
            <a:r>
              <a:rPr lang="en-GB" sz="1300" b="1">
                <a:solidFill>
                  <a:srgbClr val="073763"/>
                </a:solidFill>
                <a:latin typeface="Comfortaa"/>
                <a:ea typeface="Comfortaa"/>
                <a:cs typeface="Comfortaa"/>
                <a:sym typeface="Comfortaa"/>
              </a:rPr>
              <a:t> AIRMOUR</a:t>
            </a:r>
            <a:endParaRPr sz="1300" b="1"/>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40"/>
        <p:cNvGrpSpPr/>
        <p:nvPr/>
      </p:nvGrpSpPr>
      <p:grpSpPr>
        <a:xfrm>
          <a:off x="0" y="0"/>
          <a:ext cx="0" cy="0"/>
          <a:chOff x="0" y="0"/>
          <a:chExt cx="0" cy="0"/>
        </a:xfrm>
      </p:grpSpPr>
      <p:sp>
        <p:nvSpPr>
          <p:cNvPr id="841" name="Google Shape;841;g2d06c9d4ea3_0_41"/>
          <p:cNvSpPr txBox="1"/>
          <p:nvPr/>
        </p:nvSpPr>
        <p:spPr>
          <a:xfrm>
            <a:off x="484500" y="598375"/>
            <a:ext cx="3089100" cy="457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Kentsel</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Hava</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Hareketliliği</a:t>
            </a:r>
            <a:endParaRPr sz="2400" b="1" i="0" u="none" strike="noStrike" cap="none">
              <a:solidFill>
                <a:srgbClr val="00717F"/>
              </a:solidFill>
              <a:latin typeface="Comfortaa"/>
              <a:ea typeface="Comfortaa"/>
              <a:cs typeface="Comfortaa"/>
              <a:sym typeface="Comfortaa"/>
            </a:endParaRPr>
          </a:p>
        </p:txBody>
      </p:sp>
      <p:sp>
        <p:nvSpPr>
          <p:cNvPr id="842" name="Google Shape;842;g2d06c9d4ea3_0_41"/>
          <p:cNvSpPr/>
          <p:nvPr/>
        </p:nvSpPr>
        <p:spPr>
          <a:xfrm>
            <a:off x="484500" y="1802725"/>
            <a:ext cx="3089100" cy="2293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000" b="1">
                <a:latin typeface="Comfortaa"/>
                <a:ea typeface="Comfortaa"/>
                <a:cs typeface="Comfortaa"/>
                <a:sym typeface="Comfortaa"/>
              </a:rPr>
              <a:t>KULLANIM DURUMLARI:</a:t>
            </a:r>
          </a:p>
          <a:p>
            <a:pPr marL="0" marR="0" lvl="0" indent="0" algn="l" rtl="0">
              <a:spcBef>
                <a:spcPts val="0"/>
              </a:spcBef>
              <a:spcAft>
                <a:spcPts val="0"/>
              </a:spcAft>
              <a:buNone/>
            </a:pPr>
            <a:endParaRPr lang="en-GB" sz="2000" b="1">
              <a:latin typeface="Comfortaa"/>
              <a:ea typeface="Comfortaa"/>
              <a:cs typeface="Comfortaa"/>
              <a:sym typeface="Comfortaa"/>
            </a:endParaRPr>
          </a:p>
          <a:p>
            <a:pPr marL="0" marR="0" lvl="0" indent="0" algn="l" rtl="0">
              <a:spcBef>
                <a:spcPts val="0"/>
              </a:spcBef>
              <a:spcAft>
                <a:spcPts val="0"/>
              </a:spcAft>
              <a:buNone/>
            </a:pPr>
            <a:r>
              <a:rPr lang="en-GB" sz="2000" b="1" err="1">
                <a:latin typeface="Comfortaa"/>
                <a:ea typeface="Comfortaa"/>
                <a:cs typeface="Comfortaa"/>
                <a:sym typeface="Comfortaa"/>
              </a:rPr>
              <a:t>Gözetim</a:t>
            </a:r>
            <a:endParaRPr lang="en-GB" sz="2000" b="1">
              <a:latin typeface="Comfortaa"/>
              <a:ea typeface="Comfortaa"/>
              <a:cs typeface="Comfortaa"/>
              <a:sym typeface="Comfortaa"/>
            </a:endParaRPr>
          </a:p>
          <a:p>
            <a:pPr marL="0" marR="0" lvl="0" indent="0" algn="l" rtl="0">
              <a:spcBef>
                <a:spcPts val="0"/>
              </a:spcBef>
              <a:spcAft>
                <a:spcPts val="0"/>
              </a:spcAft>
              <a:buNone/>
            </a:pPr>
            <a:endParaRPr lang="en-GB" sz="2000" b="1">
              <a:latin typeface="Comfortaa"/>
              <a:ea typeface="Comfortaa"/>
              <a:cs typeface="Comfortaa"/>
              <a:sym typeface="Comfortaa"/>
            </a:endParaRPr>
          </a:p>
          <a:p>
            <a:pPr marL="0" marR="0" lvl="0" indent="0" algn="l" rtl="0">
              <a:spcBef>
                <a:spcPts val="0"/>
              </a:spcBef>
              <a:spcAft>
                <a:spcPts val="0"/>
              </a:spcAft>
              <a:buNone/>
            </a:pPr>
            <a:r>
              <a:rPr lang="en-GB" sz="2000" b="1" err="1">
                <a:latin typeface="Comfortaa"/>
                <a:ea typeface="Comfortaa"/>
                <a:cs typeface="Comfortaa"/>
                <a:sym typeface="Comfortaa"/>
              </a:rPr>
              <a:t>Acil</a:t>
            </a:r>
            <a:r>
              <a:rPr lang="en-GB" sz="2000" b="1">
                <a:latin typeface="Comfortaa"/>
                <a:ea typeface="Comfortaa"/>
                <a:cs typeface="Comfortaa"/>
                <a:sym typeface="Comfortaa"/>
              </a:rPr>
              <a:t> Durum</a:t>
            </a:r>
          </a:p>
          <a:p>
            <a:pPr marL="0" marR="0" lvl="0" indent="0" algn="l" rtl="0">
              <a:spcBef>
                <a:spcPts val="0"/>
              </a:spcBef>
              <a:spcAft>
                <a:spcPts val="0"/>
              </a:spcAft>
              <a:buNone/>
            </a:pPr>
            <a:endParaRPr lang="en-GB" sz="2000" b="1">
              <a:latin typeface="Comfortaa"/>
              <a:ea typeface="Comfortaa"/>
              <a:cs typeface="Comfortaa"/>
              <a:sym typeface="Comfortaa"/>
            </a:endParaRPr>
          </a:p>
          <a:p>
            <a:pPr marL="0" marR="0" lvl="0" indent="0" algn="l" rtl="0">
              <a:spcBef>
                <a:spcPts val="0"/>
              </a:spcBef>
              <a:spcAft>
                <a:spcPts val="0"/>
              </a:spcAft>
              <a:buNone/>
            </a:pPr>
            <a:r>
              <a:rPr lang="en-GB" sz="2000" b="1">
                <a:latin typeface="Comfortaa"/>
                <a:ea typeface="Comfortaa"/>
                <a:cs typeface="Comfortaa"/>
                <a:sym typeface="Comfortaa"/>
              </a:rPr>
              <a:t>Saha </a:t>
            </a:r>
            <a:r>
              <a:rPr lang="en-GB" sz="2000" b="1" err="1">
                <a:latin typeface="Comfortaa"/>
                <a:ea typeface="Comfortaa"/>
                <a:cs typeface="Comfortaa"/>
                <a:sym typeface="Comfortaa"/>
              </a:rPr>
              <a:t>Araştırması</a:t>
            </a:r>
            <a:r>
              <a:rPr lang="en-GB" sz="2000" b="1">
                <a:latin typeface="Comfortaa"/>
                <a:ea typeface="Comfortaa"/>
                <a:cs typeface="Comfortaa"/>
                <a:sym typeface="Comfortaa"/>
              </a:rPr>
              <a:t>/</a:t>
            </a:r>
            <a:r>
              <a:rPr lang="en-GB" sz="2000" b="1" err="1">
                <a:latin typeface="Comfortaa"/>
                <a:ea typeface="Comfortaa"/>
                <a:cs typeface="Comfortaa"/>
                <a:sym typeface="Comfortaa"/>
              </a:rPr>
              <a:t>Ölçümler</a:t>
            </a:r>
            <a:endParaRPr lang="en-GB" sz="2000" b="1">
              <a:latin typeface="Comfortaa"/>
              <a:ea typeface="Comfortaa"/>
              <a:cs typeface="Comfortaa"/>
              <a:sym typeface="Comfortaa"/>
            </a:endParaRPr>
          </a:p>
        </p:txBody>
      </p:sp>
      <p:pic>
        <p:nvPicPr>
          <p:cNvPr id="843" name="Google Shape;843;g2d06c9d4ea3_0_41"/>
          <p:cNvPicPr preferRelativeResize="0"/>
          <p:nvPr/>
        </p:nvPicPr>
        <p:blipFill>
          <a:blip r:embed="rId3">
            <a:alphaModFix/>
          </a:blip>
          <a:stretch>
            <a:fillRect/>
          </a:stretch>
        </p:blipFill>
        <p:spPr>
          <a:xfrm>
            <a:off x="4432800" y="86800"/>
            <a:ext cx="7759200" cy="5643026"/>
          </a:xfrm>
          <a:prstGeom prst="rect">
            <a:avLst/>
          </a:prstGeom>
          <a:noFill/>
          <a:ln w="19050" cap="flat" cmpd="sng">
            <a:solidFill>
              <a:schemeClr val="dk2"/>
            </a:solidFill>
            <a:prstDash val="solid"/>
            <a:round/>
            <a:headEnd type="none" w="sm" len="sm"/>
            <a:tailEnd type="none" w="sm" len="sm"/>
          </a:ln>
        </p:spPr>
      </p:pic>
      <p:sp>
        <p:nvSpPr>
          <p:cNvPr id="844" name="Google Shape;844;g2d06c9d4ea3_0_41"/>
          <p:cNvSpPr txBox="1"/>
          <p:nvPr/>
        </p:nvSpPr>
        <p:spPr>
          <a:xfrm>
            <a:off x="9024700" y="86800"/>
            <a:ext cx="1705200" cy="769411"/>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100" b="1">
                <a:solidFill>
                  <a:srgbClr val="073763"/>
                </a:solidFill>
                <a:latin typeface="Comfortaa"/>
                <a:ea typeface="Comfortaa"/>
                <a:cs typeface="Comfortaa"/>
                <a:sym typeface="Comfortaa"/>
              </a:rPr>
              <a:t>Kaynak: SEJAR JU (2017): U-Space Workshop 2017</a:t>
            </a:r>
            <a:endParaRPr sz="1100" b="1"/>
          </a:p>
        </p:txBody>
      </p:sp>
      <p:pic>
        <p:nvPicPr>
          <p:cNvPr id="845" name="Google Shape;845;g2d06c9d4ea3_0_41"/>
          <p:cNvPicPr preferRelativeResize="0"/>
          <p:nvPr/>
        </p:nvPicPr>
        <p:blipFill>
          <a:blip r:embed="rId4">
            <a:alphaModFix/>
          </a:blip>
          <a:stretch>
            <a:fillRect/>
          </a:stretch>
        </p:blipFill>
        <p:spPr>
          <a:xfrm rot="4538711">
            <a:off x="4811233" y="3749152"/>
            <a:ext cx="702409" cy="702397"/>
          </a:xfrm>
          <a:prstGeom prst="rect">
            <a:avLst/>
          </a:prstGeom>
          <a:noFill/>
          <a:ln>
            <a:noFill/>
          </a:ln>
        </p:spPr>
      </p:pic>
      <p:sp>
        <p:nvSpPr>
          <p:cNvPr id="846" name="Google Shape;846;g2d06c9d4ea3_0_41"/>
          <p:cNvSpPr/>
          <p:nvPr/>
        </p:nvSpPr>
        <p:spPr>
          <a:xfrm>
            <a:off x="5439450" y="3277475"/>
            <a:ext cx="1313100" cy="1042800"/>
          </a:xfrm>
          <a:prstGeom prst="ellipse">
            <a:avLst/>
          </a:prstGeom>
          <a:noFill/>
          <a:ln w="19050" cap="flat" cmpd="sng">
            <a:solidFill>
              <a:srgbClr val="073763"/>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47" name="Google Shape;847;g2d06c9d4ea3_0_41"/>
          <p:cNvSpPr/>
          <p:nvPr/>
        </p:nvSpPr>
        <p:spPr>
          <a:xfrm>
            <a:off x="8521850" y="2515350"/>
            <a:ext cx="969600" cy="854700"/>
          </a:xfrm>
          <a:prstGeom prst="ellipse">
            <a:avLst/>
          </a:prstGeom>
          <a:noFill/>
          <a:ln w="19050" cap="flat" cmpd="sng">
            <a:solidFill>
              <a:srgbClr val="0B5394"/>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48" name="Google Shape;848;g2d06c9d4ea3_0_41"/>
          <p:cNvSpPr/>
          <p:nvPr/>
        </p:nvSpPr>
        <p:spPr>
          <a:xfrm>
            <a:off x="4692950" y="4527675"/>
            <a:ext cx="1820584" cy="573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500">
                <a:latin typeface="Comfortaa"/>
                <a:ea typeface="Comfortaa"/>
                <a:cs typeface="Comfortaa"/>
                <a:sym typeface="Comfortaa"/>
              </a:rPr>
              <a:t>H</a:t>
            </a:r>
            <a:r>
              <a:rPr lang="en" sz="1500">
                <a:latin typeface="Comfortaa"/>
                <a:ea typeface="Comfortaa"/>
                <a:cs typeface="Comfortaa"/>
                <a:sym typeface="Comfortaa"/>
              </a:rPr>
              <a:t>aritalandırma, gözlem ve araştırmalar</a:t>
            </a:r>
            <a:endParaRPr sz="1500">
              <a:latin typeface="Comfortaa"/>
              <a:ea typeface="Comfortaa"/>
              <a:cs typeface="Comfortaa"/>
              <a:sym typeface="Comfortaa"/>
            </a:endParaRPr>
          </a:p>
        </p:txBody>
      </p:sp>
      <p:pic>
        <p:nvPicPr>
          <p:cNvPr id="849" name="Google Shape;849;g2d06c9d4ea3_0_41"/>
          <p:cNvPicPr preferRelativeResize="0"/>
          <p:nvPr/>
        </p:nvPicPr>
        <p:blipFill>
          <a:blip r:embed="rId4">
            <a:alphaModFix/>
          </a:blip>
          <a:stretch>
            <a:fillRect/>
          </a:stretch>
        </p:blipFill>
        <p:spPr>
          <a:xfrm rot="-8726542" flipH="1">
            <a:off x="9465233" y="4757178"/>
            <a:ext cx="702409" cy="702396"/>
          </a:xfrm>
          <a:prstGeom prst="rect">
            <a:avLst/>
          </a:prstGeom>
          <a:noFill/>
          <a:ln>
            <a:noFill/>
          </a:ln>
        </p:spPr>
      </p:pic>
      <p:sp>
        <p:nvSpPr>
          <p:cNvPr id="850" name="Google Shape;850;g2d06c9d4ea3_0_41"/>
          <p:cNvSpPr/>
          <p:nvPr/>
        </p:nvSpPr>
        <p:spPr>
          <a:xfrm>
            <a:off x="10304900" y="4909675"/>
            <a:ext cx="1371000" cy="457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err="1">
                <a:solidFill>
                  <a:schemeClr val="dk1"/>
                </a:solidFill>
                <a:latin typeface="Comfortaa"/>
                <a:ea typeface="Comfortaa"/>
                <a:cs typeface="Comfortaa"/>
                <a:sym typeface="Comfortaa"/>
              </a:rPr>
              <a:t>Altyapı</a:t>
            </a:r>
            <a:r>
              <a:rPr lang="en-GB" sz="1200">
                <a:solidFill>
                  <a:schemeClr val="dk1"/>
                </a:solidFill>
                <a:latin typeface="Comfortaa"/>
                <a:ea typeface="Comfortaa"/>
                <a:cs typeface="Comfortaa"/>
                <a:sym typeface="Comfortaa"/>
              </a:rPr>
              <a:t> </a:t>
            </a:r>
            <a:r>
              <a:rPr lang="en-GB" sz="1200" err="1">
                <a:solidFill>
                  <a:schemeClr val="dk1"/>
                </a:solidFill>
                <a:latin typeface="Comfortaa"/>
                <a:ea typeface="Comfortaa"/>
                <a:cs typeface="Comfortaa"/>
                <a:sym typeface="Comfortaa"/>
              </a:rPr>
              <a:t>denetimi</a:t>
            </a:r>
            <a:endParaRPr sz="1200">
              <a:solidFill>
                <a:schemeClr val="dk1"/>
              </a:solidFill>
              <a:latin typeface="Comfortaa"/>
              <a:ea typeface="Comfortaa"/>
              <a:cs typeface="Comfortaa"/>
              <a:sym typeface="Comfortaa"/>
            </a:endParaRPr>
          </a:p>
        </p:txBody>
      </p:sp>
      <p:sp>
        <p:nvSpPr>
          <p:cNvPr id="851" name="Google Shape;851;g2d06c9d4ea3_0_41"/>
          <p:cNvSpPr/>
          <p:nvPr/>
        </p:nvSpPr>
        <p:spPr>
          <a:xfrm rot="-1705750">
            <a:off x="8202388" y="4841935"/>
            <a:ext cx="2012721" cy="481368"/>
          </a:xfrm>
          <a:prstGeom prst="roundRect">
            <a:avLst>
              <a:gd name="adj" fmla="val 16667"/>
            </a:avLst>
          </a:prstGeom>
          <a:noFill/>
          <a:ln w="19050" cap="flat" cmpd="sng">
            <a:solidFill>
              <a:srgbClr val="FFFFFF"/>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073763"/>
              </a:solidFill>
              <a:latin typeface="Calibri"/>
              <a:ea typeface="Calibri"/>
              <a:cs typeface="Calibri"/>
              <a:sym typeface="Calibri"/>
            </a:endParaRPr>
          </a:p>
        </p:txBody>
      </p:sp>
      <p:pic>
        <p:nvPicPr>
          <p:cNvPr id="852" name="Google Shape;852;g2d06c9d4ea3_0_41"/>
          <p:cNvPicPr preferRelativeResize="0"/>
          <p:nvPr/>
        </p:nvPicPr>
        <p:blipFill>
          <a:blip r:embed="rId4">
            <a:alphaModFix/>
          </a:blip>
          <a:stretch>
            <a:fillRect/>
          </a:stretch>
        </p:blipFill>
        <p:spPr>
          <a:xfrm rot="-8726542" flipH="1">
            <a:off x="9465233" y="2242578"/>
            <a:ext cx="702409" cy="702396"/>
          </a:xfrm>
          <a:prstGeom prst="rect">
            <a:avLst/>
          </a:prstGeom>
          <a:noFill/>
          <a:ln>
            <a:noFill/>
          </a:ln>
        </p:spPr>
      </p:pic>
      <p:sp>
        <p:nvSpPr>
          <p:cNvPr id="853" name="Google Shape;853;g2d06c9d4ea3_0_41"/>
          <p:cNvSpPr/>
          <p:nvPr/>
        </p:nvSpPr>
        <p:spPr>
          <a:xfrm>
            <a:off x="10304900" y="2395075"/>
            <a:ext cx="1371000" cy="457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a:solidFill>
                  <a:schemeClr val="dk1"/>
                </a:solidFill>
                <a:latin typeface="Comfortaa"/>
                <a:ea typeface="Comfortaa"/>
                <a:cs typeface="Comfortaa"/>
                <a:sym typeface="Comfortaa"/>
              </a:rPr>
              <a:t>Delivery of medical assets</a:t>
            </a:r>
            <a:endParaRPr sz="1200">
              <a:solidFill>
                <a:schemeClr val="dk1"/>
              </a:solidFill>
              <a:latin typeface="Comfortaa"/>
              <a:ea typeface="Comfortaa"/>
              <a:cs typeface="Comfortaa"/>
              <a:sym typeface="Comforta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58"/>
        <p:cNvGrpSpPr/>
        <p:nvPr/>
      </p:nvGrpSpPr>
      <p:grpSpPr>
        <a:xfrm>
          <a:off x="0" y="0"/>
          <a:ext cx="0" cy="0"/>
          <a:chOff x="0" y="0"/>
          <a:chExt cx="0" cy="0"/>
        </a:xfrm>
      </p:grpSpPr>
      <p:sp>
        <p:nvSpPr>
          <p:cNvPr id="859" name="Google Shape;859;g2d06c9d4ea3_0_75"/>
          <p:cNvSpPr txBox="1"/>
          <p:nvPr/>
        </p:nvSpPr>
        <p:spPr>
          <a:xfrm>
            <a:off x="354300" y="583900"/>
            <a:ext cx="3089100" cy="457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400" b="1" err="1">
                <a:solidFill>
                  <a:srgbClr val="00717F"/>
                </a:solidFill>
                <a:latin typeface="Comfortaa"/>
                <a:ea typeface="Comfortaa"/>
                <a:cs typeface="Comfortaa"/>
                <a:sym typeface="Comfortaa"/>
              </a:rPr>
              <a:t>Kentsel</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Hava</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Hareketliliği</a:t>
            </a:r>
            <a:endParaRPr sz="2400" b="1" i="0" u="none" strike="noStrike" cap="none">
              <a:solidFill>
                <a:srgbClr val="00717F"/>
              </a:solidFill>
              <a:latin typeface="Comfortaa"/>
              <a:ea typeface="Comfortaa"/>
              <a:cs typeface="Comfortaa"/>
              <a:sym typeface="Comfortaa"/>
            </a:endParaRPr>
          </a:p>
        </p:txBody>
      </p:sp>
      <p:sp>
        <p:nvSpPr>
          <p:cNvPr id="860" name="Google Shape;860;g2d06c9d4ea3_0_75"/>
          <p:cNvSpPr/>
          <p:nvPr/>
        </p:nvSpPr>
        <p:spPr>
          <a:xfrm>
            <a:off x="354300" y="1426950"/>
            <a:ext cx="3089100" cy="3967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err="1">
                <a:latin typeface="Comfortaa"/>
                <a:ea typeface="Comfortaa"/>
                <a:cs typeface="Comfortaa"/>
                <a:sym typeface="Comfortaa"/>
              </a:rPr>
              <a:t>Şehirler</a:t>
            </a:r>
            <a:r>
              <a:rPr lang="en-GB" sz="1800">
                <a:latin typeface="Comfortaa"/>
                <a:ea typeface="Comfortaa"/>
                <a:cs typeface="Comfortaa"/>
                <a:sym typeface="Comfortaa"/>
              </a:rPr>
              <a:t> </a:t>
            </a:r>
            <a:r>
              <a:rPr lang="en-GB" sz="1800" err="1">
                <a:latin typeface="Comfortaa"/>
                <a:ea typeface="Comfortaa"/>
                <a:cs typeface="Comfortaa"/>
                <a:sym typeface="Comfortaa"/>
              </a:rPr>
              <a:t>akademik</a:t>
            </a:r>
            <a:r>
              <a:rPr lang="en-GB" sz="1800">
                <a:latin typeface="Comfortaa"/>
                <a:ea typeface="Comfortaa"/>
                <a:cs typeface="Comfortaa"/>
                <a:sym typeface="Comfortaa"/>
              </a:rPr>
              <a:t>, </a:t>
            </a:r>
            <a:r>
              <a:rPr lang="en-GB" sz="1800" err="1">
                <a:latin typeface="Comfortaa"/>
                <a:ea typeface="Comfortaa"/>
                <a:cs typeface="Comfortaa"/>
                <a:sym typeface="Comfortaa"/>
              </a:rPr>
              <a:t>endüstriyel</a:t>
            </a:r>
            <a:r>
              <a:rPr lang="en-GB" sz="1800">
                <a:latin typeface="Comfortaa"/>
                <a:ea typeface="Comfortaa"/>
                <a:cs typeface="Comfortaa"/>
                <a:sym typeface="Comfortaa"/>
              </a:rPr>
              <a:t> </a:t>
            </a:r>
            <a:r>
              <a:rPr lang="en-GB" sz="1800" err="1">
                <a:latin typeface="Comfortaa"/>
                <a:ea typeface="Comfortaa"/>
                <a:cs typeface="Comfortaa"/>
                <a:sym typeface="Comfortaa"/>
              </a:rPr>
              <a:t>ve</a:t>
            </a:r>
            <a:r>
              <a:rPr lang="en-GB" sz="1800">
                <a:latin typeface="Comfortaa"/>
                <a:ea typeface="Comfortaa"/>
                <a:cs typeface="Comfortaa"/>
                <a:sym typeface="Comfortaa"/>
              </a:rPr>
              <a:t> </a:t>
            </a:r>
            <a:r>
              <a:rPr lang="en-GB" sz="1800" err="1">
                <a:latin typeface="Comfortaa"/>
                <a:ea typeface="Comfortaa"/>
                <a:cs typeface="Comfortaa"/>
                <a:sym typeface="Comfortaa"/>
              </a:rPr>
              <a:t>devlet</a:t>
            </a:r>
            <a:r>
              <a:rPr lang="en-GB" sz="1800">
                <a:latin typeface="Comfortaa"/>
                <a:ea typeface="Comfortaa"/>
                <a:cs typeface="Comfortaa"/>
                <a:sym typeface="Comfortaa"/>
              </a:rPr>
              <a:t> </a:t>
            </a:r>
            <a:r>
              <a:rPr lang="en-GB" sz="1800" err="1">
                <a:latin typeface="Comfortaa"/>
                <a:ea typeface="Comfortaa"/>
                <a:cs typeface="Comfortaa"/>
                <a:sym typeface="Comfortaa"/>
              </a:rPr>
              <a:t>alanındaki</a:t>
            </a:r>
            <a:r>
              <a:rPr lang="en-GB" sz="1800">
                <a:latin typeface="Comfortaa"/>
                <a:ea typeface="Comfortaa"/>
                <a:cs typeface="Comfortaa"/>
                <a:sym typeface="Comfortaa"/>
              </a:rPr>
              <a:t> </a:t>
            </a:r>
            <a:r>
              <a:rPr lang="en-GB" sz="1800" err="1">
                <a:latin typeface="Comfortaa"/>
                <a:ea typeface="Comfortaa"/>
                <a:cs typeface="Comfortaa"/>
                <a:sym typeface="Comfortaa"/>
              </a:rPr>
              <a:t>çeşitli</a:t>
            </a:r>
            <a:r>
              <a:rPr lang="en-GB" sz="1800">
                <a:latin typeface="Comfortaa"/>
                <a:ea typeface="Comfortaa"/>
                <a:cs typeface="Comfortaa"/>
                <a:sym typeface="Comfortaa"/>
              </a:rPr>
              <a:t> </a:t>
            </a:r>
            <a:r>
              <a:rPr lang="en-GB" sz="1800" err="1">
                <a:latin typeface="Comfortaa"/>
                <a:ea typeface="Comfortaa"/>
                <a:cs typeface="Comfortaa"/>
                <a:sym typeface="Comfortaa"/>
              </a:rPr>
              <a:t>paydaşları</a:t>
            </a:r>
            <a:r>
              <a:rPr lang="en-GB" sz="1800">
                <a:latin typeface="Comfortaa"/>
                <a:ea typeface="Comfortaa"/>
                <a:cs typeface="Comfortaa"/>
                <a:sym typeface="Comfortaa"/>
              </a:rPr>
              <a:t> </a:t>
            </a:r>
            <a:r>
              <a:rPr lang="en-GB" sz="1800" err="1">
                <a:latin typeface="Comfortaa"/>
                <a:ea typeface="Comfortaa"/>
                <a:cs typeface="Comfortaa"/>
                <a:sym typeface="Comfortaa"/>
              </a:rPr>
              <a:t>aşağıdaki</a:t>
            </a:r>
            <a:r>
              <a:rPr lang="en-GB" sz="1800">
                <a:latin typeface="Comfortaa"/>
                <a:ea typeface="Comfortaa"/>
                <a:cs typeface="Comfortaa"/>
                <a:sym typeface="Comfortaa"/>
              </a:rPr>
              <a:t> </a:t>
            </a:r>
            <a:r>
              <a:rPr lang="en-GB" sz="1800" err="1">
                <a:latin typeface="Comfortaa"/>
                <a:ea typeface="Comfortaa"/>
                <a:cs typeface="Comfortaa"/>
                <a:sym typeface="Comfortaa"/>
              </a:rPr>
              <a:t>hususları</a:t>
            </a:r>
            <a:r>
              <a:rPr lang="en-GB" sz="1800">
                <a:latin typeface="Comfortaa"/>
                <a:ea typeface="Comfortaa"/>
                <a:cs typeface="Comfortaa"/>
                <a:sym typeface="Comfortaa"/>
              </a:rPr>
              <a:t>  </a:t>
            </a:r>
            <a:r>
              <a:rPr lang="en-GB" sz="1800" err="1">
                <a:latin typeface="Comfortaa"/>
                <a:ea typeface="Comfortaa"/>
                <a:cs typeface="Comfortaa"/>
                <a:sym typeface="Comfortaa"/>
              </a:rPr>
              <a:t>değerlendirmek</a:t>
            </a:r>
            <a:r>
              <a:rPr lang="en-GB" sz="1800">
                <a:latin typeface="Comfortaa"/>
                <a:ea typeface="Comfortaa"/>
                <a:cs typeface="Comfortaa"/>
                <a:sym typeface="Comfortaa"/>
              </a:rPr>
              <a:t> </a:t>
            </a:r>
            <a:r>
              <a:rPr lang="en-GB" sz="1800" err="1">
                <a:latin typeface="Comfortaa"/>
                <a:ea typeface="Comfortaa"/>
                <a:cs typeface="Comfortaa"/>
                <a:sym typeface="Comfortaa"/>
              </a:rPr>
              <a:t>üzere</a:t>
            </a:r>
            <a:r>
              <a:rPr lang="en-GB" sz="1800">
                <a:latin typeface="Comfortaa"/>
                <a:ea typeface="Comfortaa"/>
                <a:cs typeface="Comfortaa"/>
                <a:sym typeface="Comfortaa"/>
              </a:rPr>
              <a:t> </a:t>
            </a:r>
            <a:r>
              <a:rPr lang="en-GB" sz="1800" err="1">
                <a:latin typeface="Comfortaa"/>
                <a:ea typeface="Comfortaa"/>
                <a:cs typeface="Comfortaa"/>
                <a:sym typeface="Comfortaa"/>
              </a:rPr>
              <a:t>bir</a:t>
            </a:r>
            <a:r>
              <a:rPr lang="en-GB" sz="1800">
                <a:latin typeface="Comfortaa"/>
                <a:ea typeface="Comfortaa"/>
                <a:cs typeface="Comfortaa"/>
                <a:sym typeface="Comfortaa"/>
              </a:rPr>
              <a:t> </a:t>
            </a:r>
            <a:r>
              <a:rPr lang="en-GB" sz="1800" err="1">
                <a:latin typeface="Comfortaa"/>
                <a:ea typeface="Comfortaa"/>
                <a:cs typeface="Comfortaa"/>
                <a:sym typeface="Comfortaa"/>
              </a:rPr>
              <a:t>araya</a:t>
            </a:r>
            <a:r>
              <a:rPr lang="en-GB" sz="1800">
                <a:latin typeface="Comfortaa"/>
                <a:ea typeface="Comfortaa"/>
                <a:cs typeface="Comfortaa"/>
                <a:sym typeface="Comfortaa"/>
              </a:rPr>
              <a:t> </a:t>
            </a:r>
            <a:r>
              <a:rPr lang="en-GB" sz="1800" err="1">
                <a:latin typeface="Comfortaa"/>
                <a:ea typeface="Comfortaa"/>
                <a:cs typeface="Comfortaa"/>
                <a:sym typeface="Comfortaa"/>
              </a:rPr>
              <a:t>getirir</a:t>
            </a:r>
            <a:r>
              <a:rPr lang="en-GB" sz="1800">
                <a:latin typeface="Comfortaa"/>
                <a:ea typeface="Comfortaa"/>
                <a:cs typeface="Comfortaa"/>
                <a:sym typeface="Comfortaa"/>
              </a:rPr>
              <a:t>:</a:t>
            </a:r>
            <a:endParaRPr sz="1800">
              <a:latin typeface="Comfortaa"/>
              <a:ea typeface="Comfortaa"/>
              <a:cs typeface="Comfortaa"/>
              <a:sym typeface="Comfortaa"/>
            </a:endParaRPr>
          </a:p>
          <a:p>
            <a:pPr marL="0" marR="0" lvl="0" indent="0" algn="l" rtl="0">
              <a:spcBef>
                <a:spcPts val="0"/>
              </a:spcBef>
              <a:spcAft>
                <a:spcPts val="0"/>
              </a:spcAft>
              <a:buNone/>
            </a:pPr>
            <a:endParaRPr sz="1800">
              <a:latin typeface="Comfortaa"/>
              <a:ea typeface="Comfortaa"/>
              <a:cs typeface="Comfortaa"/>
              <a:sym typeface="Comfortaa"/>
            </a:endParaRPr>
          </a:p>
          <a:p>
            <a:pPr marL="457200" marR="0" lvl="0" indent="-342900" algn="l" rtl="0">
              <a:spcBef>
                <a:spcPts val="0"/>
              </a:spcBef>
              <a:spcAft>
                <a:spcPts val="0"/>
              </a:spcAft>
              <a:buSzPts val="1800"/>
              <a:buFont typeface="Comfortaa"/>
              <a:buChar char="●"/>
            </a:pPr>
            <a:r>
              <a:rPr lang="en-GB" sz="1800" err="1">
                <a:latin typeface="Comfortaa"/>
                <a:ea typeface="Comfortaa"/>
                <a:cs typeface="Comfortaa"/>
                <a:sym typeface="Comfortaa"/>
              </a:rPr>
              <a:t>yasal</a:t>
            </a:r>
            <a:r>
              <a:rPr lang="en-GB" sz="1800">
                <a:latin typeface="Comfortaa"/>
                <a:ea typeface="Comfortaa"/>
                <a:cs typeface="Comfortaa"/>
                <a:sym typeface="Comfortaa"/>
              </a:rPr>
              <a:t> </a:t>
            </a:r>
            <a:r>
              <a:rPr lang="en-GB" sz="1800" err="1">
                <a:latin typeface="Comfortaa"/>
                <a:ea typeface="Comfortaa"/>
                <a:cs typeface="Comfortaa"/>
                <a:sym typeface="Comfortaa"/>
              </a:rPr>
              <a:t>açıdan</a:t>
            </a:r>
            <a:r>
              <a:rPr lang="en-GB" sz="1800">
                <a:latin typeface="Comfortaa"/>
                <a:ea typeface="Comfortaa"/>
                <a:cs typeface="Comfortaa"/>
                <a:sym typeface="Comfortaa"/>
              </a:rPr>
              <a:t> </a:t>
            </a:r>
            <a:r>
              <a:rPr lang="en-GB" sz="1800" err="1">
                <a:latin typeface="Comfortaa"/>
                <a:ea typeface="Comfortaa"/>
                <a:cs typeface="Comfortaa"/>
                <a:sym typeface="Comfortaa"/>
              </a:rPr>
              <a:t>hazır</a:t>
            </a:r>
            <a:r>
              <a:rPr lang="en-GB" sz="1800">
                <a:latin typeface="Comfortaa"/>
                <a:ea typeface="Comfortaa"/>
                <a:cs typeface="Comfortaa"/>
                <a:sym typeface="Comfortaa"/>
              </a:rPr>
              <a:t> </a:t>
            </a:r>
            <a:r>
              <a:rPr lang="en-GB" sz="1800" err="1">
                <a:latin typeface="Comfortaa"/>
                <a:ea typeface="Comfortaa"/>
                <a:cs typeface="Comfortaa"/>
                <a:sym typeface="Comfortaa"/>
              </a:rPr>
              <a:t>olma</a:t>
            </a:r>
            <a:r>
              <a:rPr lang="en" sz="1800">
                <a:latin typeface="Comfortaa"/>
                <a:ea typeface="Comfortaa"/>
                <a:cs typeface="Comfortaa"/>
                <a:sym typeface="Comfortaa"/>
              </a:rPr>
              <a:t> </a:t>
            </a:r>
            <a:endParaRPr sz="1800">
              <a:latin typeface="Comfortaa"/>
              <a:ea typeface="Comfortaa"/>
              <a:cs typeface="Comfortaa"/>
              <a:sym typeface="Comfortaa"/>
            </a:endParaRPr>
          </a:p>
          <a:p>
            <a:pPr marL="457200" marR="0" lvl="0" indent="-342900" algn="l" rtl="0">
              <a:spcBef>
                <a:spcPts val="0"/>
              </a:spcBef>
              <a:spcAft>
                <a:spcPts val="0"/>
              </a:spcAft>
              <a:buSzPts val="1800"/>
              <a:buFont typeface="Comfortaa"/>
              <a:buChar char="●"/>
            </a:pPr>
            <a:r>
              <a:rPr lang="en-GB" sz="1800" err="1">
                <a:latin typeface="Comfortaa"/>
                <a:ea typeface="Comfortaa"/>
                <a:cs typeface="Comfortaa"/>
                <a:sym typeface="Comfortaa"/>
              </a:rPr>
              <a:t>planlama</a:t>
            </a:r>
            <a:r>
              <a:rPr lang="en-GB" sz="1800">
                <a:latin typeface="Comfortaa"/>
                <a:ea typeface="Comfortaa"/>
                <a:cs typeface="Comfortaa"/>
                <a:sym typeface="Comfortaa"/>
              </a:rPr>
              <a:t>, </a:t>
            </a:r>
            <a:r>
              <a:rPr lang="en-GB" sz="1800" err="1">
                <a:latin typeface="Comfortaa"/>
                <a:ea typeface="Comfortaa"/>
                <a:cs typeface="Comfortaa"/>
                <a:sym typeface="Comfortaa"/>
              </a:rPr>
              <a:t>modelleme</a:t>
            </a:r>
            <a:r>
              <a:rPr lang="en-GB" sz="1800">
                <a:latin typeface="Comfortaa"/>
                <a:ea typeface="Comfortaa"/>
                <a:cs typeface="Comfortaa"/>
                <a:sym typeface="Comfortaa"/>
              </a:rPr>
              <a:t> </a:t>
            </a:r>
            <a:r>
              <a:rPr lang="en-GB" sz="1800" err="1">
                <a:latin typeface="Comfortaa"/>
                <a:ea typeface="Comfortaa"/>
                <a:cs typeface="Comfortaa"/>
                <a:sym typeface="Comfortaa"/>
              </a:rPr>
              <a:t>ve</a:t>
            </a:r>
            <a:r>
              <a:rPr lang="en-GB" sz="1800">
                <a:latin typeface="Comfortaa"/>
                <a:ea typeface="Comfortaa"/>
                <a:cs typeface="Comfortaa"/>
                <a:sym typeface="Comfortaa"/>
              </a:rPr>
              <a:t> </a:t>
            </a:r>
            <a:r>
              <a:rPr lang="en-GB" sz="1800" err="1">
                <a:latin typeface="Comfortaa"/>
                <a:ea typeface="Comfortaa"/>
                <a:cs typeface="Comfortaa"/>
                <a:sym typeface="Comfortaa"/>
              </a:rPr>
              <a:t>uygulamayı</a:t>
            </a:r>
            <a:r>
              <a:rPr lang="en-GB" sz="1800">
                <a:latin typeface="Comfortaa"/>
                <a:ea typeface="Comfortaa"/>
                <a:cs typeface="Comfortaa"/>
                <a:sym typeface="Comfortaa"/>
              </a:rPr>
              <a:t> </a:t>
            </a:r>
            <a:r>
              <a:rPr lang="en-GB" sz="1800" err="1">
                <a:latin typeface="Comfortaa"/>
                <a:ea typeface="Comfortaa"/>
                <a:cs typeface="Comfortaa"/>
                <a:sym typeface="Comfortaa"/>
              </a:rPr>
              <a:t>destekleme</a:t>
            </a:r>
            <a:r>
              <a:rPr lang="en-GB" sz="1800">
                <a:latin typeface="Comfortaa"/>
                <a:ea typeface="Comfortaa"/>
                <a:cs typeface="Comfortaa"/>
                <a:sym typeface="Comfortaa"/>
              </a:rPr>
              <a:t> </a:t>
            </a:r>
            <a:r>
              <a:rPr lang="en-GB" sz="1800" err="1">
                <a:latin typeface="Comfortaa"/>
                <a:ea typeface="Comfortaa"/>
                <a:cs typeface="Comfortaa"/>
                <a:sym typeface="Comfortaa"/>
              </a:rPr>
              <a:t>kapasiteleri</a:t>
            </a:r>
            <a:endParaRPr sz="1800">
              <a:latin typeface="Comfortaa"/>
              <a:ea typeface="Comfortaa"/>
              <a:cs typeface="Comfortaa"/>
              <a:sym typeface="Comfortaa"/>
            </a:endParaRPr>
          </a:p>
        </p:txBody>
      </p:sp>
      <p:sp>
        <p:nvSpPr>
          <p:cNvPr id="861" name="Google Shape;861;g2d06c9d4ea3_0_75"/>
          <p:cNvSpPr txBox="1"/>
          <p:nvPr/>
        </p:nvSpPr>
        <p:spPr>
          <a:xfrm>
            <a:off x="10833375" y="828150"/>
            <a:ext cx="1146600" cy="354000"/>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100" b="1">
                <a:solidFill>
                  <a:srgbClr val="073763"/>
                </a:solidFill>
                <a:latin typeface="Comfortaa"/>
                <a:ea typeface="Comfortaa"/>
                <a:cs typeface="Comfortaa"/>
                <a:sym typeface="Comfortaa"/>
              </a:rPr>
              <a:t>Source: UIC2</a:t>
            </a:r>
            <a:endParaRPr sz="1100" b="1"/>
          </a:p>
        </p:txBody>
      </p:sp>
      <p:pic>
        <p:nvPicPr>
          <p:cNvPr id="862" name="Google Shape;862;g2d06c9d4ea3_0_75"/>
          <p:cNvPicPr preferRelativeResize="0"/>
          <p:nvPr/>
        </p:nvPicPr>
        <p:blipFill>
          <a:blip r:embed="rId3">
            <a:alphaModFix/>
          </a:blip>
          <a:stretch>
            <a:fillRect/>
          </a:stretch>
        </p:blipFill>
        <p:spPr>
          <a:xfrm>
            <a:off x="3689425" y="1270376"/>
            <a:ext cx="8290551" cy="466342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67"/>
        <p:cNvGrpSpPr/>
        <p:nvPr/>
      </p:nvGrpSpPr>
      <p:grpSpPr>
        <a:xfrm>
          <a:off x="0" y="0"/>
          <a:ext cx="0" cy="0"/>
          <a:chOff x="0" y="0"/>
          <a:chExt cx="0" cy="0"/>
        </a:xfrm>
      </p:grpSpPr>
      <p:sp>
        <p:nvSpPr>
          <p:cNvPr id="868" name="Google Shape;868;g2cd87e77cc7_0_0"/>
          <p:cNvSpPr/>
          <p:nvPr/>
        </p:nvSpPr>
        <p:spPr>
          <a:xfrm>
            <a:off x="50" y="1455625"/>
            <a:ext cx="12192000" cy="33801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69" name="Google Shape;869;g2cd87e77cc7_0_0"/>
          <p:cNvSpPr txBox="1"/>
          <p:nvPr/>
        </p:nvSpPr>
        <p:spPr>
          <a:xfrm>
            <a:off x="1985300" y="2022250"/>
            <a:ext cx="8221500" cy="23448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00717F"/>
              </a:buClr>
              <a:buSzPts val="2800"/>
              <a:buFont typeface="Arial"/>
              <a:buNone/>
            </a:pPr>
            <a:r>
              <a:rPr lang="en-GB" sz="5000" b="1">
                <a:solidFill>
                  <a:srgbClr val="00717F"/>
                </a:solidFill>
                <a:latin typeface="Comfortaa"/>
                <a:ea typeface="Comfortaa"/>
                <a:cs typeface="Comfortaa"/>
                <a:sym typeface="Comfortaa"/>
              </a:rPr>
              <a:t>İŞ MODELİ, POLİTİKA/İLKELER VE KAMUOYUNUN KABULÜ</a:t>
            </a:r>
            <a:endParaRPr sz="5000" b="1">
              <a:solidFill>
                <a:srgbClr val="00717F"/>
              </a:solidFill>
              <a:latin typeface="Comfortaa"/>
              <a:ea typeface="Comfortaa"/>
              <a:cs typeface="Comfortaa"/>
              <a:sym typeface="Comforta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g2cf9c745499_0_113"/>
          <p:cNvSpPr txBox="1"/>
          <p:nvPr/>
        </p:nvSpPr>
        <p:spPr>
          <a:xfrm>
            <a:off x="2011501" y="2435400"/>
            <a:ext cx="8221500" cy="7722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00717F"/>
              </a:buClr>
              <a:buSzPts val="2800"/>
              <a:buFont typeface="Arial"/>
              <a:buNone/>
            </a:pPr>
            <a:r>
              <a:rPr lang="en-GB" sz="3600" b="1">
                <a:solidFill>
                  <a:srgbClr val="00717F"/>
                </a:solidFill>
                <a:latin typeface="Comfortaa"/>
                <a:ea typeface="Comfortaa"/>
                <a:cs typeface="Comfortaa"/>
                <a:sym typeface="Comfortaa"/>
              </a:rPr>
              <a:t>İŞ MODELİ</a:t>
            </a:r>
            <a:endParaRPr sz="3600" b="1">
              <a:solidFill>
                <a:srgbClr val="00717F"/>
              </a:solidFill>
              <a:latin typeface="Comfortaa"/>
              <a:ea typeface="Comfortaa"/>
              <a:cs typeface="Comfortaa"/>
              <a:sym typeface="Comforta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2cff6335890_4_85"/>
          <p:cNvSpPr txBox="1"/>
          <p:nvPr/>
        </p:nvSpPr>
        <p:spPr>
          <a:xfrm>
            <a:off x="444850" y="534375"/>
            <a:ext cx="3707700" cy="8691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err="1">
                <a:solidFill>
                  <a:srgbClr val="00717F"/>
                </a:solidFill>
                <a:latin typeface="Comfortaa"/>
                <a:ea typeface="Comfortaa"/>
                <a:cs typeface="Comfortaa"/>
                <a:sym typeface="Comfortaa"/>
              </a:rPr>
              <a:t>Hareketlilik</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trendleri</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ve</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zorluklar</a:t>
            </a:r>
            <a:endParaRPr lang="en-GB" sz="2400" b="1" i="0" u="none" strike="noStrike" cap="none">
              <a:solidFill>
                <a:srgbClr val="00717F"/>
              </a:solidFill>
              <a:latin typeface="Comfortaa"/>
              <a:ea typeface="Comfortaa"/>
              <a:cs typeface="Comfortaa"/>
              <a:sym typeface="Comfortaa"/>
            </a:endParaRPr>
          </a:p>
        </p:txBody>
      </p:sp>
      <p:pic>
        <p:nvPicPr>
          <p:cNvPr id="195" name="Google Shape;195;g2cff6335890_4_85"/>
          <p:cNvPicPr preferRelativeResize="0"/>
          <p:nvPr/>
        </p:nvPicPr>
        <p:blipFill rotWithShape="1">
          <a:blip r:embed="rId3">
            <a:alphaModFix/>
          </a:blip>
          <a:srcRect/>
          <a:stretch/>
        </p:blipFill>
        <p:spPr>
          <a:xfrm>
            <a:off x="222450" y="1673925"/>
            <a:ext cx="4140450" cy="2335435"/>
          </a:xfrm>
          <a:prstGeom prst="rect">
            <a:avLst/>
          </a:prstGeom>
          <a:noFill/>
          <a:ln>
            <a:noFill/>
          </a:ln>
        </p:spPr>
      </p:pic>
      <p:sp>
        <p:nvSpPr>
          <p:cNvPr id="196" name="Google Shape;196;g2cff6335890_4_85"/>
          <p:cNvSpPr/>
          <p:nvPr/>
        </p:nvSpPr>
        <p:spPr>
          <a:xfrm>
            <a:off x="4444425" y="4436315"/>
            <a:ext cx="1138500" cy="556800"/>
          </a:xfrm>
          <a:prstGeom prst="rect">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GB" sz="1500" i="0" u="none" strike="noStrike" cap="none">
                <a:solidFill>
                  <a:schemeClr val="lt1"/>
                </a:solidFill>
                <a:latin typeface="Comfortaa"/>
                <a:ea typeface="Comfortaa"/>
                <a:cs typeface="Comfortaa"/>
                <a:sym typeface="Comfortaa"/>
              </a:rPr>
              <a:t>Ekonomi</a:t>
            </a:r>
            <a:endParaRPr sz="1500" i="0" u="none" strike="noStrike" cap="none">
              <a:solidFill>
                <a:schemeClr val="lt1"/>
              </a:solidFill>
              <a:latin typeface="Comfortaa"/>
              <a:ea typeface="Comfortaa"/>
              <a:cs typeface="Comfortaa"/>
              <a:sym typeface="Comfortaa"/>
            </a:endParaRPr>
          </a:p>
        </p:txBody>
      </p:sp>
      <p:sp>
        <p:nvSpPr>
          <p:cNvPr id="197" name="Google Shape;197;g2cff6335890_4_85"/>
          <p:cNvSpPr/>
          <p:nvPr/>
        </p:nvSpPr>
        <p:spPr>
          <a:xfrm>
            <a:off x="6005175" y="4436315"/>
            <a:ext cx="1138500" cy="556800"/>
          </a:xfrm>
          <a:prstGeom prst="rect">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GB" sz="1700" i="0" u="none" strike="noStrike" cap="none" err="1">
                <a:solidFill>
                  <a:schemeClr val="lt1"/>
                </a:solidFill>
                <a:latin typeface="Comfortaa"/>
                <a:ea typeface="Comfortaa"/>
                <a:cs typeface="Comfortaa"/>
                <a:sym typeface="Comfortaa"/>
              </a:rPr>
              <a:t>Toplum</a:t>
            </a:r>
            <a:endParaRPr sz="1700" i="0" u="none" strike="noStrike" cap="none">
              <a:solidFill>
                <a:schemeClr val="lt1"/>
              </a:solidFill>
              <a:latin typeface="Comfortaa"/>
              <a:ea typeface="Comfortaa"/>
              <a:cs typeface="Comfortaa"/>
              <a:sym typeface="Comfortaa"/>
            </a:endParaRPr>
          </a:p>
        </p:txBody>
      </p:sp>
      <p:sp>
        <p:nvSpPr>
          <p:cNvPr id="198" name="Google Shape;198;g2cff6335890_4_85"/>
          <p:cNvSpPr/>
          <p:nvPr/>
        </p:nvSpPr>
        <p:spPr>
          <a:xfrm>
            <a:off x="6852308" y="3471178"/>
            <a:ext cx="1138500" cy="556800"/>
          </a:xfrm>
          <a:prstGeom prst="rect">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GB" sz="1700" i="0" u="none" strike="noStrike" cap="none" err="1">
                <a:solidFill>
                  <a:schemeClr val="lt1"/>
                </a:solidFill>
                <a:latin typeface="Comfortaa"/>
                <a:ea typeface="Comfortaa"/>
                <a:cs typeface="Comfortaa"/>
                <a:sym typeface="Comfortaa"/>
              </a:rPr>
              <a:t>Enerji</a:t>
            </a:r>
            <a:endParaRPr sz="1700" i="0" u="none" strike="noStrike" cap="none">
              <a:solidFill>
                <a:schemeClr val="lt1"/>
              </a:solidFill>
              <a:latin typeface="Comfortaa"/>
              <a:ea typeface="Comfortaa"/>
              <a:cs typeface="Comfortaa"/>
              <a:sym typeface="Comfortaa"/>
            </a:endParaRPr>
          </a:p>
        </p:txBody>
      </p:sp>
      <p:sp>
        <p:nvSpPr>
          <p:cNvPr id="199" name="Google Shape;199;g2cff6335890_4_85"/>
          <p:cNvSpPr/>
          <p:nvPr/>
        </p:nvSpPr>
        <p:spPr>
          <a:xfrm>
            <a:off x="4923555" y="2382742"/>
            <a:ext cx="1797000" cy="556800"/>
          </a:xfrm>
          <a:prstGeom prst="rect">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GB" sz="1600" i="0" u="none" strike="noStrike" cap="none" err="1">
                <a:solidFill>
                  <a:schemeClr val="lt1"/>
                </a:solidFill>
                <a:latin typeface="Comfortaa"/>
                <a:ea typeface="Comfortaa"/>
                <a:cs typeface="Comfortaa"/>
                <a:sym typeface="Comfortaa"/>
              </a:rPr>
              <a:t>Demografik</a:t>
            </a:r>
            <a:endParaRPr lang="en-GB" sz="1600" i="0" u="none" strike="noStrike" cap="none">
              <a:solidFill>
                <a:schemeClr val="lt1"/>
              </a:solidFill>
              <a:latin typeface="Comfortaa"/>
              <a:ea typeface="Comfortaa"/>
              <a:cs typeface="Comfortaa"/>
              <a:sym typeface="Comfortaa"/>
            </a:endParaRPr>
          </a:p>
          <a:p>
            <a:pPr marL="0" marR="0" lvl="0" indent="0" algn="ctr" rtl="0">
              <a:lnSpc>
                <a:spcPct val="100000"/>
              </a:lnSpc>
              <a:spcBef>
                <a:spcPts val="0"/>
              </a:spcBef>
              <a:spcAft>
                <a:spcPts val="0"/>
              </a:spcAft>
              <a:buClr>
                <a:srgbClr val="000000"/>
              </a:buClr>
              <a:buSzPts val="1700"/>
              <a:buFont typeface="Arial"/>
              <a:buNone/>
            </a:pPr>
            <a:r>
              <a:rPr lang="en-GB" sz="1600" err="1">
                <a:solidFill>
                  <a:schemeClr val="lt1"/>
                </a:solidFill>
                <a:latin typeface="Comfortaa"/>
                <a:ea typeface="Comfortaa"/>
                <a:cs typeface="Comfortaa"/>
                <a:sym typeface="Comfortaa"/>
              </a:rPr>
              <a:t>etmenler</a:t>
            </a:r>
            <a:endParaRPr sz="1600" i="0" u="none" strike="noStrike" cap="none">
              <a:solidFill>
                <a:schemeClr val="lt1"/>
              </a:solidFill>
              <a:latin typeface="Comfortaa"/>
              <a:ea typeface="Comfortaa"/>
              <a:cs typeface="Comfortaa"/>
              <a:sym typeface="Comfortaa"/>
            </a:endParaRPr>
          </a:p>
        </p:txBody>
      </p:sp>
      <p:sp>
        <p:nvSpPr>
          <p:cNvPr id="200" name="Google Shape;200;g2cff6335890_4_85"/>
          <p:cNvSpPr/>
          <p:nvPr/>
        </p:nvSpPr>
        <p:spPr>
          <a:xfrm>
            <a:off x="3185275" y="3452550"/>
            <a:ext cx="1425900" cy="556800"/>
          </a:xfrm>
          <a:prstGeom prst="rect">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GB" sz="1600" i="0" u="none" strike="noStrike" cap="none" err="1">
                <a:solidFill>
                  <a:schemeClr val="lt1"/>
                </a:solidFill>
                <a:latin typeface="Comfortaa"/>
                <a:ea typeface="Comfortaa"/>
                <a:cs typeface="Comfortaa"/>
                <a:sym typeface="Comfortaa"/>
              </a:rPr>
              <a:t>Teknoloji</a:t>
            </a:r>
            <a:endParaRPr sz="1600" i="0" u="none" strike="noStrike" cap="none">
              <a:solidFill>
                <a:schemeClr val="lt1"/>
              </a:solidFill>
              <a:latin typeface="Comfortaa"/>
              <a:ea typeface="Comfortaa"/>
              <a:cs typeface="Comfortaa"/>
              <a:sym typeface="Comfortaa"/>
            </a:endParaRPr>
          </a:p>
        </p:txBody>
      </p:sp>
      <p:pic>
        <p:nvPicPr>
          <p:cNvPr id="201" name="Google Shape;201;g2cff6335890_4_85"/>
          <p:cNvPicPr preferRelativeResize="0"/>
          <p:nvPr/>
        </p:nvPicPr>
        <p:blipFill rotWithShape="1">
          <a:blip r:embed="rId4">
            <a:alphaModFix/>
          </a:blip>
          <a:srcRect/>
          <a:stretch/>
        </p:blipFill>
        <p:spPr>
          <a:xfrm>
            <a:off x="8159175" y="2580125"/>
            <a:ext cx="2965783" cy="2153125"/>
          </a:xfrm>
          <a:prstGeom prst="rect">
            <a:avLst/>
          </a:prstGeom>
          <a:noFill/>
          <a:ln>
            <a:noFill/>
          </a:ln>
        </p:spPr>
      </p:pic>
      <p:sp>
        <p:nvSpPr>
          <p:cNvPr id="202" name="Google Shape;202;g2cff6335890_4_85"/>
          <p:cNvSpPr txBox="1"/>
          <p:nvPr/>
        </p:nvSpPr>
        <p:spPr>
          <a:xfrm>
            <a:off x="122025" y="4009350"/>
            <a:ext cx="3000000" cy="1214148"/>
          </a:xfrm>
          <a:prstGeom prst="rect">
            <a:avLst/>
          </a:prstGeom>
          <a:noFill/>
          <a:ln>
            <a:noFill/>
          </a:ln>
        </p:spPr>
        <p:txBody>
          <a:bodyPr spcFirstLastPara="1" wrap="square" lIns="91425" tIns="91425" rIns="91425" bIns="91425" anchor="t" anchorCtr="0">
            <a:spAutoFit/>
          </a:bodyPr>
          <a:lstStyle/>
          <a:p>
            <a:pPr marL="0" marR="0" lvl="0" indent="0" algn="r" rtl="0">
              <a:lnSpc>
                <a:spcPct val="115000"/>
              </a:lnSpc>
              <a:spcBef>
                <a:spcPts val="100"/>
              </a:spcBef>
              <a:spcAft>
                <a:spcPts val="0"/>
              </a:spcAft>
              <a:buClr>
                <a:srgbClr val="000000"/>
              </a:buClr>
              <a:buSzPts val="1500"/>
              <a:buFont typeface="Arial"/>
              <a:buNone/>
            </a:pPr>
            <a:r>
              <a:rPr lang="en-GB" i="0" u="none" strike="noStrike" cap="none" err="1">
                <a:solidFill>
                  <a:schemeClr val="dk1"/>
                </a:solidFill>
                <a:latin typeface="Comfortaa"/>
                <a:ea typeface="Comfortaa"/>
                <a:cs typeface="Comfortaa"/>
                <a:sym typeface="Comfortaa"/>
              </a:rPr>
              <a:t>Akıllı</a:t>
            </a:r>
            <a:r>
              <a:rPr lang="en-GB" i="0" u="none" strike="noStrike" cap="none">
                <a:solidFill>
                  <a:schemeClr val="dk1"/>
                </a:solidFill>
                <a:latin typeface="Comfortaa"/>
                <a:ea typeface="Comfortaa"/>
                <a:cs typeface="Comfortaa"/>
                <a:sym typeface="Comfortaa"/>
              </a:rPr>
              <a:t> </a:t>
            </a:r>
            <a:r>
              <a:rPr lang="en-GB" err="1">
                <a:solidFill>
                  <a:schemeClr val="dk1"/>
                </a:solidFill>
                <a:latin typeface="Comfortaa"/>
                <a:ea typeface="Comfortaa"/>
                <a:cs typeface="Comfortaa"/>
                <a:sym typeface="Comfortaa"/>
              </a:rPr>
              <a:t>Ulaşım</a:t>
            </a:r>
            <a:r>
              <a:rPr lang="en-GB">
                <a:solidFill>
                  <a:schemeClr val="dk1"/>
                </a:solidFill>
                <a:latin typeface="Comfortaa"/>
                <a:ea typeface="Comfortaa"/>
                <a:cs typeface="Comfortaa"/>
                <a:sym typeface="Comfortaa"/>
              </a:rPr>
              <a:t> </a:t>
            </a:r>
            <a:r>
              <a:rPr lang="en-GB" err="1">
                <a:solidFill>
                  <a:schemeClr val="dk1"/>
                </a:solidFill>
                <a:latin typeface="Comfortaa"/>
                <a:ea typeface="Comfortaa"/>
                <a:cs typeface="Comfortaa"/>
                <a:sym typeface="Comfortaa"/>
              </a:rPr>
              <a:t>Sistemleri</a:t>
            </a:r>
            <a:r>
              <a:rPr lang="en-GB">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Otonom</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araçlar</a:t>
            </a:r>
            <a:r>
              <a:rPr lang="en-GB" i="0" u="none" strike="noStrike" cap="none">
                <a:solidFill>
                  <a:schemeClr val="dk1"/>
                </a:solidFill>
                <a:latin typeface="Comfortaa"/>
                <a:ea typeface="Comfortaa"/>
                <a:cs typeface="Comfortaa"/>
                <a:sym typeface="Comfortaa"/>
              </a:rPr>
              <a:t> </a:t>
            </a:r>
          </a:p>
          <a:p>
            <a:pPr marL="0" marR="0" lvl="0" indent="0" algn="r" rtl="0">
              <a:lnSpc>
                <a:spcPct val="115000"/>
              </a:lnSpc>
              <a:spcBef>
                <a:spcPts val="100"/>
              </a:spcBef>
              <a:spcAft>
                <a:spcPts val="0"/>
              </a:spcAft>
              <a:buClr>
                <a:srgbClr val="000000"/>
              </a:buClr>
              <a:buSzPts val="1500"/>
              <a:buFont typeface="Arial"/>
              <a:buNone/>
            </a:pPr>
            <a:r>
              <a:rPr lang="en-GB" i="0" u="none" strike="noStrike" cap="none">
                <a:solidFill>
                  <a:schemeClr val="dk1"/>
                </a:solidFill>
                <a:latin typeface="Comfortaa"/>
                <a:ea typeface="Comfortaa"/>
                <a:cs typeface="Comfortaa"/>
                <a:sym typeface="Comfortaa"/>
              </a:rPr>
              <a:t> Mobil </a:t>
            </a:r>
            <a:r>
              <a:rPr lang="en-GB" i="0" u="none" strike="noStrike" cap="none" err="1">
                <a:solidFill>
                  <a:schemeClr val="dk1"/>
                </a:solidFill>
                <a:latin typeface="Comfortaa"/>
                <a:ea typeface="Comfortaa"/>
                <a:cs typeface="Comfortaa"/>
                <a:sym typeface="Comfortaa"/>
              </a:rPr>
              <a:t>Uygulamalar</a:t>
            </a:r>
            <a:endParaRPr lang="en-GB">
              <a:solidFill>
                <a:schemeClr val="dk1"/>
              </a:solidFill>
              <a:latin typeface="Comfortaa"/>
              <a:ea typeface="Comfortaa"/>
              <a:cs typeface="Comfortaa"/>
              <a:sym typeface="Comfortaa"/>
            </a:endParaRPr>
          </a:p>
          <a:p>
            <a:pPr marL="0" marR="0" lvl="0" indent="0" algn="r" rtl="0">
              <a:lnSpc>
                <a:spcPct val="115000"/>
              </a:lnSpc>
              <a:spcBef>
                <a:spcPts val="100"/>
              </a:spcBef>
              <a:spcAft>
                <a:spcPts val="0"/>
              </a:spcAft>
              <a:buClr>
                <a:srgbClr val="000000"/>
              </a:buClr>
              <a:buSzPts val="1500"/>
              <a:buFont typeface="Arial"/>
              <a:buNone/>
            </a:pPr>
            <a:r>
              <a:rPr lang="en-GB" i="0" u="none" strike="noStrike" cap="none">
                <a:solidFill>
                  <a:schemeClr val="dk1"/>
                </a:solidFill>
                <a:latin typeface="Comfortaa"/>
                <a:ea typeface="Comfortaa"/>
                <a:cs typeface="Comfortaa"/>
                <a:sym typeface="Comfortaa"/>
              </a:rPr>
              <a:t>Bir </a:t>
            </a:r>
            <a:r>
              <a:rPr lang="en-GB" i="0" u="none" strike="noStrike" cap="none" err="1">
                <a:solidFill>
                  <a:schemeClr val="dk1"/>
                </a:solidFill>
                <a:latin typeface="Comfortaa"/>
                <a:ea typeface="Comfortaa"/>
                <a:cs typeface="Comfortaa"/>
                <a:sym typeface="Comfortaa"/>
              </a:rPr>
              <a:t>Hizmet</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Olarak</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Hareketlilik</a:t>
            </a:r>
            <a:endParaRPr lang="en-GB" i="0" u="none" strike="noStrike" cap="none">
              <a:solidFill>
                <a:schemeClr val="dk1"/>
              </a:solidFill>
              <a:latin typeface="Comfortaa"/>
              <a:ea typeface="Comfortaa"/>
              <a:cs typeface="Comfortaa"/>
              <a:sym typeface="Comfortaa"/>
            </a:endParaRPr>
          </a:p>
        </p:txBody>
      </p:sp>
      <p:sp>
        <p:nvSpPr>
          <p:cNvPr id="203" name="Google Shape;203;g2cff6335890_4_85"/>
          <p:cNvSpPr txBox="1"/>
          <p:nvPr/>
        </p:nvSpPr>
        <p:spPr>
          <a:xfrm>
            <a:off x="2771558" y="4993125"/>
            <a:ext cx="3000000" cy="972300"/>
          </a:xfrm>
          <a:prstGeom prst="rect">
            <a:avLst/>
          </a:prstGeom>
          <a:noFill/>
          <a:ln>
            <a:noFill/>
          </a:ln>
        </p:spPr>
        <p:txBody>
          <a:bodyPr spcFirstLastPara="1" wrap="square" lIns="91425" tIns="91425" rIns="91425" bIns="91425" anchor="t" anchorCtr="0">
            <a:spAutoFit/>
          </a:bodyPr>
          <a:lstStyle/>
          <a:p>
            <a:pPr marL="0" marR="0" lvl="0" indent="0" algn="r" rtl="0">
              <a:lnSpc>
                <a:spcPct val="115000"/>
              </a:lnSpc>
              <a:spcBef>
                <a:spcPts val="100"/>
              </a:spcBef>
              <a:spcAft>
                <a:spcPts val="0"/>
              </a:spcAft>
              <a:buClr>
                <a:srgbClr val="000000"/>
              </a:buClr>
              <a:buSzPts val="1500"/>
              <a:buFont typeface="Arial"/>
              <a:buNone/>
            </a:pPr>
            <a:r>
              <a:rPr lang="en-GB" i="0" u="none" strike="noStrike" cap="none" err="1">
                <a:solidFill>
                  <a:schemeClr val="dk1"/>
                </a:solidFill>
                <a:latin typeface="Comfortaa"/>
                <a:ea typeface="Comfortaa"/>
                <a:cs typeface="Comfortaa"/>
                <a:sym typeface="Comfortaa"/>
              </a:rPr>
              <a:t>KüreselleşmeŞehrin</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başrol</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oyuncusuİşbirliğine</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dayalı</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ekonomi</a:t>
            </a:r>
            <a:endParaRPr i="0" u="none" strike="noStrike" cap="none">
              <a:solidFill>
                <a:schemeClr val="dk1"/>
              </a:solidFill>
              <a:latin typeface="Comfortaa"/>
              <a:ea typeface="Comfortaa"/>
              <a:cs typeface="Comfortaa"/>
              <a:sym typeface="Comfortaa"/>
            </a:endParaRPr>
          </a:p>
        </p:txBody>
      </p:sp>
      <p:sp>
        <p:nvSpPr>
          <p:cNvPr id="204" name="Google Shape;204;g2cff6335890_4_85"/>
          <p:cNvSpPr txBox="1"/>
          <p:nvPr/>
        </p:nvSpPr>
        <p:spPr>
          <a:xfrm>
            <a:off x="7173292" y="5000871"/>
            <a:ext cx="4494300" cy="9723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00"/>
              </a:spcBef>
              <a:spcAft>
                <a:spcPts val="0"/>
              </a:spcAft>
              <a:buClr>
                <a:srgbClr val="000000"/>
              </a:buClr>
              <a:buSzPts val="1500"/>
              <a:buFont typeface="Arial"/>
              <a:buNone/>
            </a:pPr>
            <a:r>
              <a:rPr lang="en-GB" i="0" u="none" strike="noStrike" cap="none" err="1">
                <a:solidFill>
                  <a:schemeClr val="dk1"/>
                </a:solidFill>
                <a:latin typeface="Comfortaa"/>
                <a:ea typeface="Comfortaa"/>
                <a:cs typeface="Comfortaa"/>
                <a:sym typeface="Comfortaa"/>
              </a:rPr>
              <a:t>Kamusal</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alanlar</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için</a:t>
            </a:r>
            <a:r>
              <a:rPr lang="en-GB" i="0" u="none" strike="noStrike" cap="none">
                <a:solidFill>
                  <a:schemeClr val="dk1"/>
                </a:solidFill>
                <a:latin typeface="Comfortaa"/>
                <a:ea typeface="Comfortaa"/>
                <a:cs typeface="Comfortaa"/>
                <a:sym typeface="Comfortaa"/>
              </a:rPr>
              <a:t> yeni </a:t>
            </a:r>
            <a:r>
              <a:rPr lang="en-GB" i="0" u="none" strike="noStrike" cap="none" err="1">
                <a:solidFill>
                  <a:schemeClr val="dk1"/>
                </a:solidFill>
                <a:latin typeface="Comfortaa"/>
                <a:ea typeface="Comfortaa"/>
                <a:cs typeface="Comfortaa"/>
                <a:sym typeface="Comfortaa"/>
              </a:rPr>
              <a:t>tercihler</a:t>
            </a:r>
            <a:endParaRPr lang="en-GB" i="0" u="none" strike="noStrike" cap="none">
              <a:solidFill>
                <a:schemeClr val="dk1"/>
              </a:solidFill>
              <a:latin typeface="Comfortaa"/>
              <a:ea typeface="Comfortaa"/>
              <a:cs typeface="Comfortaa"/>
              <a:sym typeface="Comfortaa"/>
            </a:endParaRPr>
          </a:p>
          <a:p>
            <a:pPr marL="0" marR="0" lvl="0" indent="0" algn="l" rtl="0">
              <a:lnSpc>
                <a:spcPct val="115000"/>
              </a:lnSpc>
              <a:spcBef>
                <a:spcPts val="100"/>
              </a:spcBef>
              <a:spcAft>
                <a:spcPts val="0"/>
              </a:spcAft>
              <a:buClr>
                <a:srgbClr val="000000"/>
              </a:buClr>
              <a:buSzPts val="1500"/>
              <a:buFont typeface="Arial"/>
              <a:buNone/>
            </a:pPr>
            <a:r>
              <a:rPr lang="en-GB" i="0" u="none" strike="noStrike" cap="none" err="1">
                <a:solidFill>
                  <a:schemeClr val="dk1"/>
                </a:solidFill>
                <a:latin typeface="Comfortaa"/>
                <a:ea typeface="Comfortaa"/>
                <a:cs typeface="Comfortaa"/>
                <a:sym typeface="Comfortaa"/>
              </a:rPr>
              <a:t>Şahsi</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araç</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satın</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alımında</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daha</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az</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olanak</a:t>
            </a:r>
            <a:endParaRPr lang="en-GB" i="0" u="none" strike="noStrike" cap="none">
              <a:solidFill>
                <a:schemeClr val="dk1"/>
              </a:solidFill>
              <a:latin typeface="Comfortaa"/>
              <a:ea typeface="Comfortaa"/>
              <a:cs typeface="Comfortaa"/>
              <a:sym typeface="Comfortaa"/>
            </a:endParaRPr>
          </a:p>
          <a:p>
            <a:pPr marL="0" marR="0" lvl="0" indent="0" algn="l" rtl="0">
              <a:lnSpc>
                <a:spcPct val="115000"/>
              </a:lnSpc>
              <a:spcBef>
                <a:spcPts val="100"/>
              </a:spcBef>
              <a:spcAft>
                <a:spcPts val="0"/>
              </a:spcAft>
              <a:buClr>
                <a:srgbClr val="000000"/>
              </a:buClr>
              <a:buSzPts val="1500"/>
              <a:buFont typeface="Arial"/>
              <a:buNone/>
            </a:pPr>
            <a:r>
              <a:rPr lang="en-GB" i="0" u="none" strike="noStrike" cap="none">
                <a:solidFill>
                  <a:schemeClr val="dk1"/>
                </a:solidFill>
                <a:latin typeface="Comfortaa"/>
                <a:ea typeface="Comfortaa"/>
                <a:cs typeface="Comfortaa"/>
                <a:sym typeface="Comfortaa"/>
              </a:rPr>
              <a:t>Bir "</a:t>
            </a:r>
            <a:r>
              <a:rPr lang="en-GB" i="0" u="none" strike="noStrike" cap="none" err="1">
                <a:solidFill>
                  <a:schemeClr val="dk1"/>
                </a:solidFill>
                <a:latin typeface="Comfortaa"/>
                <a:ea typeface="Comfortaa"/>
                <a:cs typeface="Comfortaa"/>
                <a:sym typeface="Comfortaa"/>
              </a:rPr>
              <a:t>emtia</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olarak</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hareketlilik</a:t>
            </a:r>
            <a:endParaRPr i="0" u="none" strike="noStrike" cap="none">
              <a:solidFill>
                <a:schemeClr val="dk1"/>
              </a:solidFill>
              <a:latin typeface="Comfortaa"/>
              <a:ea typeface="Comfortaa"/>
              <a:cs typeface="Comfortaa"/>
              <a:sym typeface="Comfortaa"/>
            </a:endParaRPr>
          </a:p>
        </p:txBody>
      </p:sp>
      <p:sp>
        <p:nvSpPr>
          <p:cNvPr id="205" name="Google Shape;205;g2cff6335890_4_85"/>
          <p:cNvSpPr txBox="1"/>
          <p:nvPr/>
        </p:nvSpPr>
        <p:spPr>
          <a:xfrm>
            <a:off x="9012125" y="2476625"/>
            <a:ext cx="2281200" cy="462917"/>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00"/>
              </a:spcBef>
              <a:spcAft>
                <a:spcPts val="0"/>
              </a:spcAft>
              <a:buClr>
                <a:srgbClr val="000000"/>
              </a:buClr>
              <a:buSzPts val="1500"/>
              <a:buFont typeface="Arial"/>
              <a:buNone/>
            </a:pPr>
            <a:r>
              <a:rPr lang="en-GB" sz="1500" b="1" i="0" u="none" strike="noStrike" cap="none">
                <a:solidFill>
                  <a:schemeClr val="dk1"/>
                </a:solidFill>
                <a:latin typeface="Arial"/>
                <a:ea typeface="Arial"/>
                <a:cs typeface="Arial"/>
                <a:sym typeface="Arial"/>
              </a:rPr>
              <a:t>Yeni </a:t>
            </a:r>
            <a:r>
              <a:rPr lang="en-GB" sz="1500" b="1" i="0" u="none" strike="noStrike" cap="none" err="1">
                <a:solidFill>
                  <a:schemeClr val="dk1"/>
                </a:solidFill>
                <a:latin typeface="Arial"/>
                <a:ea typeface="Arial"/>
                <a:cs typeface="Arial"/>
                <a:sym typeface="Arial"/>
              </a:rPr>
              <a:t>enerji</a:t>
            </a:r>
            <a:r>
              <a:rPr lang="en-GB" sz="1500" b="1" i="0" u="none" strike="noStrike" cap="none">
                <a:solidFill>
                  <a:schemeClr val="dk1"/>
                </a:solidFill>
                <a:latin typeface="Arial"/>
                <a:ea typeface="Arial"/>
                <a:cs typeface="Arial"/>
                <a:sym typeface="Arial"/>
              </a:rPr>
              <a:t> </a:t>
            </a:r>
            <a:r>
              <a:rPr lang="en-GB" sz="1500" b="1" i="0" u="none" strike="noStrike" cap="none" err="1">
                <a:solidFill>
                  <a:schemeClr val="dk1"/>
                </a:solidFill>
                <a:latin typeface="Arial"/>
                <a:ea typeface="Arial"/>
                <a:cs typeface="Arial"/>
                <a:sym typeface="Arial"/>
              </a:rPr>
              <a:t>kaynakları</a:t>
            </a:r>
            <a:endParaRPr sz="1500" b="1" i="0" u="none" strike="noStrike" cap="none">
              <a:solidFill>
                <a:schemeClr val="dk1"/>
              </a:solidFill>
              <a:latin typeface="Arial"/>
              <a:ea typeface="Arial"/>
              <a:cs typeface="Arial"/>
              <a:sym typeface="Arial"/>
            </a:endParaRPr>
          </a:p>
        </p:txBody>
      </p:sp>
      <p:sp>
        <p:nvSpPr>
          <p:cNvPr id="206" name="Google Shape;206;g2cff6335890_4_85"/>
          <p:cNvSpPr txBox="1"/>
          <p:nvPr/>
        </p:nvSpPr>
        <p:spPr>
          <a:xfrm>
            <a:off x="6722250" y="1286500"/>
            <a:ext cx="4033800" cy="966388"/>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00"/>
              </a:spcBef>
              <a:spcAft>
                <a:spcPts val="0"/>
              </a:spcAft>
              <a:buClr>
                <a:srgbClr val="000000"/>
              </a:buClr>
              <a:buSzPts val="1500"/>
              <a:buFont typeface="Arial"/>
              <a:buNone/>
            </a:pPr>
            <a:r>
              <a:rPr lang="en-GB" i="0" u="none" strike="noStrike" cap="none" err="1">
                <a:solidFill>
                  <a:schemeClr val="dk1"/>
                </a:solidFill>
                <a:latin typeface="Comfortaa"/>
                <a:ea typeface="Comfortaa"/>
                <a:cs typeface="Comfortaa"/>
                <a:sym typeface="Comfortaa"/>
              </a:rPr>
              <a:t>Nüfus</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artışı</a:t>
            </a:r>
            <a:endParaRPr lang="en-GB" i="0" u="none" strike="noStrike" cap="none">
              <a:solidFill>
                <a:schemeClr val="dk1"/>
              </a:solidFill>
              <a:latin typeface="Comfortaa"/>
              <a:ea typeface="Comfortaa"/>
              <a:cs typeface="Comfortaa"/>
              <a:sym typeface="Comfortaa"/>
            </a:endParaRPr>
          </a:p>
          <a:p>
            <a:pPr marL="0" marR="0" lvl="0" indent="0" algn="l" rtl="0">
              <a:lnSpc>
                <a:spcPct val="115000"/>
              </a:lnSpc>
              <a:spcBef>
                <a:spcPts val="100"/>
              </a:spcBef>
              <a:spcAft>
                <a:spcPts val="0"/>
              </a:spcAft>
              <a:buClr>
                <a:srgbClr val="000000"/>
              </a:buClr>
              <a:buSzPts val="1500"/>
              <a:buFont typeface="Arial"/>
              <a:buNone/>
            </a:pPr>
            <a:r>
              <a:rPr lang="en-GB" i="0" u="none" strike="noStrike" cap="none" err="1">
                <a:solidFill>
                  <a:schemeClr val="dk1"/>
                </a:solidFill>
                <a:latin typeface="Comfortaa"/>
                <a:ea typeface="Comfortaa"/>
                <a:cs typeface="Comfortaa"/>
                <a:sym typeface="Comfortaa"/>
              </a:rPr>
              <a:t>Yaşlanan</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nüfus</a:t>
            </a:r>
            <a:endParaRPr lang="en-GB" i="0" u="none" strike="noStrike" cap="none">
              <a:solidFill>
                <a:schemeClr val="dk1"/>
              </a:solidFill>
              <a:latin typeface="Comfortaa"/>
              <a:ea typeface="Comfortaa"/>
              <a:cs typeface="Comfortaa"/>
              <a:sym typeface="Comfortaa"/>
            </a:endParaRPr>
          </a:p>
          <a:p>
            <a:pPr marL="0" marR="0" lvl="0" indent="0" algn="l" rtl="0">
              <a:lnSpc>
                <a:spcPct val="115000"/>
              </a:lnSpc>
              <a:spcBef>
                <a:spcPts val="100"/>
              </a:spcBef>
              <a:spcAft>
                <a:spcPts val="0"/>
              </a:spcAft>
              <a:buClr>
                <a:srgbClr val="000000"/>
              </a:buClr>
              <a:buSzPts val="1500"/>
              <a:buFont typeface="Arial"/>
              <a:buNone/>
            </a:pPr>
            <a:r>
              <a:rPr lang="en-GB" i="0" u="none" strike="noStrike" cap="none" err="1">
                <a:solidFill>
                  <a:schemeClr val="dk1"/>
                </a:solidFill>
                <a:latin typeface="Comfortaa"/>
                <a:ea typeface="Comfortaa"/>
                <a:cs typeface="Comfortaa"/>
                <a:sym typeface="Comfortaa"/>
              </a:rPr>
              <a:t>Nüfusun</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şehirlerde</a:t>
            </a:r>
            <a:r>
              <a:rPr lang="en-GB" i="0" u="none" strike="noStrike" cap="none">
                <a:solidFill>
                  <a:schemeClr val="dk1"/>
                </a:solidFill>
                <a:latin typeface="Comfortaa"/>
                <a:ea typeface="Comfortaa"/>
                <a:cs typeface="Comfortaa"/>
                <a:sym typeface="Comfortaa"/>
              </a:rPr>
              <a:t> </a:t>
            </a:r>
            <a:r>
              <a:rPr lang="en-GB" i="0" u="none" strike="noStrike" cap="none" err="1">
                <a:solidFill>
                  <a:schemeClr val="dk1"/>
                </a:solidFill>
                <a:latin typeface="Comfortaa"/>
                <a:ea typeface="Comfortaa"/>
                <a:cs typeface="Comfortaa"/>
                <a:sym typeface="Comfortaa"/>
              </a:rPr>
              <a:t>yoğunlaşması</a:t>
            </a:r>
            <a:endParaRPr i="0" u="none" strike="noStrike" cap="none">
              <a:solidFill>
                <a:schemeClr val="dk1"/>
              </a:solidFill>
              <a:latin typeface="Comfortaa"/>
              <a:ea typeface="Comfortaa"/>
              <a:cs typeface="Comfortaa"/>
              <a:sym typeface="Comforta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880"/>
        <p:cNvGrpSpPr/>
        <p:nvPr/>
      </p:nvGrpSpPr>
      <p:grpSpPr>
        <a:xfrm>
          <a:off x="0" y="0"/>
          <a:ext cx="0" cy="0"/>
          <a:chOff x="0" y="0"/>
          <a:chExt cx="0" cy="0"/>
        </a:xfrm>
      </p:grpSpPr>
      <p:pic>
        <p:nvPicPr>
          <p:cNvPr id="881" name="Google Shape;881;g2cf9c745499_0_155"/>
          <p:cNvPicPr preferRelativeResize="0"/>
          <p:nvPr/>
        </p:nvPicPr>
        <p:blipFill>
          <a:blip r:embed="rId3">
            <a:alphaModFix/>
          </a:blip>
          <a:stretch>
            <a:fillRect/>
          </a:stretch>
        </p:blipFill>
        <p:spPr>
          <a:xfrm>
            <a:off x="5106900" y="98400"/>
            <a:ext cx="5828100" cy="5837975"/>
          </a:xfrm>
          <a:prstGeom prst="rect">
            <a:avLst/>
          </a:prstGeom>
          <a:noFill/>
          <a:ln>
            <a:noFill/>
          </a:ln>
        </p:spPr>
      </p:pic>
      <p:sp>
        <p:nvSpPr>
          <p:cNvPr id="882" name="Google Shape;882;g2cf9c745499_0_155"/>
          <p:cNvSpPr txBox="1"/>
          <p:nvPr/>
        </p:nvSpPr>
        <p:spPr>
          <a:xfrm>
            <a:off x="780200" y="791400"/>
            <a:ext cx="3570300" cy="734100"/>
          </a:xfrm>
          <a:prstGeom prst="rect">
            <a:avLst/>
          </a:prstGeom>
          <a:noFill/>
          <a:ln>
            <a:noFill/>
          </a:ln>
        </p:spPr>
        <p:txBody>
          <a:bodyPr spcFirstLastPara="1" wrap="square" lIns="0" tIns="0" rIns="0" bIns="0" anchor="t" anchorCtr="0">
            <a:noAutofit/>
          </a:bodyPr>
          <a:lstStyle/>
          <a:p>
            <a:pPr lvl="1" algn="ctr">
              <a:buClr>
                <a:srgbClr val="00717F"/>
              </a:buClr>
              <a:buSzPts val="2800"/>
            </a:pPr>
            <a:r>
              <a:rPr lang="en-GB" sz="2200" b="1" err="1">
                <a:solidFill>
                  <a:srgbClr val="00717F"/>
                </a:solidFill>
                <a:latin typeface="Comfortaa"/>
                <a:ea typeface="Comfortaa"/>
                <a:cs typeface="Comfortaa"/>
                <a:sym typeface="Comfortaa"/>
              </a:rPr>
              <a:t>Akıllı</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Şehir</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İş</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Modeli</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Yaklaşımı</a:t>
            </a:r>
            <a:endParaRPr sz="2000" b="1" i="0" u="none" strike="noStrike" cap="none">
              <a:solidFill>
                <a:srgbClr val="00717F"/>
              </a:solidFill>
              <a:latin typeface="Comfortaa"/>
              <a:ea typeface="Comfortaa"/>
              <a:cs typeface="Comfortaa"/>
              <a:sym typeface="Comfortaa"/>
            </a:endParaRPr>
          </a:p>
        </p:txBody>
      </p:sp>
      <p:sp>
        <p:nvSpPr>
          <p:cNvPr id="883" name="Google Shape;883;g2cf9c745499_0_155"/>
          <p:cNvSpPr txBox="1"/>
          <p:nvPr/>
        </p:nvSpPr>
        <p:spPr>
          <a:xfrm>
            <a:off x="8794400" y="5289875"/>
            <a:ext cx="3207000" cy="723245"/>
          </a:xfrm>
          <a:prstGeom prst="rect">
            <a:avLst/>
          </a:prstGeom>
          <a:noFill/>
          <a:ln>
            <a:noFill/>
          </a:ln>
        </p:spPr>
        <p:txBody>
          <a:bodyPr spcFirstLastPara="1" wrap="square" lIns="91425" tIns="91425" rIns="91425" bIns="91425" anchor="t" anchorCtr="0">
            <a:spAutoFit/>
          </a:bodyPr>
          <a:lstStyle/>
          <a:p>
            <a:pPr marL="0" lvl="0" indent="0" algn="ctr" rtl="0">
              <a:spcBef>
                <a:spcPts val="600"/>
              </a:spcBef>
              <a:spcAft>
                <a:spcPts val="0"/>
              </a:spcAft>
              <a:buNone/>
            </a:pPr>
            <a:r>
              <a:rPr lang="en" sz="1000" b="1">
                <a:solidFill>
                  <a:srgbClr val="073763"/>
                </a:solidFill>
                <a:latin typeface="Comfortaa"/>
                <a:ea typeface="Comfortaa"/>
                <a:cs typeface="Comfortaa"/>
                <a:sym typeface="Comfortaa"/>
              </a:rPr>
              <a:t>Kaynak: S. Perätalo et al., (2023), Smart city business model approach: the role of opportunities, values,and advantages</a:t>
            </a:r>
            <a:endParaRPr sz="1000" b="1"/>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888"/>
        <p:cNvGrpSpPr/>
        <p:nvPr/>
      </p:nvGrpSpPr>
      <p:grpSpPr>
        <a:xfrm>
          <a:off x="0" y="0"/>
          <a:ext cx="0" cy="0"/>
          <a:chOff x="0" y="0"/>
          <a:chExt cx="0" cy="0"/>
        </a:xfrm>
      </p:grpSpPr>
      <p:sp>
        <p:nvSpPr>
          <p:cNvPr id="889" name="Google Shape;889;g2cf9c745499_0_133"/>
          <p:cNvSpPr txBox="1"/>
          <p:nvPr/>
        </p:nvSpPr>
        <p:spPr>
          <a:xfrm>
            <a:off x="186200" y="791400"/>
            <a:ext cx="3570300" cy="3891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200" b="1" err="1">
                <a:solidFill>
                  <a:srgbClr val="00717F"/>
                </a:solidFill>
                <a:latin typeface="Comfortaa"/>
                <a:ea typeface="Comfortaa"/>
                <a:cs typeface="Comfortaa"/>
                <a:sym typeface="Comfortaa"/>
              </a:rPr>
              <a:t>Şehir</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Modeli</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Tuvali</a:t>
            </a:r>
            <a:endParaRPr sz="2000" b="1" i="0" u="none" strike="noStrike" cap="none">
              <a:solidFill>
                <a:srgbClr val="00717F"/>
              </a:solidFill>
              <a:latin typeface="Comfortaa"/>
              <a:ea typeface="Comfortaa"/>
              <a:cs typeface="Comfortaa"/>
              <a:sym typeface="Comfortaa"/>
            </a:endParaRPr>
          </a:p>
        </p:txBody>
      </p:sp>
      <p:sp>
        <p:nvSpPr>
          <p:cNvPr id="890" name="Google Shape;890;g2cf9c745499_0_133"/>
          <p:cNvSpPr txBox="1"/>
          <p:nvPr/>
        </p:nvSpPr>
        <p:spPr>
          <a:xfrm>
            <a:off x="19400" y="5611450"/>
            <a:ext cx="3903900" cy="723245"/>
          </a:xfrm>
          <a:prstGeom prst="rect">
            <a:avLst/>
          </a:prstGeom>
          <a:noFill/>
          <a:ln>
            <a:noFill/>
          </a:ln>
        </p:spPr>
        <p:txBody>
          <a:bodyPr spcFirstLastPara="1" wrap="square" lIns="91425" tIns="91425" rIns="91425" bIns="91425" anchor="t" anchorCtr="0">
            <a:spAutoFit/>
          </a:bodyPr>
          <a:lstStyle/>
          <a:p>
            <a:pPr marL="0" lvl="0" indent="0" algn="ctr" rtl="0">
              <a:spcBef>
                <a:spcPts val="600"/>
              </a:spcBef>
              <a:spcAft>
                <a:spcPts val="0"/>
              </a:spcAft>
              <a:buNone/>
            </a:pPr>
            <a:r>
              <a:rPr lang="en" sz="1000" b="1">
                <a:solidFill>
                  <a:srgbClr val="073763"/>
                </a:solidFill>
                <a:latin typeface="Comfortaa"/>
                <a:ea typeface="Comfortaa"/>
                <a:cs typeface="Comfortaa"/>
                <a:sym typeface="Comfortaa"/>
              </a:rPr>
              <a:t>Kaynak: Timeus, Vinaixa, &amp; Pardo-Bosch, (2020), Creating business models for smart cities: a practical framework</a:t>
            </a:r>
            <a:endParaRPr sz="1000" b="1"/>
          </a:p>
        </p:txBody>
      </p:sp>
      <p:pic>
        <p:nvPicPr>
          <p:cNvPr id="891" name="Google Shape;891;g2cf9c745499_0_133"/>
          <p:cNvPicPr preferRelativeResize="0"/>
          <p:nvPr/>
        </p:nvPicPr>
        <p:blipFill>
          <a:blip r:embed="rId3">
            <a:alphaModFix/>
          </a:blip>
          <a:stretch>
            <a:fillRect/>
          </a:stretch>
        </p:blipFill>
        <p:spPr>
          <a:xfrm>
            <a:off x="3903900" y="125175"/>
            <a:ext cx="8288098" cy="5978876"/>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897" name="Google Shape;897;g2cf9c745499_0_141"/>
          <p:cNvSpPr txBox="1"/>
          <p:nvPr/>
        </p:nvSpPr>
        <p:spPr>
          <a:xfrm>
            <a:off x="43100" y="254900"/>
            <a:ext cx="2362800" cy="7035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1900" b="1" err="1">
                <a:solidFill>
                  <a:srgbClr val="00717F"/>
                </a:solidFill>
                <a:latin typeface="Comfortaa"/>
                <a:ea typeface="Comfortaa"/>
                <a:cs typeface="Comfortaa"/>
                <a:sym typeface="Comfortaa"/>
              </a:rPr>
              <a:t>Şehir</a:t>
            </a:r>
            <a:r>
              <a:rPr lang="en-GB" sz="1900" b="1">
                <a:solidFill>
                  <a:srgbClr val="00717F"/>
                </a:solidFill>
                <a:latin typeface="Comfortaa"/>
                <a:ea typeface="Comfortaa"/>
                <a:cs typeface="Comfortaa"/>
                <a:sym typeface="Comfortaa"/>
              </a:rPr>
              <a:t> </a:t>
            </a:r>
            <a:r>
              <a:rPr lang="en-GB" sz="1900" b="1" err="1">
                <a:solidFill>
                  <a:srgbClr val="00717F"/>
                </a:solidFill>
                <a:latin typeface="Comfortaa"/>
                <a:ea typeface="Comfortaa"/>
                <a:cs typeface="Comfortaa"/>
                <a:sym typeface="Comfortaa"/>
              </a:rPr>
              <a:t>Modeli</a:t>
            </a:r>
            <a:r>
              <a:rPr lang="en-GB" sz="1900" b="1">
                <a:solidFill>
                  <a:srgbClr val="00717F"/>
                </a:solidFill>
                <a:latin typeface="Comfortaa"/>
                <a:ea typeface="Comfortaa"/>
                <a:cs typeface="Comfortaa"/>
                <a:sym typeface="Comfortaa"/>
              </a:rPr>
              <a:t> </a:t>
            </a:r>
            <a:r>
              <a:rPr lang="en-GB" sz="1900" b="1" err="1">
                <a:solidFill>
                  <a:srgbClr val="00717F"/>
                </a:solidFill>
                <a:latin typeface="Comfortaa"/>
                <a:ea typeface="Comfortaa"/>
                <a:cs typeface="Comfortaa"/>
                <a:sym typeface="Comfortaa"/>
              </a:rPr>
              <a:t>Tuvali</a:t>
            </a:r>
            <a:endParaRPr lang="en-GB" sz="1900" b="1">
              <a:solidFill>
                <a:srgbClr val="00717F"/>
              </a:solidFill>
              <a:latin typeface="Comfortaa"/>
              <a:ea typeface="Comfortaa"/>
              <a:cs typeface="Comfortaa"/>
              <a:sym typeface="Comfortaa"/>
            </a:endParaRPr>
          </a:p>
          <a:p>
            <a:pPr marL="0" marR="0" lvl="0" indent="0" algn="ctr" rtl="0">
              <a:spcBef>
                <a:spcPts val="0"/>
              </a:spcBef>
              <a:spcAft>
                <a:spcPts val="0"/>
              </a:spcAft>
              <a:buClr>
                <a:srgbClr val="00717F"/>
              </a:buClr>
              <a:buSzPts val="2800"/>
              <a:buFont typeface="Arial"/>
              <a:buNone/>
            </a:pPr>
            <a:r>
              <a:rPr lang="en-GB" sz="1600" b="1" err="1">
                <a:solidFill>
                  <a:srgbClr val="00717F"/>
                </a:solidFill>
                <a:latin typeface="Comfortaa"/>
                <a:ea typeface="Comfortaa"/>
                <a:cs typeface="Comfortaa"/>
                <a:sym typeface="Comfortaa"/>
              </a:rPr>
              <a:t>Bristol'un</a:t>
            </a:r>
            <a:r>
              <a:rPr lang="en-GB" sz="1600" b="1">
                <a:solidFill>
                  <a:srgbClr val="00717F"/>
                </a:solidFill>
                <a:latin typeface="Comfortaa"/>
                <a:ea typeface="Comfortaa"/>
                <a:cs typeface="Comfortaa"/>
                <a:sym typeface="Comfortaa"/>
              </a:rPr>
              <a:t> ICT </a:t>
            </a:r>
            <a:r>
              <a:rPr lang="en-GB" sz="1600" b="1" err="1">
                <a:solidFill>
                  <a:srgbClr val="00717F"/>
                </a:solidFill>
                <a:latin typeface="Comfortaa"/>
                <a:ea typeface="Comfortaa"/>
                <a:cs typeface="Comfortaa"/>
                <a:sym typeface="Comfortaa"/>
              </a:rPr>
              <a:t>platformu</a:t>
            </a:r>
            <a:endParaRPr lang="en-GB" sz="2000" b="1" i="0" u="none" strike="noStrike" cap="none">
              <a:solidFill>
                <a:srgbClr val="00717F"/>
              </a:solidFill>
              <a:latin typeface="Comfortaa"/>
              <a:ea typeface="Comfortaa"/>
              <a:cs typeface="Comfortaa"/>
              <a:sym typeface="Comfortaa"/>
            </a:endParaRPr>
          </a:p>
        </p:txBody>
      </p:sp>
      <p:sp>
        <p:nvSpPr>
          <p:cNvPr id="898" name="Google Shape;898;g2cf9c745499_0_141"/>
          <p:cNvSpPr txBox="1"/>
          <p:nvPr/>
        </p:nvSpPr>
        <p:spPr>
          <a:xfrm>
            <a:off x="2537275" y="5554025"/>
            <a:ext cx="9654600" cy="430857"/>
          </a:xfrm>
          <a:prstGeom prst="rect">
            <a:avLst/>
          </a:prstGeom>
          <a:noFill/>
          <a:ln>
            <a:noFill/>
          </a:ln>
        </p:spPr>
        <p:txBody>
          <a:bodyPr spcFirstLastPara="1" wrap="square" lIns="91425" tIns="91425" rIns="91425" bIns="91425" anchor="t" anchorCtr="0">
            <a:spAutoFit/>
          </a:bodyPr>
          <a:lstStyle/>
          <a:p>
            <a:pPr marL="0" lvl="0" indent="0" algn="ctr" rtl="0">
              <a:spcBef>
                <a:spcPts val="600"/>
              </a:spcBef>
              <a:spcAft>
                <a:spcPts val="0"/>
              </a:spcAft>
              <a:buNone/>
            </a:pPr>
            <a:r>
              <a:rPr lang="en" sz="1100" b="1">
                <a:solidFill>
                  <a:srgbClr val="073763"/>
                </a:solidFill>
                <a:latin typeface="Comfortaa"/>
                <a:ea typeface="Comfortaa"/>
                <a:cs typeface="Comfortaa"/>
                <a:sym typeface="Comfortaa"/>
              </a:rPr>
              <a:t>Kaynak: EU Project REPLICATE</a:t>
            </a:r>
            <a:endParaRPr sz="1100" b="1"/>
          </a:p>
        </p:txBody>
      </p:sp>
      <p:pic>
        <p:nvPicPr>
          <p:cNvPr id="899" name="Google Shape;899;g2cf9c745499_0_141"/>
          <p:cNvPicPr preferRelativeResize="0"/>
          <p:nvPr/>
        </p:nvPicPr>
        <p:blipFill>
          <a:blip r:embed="rId3">
            <a:alphaModFix/>
          </a:blip>
          <a:stretch>
            <a:fillRect/>
          </a:stretch>
        </p:blipFill>
        <p:spPr>
          <a:xfrm>
            <a:off x="2537275" y="120750"/>
            <a:ext cx="9654724" cy="5433275"/>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904"/>
        <p:cNvGrpSpPr/>
        <p:nvPr/>
      </p:nvGrpSpPr>
      <p:grpSpPr>
        <a:xfrm>
          <a:off x="0" y="0"/>
          <a:ext cx="0" cy="0"/>
          <a:chOff x="0" y="0"/>
          <a:chExt cx="0" cy="0"/>
        </a:xfrm>
      </p:grpSpPr>
      <p:sp>
        <p:nvSpPr>
          <p:cNvPr id="905" name="Google Shape;905;g2cd87e77cc7_0_5"/>
          <p:cNvSpPr txBox="1"/>
          <p:nvPr/>
        </p:nvSpPr>
        <p:spPr>
          <a:xfrm>
            <a:off x="186200" y="548700"/>
            <a:ext cx="3959100" cy="7659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200" b="1" err="1">
                <a:solidFill>
                  <a:srgbClr val="00717F"/>
                </a:solidFill>
                <a:latin typeface="Comfortaa"/>
                <a:ea typeface="Comfortaa"/>
                <a:cs typeface="Comfortaa"/>
                <a:sym typeface="Comfortaa"/>
              </a:rPr>
              <a:t>Akıllı</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Hareketlilik</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için</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Akıllı</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Şehir</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İş</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Modeli</a:t>
            </a:r>
            <a:endParaRPr sz="2000" b="1" i="0" u="none" strike="noStrike" cap="none">
              <a:solidFill>
                <a:srgbClr val="00717F"/>
              </a:solidFill>
              <a:latin typeface="Comfortaa"/>
              <a:ea typeface="Comfortaa"/>
              <a:cs typeface="Comfortaa"/>
              <a:sym typeface="Comfortaa"/>
            </a:endParaRPr>
          </a:p>
        </p:txBody>
      </p:sp>
      <p:pic>
        <p:nvPicPr>
          <p:cNvPr id="906" name="Google Shape;906;g2cd87e77cc7_0_5"/>
          <p:cNvPicPr preferRelativeResize="0"/>
          <p:nvPr/>
        </p:nvPicPr>
        <p:blipFill>
          <a:blip r:embed="rId3">
            <a:alphaModFix/>
          </a:blip>
          <a:stretch>
            <a:fillRect/>
          </a:stretch>
        </p:blipFill>
        <p:spPr>
          <a:xfrm>
            <a:off x="4226899" y="0"/>
            <a:ext cx="7978700" cy="6104050"/>
          </a:xfrm>
          <a:prstGeom prst="rect">
            <a:avLst/>
          </a:prstGeom>
          <a:noFill/>
          <a:ln>
            <a:noFill/>
          </a:ln>
        </p:spPr>
      </p:pic>
      <p:sp>
        <p:nvSpPr>
          <p:cNvPr id="907" name="Google Shape;907;g2cd87e77cc7_0_5"/>
          <p:cNvSpPr txBox="1"/>
          <p:nvPr/>
        </p:nvSpPr>
        <p:spPr>
          <a:xfrm>
            <a:off x="186200" y="5580850"/>
            <a:ext cx="3959100" cy="600134"/>
          </a:xfrm>
          <a:prstGeom prst="rect">
            <a:avLst/>
          </a:prstGeom>
          <a:noFill/>
          <a:ln>
            <a:noFill/>
          </a:ln>
        </p:spPr>
        <p:txBody>
          <a:bodyPr spcFirstLastPara="1" wrap="square" lIns="91425" tIns="91425" rIns="91425" bIns="91425" anchor="t" anchorCtr="0">
            <a:spAutoFit/>
          </a:bodyPr>
          <a:lstStyle/>
          <a:p>
            <a:pPr marL="0" lvl="0" indent="0" algn="ctr" rtl="0">
              <a:spcBef>
                <a:spcPts val="600"/>
              </a:spcBef>
              <a:spcAft>
                <a:spcPts val="0"/>
              </a:spcAft>
              <a:buNone/>
            </a:pPr>
            <a:r>
              <a:rPr lang="en" sz="1100" b="1">
                <a:solidFill>
                  <a:srgbClr val="073763"/>
                </a:solidFill>
                <a:latin typeface="Comfortaa"/>
                <a:ea typeface="Comfortaa"/>
                <a:cs typeface="Comfortaa"/>
                <a:sym typeface="Comfortaa"/>
              </a:rPr>
              <a:t>Kaynak: Carpentiere et al., 2023, Innovative Business Models for the Future Smart City</a:t>
            </a:r>
            <a:endParaRPr sz="1100" b="1"/>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912"/>
        <p:cNvGrpSpPr/>
        <p:nvPr/>
      </p:nvGrpSpPr>
      <p:grpSpPr>
        <a:xfrm>
          <a:off x="0" y="0"/>
          <a:ext cx="0" cy="0"/>
          <a:chOff x="0" y="0"/>
          <a:chExt cx="0" cy="0"/>
        </a:xfrm>
      </p:grpSpPr>
      <p:sp>
        <p:nvSpPr>
          <p:cNvPr id="913" name="Google Shape;913;g2cf9c745499_0_118"/>
          <p:cNvSpPr txBox="1"/>
          <p:nvPr/>
        </p:nvSpPr>
        <p:spPr>
          <a:xfrm>
            <a:off x="2011501" y="2435400"/>
            <a:ext cx="8221500" cy="7722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00717F"/>
              </a:buClr>
              <a:buSzPts val="2800"/>
              <a:buFont typeface="Arial"/>
              <a:buNone/>
            </a:pPr>
            <a:r>
              <a:rPr lang="en-GB" sz="3600" b="1">
                <a:solidFill>
                  <a:srgbClr val="00717F"/>
                </a:solidFill>
                <a:latin typeface="Comfortaa"/>
                <a:ea typeface="Comfortaa"/>
                <a:cs typeface="Comfortaa"/>
                <a:sym typeface="Comfortaa"/>
              </a:rPr>
              <a:t>YENİLİKÇİ TAŞIMACILIK</a:t>
            </a:r>
            <a:endParaRPr sz="3600" b="1">
              <a:solidFill>
                <a:srgbClr val="00717F"/>
              </a:solidFill>
              <a:latin typeface="Comfortaa"/>
              <a:ea typeface="Comfortaa"/>
              <a:cs typeface="Comfortaa"/>
              <a:sym typeface="Comforta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918"/>
        <p:cNvGrpSpPr/>
        <p:nvPr/>
      </p:nvGrpSpPr>
      <p:grpSpPr>
        <a:xfrm>
          <a:off x="0" y="0"/>
          <a:ext cx="0" cy="0"/>
          <a:chOff x="0" y="0"/>
          <a:chExt cx="0" cy="0"/>
        </a:xfrm>
      </p:grpSpPr>
      <p:sp>
        <p:nvSpPr>
          <p:cNvPr id="919" name="Google Shape;919;g2d06c9d4ea3_0_185"/>
          <p:cNvSpPr txBox="1"/>
          <p:nvPr/>
        </p:nvSpPr>
        <p:spPr>
          <a:xfrm>
            <a:off x="484500" y="858033"/>
            <a:ext cx="4078500" cy="1004892"/>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400" b="1">
                <a:solidFill>
                  <a:srgbClr val="00717F"/>
                </a:solidFill>
                <a:latin typeface="Comfortaa"/>
                <a:ea typeface="Comfortaa"/>
                <a:cs typeface="Comfortaa"/>
                <a:sym typeface="Comfortaa"/>
              </a:rPr>
              <a:t>Bir </a:t>
            </a:r>
            <a:r>
              <a:rPr lang="en-GB" sz="2400" b="1" err="1">
                <a:solidFill>
                  <a:srgbClr val="00717F"/>
                </a:solidFill>
                <a:latin typeface="Comfortaa"/>
                <a:ea typeface="Comfortaa"/>
                <a:cs typeface="Comfortaa"/>
                <a:sym typeface="Comfortaa"/>
              </a:rPr>
              <a:t>Hizmet</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Olarak</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Mobilite</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MaaS</a:t>
            </a:r>
            <a:r>
              <a:rPr lang="en-GB" sz="2400" b="1">
                <a:solidFill>
                  <a:srgbClr val="00717F"/>
                </a:solidFill>
                <a:latin typeface="Comfortaa"/>
                <a:ea typeface="Comfortaa"/>
                <a:cs typeface="Comfortaa"/>
                <a:sym typeface="Comfortaa"/>
              </a:rPr>
              <a:t>)</a:t>
            </a:r>
            <a:endParaRPr lang="en-GB" sz="2400" b="1" i="0" u="none" strike="noStrike" cap="none">
              <a:solidFill>
                <a:srgbClr val="00717F"/>
              </a:solidFill>
              <a:latin typeface="Comfortaa"/>
              <a:ea typeface="Comfortaa"/>
              <a:cs typeface="Comfortaa"/>
              <a:sym typeface="Comfortaa"/>
            </a:endParaRPr>
          </a:p>
        </p:txBody>
      </p:sp>
      <p:pic>
        <p:nvPicPr>
          <p:cNvPr id="920" name="Google Shape;920;g2d06c9d4ea3_0_185"/>
          <p:cNvPicPr preferRelativeResize="0"/>
          <p:nvPr/>
        </p:nvPicPr>
        <p:blipFill>
          <a:blip r:embed="rId3">
            <a:alphaModFix/>
          </a:blip>
          <a:stretch>
            <a:fillRect/>
          </a:stretch>
        </p:blipFill>
        <p:spPr>
          <a:xfrm>
            <a:off x="1446925" y="1685450"/>
            <a:ext cx="9298126" cy="4141450"/>
          </a:xfrm>
          <a:prstGeom prst="rect">
            <a:avLst/>
          </a:prstGeom>
          <a:noFill/>
          <a:ln>
            <a:noFill/>
          </a:ln>
        </p:spPr>
      </p:pic>
      <p:sp>
        <p:nvSpPr>
          <p:cNvPr id="2" name="TextBox 1">
            <a:extLst>
              <a:ext uri="{FF2B5EF4-FFF2-40B4-BE49-F238E27FC236}">
                <a16:creationId xmlns:a16="http://schemas.microsoft.com/office/drawing/2014/main" id="{BFA2C59F-AA3B-7FA2-8F4F-DC834BC89764}"/>
              </a:ext>
            </a:extLst>
          </p:cNvPr>
          <p:cNvSpPr txBox="1"/>
          <p:nvPr/>
        </p:nvSpPr>
        <p:spPr>
          <a:xfrm>
            <a:off x="2611677" y="1862924"/>
            <a:ext cx="2116898" cy="307777"/>
          </a:xfrm>
          <a:prstGeom prst="rect">
            <a:avLst/>
          </a:prstGeom>
          <a:solidFill>
            <a:schemeClr val="bg1">
              <a:lumMod val="95000"/>
            </a:schemeClr>
          </a:solidFill>
        </p:spPr>
        <p:txBody>
          <a:bodyPr wrap="square" rtlCol="0">
            <a:spAutoFit/>
          </a:bodyPr>
          <a:lstStyle/>
          <a:p>
            <a:pPr algn="ctr"/>
            <a:r>
              <a:rPr lang="en-GB" b="1">
                <a:solidFill>
                  <a:schemeClr val="accent6">
                    <a:lumMod val="75000"/>
                  </a:schemeClr>
                </a:solidFill>
              </a:rPr>
              <a:t>MEVCUT DURUM</a:t>
            </a:r>
          </a:p>
        </p:txBody>
      </p:sp>
      <p:sp>
        <p:nvSpPr>
          <p:cNvPr id="3" name="TextBox 2">
            <a:extLst>
              <a:ext uri="{FF2B5EF4-FFF2-40B4-BE49-F238E27FC236}">
                <a16:creationId xmlns:a16="http://schemas.microsoft.com/office/drawing/2014/main" id="{8D0D1A60-65ED-A156-689C-B56D4A1439B1}"/>
              </a:ext>
            </a:extLst>
          </p:cNvPr>
          <p:cNvSpPr txBox="1"/>
          <p:nvPr/>
        </p:nvSpPr>
        <p:spPr>
          <a:xfrm>
            <a:off x="7198291" y="1874107"/>
            <a:ext cx="2116898" cy="307777"/>
          </a:xfrm>
          <a:prstGeom prst="rect">
            <a:avLst/>
          </a:prstGeom>
          <a:solidFill>
            <a:schemeClr val="bg1">
              <a:lumMod val="95000"/>
            </a:schemeClr>
          </a:solidFill>
        </p:spPr>
        <p:txBody>
          <a:bodyPr wrap="square" rtlCol="0">
            <a:spAutoFit/>
          </a:bodyPr>
          <a:lstStyle/>
          <a:p>
            <a:pPr algn="ctr"/>
            <a:r>
              <a:rPr lang="en-GB" b="1" err="1">
                <a:solidFill>
                  <a:schemeClr val="accent6">
                    <a:lumMod val="75000"/>
                  </a:schemeClr>
                </a:solidFill>
              </a:rPr>
              <a:t>MaaS</a:t>
            </a:r>
            <a:r>
              <a:rPr lang="en-GB" b="1">
                <a:solidFill>
                  <a:schemeClr val="accent6">
                    <a:lumMod val="75000"/>
                  </a:schemeClr>
                </a:solidFill>
              </a:rPr>
              <a:t> MODELİ</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925"/>
        <p:cNvGrpSpPr/>
        <p:nvPr/>
      </p:nvGrpSpPr>
      <p:grpSpPr>
        <a:xfrm>
          <a:off x="0" y="0"/>
          <a:ext cx="0" cy="0"/>
          <a:chOff x="0" y="0"/>
          <a:chExt cx="0" cy="0"/>
        </a:xfrm>
      </p:grpSpPr>
      <p:sp>
        <p:nvSpPr>
          <p:cNvPr id="926" name="Google Shape;926;g2d06c9d4ea3_0_248"/>
          <p:cNvSpPr txBox="1"/>
          <p:nvPr/>
        </p:nvSpPr>
        <p:spPr>
          <a:xfrm>
            <a:off x="484499" y="333950"/>
            <a:ext cx="4638645" cy="4605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400" b="1">
                <a:solidFill>
                  <a:srgbClr val="00717F"/>
                </a:solidFill>
                <a:latin typeface="Comfortaa"/>
                <a:ea typeface="Comfortaa"/>
                <a:cs typeface="Comfortaa"/>
                <a:sym typeface="Comfortaa"/>
              </a:rPr>
              <a:t>Bir </a:t>
            </a:r>
            <a:r>
              <a:rPr lang="en-GB" sz="2400" b="1" err="1">
                <a:solidFill>
                  <a:srgbClr val="00717F"/>
                </a:solidFill>
                <a:latin typeface="Comfortaa"/>
                <a:ea typeface="Comfortaa"/>
                <a:cs typeface="Comfortaa"/>
                <a:sym typeface="Comfortaa"/>
              </a:rPr>
              <a:t>Hizmet</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Olarak</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Mobilite</a:t>
            </a:r>
            <a:endParaRPr sz="2400" b="1" i="0" u="none" strike="noStrike" cap="none">
              <a:solidFill>
                <a:srgbClr val="00717F"/>
              </a:solidFill>
              <a:latin typeface="Comfortaa"/>
              <a:ea typeface="Comfortaa"/>
              <a:cs typeface="Comfortaa"/>
              <a:sym typeface="Comfortaa"/>
            </a:endParaRPr>
          </a:p>
        </p:txBody>
      </p:sp>
      <p:pic>
        <p:nvPicPr>
          <p:cNvPr id="927" name="Google Shape;927;g2d06c9d4ea3_0_248"/>
          <p:cNvPicPr preferRelativeResize="0"/>
          <p:nvPr/>
        </p:nvPicPr>
        <p:blipFill>
          <a:blip r:embed="rId3">
            <a:alphaModFix/>
          </a:blip>
          <a:stretch>
            <a:fillRect/>
          </a:stretch>
        </p:blipFill>
        <p:spPr>
          <a:xfrm>
            <a:off x="5325000" y="1200875"/>
            <a:ext cx="6503351" cy="4776725"/>
          </a:xfrm>
          <a:prstGeom prst="rect">
            <a:avLst/>
          </a:prstGeom>
          <a:noFill/>
          <a:ln w="19050" cap="flat" cmpd="sng">
            <a:solidFill>
              <a:schemeClr val="dk2"/>
            </a:solidFill>
            <a:prstDash val="solid"/>
            <a:round/>
            <a:headEnd type="none" w="sm" len="sm"/>
            <a:tailEnd type="none" w="sm" len="sm"/>
          </a:ln>
        </p:spPr>
      </p:pic>
      <p:sp>
        <p:nvSpPr>
          <p:cNvPr id="928" name="Google Shape;928;g2d06c9d4ea3_0_248"/>
          <p:cNvSpPr txBox="1"/>
          <p:nvPr/>
        </p:nvSpPr>
        <p:spPr>
          <a:xfrm>
            <a:off x="5411175" y="1441000"/>
            <a:ext cx="1863600" cy="307736"/>
          </a:xfrm>
          <a:prstGeom prst="rect">
            <a:avLst/>
          </a:prstGeom>
          <a:solidFill>
            <a:srgbClr val="BBC5C7"/>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 b="1">
                <a:latin typeface="Comfortaa"/>
                <a:ea typeface="Comfortaa"/>
                <a:cs typeface="Comfortaa"/>
                <a:sym typeface="Comfortaa"/>
              </a:rPr>
              <a:t>MaaS Sağlayıcısı</a:t>
            </a:r>
            <a:endParaRPr sz="2000" b="1">
              <a:latin typeface="Comfortaa"/>
              <a:ea typeface="Comfortaa"/>
              <a:cs typeface="Comfortaa"/>
              <a:sym typeface="Comfortaa"/>
            </a:endParaRPr>
          </a:p>
        </p:txBody>
      </p:sp>
      <p:sp>
        <p:nvSpPr>
          <p:cNvPr id="929" name="Google Shape;929;g2d06c9d4ea3_0_248"/>
          <p:cNvSpPr txBox="1"/>
          <p:nvPr/>
        </p:nvSpPr>
        <p:spPr>
          <a:xfrm>
            <a:off x="5639775" y="3879400"/>
            <a:ext cx="1913420" cy="307736"/>
          </a:xfrm>
          <a:prstGeom prst="rect">
            <a:avLst/>
          </a:prstGeom>
          <a:solidFill>
            <a:srgbClr val="BBC5C7"/>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b="1">
                <a:latin typeface="Comfortaa"/>
                <a:ea typeface="Comfortaa"/>
                <a:cs typeface="Comfortaa"/>
                <a:sym typeface="Comfortaa"/>
              </a:rPr>
              <a:t>Ana </a:t>
            </a:r>
            <a:r>
              <a:rPr lang="en-GB" b="1" err="1">
                <a:latin typeface="Comfortaa"/>
                <a:ea typeface="Comfortaa"/>
                <a:cs typeface="Comfortaa"/>
                <a:sym typeface="Comfortaa"/>
              </a:rPr>
              <a:t>Faaliyet</a:t>
            </a:r>
            <a:r>
              <a:rPr lang="en-GB" b="1">
                <a:latin typeface="Comfortaa"/>
                <a:ea typeface="Comfortaa"/>
                <a:cs typeface="Comfortaa"/>
                <a:sym typeface="Comfortaa"/>
              </a:rPr>
              <a:t> </a:t>
            </a:r>
            <a:r>
              <a:rPr lang="en-GB" b="1" err="1">
                <a:latin typeface="Comfortaa"/>
                <a:ea typeface="Comfortaa"/>
                <a:cs typeface="Comfortaa"/>
                <a:sym typeface="Comfortaa"/>
              </a:rPr>
              <a:t>Alanı</a:t>
            </a:r>
            <a:endParaRPr sz="2000" b="1">
              <a:latin typeface="Comfortaa"/>
              <a:ea typeface="Comfortaa"/>
              <a:cs typeface="Comfortaa"/>
              <a:sym typeface="Comfortaa"/>
            </a:endParaRPr>
          </a:p>
        </p:txBody>
      </p:sp>
      <p:sp>
        <p:nvSpPr>
          <p:cNvPr id="930" name="Google Shape;930;g2d06c9d4ea3_0_248"/>
          <p:cNvSpPr txBox="1"/>
          <p:nvPr/>
        </p:nvSpPr>
        <p:spPr>
          <a:xfrm>
            <a:off x="8943583" y="1364800"/>
            <a:ext cx="1497691" cy="307800"/>
          </a:xfrm>
          <a:prstGeom prst="rect">
            <a:avLst/>
          </a:prstGeom>
          <a:solidFill>
            <a:srgbClr val="F9C8A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b="1" err="1">
                <a:latin typeface="Comfortaa"/>
                <a:ea typeface="Comfortaa"/>
                <a:cs typeface="Comfortaa"/>
                <a:sym typeface="Comfortaa"/>
              </a:rPr>
              <a:t>İş</a:t>
            </a:r>
            <a:r>
              <a:rPr lang="en-GB" b="1">
                <a:latin typeface="Comfortaa"/>
                <a:ea typeface="Comfortaa"/>
                <a:cs typeface="Comfortaa"/>
                <a:sym typeface="Comfortaa"/>
              </a:rPr>
              <a:t> </a:t>
            </a:r>
            <a:r>
              <a:rPr lang="en-GB" b="1" err="1">
                <a:latin typeface="Comfortaa"/>
                <a:ea typeface="Comfortaa"/>
                <a:cs typeface="Comfortaa"/>
                <a:sym typeface="Comfortaa"/>
              </a:rPr>
              <a:t>Ekosistemi</a:t>
            </a:r>
            <a:endParaRPr sz="2000" b="1">
              <a:latin typeface="Comfortaa"/>
              <a:ea typeface="Comfortaa"/>
              <a:cs typeface="Comfortaa"/>
              <a:sym typeface="Comfortaa"/>
            </a:endParaRPr>
          </a:p>
        </p:txBody>
      </p:sp>
      <p:sp>
        <p:nvSpPr>
          <p:cNvPr id="931" name="Google Shape;931;g2d06c9d4ea3_0_248"/>
          <p:cNvSpPr txBox="1"/>
          <p:nvPr/>
        </p:nvSpPr>
        <p:spPr>
          <a:xfrm>
            <a:off x="7153274" y="2590600"/>
            <a:ext cx="1662525" cy="523180"/>
          </a:xfrm>
          <a:prstGeom prst="rect">
            <a:avLst/>
          </a:prstGeom>
          <a:solidFill>
            <a:srgbClr val="FCFE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b="1" err="1">
                <a:latin typeface="Comfortaa"/>
                <a:ea typeface="Comfortaa"/>
                <a:cs typeface="Comfortaa"/>
                <a:sym typeface="Comfortaa"/>
              </a:rPr>
              <a:t>Güçlendirilmiş</a:t>
            </a:r>
            <a:r>
              <a:rPr lang="en-GB" b="1">
                <a:latin typeface="Comfortaa"/>
                <a:ea typeface="Comfortaa"/>
                <a:cs typeface="Comfortaa"/>
                <a:sym typeface="Comfortaa"/>
              </a:rPr>
              <a:t> </a:t>
            </a:r>
            <a:r>
              <a:rPr lang="en-GB" b="1" err="1">
                <a:latin typeface="Comfortaa"/>
                <a:ea typeface="Comfortaa"/>
                <a:cs typeface="Comfortaa"/>
                <a:sym typeface="Comfortaa"/>
              </a:rPr>
              <a:t>İşletmeler</a:t>
            </a:r>
            <a:endParaRPr sz="2000" b="1">
              <a:latin typeface="Comfortaa"/>
              <a:ea typeface="Comfortaa"/>
              <a:cs typeface="Comfortaa"/>
              <a:sym typeface="Comfortaa"/>
            </a:endParaRPr>
          </a:p>
        </p:txBody>
      </p:sp>
      <p:pic>
        <p:nvPicPr>
          <p:cNvPr id="932" name="Google Shape;932;g2d06c9d4ea3_0_248"/>
          <p:cNvPicPr preferRelativeResize="0"/>
          <p:nvPr/>
        </p:nvPicPr>
        <p:blipFill>
          <a:blip r:embed="rId4">
            <a:alphaModFix/>
          </a:blip>
          <a:stretch>
            <a:fillRect/>
          </a:stretch>
        </p:blipFill>
        <p:spPr>
          <a:xfrm>
            <a:off x="484501" y="994449"/>
            <a:ext cx="1020200" cy="1020250"/>
          </a:xfrm>
          <a:prstGeom prst="rect">
            <a:avLst/>
          </a:prstGeom>
          <a:noFill/>
          <a:ln>
            <a:noFill/>
          </a:ln>
        </p:spPr>
      </p:pic>
      <p:sp>
        <p:nvSpPr>
          <p:cNvPr id="933" name="Google Shape;933;g2d06c9d4ea3_0_248"/>
          <p:cNvSpPr txBox="1"/>
          <p:nvPr/>
        </p:nvSpPr>
        <p:spPr>
          <a:xfrm>
            <a:off x="1580900" y="1060850"/>
            <a:ext cx="3414600" cy="1246455"/>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a:latin typeface="Comfortaa"/>
                <a:ea typeface="Comfortaa"/>
                <a:cs typeface="Comfortaa"/>
                <a:sym typeface="Comfortaa"/>
              </a:rPr>
              <a:t>Bu </a:t>
            </a:r>
            <a:r>
              <a:rPr lang="en-GB" sz="1500" err="1">
                <a:latin typeface="Comfortaa"/>
                <a:ea typeface="Comfortaa"/>
                <a:cs typeface="Comfortaa"/>
                <a:sym typeface="Comfortaa"/>
              </a:rPr>
              <a:t>rolü</a:t>
            </a:r>
            <a:r>
              <a:rPr lang="en-GB" sz="1500">
                <a:latin typeface="Comfortaa"/>
                <a:ea typeface="Comfortaa"/>
                <a:cs typeface="Comfortaa"/>
                <a:sym typeface="Comfortaa"/>
              </a:rPr>
              <a:t> </a:t>
            </a:r>
            <a:r>
              <a:rPr lang="en-GB" sz="1500" b="1" err="1">
                <a:latin typeface="Comfortaa"/>
                <a:ea typeface="Comfortaa"/>
                <a:cs typeface="Comfortaa"/>
                <a:sym typeface="Comfortaa"/>
              </a:rPr>
              <a:t>toplu</a:t>
            </a:r>
            <a:r>
              <a:rPr lang="en-GB" sz="1500" b="1">
                <a:latin typeface="Comfortaa"/>
                <a:ea typeface="Comfortaa"/>
                <a:cs typeface="Comfortaa"/>
                <a:sym typeface="Comfortaa"/>
              </a:rPr>
              <a:t> </a:t>
            </a:r>
            <a:r>
              <a:rPr lang="en-GB" sz="1500" b="1" err="1">
                <a:latin typeface="Comfortaa"/>
                <a:ea typeface="Comfortaa"/>
                <a:cs typeface="Comfortaa"/>
                <a:sym typeface="Comfortaa"/>
              </a:rPr>
              <a:t>taşımacılık</a:t>
            </a:r>
            <a:r>
              <a:rPr lang="en-GB" sz="1500" b="1">
                <a:latin typeface="Comfortaa"/>
                <a:ea typeface="Comfortaa"/>
                <a:cs typeface="Comfortaa"/>
                <a:sym typeface="Comfortaa"/>
              </a:rPr>
              <a:t> </a:t>
            </a:r>
            <a:r>
              <a:rPr lang="en-GB" sz="1500" b="1" err="1">
                <a:latin typeface="Comfortaa"/>
                <a:ea typeface="Comfortaa"/>
                <a:cs typeface="Comfortaa"/>
                <a:sym typeface="Comfortaa"/>
              </a:rPr>
              <a:t>otoritesi</a:t>
            </a:r>
            <a:r>
              <a:rPr lang="en-GB" sz="1500" b="1">
                <a:latin typeface="Comfortaa"/>
                <a:ea typeface="Comfortaa"/>
                <a:cs typeface="Comfortaa"/>
                <a:sym typeface="Comfortaa"/>
              </a:rPr>
              <a:t>, </a:t>
            </a:r>
            <a:r>
              <a:rPr lang="en-GB" sz="1500" b="1" err="1">
                <a:latin typeface="Comfortaa"/>
                <a:ea typeface="Comfortaa"/>
                <a:cs typeface="Comfortaa"/>
                <a:sym typeface="Comfortaa"/>
              </a:rPr>
              <a:t>taşımacılık</a:t>
            </a:r>
            <a:r>
              <a:rPr lang="en-GB" sz="1500" b="1">
                <a:latin typeface="Comfortaa"/>
                <a:ea typeface="Comfortaa"/>
                <a:cs typeface="Comfortaa"/>
                <a:sym typeface="Comfortaa"/>
              </a:rPr>
              <a:t> </a:t>
            </a:r>
            <a:r>
              <a:rPr lang="en-GB" sz="1500" b="1" err="1">
                <a:latin typeface="Comfortaa"/>
                <a:ea typeface="Comfortaa"/>
                <a:cs typeface="Comfortaa"/>
                <a:sym typeface="Comfortaa"/>
              </a:rPr>
              <a:t>operatörü</a:t>
            </a:r>
            <a:r>
              <a:rPr lang="en-GB" sz="1500" b="1">
                <a:latin typeface="Comfortaa"/>
                <a:ea typeface="Comfortaa"/>
                <a:cs typeface="Comfortaa"/>
                <a:sym typeface="Comfortaa"/>
              </a:rPr>
              <a:t>, </a:t>
            </a:r>
            <a:r>
              <a:rPr lang="en-GB" sz="1500" b="1" err="1">
                <a:latin typeface="Comfortaa"/>
                <a:ea typeface="Comfortaa"/>
                <a:cs typeface="Comfortaa"/>
                <a:sym typeface="Comfortaa"/>
              </a:rPr>
              <a:t>bankacılık</a:t>
            </a:r>
            <a:r>
              <a:rPr lang="en-GB" sz="1500" b="1">
                <a:latin typeface="Comfortaa"/>
                <a:ea typeface="Comfortaa"/>
                <a:cs typeface="Comfortaa"/>
                <a:sym typeface="Comfortaa"/>
              </a:rPr>
              <a:t>, </a:t>
            </a:r>
            <a:r>
              <a:rPr lang="en-GB" sz="1500" b="1" err="1">
                <a:latin typeface="Comfortaa"/>
                <a:ea typeface="Comfortaa"/>
                <a:cs typeface="Comfortaa"/>
                <a:sym typeface="Comfortaa"/>
              </a:rPr>
              <a:t>telekom</a:t>
            </a:r>
            <a:r>
              <a:rPr lang="en-GB" sz="1500" b="1">
                <a:latin typeface="Comfortaa"/>
                <a:ea typeface="Comfortaa"/>
                <a:cs typeface="Comfortaa"/>
                <a:sym typeface="Comfortaa"/>
              </a:rPr>
              <a:t> vb. </a:t>
            </a:r>
            <a:r>
              <a:rPr lang="en-GB" sz="1500" b="1" err="1">
                <a:latin typeface="Comfortaa"/>
                <a:ea typeface="Comfortaa"/>
                <a:cs typeface="Comfortaa"/>
                <a:sym typeface="Comfortaa"/>
              </a:rPr>
              <a:t>alanlardan</a:t>
            </a:r>
            <a:r>
              <a:rPr lang="en-GB" sz="1500" b="1">
                <a:latin typeface="Comfortaa"/>
                <a:ea typeface="Comfortaa"/>
                <a:cs typeface="Comfortaa"/>
                <a:sym typeface="Comfortaa"/>
              </a:rPr>
              <a:t> </a:t>
            </a:r>
            <a:r>
              <a:rPr lang="en-GB" sz="1500" b="1" err="1">
                <a:latin typeface="Comfortaa"/>
                <a:ea typeface="Comfortaa"/>
                <a:cs typeface="Comfortaa"/>
                <a:sym typeface="Comfortaa"/>
              </a:rPr>
              <a:t>MaaS</a:t>
            </a:r>
            <a:r>
              <a:rPr lang="en-GB" sz="1500" b="1">
                <a:latin typeface="Comfortaa"/>
                <a:ea typeface="Comfortaa"/>
                <a:cs typeface="Comfortaa"/>
                <a:sym typeface="Comfortaa"/>
              </a:rPr>
              <a:t> </a:t>
            </a:r>
            <a:r>
              <a:rPr lang="en-GB" sz="1500" b="1" err="1">
                <a:latin typeface="Comfortaa"/>
                <a:ea typeface="Comfortaa"/>
                <a:cs typeface="Comfortaa"/>
                <a:sym typeface="Comfortaa"/>
              </a:rPr>
              <a:t>şirketi</a:t>
            </a:r>
            <a:r>
              <a:rPr lang="en-GB" sz="1500" b="1">
                <a:latin typeface="Comfortaa"/>
                <a:ea typeface="Comfortaa"/>
                <a:cs typeface="Comfortaa"/>
                <a:sym typeface="Comfortaa"/>
              </a:rPr>
              <a:t> </a:t>
            </a:r>
            <a:r>
              <a:rPr lang="en-GB" sz="1500" err="1">
                <a:latin typeface="Comfortaa"/>
                <a:ea typeface="Comfortaa"/>
                <a:cs typeface="Comfortaa"/>
                <a:sym typeface="Comfortaa"/>
              </a:rPr>
              <a:t>üstlenebilir</a:t>
            </a:r>
            <a:r>
              <a:rPr lang="en-GB" sz="1500">
                <a:latin typeface="Comfortaa"/>
                <a:ea typeface="Comfortaa"/>
                <a:cs typeface="Comfortaa"/>
                <a:sym typeface="Comfortaa"/>
              </a:rPr>
              <a:t>.</a:t>
            </a:r>
          </a:p>
        </p:txBody>
      </p:sp>
      <p:pic>
        <p:nvPicPr>
          <p:cNvPr id="934" name="Google Shape;934;g2d06c9d4ea3_0_248"/>
          <p:cNvPicPr preferRelativeResize="0"/>
          <p:nvPr/>
        </p:nvPicPr>
        <p:blipFill>
          <a:blip r:embed="rId5">
            <a:alphaModFix/>
          </a:blip>
          <a:stretch>
            <a:fillRect/>
          </a:stretch>
        </p:blipFill>
        <p:spPr>
          <a:xfrm>
            <a:off x="484500" y="2317138"/>
            <a:ext cx="1020200" cy="1020200"/>
          </a:xfrm>
          <a:prstGeom prst="rect">
            <a:avLst/>
          </a:prstGeom>
          <a:noFill/>
          <a:ln>
            <a:noFill/>
          </a:ln>
        </p:spPr>
      </p:pic>
      <p:sp>
        <p:nvSpPr>
          <p:cNvPr id="935" name="Google Shape;935;g2d06c9d4ea3_0_248"/>
          <p:cNvSpPr txBox="1"/>
          <p:nvPr/>
        </p:nvSpPr>
        <p:spPr>
          <a:xfrm>
            <a:off x="1580900" y="2331225"/>
            <a:ext cx="3414600" cy="1246455"/>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err="1">
                <a:latin typeface="Comfortaa"/>
                <a:ea typeface="Comfortaa"/>
                <a:cs typeface="Comfortaa"/>
                <a:sym typeface="Comfortaa"/>
              </a:rPr>
              <a:t>MaaS</a:t>
            </a:r>
            <a:r>
              <a:rPr lang="en-GB" sz="1500">
                <a:latin typeface="Comfortaa"/>
                <a:ea typeface="Comfortaa"/>
                <a:cs typeface="Comfortaa"/>
                <a:sym typeface="Comfortaa"/>
              </a:rPr>
              <a:t> </a:t>
            </a:r>
            <a:r>
              <a:rPr lang="en-GB" sz="1500" err="1">
                <a:latin typeface="Comfortaa"/>
                <a:ea typeface="Comfortaa"/>
                <a:cs typeface="Comfortaa"/>
                <a:sym typeface="Comfortaa"/>
              </a:rPr>
              <a:t>sağlayıcısına</a:t>
            </a:r>
            <a:r>
              <a:rPr lang="en-GB" sz="1500">
                <a:latin typeface="Comfortaa"/>
                <a:ea typeface="Comfortaa"/>
                <a:cs typeface="Comfortaa"/>
                <a:sym typeface="Comfortaa"/>
              </a:rPr>
              <a:t> </a:t>
            </a:r>
            <a:r>
              <a:rPr lang="en-GB" sz="1500" err="1">
                <a:latin typeface="Comfortaa"/>
                <a:ea typeface="Comfortaa"/>
                <a:cs typeface="Comfortaa"/>
                <a:sym typeface="Comfortaa"/>
              </a:rPr>
              <a:t>ve</a:t>
            </a:r>
            <a:r>
              <a:rPr lang="en-GB" sz="1500">
                <a:latin typeface="Comfortaa"/>
                <a:ea typeface="Comfortaa"/>
                <a:cs typeface="Comfortaa"/>
                <a:sym typeface="Comfortaa"/>
              </a:rPr>
              <a:t> </a:t>
            </a:r>
            <a:r>
              <a:rPr lang="en-GB" sz="1500" err="1">
                <a:latin typeface="Comfortaa"/>
                <a:ea typeface="Comfortaa"/>
                <a:cs typeface="Comfortaa"/>
                <a:sym typeface="Comfortaa"/>
              </a:rPr>
              <a:t>arkaplan</a:t>
            </a:r>
            <a:r>
              <a:rPr lang="en-GB" sz="1500">
                <a:latin typeface="Comfortaa"/>
                <a:ea typeface="Comfortaa"/>
                <a:cs typeface="Comfortaa"/>
                <a:sym typeface="Comfortaa"/>
              </a:rPr>
              <a:t> </a:t>
            </a:r>
            <a:r>
              <a:rPr lang="en-GB" sz="1500" err="1">
                <a:latin typeface="Comfortaa"/>
                <a:ea typeface="Comfortaa"/>
                <a:cs typeface="Comfortaa"/>
                <a:sym typeface="Comfortaa"/>
              </a:rPr>
              <a:t>tedarikçilerine</a:t>
            </a:r>
            <a:r>
              <a:rPr lang="en-GB" sz="1500">
                <a:latin typeface="Comfortaa"/>
                <a:ea typeface="Comfortaa"/>
                <a:cs typeface="Comfortaa"/>
                <a:sym typeface="Comfortaa"/>
              </a:rPr>
              <a:t> </a:t>
            </a:r>
            <a:r>
              <a:rPr lang="en-GB" sz="1500" err="1">
                <a:latin typeface="Comfortaa"/>
                <a:ea typeface="Comfortaa"/>
                <a:cs typeface="Comfortaa"/>
                <a:sym typeface="Comfortaa"/>
              </a:rPr>
              <a:t>destek</a:t>
            </a:r>
            <a:r>
              <a:rPr lang="en-GB" sz="1500">
                <a:latin typeface="Comfortaa"/>
                <a:ea typeface="Comfortaa"/>
                <a:cs typeface="Comfortaa"/>
                <a:sym typeface="Comfortaa"/>
              </a:rPr>
              <a:t> </a:t>
            </a:r>
            <a:r>
              <a:rPr lang="en-GB" sz="1500" err="1">
                <a:latin typeface="Comfortaa"/>
                <a:ea typeface="Comfortaa"/>
                <a:cs typeface="Comfortaa"/>
                <a:sym typeface="Comfortaa"/>
              </a:rPr>
              <a:t>sunan</a:t>
            </a:r>
            <a:r>
              <a:rPr lang="en-GB" sz="1500">
                <a:latin typeface="Comfortaa"/>
                <a:ea typeface="Comfortaa"/>
                <a:cs typeface="Comfortaa"/>
                <a:sym typeface="Comfortaa"/>
              </a:rPr>
              <a:t> </a:t>
            </a:r>
            <a:r>
              <a:rPr lang="en-GB" sz="1500" b="1" err="1">
                <a:latin typeface="Comfortaa"/>
                <a:ea typeface="Comfortaa"/>
                <a:cs typeface="Comfortaa"/>
                <a:sym typeface="Comfortaa"/>
              </a:rPr>
              <a:t>teknolojiye</a:t>
            </a:r>
            <a:r>
              <a:rPr lang="en-GB" sz="1500" b="1">
                <a:latin typeface="Comfortaa"/>
                <a:ea typeface="Comfortaa"/>
                <a:cs typeface="Comfortaa"/>
                <a:sym typeface="Comfortaa"/>
              </a:rPr>
              <a:t> </a:t>
            </a:r>
            <a:r>
              <a:rPr lang="en-GB" sz="1500" b="1" err="1">
                <a:latin typeface="Comfortaa"/>
                <a:ea typeface="Comfortaa"/>
                <a:cs typeface="Comfortaa"/>
                <a:sym typeface="Comfortaa"/>
              </a:rPr>
              <a:t>yönelik</a:t>
            </a:r>
            <a:r>
              <a:rPr lang="en-GB" sz="1500" b="1">
                <a:latin typeface="Comfortaa"/>
                <a:ea typeface="Comfortaa"/>
                <a:cs typeface="Comfortaa"/>
                <a:sym typeface="Comfortaa"/>
              </a:rPr>
              <a:t> </a:t>
            </a:r>
            <a:r>
              <a:rPr lang="en-GB" sz="1500" b="1" err="1">
                <a:latin typeface="Comfortaa"/>
                <a:ea typeface="Comfortaa"/>
                <a:cs typeface="Comfortaa"/>
                <a:sym typeface="Comfortaa"/>
              </a:rPr>
              <a:t>aktörler</a:t>
            </a:r>
            <a:r>
              <a:rPr lang="en-GB" sz="1500" b="1">
                <a:latin typeface="Comfortaa"/>
                <a:ea typeface="Comfortaa"/>
                <a:cs typeface="Comfortaa"/>
                <a:sym typeface="Comfortaa"/>
              </a:rPr>
              <a:t> </a:t>
            </a:r>
            <a:r>
              <a:rPr lang="en-GB" sz="1500">
                <a:latin typeface="Comfortaa"/>
                <a:ea typeface="Comfortaa"/>
                <a:cs typeface="Comfortaa"/>
                <a:sym typeface="Comfortaa"/>
              </a:rPr>
              <a:t>(</a:t>
            </a:r>
            <a:r>
              <a:rPr lang="en-GB" sz="1500" err="1">
                <a:latin typeface="Comfortaa"/>
                <a:ea typeface="Comfortaa"/>
                <a:cs typeface="Comfortaa"/>
                <a:sym typeface="Comfortaa"/>
              </a:rPr>
              <a:t>isteğe</a:t>
            </a:r>
            <a:r>
              <a:rPr lang="en-GB" sz="1500">
                <a:latin typeface="Comfortaa"/>
                <a:ea typeface="Comfortaa"/>
                <a:cs typeface="Comfortaa"/>
                <a:sym typeface="Comfortaa"/>
              </a:rPr>
              <a:t> </a:t>
            </a:r>
            <a:r>
              <a:rPr lang="en-GB" sz="1500" err="1">
                <a:latin typeface="Comfortaa"/>
                <a:ea typeface="Comfortaa"/>
                <a:cs typeface="Comfortaa"/>
                <a:sym typeface="Comfortaa"/>
              </a:rPr>
              <a:t>bağlı</a:t>
            </a:r>
            <a:r>
              <a:rPr lang="en-GB" sz="1500">
                <a:latin typeface="Comfortaa"/>
                <a:ea typeface="Comfortaa"/>
                <a:cs typeface="Comfortaa"/>
                <a:sym typeface="Comfortaa"/>
              </a:rPr>
              <a:t> </a:t>
            </a:r>
            <a:r>
              <a:rPr lang="en-GB" sz="1500" err="1">
                <a:latin typeface="Comfortaa"/>
                <a:ea typeface="Comfortaa"/>
                <a:cs typeface="Comfortaa"/>
                <a:sym typeface="Comfortaa"/>
              </a:rPr>
              <a:t>bulut</a:t>
            </a:r>
            <a:r>
              <a:rPr lang="en-GB" sz="1500">
                <a:latin typeface="Comfortaa"/>
                <a:ea typeface="Comfortaa"/>
                <a:cs typeface="Comfortaa"/>
                <a:sym typeface="Comfortaa"/>
              </a:rPr>
              <a:t> </a:t>
            </a:r>
            <a:r>
              <a:rPr lang="en-GB" sz="1500" err="1">
                <a:latin typeface="Comfortaa"/>
                <a:ea typeface="Comfortaa"/>
                <a:cs typeface="Comfortaa"/>
                <a:sym typeface="Comfortaa"/>
              </a:rPr>
              <a:t>bilişim</a:t>
            </a:r>
            <a:r>
              <a:rPr lang="en-GB" sz="1500">
                <a:latin typeface="Comfortaa"/>
                <a:ea typeface="Comfortaa"/>
                <a:cs typeface="Comfortaa"/>
                <a:sym typeface="Comfortaa"/>
              </a:rPr>
              <a:t> </a:t>
            </a:r>
            <a:r>
              <a:rPr lang="en-GB" sz="1500" err="1">
                <a:latin typeface="Comfortaa"/>
                <a:ea typeface="Comfortaa"/>
                <a:cs typeface="Comfortaa"/>
                <a:sym typeface="Comfortaa"/>
              </a:rPr>
              <a:t>hizmetleri</a:t>
            </a:r>
            <a:r>
              <a:rPr lang="en-GB" sz="1500">
                <a:latin typeface="Comfortaa"/>
                <a:ea typeface="Comfortaa"/>
                <a:cs typeface="Comfortaa"/>
                <a:sym typeface="Comfortaa"/>
              </a:rPr>
              <a:t>)</a:t>
            </a:r>
            <a:endParaRPr sz="1500">
              <a:latin typeface="Comfortaa"/>
              <a:ea typeface="Comfortaa"/>
              <a:cs typeface="Comfortaa"/>
              <a:sym typeface="Comfortaa"/>
            </a:endParaRPr>
          </a:p>
        </p:txBody>
      </p:sp>
      <p:pic>
        <p:nvPicPr>
          <p:cNvPr id="936" name="Google Shape;936;g2d06c9d4ea3_0_248"/>
          <p:cNvPicPr preferRelativeResize="0"/>
          <p:nvPr/>
        </p:nvPicPr>
        <p:blipFill>
          <a:blip r:embed="rId6">
            <a:alphaModFix/>
          </a:blip>
          <a:stretch>
            <a:fillRect/>
          </a:stretch>
        </p:blipFill>
        <p:spPr>
          <a:xfrm>
            <a:off x="484500" y="3523200"/>
            <a:ext cx="1020200" cy="1020200"/>
          </a:xfrm>
          <a:prstGeom prst="rect">
            <a:avLst/>
          </a:prstGeom>
          <a:noFill/>
          <a:ln>
            <a:noFill/>
          </a:ln>
        </p:spPr>
      </p:pic>
      <p:sp>
        <p:nvSpPr>
          <p:cNvPr id="937" name="Google Shape;937;g2d06c9d4ea3_0_248"/>
          <p:cNvSpPr txBox="1"/>
          <p:nvPr/>
        </p:nvSpPr>
        <p:spPr>
          <a:xfrm>
            <a:off x="1631350" y="3601600"/>
            <a:ext cx="3414600" cy="101580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b="1" err="1">
                <a:latin typeface="Comfortaa"/>
                <a:ea typeface="Comfortaa"/>
                <a:cs typeface="Comfortaa"/>
                <a:sym typeface="Comfortaa"/>
              </a:rPr>
              <a:t>Mevzuat</a:t>
            </a:r>
            <a:r>
              <a:rPr lang="en-GB" sz="1500" b="1">
                <a:latin typeface="Comfortaa"/>
                <a:ea typeface="Comfortaa"/>
                <a:cs typeface="Comfortaa"/>
                <a:sym typeface="Comfortaa"/>
              </a:rPr>
              <a:t> </a:t>
            </a:r>
            <a:r>
              <a:rPr lang="en-GB" sz="1500" b="1" err="1">
                <a:latin typeface="Comfortaa"/>
                <a:ea typeface="Comfortaa"/>
                <a:cs typeface="Comfortaa"/>
                <a:sym typeface="Comfortaa"/>
              </a:rPr>
              <a:t>ve</a:t>
            </a:r>
            <a:r>
              <a:rPr lang="en-GB" sz="1500" b="1">
                <a:latin typeface="Comfortaa"/>
                <a:ea typeface="Comfortaa"/>
                <a:cs typeface="Comfortaa"/>
                <a:sym typeface="Comfortaa"/>
              </a:rPr>
              <a:t> </a:t>
            </a:r>
            <a:r>
              <a:rPr lang="en-GB" sz="1500" b="1" err="1">
                <a:latin typeface="Comfortaa"/>
                <a:ea typeface="Comfortaa"/>
                <a:cs typeface="Comfortaa"/>
                <a:sym typeface="Comfortaa"/>
              </a:rPr>
              <a:t>politika</a:t>
            </a:r>
            <a:r>
              <a:rPr lang="en-GB" sz="1500" b="1">
                <a:latin typeface="Comfortaa"/>
                <a:ea typeface="Comfortaa"/>
                <a:cs typeface="Comfortaa"/>
                <a:sym typeface="Comfortaa"/>
              </a:rPr>
              <a:t> </a:t>
            </a:r>
            <a:r>
              <a:rPr lang="en-GB" sz="1500" b="1" err="1">
                <a:latin typeface="Comfortaa"/>
                <a:ea typeface="Comfortaa"/>
                <a:cs typeface="Comfortaa"/>
                <a:sym typeface="Comfortaa"/>
              </a:rPr>
              <a:t>belirleyicilerin</a:t>
            </a:r>
            <a:r>
              <a:rPr lang="en-GB" sz="1500" b="1">
                <a:latin typeface="Comfortaa"/>
                <a:ea typeface="Comfortaa"/>
                <a:cs typeface="Comfortaa"/>
                <a:sym typeface="Comfortaa"/>
              </a:rPr>
              <a:t> </a:t>
            </a:r>
            <a:r>
              <a:rPr lang="en-GB" sz="1500" err="1">
                <a:latin typeface="Comfortaa"/>
                <a:ea typeface="Comfortaa"/>
                <a:cs typeface="Comfortaa"/>
                <a:sym typeface="Comfortaa"/>
              </a:rPr>
              <a:t>piyasa</a:t>
            </a:r>
            <a:r>
              <a:rPr lang="en-GB" sz="1500">
                <a:latin typeface="Comfortaa"/>
                <a:ea typeface="Comfortaa"/>
                <a:cs typeface="Comfortaa"/>
                <a:sym typeface="Comfortaa"/>
              </a:rPr>
              <a:t> </a:t>
            </a:r>
            <a:r>
              <a:rPr lang="en-GB" sz="1500" err="1">
                <a:latin typeface="Comfortaa"/>
                <a:ea typeface="Comfortaa"/>
                <a:cs typeface="Comfortaa"/>
                <a:sym typeface="Comfortaa"/>
              </a:rPr>
              <a:t>kurallarını</a:t>
            </a:r>
            <a:r>
              <a:rPr lang="en-GB" sz="1500">
                <a:latin typeface="Comfortaa"/>
                <a:ea typeface="Comfortaa"/>
                <a:cs typeface="Comfortaa"/>
                <a:sym typeface="Comfortaa"/>
              </a:rPr>
              <a:t> </a:t>
            </a:r>
            <a:r>
              <a:rPr lang="en-GB" sz="1500" err="1">
                <a:latin typeface="Comfortaa"/>
                <a:ea typeface="Comfortaa"/>
                <a:cs typeface="Comfortaa"/>
                <a:sym typeface="Comfortaa"/>
              </a:rPr>
              <a:t>düzenlediği</a:t>
            </a:r>
            <a:r>
              <a:rPr lang="en-GB" sz="1500">
                <a:latin typeface="Comfortaa"/>
                <a:ea typeface="Comfortaa"/>
                <a:cs typeface="Comfortaa"/>
                <a:sym typeface="Comfortaa"/>
              </a:rPr>
              <a:t> </a:t>
            </a:r>
            <a:r>
              <a:rPr lang="en-GB" sz="1500" err="1">
                <a:latin typeface="Comfortaa"/>
                <a:ea typeface="Comfortaa"/>
                <a:cs typeface="Comfortaa"/>
                <a:sym typeface="Comfortaa"/>
              </a:rPr>
              <a:t>ve</a:t>
            </a:r>
            <a:r>
              <a:rPr lang="en-GB" sz="1500">
                <a:latin typeface="Comfortaa"/>
                <a:ea typeface="Comfortaa"/>
                <a:cs typeface="Comfortaa"/>
                <a:sym typeface="Comfortaa"/>
              </a:rPr>
              <a:t> </a:t>
            </a:r>
            <a:r>
              <a:rPr lang="en-GB" sz="1500" b="1" err="1">
                <a:latin typeface="Comfortaa"/>
                <a:ea typeface="Comfortaa"/>
                <a:cs typeface="Comfortaa"/>
                <a:sym typeface="Comfortaa"/>
              </a:rPr>
              <a:t>yatırımcıların</a:t>
            </a:r>
            <a:r>
              <a:rPr lang="en-GB" sz="1500">
                <a:latin typeface="Comfortaa"/>
                <a:ea typeface="Comfortaa"/>
                <a:cs typeface="Comfortaa"/>
                <a:sym typeface="Comfortaa"/>
              </a:rPr>
              <a:t> </a:t>
            </a:r>
            <a:r>
              <a:rPr lang="en-GB" sz="1500" err="1">
                <a:latin typeface="Comfortaa"/>
                <a:ea typeface="Comfortaa"/>
                <a:cs typeface="Comfortaa"/>
                <a:sym typeface="Comfortaa"/>
              </a:rPr>
              <a:t>işletmeleri</a:t>
            </a:r>
            <a:r>
              <a:rPr lang="en-GB" sz="1500">
                <a:latin typeface="Comfortaa"/>
                <a:ea typeface="Comfortaa"/>
                <a:cs typeface="Comfortaa"/>
                <a:sym typeface="Comfortaa"/>
              </a:rPr>
              <a:t> </a:t>
            </a:r>
            <a:r>
              <a:rPr lang="en-GB" sz="1500" err="1">
                <a:latin typeface="Comfortaa"/>
                <a:ea typeface="Comfortaa"/>
                <a:cs typeface="Comfortaa"/>
                <a:sym typeface="Comfortaa"/>
              </a:rPr>
              <a:t>desteklediği</a:t>
            </a:r>
            <a:r>
              <a:rPr lang="en-GB" sz="1500">
                <a:latin typeface="Comfortaa"/>
                <a:ea typeface="Comfortaa"/>
                <a:cs typeface="Comfortaa"/>
                <a:sym typeface="Comfortaa"/>
              </a:rPr>
              <a:t> </a:t>
            </a:r>
            <a:r>
              <a:rPr lang="en-GB" sz="1500" err="1">
                <a:latin typeface="Comfortaa"/>
                <a:ea typeface="Comfortaa"/>
                <a:cs typeface="Comfortaa"/>
                <a:sym typeface="Comfortaa"/>
              </a:rPr>
              <a:t>alanlar</a:t>
            </a:r>
            <a:endParaRPr lang="en-GB" sz="1500">
              <a:latin typeface="Comfortaa"/>
              <a:ea typeface="Comfortaa"/>
              <a:cs typeface="Comfortaa"/>
              <a:sym typeface="Comfortaa"/>
            </a:endParaRPr>
          </a:p>
        </p:txBody>
      </p:sp>
      <p:pic>
        <p:nvPicPr>
          <p:cNvPr id="938" name="Google Shape;938;g2d06c9d4ea3_0_248"/>
          <p:cNvPicPr preferRelativeResize="0"/>
          <p:nvPr/>
        </p:nvPicPr>
        <p:blipFill>
          <a:blip r:embed="rId7">
            <a:alphaModFix/>
          </a:blip>
          <a:stretch>
            <a:fillRect/>
          </a:stretch>
        </p:blipFill>
        <p:spPr>
          <a:xfrm>
            <a:off x="448662" y="4834025"/>
            <a:ext cx="1091875" cy="1091875"/>
          </a:xfrm>
          <a:prstGeom prst="rect">
            <a:avLst/>
          </a:prstGeom>
          <a:noFill/>
          <a:ln>
            <a:noFill/>
          </a:ln>
        </p:spPr>
      </p:pic>
      <p:sp>
        <p:nvSpPr>
          <p:cNvPr id="939" name="Google Shape;939;g2d06c9d4ea3_0_248"/>
          <p:cNvSpPr txBox="1"/>
          <p:nvPr/>
        </p:nvSpPr>
        <p:spPr>
          <a:xfrm>
            <a:off x="7614200" y="749475"/>
            <a:ext cx="2333400" cy="446246"/>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200" b="1">
                <a:solidFill>
                  <a:srgbClr val="073763"/>
                </a:solidFill>
                <a:latin typeface="Comfortaa"/>
                <a:ea typeface="Comfortaa"/>
                <a:cs typeface="Comfortaa"/>
                <a:sym typeface="Comfortaa"/>
              </a:rPr>
              <a:t>Kaynak: UITP (2019)</a:t>
            </a:r>
            <a:endParaRPr sz="1200" b="1"/>
          </a:p>
        </p:txBody>
      </p:sp>
      <p:sp>
        <p:nvSpPr>
          <p:cNvPr id="940" name="Google Shape;940;g2d06c9d4ea3_0_248"/>
          <p:cNvSpPr txBox="1"/>
          <p:nvPr/>
        </p:nvSpPr>
        <p:spPr>
          <a:xfrm>
            <a:off x="1653200" y="4641320"/>
            <a:ext cx="3270000" cy="1477287"/>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err="1">
                <a:latin typeface="Comfortaa"/>
                <a:ea typeface="Comfortaa"/>
                <a:cs typeface="Comfortaa"/>
                <a:sym typeface="Comfortaa"/>
              </a:rPr>
              <a:t>Kapasitelerini</a:t>
            </a:r>
            <a:r>
              <a:rPr lang="en-GB" sz="1500">
                <a:latin typeface="Comfortaa"/>
                <a:ea typeface="Comfortaa"/>
                <a:cs typeface="Comfortaa"/>
                <a:sym typeface="Comfortaa"/>
              </a:rPr>
              <a:t> </a:t>
            </a:r>
            <a:r>
              <a:rPr lang="en-GB" sz="1500" err="1">
                <a:latin typeface="Comfortaa"/>
                <a:ea typeface="Comfortaa"/>
                <a:cs typeface="Comfortaa"/>
                <a:sym typeface="Comfortaa"/>
              </a:rPr>
              <a:t>MaaS</a:t>
            </a:r>
            <a:r>
              <a:rPr lang="en-GB" sz="1500">
                <a:latin typeface="Comfortaa"/>
                <a:ea typeface="Comfortaa"/>
                <a:cs typeface="Comfortaa"/>
                <a:sym typeface="Comfortaa"/>
              </a:rPr>
              <a:t> </a:t>
            </a:r>
            <a:r>
              <a:rPr lang="en-GB" sz="1500" err="1">
                <a:latin typeface="Comfortaa"/>
                <a:ea typeface="Comfortaa"/>
                <a:cs typeface="Comfortaa"/>
                <a:sym typeface="Comfortaa"/>
              </a:rPr>
              <a:t>operatörleriyle</a:t>
            </a:r>
            <a:r>
              <a:rPr lang="en-GB" sz="1500">
                <a:latin typeface="Comfortaa"/>
                <a:ea typeface="Comfortaa"/>
                <a:cs typeface="Comfortaa"/>
                <a:sym typeface="Comfortaa"/>
              </a:rPr>
              <a:t> </a:t>
            </a:r>
            <a:r>
              <a:rPr lang="en-GB" sz="1500" err="1">
                <a:latin typeface="Comfortaa"/>
                <a:ea typeface="Comfortaa"/>
                <a:cs typeface="Comfortaa"/>
                <a:sym typeface="Comfortaa"/>
              </a:rPr>
              <a:t>paylaşan</a:t>
            </a:r>
            <a:r>
              <a:rPr lang="en-GB" sz="1500">
                <a:latin typeface="Comfortaa"/>
                <a:ea typeface="Comfortaa"/>
                <a:cs typeface="Comfortaa"/>
                <a:sym typeface="Comfortaa"/>
              </a:rPr>
              <a:t> </a:t>
            </a:r>
            <a:r>
              <a:rPr lang="en-GB" sz="1500" err="1">
                <a:latin typeface="Comfortaa"/>
                <a:ea typeface="Comfortaa"/>
                <a:cs typeface="Comfortaa"/>
                <a:sym typeface="Comfortaa"/>
              </a:rPr>
              <a:t>ve</a:t>
            </a:r>
            <a:r>
              <a:rPr lang="en-GB" sz="1500">
                <a:latin typeface="Comfortaa"/>
                <a:ea typeface="Comfortaa"/>
                <a:cs typeface="Comfortaa"/>
                <a:sym typeface="Comfortaa"/>
              </a:rPr>
              <a:t> </a:t>
            </a:r>
            <a:r>
              <a:rPr lang="en-GB" sz="1500" err="1">
                <a:latin typeface="Comfortaa"/>
                <a:ea typeface="Comfortaa"/>
                <a:cs typeface="Comfortaa"/>
                <a:sym typeface="Comfortaa"/>
              </a:rPr>
              <a:t>onların</a:t>
            </a:r>
            <a:r>
              <a:rPr lang="en-GB" sz="1500">
                <a:latin typeface="Comfortaa"/>
                <a:ea typeface="Comfortaa"/>
                <a:cs typeface="Comfortaa"/>
                <a:sym typeface="Comfortaa"/>
              </a:rPr>
              <a:t> </a:t>
            </a:r>
            <a:r>
              <a:rPr lang="en-GB" sz="1500" err="1">
                <a:latin typeface="Comfortaa"/>
                <a:ea typeface="Comfortaa"/>
                <a:cs typeface="Comfortaa"/>
                <a:sym typeface="Comfortaa"/>
              </a:rPr>
              <a:t>verileri</a:t>
            </a:r>
            <a:r>
              <a:rPr lang="en-GB" sz="1500">
                <a:latin typeface="Comfortaa"/>
                <a:ea typeface="Comfortaa"/>
                <a:cs typeface="Comfortaa"/>
                <a:sym typeface="Comfortaa"/>
              </a:rPr>
              <a:t> </a:t>
            </a:r>
            <a:r>
              <a:rPr lang="en-GB" sz="1500" err="1">
                <a:latin typeface="Comfortaa"/>
                <a:ea typeface="Comfortaa"/>
                <a:cs typeface="Comfortaa"/>
                <a:sym typeface="Comfortaa"/>
              </a:rPr>
              <a:t>ile</a:t>
            </a:r>
            <a:r>
              <a:rPr lang="en-GB" sz="1500">
                <a:latin typeface="Comfortaa"/>
                <a:ea typeface="Comfortaa"/>
                <a:cs typeface="Comfortaa"/>
                <a:sym typeface="Comfortaa"/>
              </a:rPr>
              <a:t> </a:t>
            </a:r>
            <a:r>
              <a:rPr lang="en-GB" sz="1500" err="1">
                <a:latin typeface="Comfortaa"/>
                <a:ea typeface="Comfortaa"/>
                <a:cs typeface="Comfortaa"/>
                <a:sym typeface="Comfortaa"/>
              </a:rPr>
              <a:t>uygulama</a:t>
            </a:r>
            <a:r>
              <a:rPr lang="en-GB" sz="1500">
                <a:latin typeface="Comfortaa"/>
                <a:ea typeface="Comfortaa"/>
                <a:cs typeface="Comfortaa"/>
                <a:sym typeface="Comfortaa"/>
              </a:rPr>
              <a:t> </a:t>
            </a:r>
            <a:r>
              <a:rPr lang="en-GB" sz="1500" err="1">
                <a:latin typeface="Comfortaa"/>
                <a:ea typeface="Comfortaa"/>
                <a:cs typeface="Comfortaa"/>
                <a:sym typeface="Comfortaa"/>
              </a:rPr>
              <a:t>programları</a:t>
            </a:r>
            <a:r>
              <a:rPr lang="en-GB" sz="1500">
                <a:latin typeface="Comfortaa"/>
                <a:ea typeface="Comfortaa"/>
                <a:cs typeface="Comfortaa"/>
                <a:sym typeface="Comfortaa"/>
              </a:rPr>
              <a:t> </a:t>
            </a:r>
            <a:r>
              <a:rPr lang="en-GB" sz="1500" err="1">
                <a:latin typeface="Comfortaa"/>
                <a:ea typeface="Comfortaa"/>
                <a:cs typeface="Comfortaa"/>
                <a:sym typeface="Comfortaa"/>
              </a:rPr>
              <a:t>arayüzlerine</a:t>
            </a:r>
            <a:r>
              <a:rPr lang="en-GB" sz="1500">
                <a:latin typeface="Comfortaa"/>
                <a:ea typeface="Comfortaa"/>
                <a:cs typeface="Comfortaa"/>
                <a:sym typeface="Comfortaa"/>
              </a:rPr>
              <a:t> (</a:t>
            </a:r>
            <a:r>
              <a:rPr lang="en-GB" sz="1500" err="1">
                <a:latin typeface="Comfortaa"/>
                <a:ea typeface="Comfortaa"/>
                <a:cs typeface="Comfortaa"/>
                <a:sym typeface="Comfortaa"/>
              </a:rPr>
              <a:t>API'ler</a:t>
            </a:r>
            <a:r>
              <a:rPr lang="en-GB" sz="1500">
                <a:latin typeface="Comfortaa"/>
                <a:ea typeface="Comfortaa"/>
                <a:cs typeface="Comfortaa"/>
                <a:sym typeface="Comfortaa"/>
              </a:rPr>
              <a:t>) </a:t>
            </a:r>
            <a:r>
              <a:rPr lang="en-GB" sz="1500" err="1">
                <a:latin typeface="Comfortaa"/>
                <a:ea typeface="Comfortaa"/>
                <a:cs typeface="Comfortaa"/>
                <a:sym typeface="Comfortaa"/>
              </a:rPr>
              <a:t>erişim</a:t>
            </a:r>
            <a:r>
              <a:rPr lang="en-GB" sz="1500">
                <a:latin typeface="Comfortaa"/>
                <a:ea typeface="Comfortaa"/>
                <a:cs typeface="Comfortaa"/>
                <a:sym typeface="Comfortaa"/>
              </a:rPr>
              <a:t> </a:t>
            </a:r>
            <a:r>
              <a:rPr lang="en-GB" sz="1500" err="1">
                <a:latin typeface="Comfortaa"/>
                <a:ea typeface="Comfortaa"/>
                <a:cs typeface="Comfortaa"/>
                <a:sym typeface="Comfortaa"/>
              </a:rPr>
              <a:t>sağlayan</a:t>
            </a:r>
            <a:r>
              <a:rPr lang="en-GB" sz="1500">
                <a:latin typeface="Comfortaa"/>
                <a:ea typeface="Comfortaa"/>
                <a:cs typeface="Comfortaa"/>
                <a:sym typeface="Comfortaa"/>
              </a:rPr>
              <a:t> </a:t>
            </a:r>
            <a:r>
              <a:rPr lang="en-GB" sz="1500" b="1" err="1">
                <a:latin typeface="Comfortaa"/>
                <a:ea typeface="Comfortaa"/>
                <a:cs typeface="Comfortaa"/>
                <a:sym typeface="Comfortaa"/>
              </a:rPr>
              <a:t>çoklu</a:t>
            </a:r>
            <a:r>
              <a:rPr lang="en-GB" sz="1500" b="1">
                <a:latin typeface="Comfortaa"/>
                <a:ea typeface="Comfortaa"/>
                <a:cs typeface="Comfortaa"/>
                <a:sym typeface="Comfortaa"/>
              </a:rPr>
              <a:t> </a:t>
            </a:r>
            <a:r>
              <a:rPr lang="en-GB" sz="1500" b="1" err="1">
                <a:latin typeface="Comfortaa"/>
                <a:ea typeface="Comfortaa"/>
                <a:cs typeface="Comfortaa"/>
                <a:sym typeface="Comfortaa"/>
              </a:rPr>
              <a:t>taşımacılık</a:t>
            </a:r>
            <a:r>
              <a:rPr lang="en-GB" sz="1500" b="1">
                <a:latin typeface="Comfortaa"/>
                <a:ea typeface="Comfortaa"/>
                <a:cs typeface="Comfortaa"/>
                <a:sym typeface="Comfortaa"/>
              </a:rPr>
              <a:t> </a:t>
            </a:r>
            <a:r>
              <a:rPr lang="en-GB" sz="1500" b="1" err="1">
                <a:latin typeface="Comfortaa"/>
                <a:ea typeface="Comfortaa"/>
                <a:cs typeface="Comfortaa"/>
                <a:sym typeface="Comfortaa"/>
              </a:rPr>
              <a:t>işletmecileri</a:t>
            </a:r>
            <a:endParaRPr sz="1500" b="1">
              <a:latin typeface="Comfortaa"/>
              <a:ea typeface="Comfortaa"/>
              <a:cs typeface="Comfortaa"/>
              <a:sym typeface="Comforta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45"/>
        <p:cNvGrpSpPr/>
        <p:nvPr/>
      </p:nvGrpSpPr>
      <p:grpSpPr>
        <a:xfrm>
          <a:off x="0" y="0"/>
          <a:ext cx="0" cy="0"/>
          <a:chOff x="0" y="0"/>
          <a:chExt cx="0" cy="0"/>
        </a:xfrm>
      </p:grpSpPr>
      <p:sp>
        <p:nvSpPr>
          <p:cNvPr id="946" name="Google Shape;946;g2d06c9d4ea3_0_232"/>
          <p:cNvSpPr txBox="1"/>
          <p:nvPr/>
        </p:nvSpPr>
        <p:spPr>
          <a:xfrm>
            <a:off x="509553" y="720825"/>
            <a:ext cx="4078500" cy="7911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400" b="1">
                <a:solidFill>
                  <a:srgbClr val="00717F"/>
                </a:solidFill>
                <a:latin typeface="Comfortaa"/>
                <a:ea typeface="Comfortaa"/>
                <a:cs typeface="Comfortaa"/>
                <a:sym typeface="Comfortaa"/>
              </a:rPr>
              <a:t>Bir </a:t>
            </a:r>
            <a:r>
              <a:rPr lang="en-GB" sz="2400" b="1" err="1">
                <a:solidFill>
                  <a:srgbClr val="00717F"/>
                </a:solidFill>
                <a:latin typeface="Comfortaa"/>
                <a:ea typeface="Comfortaa"/>
                <a:cs typeface="Comfortaa"/>
                <a:sym typeface="Comfortaa"/>
              </a:rPr>
              <a:t>Hizmet</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Olarak</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Mobilite</a:t>
            </a:r>
            <a:endParaRPr lang="en-GB" sz="2400" b="1" i="0" u="none" strike="noStrike" cap="none">
              <a:solidFill>
                <a:srgbClr val="00717F"/>
              </a:solidFill>
              <a:latin typeface="Comfortaa"/>
              <a:ea typeface="Comfortaa"/>
              <a:cs typeface="Comfortaa"/>
              <a:sym typeface="Comfortaa"/>
            </a:endParaRPr>
          </a:p>
        </p:txBody>
      </p:sp>
      <p:sp>
        <p:nvSpPr>
          <p:cNvPr id="947" name="Google Shape;947;g2d06c9d4ea3_0_232"/>
          <p:cNvSpPr txBox="1"/>
          <p:nvPr/>
        </p:nvSpPr>
        <p:spPr>
          <a:xfrm>
            <a:off x="1176975" y="1496775"/>
            <a:ext cx="2479200" cy="523180"/>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b="1" err="1">
                <a:latin typeface="Comfortaa"/>
                <a:ea typeface="Comfortaa"/>
                <a:cs typeface="Comfortaa"/>
                <a:sym typeface="Comfortaa"/>
              </a:rPr>
              <a:t>Nasıl</a:t>
            </a:r>
            <a:r>
              <a:rPr lang="en-GB" b="1">
                <a:latin typeface="Comfortaa"/>
                <a:ea typeface="Comfortaa"/>
                <a:cs typeface="Comfortaa"/>
                <a:sym typeface="Comfortaa"/>
              </a:rPr>
              <a:t> </a:t>
            </a:r>
            <a:r>
              <a:rPr lang="en-GB" b="1" err="1">
                <a:latin typeface="Comfortaa"/>
                <a:ea typeface="Comfortaa"/>
                <a:cs typeface="Comfortaa"/>
                <a:sym typeface="Comfortaa"/>
              </a:rPr>
              <a:t>kazanç</a:t>
            </a:r>
            <a:r>
              <a:rPr lang="en-GB" b="1">
                <a:latin typeface="Comfortaa"/>
                <a:ea typeface="Comfortaa"/>
                <a:cs typeface="Comfortaa"/>
                <a:sym typeface="Comfortaa"/>
              </a:rPr>
              <a:t> </a:t>
            </a:r>
            <a:r>
              <a:rPr lang="en-GB" b="1" err="1">
                <a:latin typeface="Comfortaa"/>
                <a:ea typeface="Comfortaa"/>
                <a:cs typeface="Comfortaa"/>
                <a:sym typeface="Comfortaa"/>
              </a:rPr>
              <a:t>elde</a:t>
            </a:r>
            <a:r>
              <a:rPr lang="en-GB" b="1">
                <a:latin typeface="Comfortaa"/>
                <a:ea typeface="Comfortaa"/>
                <a:cs typeface="Comfortaa"/>
                <a:sym typeface="Comfortaa"/>
              </a:rPr>
              <a:t> </a:t>
            </a:r>
            <a:r>
              <a:rPr lang="en-GB" b="1" err="1">
                <a:latin typeface="Comfortaa"/>
                <a:ea typeface="Comfortaa"/>
                <a:cs typeface="Comfortaa"/>
                <a:sym typeface="Comfortaa"/>
              </a:rPr>
              <a:t>edebiliriz</a:t>
            </a:r>
            <a:r>
              <a:rPr lang="en-GB" b="1">
                <a:latin typeface="Comfortaa"/>
                <a:ea typeface="Comfortaa"/>
                <a:cs typeface="Comfortaa"/>
                <a:sym typeface="Comfortaa"/>
              </a:rPr>
              <a:t>?</a:t>
            </a:r>
            <a:endParaRPr sz="1400" b="1">
              <a:solidFill>
                <a:srgbClr val="000000"/>
              </a:solidFill>
              <a:latin typeface="Comfortaa"/>
              <a:ea typeface="Comfortaa"/>
              <a:cs typeface="Comfortaa"/>
              <a:sym typeface="Comfortaa"/>
            </a:endParaRPr>
          </a:p>
        </p:txBody>
      </p:sp>
      <p:sp>
        <p:nvSpPr>
          <p:cNvPr id="948" name="Google Shape;948;g2d06c9d4ea3_0_232"/>
          <p:cNvSpPr txBox="1"/>
          <p:nvPr/>
        </p:nvSpPr>
        <p:spPr>
          <a:xfrm>
            <a:off x="894375" y="2107575"/>
            <a:ext cx="3044400" cy="40020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a:latin typeface="Comfortaa"/>
                <a:ea typeface="Comfortaa"/>
                <a:cs typeface="Comfortaa"/>
                <a:sym typeface="Comfortaa"/>
              </a:rPr>
              <a:t>ACENTA MODELİ</a:t>
            </a:r>
            <a:endParaRPr sz="2600" b="1">
              <a:latin typeface="Comfortaa"/>
              <a:ea typeface="Comfortaa"/>
              <a:cs typeface="Comfortaa"/>
              <a:sym typeface="Comfortaa"/>
            </a:endParaRPr>
          </a:p>
        </p:txBody>
      </p:sp>
      <p:sp>
        <p:nvSpPr>
          <p:cNvPr id="949" name="Google Shape;949;g2d06c9d4ea3_0_232"/>
          <p:cNvSpPr txBox="1"/>
          <p:nvPr/>
        </p:nvSpPr>
        <p:spPr>
          <a:xfrm>
            <a:off x="890950" y="2507775"/>
            <a:ext cx="4708200" cy="1015622"/>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err="1">
                <a:latin typeface="Comfortaa"/>
                <a:ea typeface="Comfortaa"/>
                <a:cs typeface="Comfortaa"/>
                <a:sym typeface="Comfortaa"/>
              </a:rPr>
              <a:t>Toplu</a:t>
            </a:r>
            <a:r>
              <a:rPr lang="en-GB" sz="1500">
                <a:latin typeface="Comfortaa"/>
                <a:ea typeface="Comfortaa"/>
                <a:cs typeface="Comfortaa"/>
                <a:sym typeface="Comfortaa"/>
              </a:rPr>
              <a:t> </a:t>
            </a:r>
            <a:r>
              <a:rPr lang="en-GB" sz="1500" err="1">
                <a:latin typeface="Comfortaa"/>
                <a:ea typeface="Comfortaa"/>
                <a:cs typeface="Comfortaa"/>
                <a:sym typeface="Comfortaa"/>
              </a:rPr>
              <a:t>alımlarda</a:t>
            </a:r>
            <a:r>
              <a:rPr lang="en-GB" sz="1500">
                <a:latin typeface="Comfortaa"/>
                <a:ea typeface="Comfortaa"/>
                <a:cs typeface="Comfortaa"/>
                <a:sym typeface="Comfortaa"/>
              </a:rPr>
              <a:t> </a:t>
            </a:r>
            <a:r>
              <a:rPr lang="en-GB" sz="1500" err="1">
                <a:latin typeface="Comfortaa"/>
                <a:ea typeface="Comfortaa"/>
                <a:cs typeface="Comfortaa"/>
                <a:sym typeface="Comfortaa"/>
              </a:rPr>
              <a:t>birim</a:t>
            </a:r>
            <a:r>
              <a:rPr lang="en-GB" sz="1500">
                <a:latin typeface="Comfortaa"/>
                <a:ea typeface="Comfortaa"/>
                <a:cs typeface="Comfortaa"/>
                <a:sym typeface="Comfortaa"/>
              </a:rPr>
              <a:t> </a:t>
            </a:r>
            <a:r>
              <a:rPr lang="en-GB" sz="1500" err="1">
                <a:latin typeface="Comfortaa"/>
                <a:ea typeface="Comfortaa"/>
                <a:cs typeface="Comfortaa"/>
                <a:sym typeface="Comfortaa"/>
              </a:rPr>
              <a:t>indirimiYeniden</a:t>
            </a:r>
            <a:r>
              <a:rPr lang="en-GB" sz="1500">
                <a:latin typeface="Comfortaa"/>
                <a:ea typeface="Comfortaa"/>
                <a:cs typeface="Comfortaa"/>
                <a:sym typeface="Comfortaa"/>
              </a:rPr>
              <a:t> </a:t>
            </a:r>
            <a:r>
              <a:rPr lang="en-GB" sz="1500" err="1">
                <a:latin typeface="Comfortaa"/>
                <a:ea typeface="Comfortaa"/>
                <a:cs typeface="Comfortaa"/>
                <a:sym typeface="Comfortaa"/>
              </a:rPr>
              <a:t>satış</a:t>
            </a:r>
            <a:r>
              <a:rPr lang="en-GB" sz="1500">
                <a:latin typeface="Comfortaa"/>
                <a:ea typeface="Comfortaa"/>
                <a:cs typeface="Comfortaa"/>
                <a:sym typeface="Comfortaa"/>
              </a:rPr>
              <a:t> </a:t>
            </a:r>
            <a:r>
              <a:rPr lang="en-GB" sz="1500" err="1">
                <a:latin typeface="Comfortaa"/>
                <a:ea typeface="Comfortaa"/>
                <a:cs typeface="Comfortaa"/>
                <a:sym typeface="Comfortaa"/>
              </a:rPr>
              <a:t>yoluyla</a:t>
            </a:r>
            <a:r>
              <a:rPr lang="en-GB" sz="1500">
                <a:latin typeface="Comfortaa"/>
                <a:ea typeface="Comfortaa"/>
                <a:cs typeface="Comfortaa"/>
                <a:sym typeface="Comfortaa"/>
              </a:rPr>
              <a:t> </a:t>
            </a:r>
            <a:r>
              <a:rPr lang="en-GB" sz="1500" err="1">
                <a:latin typeface="Comfortaa"/>
                <a:ea typeface="Comfortaa"/>
                <a:cs typeface="Comfortaa"/>
                <a:sym typeface="Comfortaa"/>
              </a:rPr>
              <a:t>kâr</a:t>
            </a:r>
            <a:r>
              <a:rPr lang="en-GB" sz="1500">
                <a:latin typeface="Comfortaa"/>
                <a:ea typeface="Comfortaa"/>
                <a:cs typeface="Comfortaa"/>
                <a:sym typeface="Comfortaa"/>
              </a:rPr>
              <a:t> </a:t>
            </a:r>
            <a:r>
              <a:rPr lang="en-GB" sz="1500" err="1">
                <a:latin typeface="Comfortaa"/>
                <a:ea typeface="Comfortaa"/>
                <a:cs typeface="Comfortaa"/>
                <a:sym typeface="Comfortaa"/>
              </a:rPr>
              <a:t>elde</a:t>
            </a:r>
            <a:r>
              <a:rPr lang="en-GB" sz="1500">
                <a:latin typeface="Comfortaa"/>
                <a:ea typeface="Comfortaa"/>
                <a:cs typeface="Comfortaa"/>
                <a:sym typeface="Comfortaa"/>
              </a:rPr>
              <a:t> </a:t>
            </a:r>
            <a:r>
              <a:rPr lang="en-GB" sz="1500" err="1">
                <a:latin typeface="Comfortaa"/>
                <a:ea typeface="Comfortaa"/>
                <a:cs typeface="Comfortaa"/>
                <a:sym typeface="Comfortaa"/>
              </a:rPr>
              <a:t>etmek</a:t>
            </a:r>
            <a:r>
              <a:rPr lang="en-GB" sz="1500">
                <a:latin typeface="Comfortaa"/>
                <a:ea typeface="Comfortaa"/>
                <a:cs typeface="Comfortaa"/>
                <a:sym typeface="Comfortaa"/>
              </a:rPr>
              <a:t> (normal </a:t>
            </a:r>
            <a:r>
              <a:rPr lang="en-GB" sz="1500" err="1">
                <a:latin typeface="Comfortaa"/>
                <a:ea typeface="Comfortaa"/>
                <a:cs typeface="Comfortaa"/>
                <a:sym typeface="Comfortaa"/>
              </a:rPr>
              <a:t>yayımlanan</a:t>
            </a:r>
            <a:r>
              <a:rPr lang="en-GB" sz="1500">
                <a:latin typeface="Comfortaa"/>
                <a:ea typeface="Comfortaa"/>
                <a:cs typeface="Comfortaa"/>
                <a:sym typeface="Comfortaa"/>
              </a:rPr>
              <a:t> </a:t>
            </a:r>
            <a:r>
              <a:rPr lang="en-GB" sz="1500" err="1">
                <a:latin typeface="Comfortaa"/>
                <a:ea typeface="Comfortaa"/>
                <a:cs typeface="Comfortaa"/>
                <a:sym typeface="Comfortaa"/>
              </a:rPr>
              <a:t>fiyatlarla</a:t>
            </a:r>
            <a:r>
              <a:rPr lang="en-GB" sz="1500">
                <a:latin typeface="Comfortaa"/>
                <a:ea typeface="Comfortaa"/>
                <a:cs typeface="Comfortaa"/>
                <a:sym typeface="Comfortaa"/>
              </a:rPr>
              <a:t> </a:t>
            </a:r>
            <a:r>
              <a:rPr lang="en-GB" sz="1500" err="1">
                <a:latin typeface="Comfortaa"/>
                <a:ea typeface="Comfortaa"/>
                <a:cs typeface="Comfortaa"/>
                <a:sym typeface="Comfortaa"/>
              </a:rPr>
              <a:t>veya</a:t>
            </a:r>
            <a:r>
              <a:rPr lang="en-GB" sz="1500">
                <a:latin typeface="Comfortaa"/>
                <a:ea typeface="Comfortaa"/>
                <a:cs typeface="Comfortaa"/>
                <a:sym typeface="Comfortaa"/>
              </a:rPr>
              <a:t> </a:t>
            </a:r>
            <a:r>
              <a:rPr lang="en-GB" sz="1500" err="1">
                <a:latin typeface="Comfortaa"/>
                <a:ea typeface="Comfortaa"/>
                <a:cs typeface="Comfortaa"/>
                <a:sym typeface="Comfortaa"/>
              </a:rPr>
              <a:t>yayımlanandan</a:t>
            </a:r>
            <a:r>
              <a:rPr lang="en-GB" sz="1500">
                <a:latin typeface="Comfortaa"/>
                <a:ea typeface="Comfortaa"/>
                <a:cs typeface="Comfortaa"/>
                <a:sym typeface="Comfortaa"/>
              </a:rPr>
              <a:t> </a:t>
            </a:r>
            <a:r>
              <a:rPr lang="en-GB" sz="1500" err="1">
                <a:latin typeface="Comfortaa"/>
                <a:ea typeface="Comfortaa"/>
                <a:cs typeface="Comfortaa"/>
                <a:sym typeface="Comfortaa"/>
              </a:rPr>
              <a:t>daha</a:t>
            </a:r>
            <a:r>
              <a:rPr lang="en-GB" sz="1500">
                <a:latin typeface="Comfortaa"/>
                <a:ea typeface="Comfortaa"/>
                <a:cs typeface="Comfortaa"/>
                <a:sym typeface="Comfortaa"/>
              </a:rPr>
              <a:t> </a:t>
            </a:r>
            <a:r>
              <a:rPr lang="en-GB" sz="1500" err="1">
                <a:latin typeface="Comfortaa"/>
                <a:ea typeface="Comfortaa"/>
                <a:cs typeface="Comfortaa"/>
                <a:sym typeface="Comfortaa"/>
              </a:rPr>
              <a:t>yüksek</a:t>
            </a:r>
            <a:r>
              <a:rPr lang="en-GB" sz="1500">
                <a:latin typeface="Comfortaa"/>
                <a:ea typeface="Comfortaa"/>
                <a:cs typeface="Comfortaa"/>
                <a:sym typeface="Comfortaa"/>
              </a:rPr>
              <a:t> </a:t>
            </a:r>
            <a:r>
              <a:rPr lang="en-GB" sz="1500" err="1">
                <a:latin typeface="Comfortaa"/>
                <a:ea typeface="Comfortaa"/>
                <a:cs typeface="Comfortaa"/>
                <a:sym typeface="Comfortaa"/>
              </a:rPr>
              <a:t>ücretlendirme</a:t>
            </a:r>
            <a:r>
              <a:rPr lang="en-GB" sz="1500">
                <a:latin typeface="Comfortaa"/>
                <a:ea typeface="Comfortaa"/>
                <a:cs typeface="Comfortaa"/>
                <a:sym typeface="Comfortaa"/>
              </a:rPr>
              <a:t> </a:t>
            </a:r>
            <a:r>
              <a:rPr lang="en-GB" sz="1500" err="1">
                <a:latin typeface="Comfortaa"/>
                <a:ea typeface="Comfortaa"/>
                <a:cs typeface="Comfortaa"/>
                <a:sym typeface="Comfortaa"/>
              </a:rPr>
              <a:t>ile</a:t>
            </a:r>
            <a:r>
              <a:rPr lang="en-GB" sz="1500">
                <a:latin typeface="Comfortaa"/>
                <a:ea typeface="Comfortaa"/>
                <a:cs typeface="Comfortaa"/>
                <a:sym typeface="Comfortaa"/>
              </a:rPr>
              <a:t>)</a:t>
            </a:r>
            <a:endParaRPr sz="1500">
              <a:latin typeface="Comfortaa"/>
              <a:ea typeface="Comfortaa"/>
              <a:cs typeface="Comfortaa"/>
              <a:sym typeface="Comfortaa"/>
            </a:endParaRPr>
          </a:p>
        </p:txBody>
      </p:sp>
      <p:sp>
        <p:nvSpPr>
          <p:cNvPr id="950" name="Google Shape;950;g2d06c9d4ea3_0_232"/>
          <p:cNvSpPr txBox="1"/>
          <p:nvPr/>
        </p:nvSpPr>
        <p:spPr>
          <a:xfrm>
            <a:off x="894375" y="3651939"/>
            <a:ext cx="3044400" cy="40020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a:latin typeface="Comfortaa"/>
                <a:ea typeface="Comfortaa"/>
                <a:cs typeface="Comfortaa"/>
                <a:sym typeface="Comfortaa"/>
              </a:rPr>
              <a:t>TİCARİ MODEL</a:t>
            </a:r>
            <a:endParaRPr sz="2600" b="1">
              <a:latin typeface="Comfortaa"/>
              <a:ea typeface="Comfortaa"/>
              <a:cs typeface="Comfortaa"/>
              <a:sym typeface="Comfortaa"/>
            </a:endParaRPr>
          </a:p>
        </p:txBody>
      </p:sp>
      <p:sp>
        <p:nvSpPr>
          <p:cNvPr id="951" name="Google Shape;951;g2d06c9d4ea3_0_232"/>
          <p:cNvSpPr txBox="1"/>
          <p:nvPr/>
        </p:nvSpPr>
        <p:spPr>
          <a:xfrm>
            <a:off x="923799" y="4052139"/>
            <a:ext cx="5358003" cy="323125"/>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err="1">
                <a:latin typeface="Comfortaa"/>
                <a:ea typeface="Comfortaa"/>
                <a:cs typeface="Comfortaa"/>
                <a:sym typeface="Comfortaa"/>
              </a:rPr>
              <a:t>Operatör</a:t>
            </a:r>
            <a:r>
              <a:rPr lang="en-GB" sz="1500">
                <a:latin typeface="Comfortaa"/>
                <a:ea typeface="Comfortaa"/>
                <a:cs typeface="Comfortaa"/>
                <a:sym typeface="Comfortaa"/>
              </a:rPr>
              <a:t> </a:t>
            </a:r>
            <a:r>
              <a:rPr lang="en-GB" sz="1500" err="1">
                <a:latin typeface="Comfortaa"/>
                <a:ea typeface="Comfortaa"/>
                <a:cs typeface="Comfortaa"/>
                <a:sym typeface="Comfortaa"/>
              </a:rPr>
              <a:t>hizmetinin</a:t>
            </a:r>
            <a:r>
              <a:rPr lang="en-GB" sz="1500">
                <a:latin typeface="Comfortaa"/>
                <a:ea typeface="Comfortaa"/>
                <a:cs typeface="Comfortaa"/>
                <a:sym typeface="Comfortaa"/>
              </a:rPr>
              <a:t> </a:t>
            </a:r>
            <a:r>
              <a:rPr lang="en-GB" sz="1500" err="1">
                <a:latin typeface="Comfortaa"/>
                <a:ea typeface="Comfortaa"/>
                <a:cs typeface="Comfortaa"/>
                <a:sym typeface="Comfortaa"/>
              </a:rPr>
              <a:t>yeniden</a:t>
            </a:r>
            <a:r>
              <a:rPr lang="en-GB" sz="1500">
                <a:latin typeface="Comfortaa"/>
                <a:ea typeface="Comfortaa"/>
                <a:cs typeface="Comfortaa"/>
                <a:sym typeface="Comfortaa"/>
              </a:rPr>
              <a:t> </a:t>
            </a:r>
            <a:r>
              <a:rPr lang="en-GB" sz="1500" err="1">
                <a:latin typeface="Comfortaa"/>
                <a:ea typeface="Comfortaa"/>
                <a:cs typeface="Comfortaa"/>
                <a:sym typeface="Comfortaa"/>
              </a:rPr>
              <a:t>satışı</a:t>
            </a:r>
            <a:r>
              <a:rPr lang="en-GB" sz="1500">
                <a:latin typeface="Comfortaa"/>
                <a:ea typeface="Comfortaa"/>
                <a:cs typeface="Comfortaa"/>
                <a:sym typeface="Comfortaa"/>
              </a:rPr>
              <a:t> </a:t>
            </a:r>
            <a:r>
              <a:rPr lang="en-GB" sz="1500" err="1">
                <a:latin typeface="Comfortaa"/>
                <a:ea typeface="Comfortaa"/>
                <a:cs typeface="Comfortaa"/>
                <a:sym typeface="Comfortaa"/>
              </a:rPr>
              <a:t>için</a:t>
            </a:r>
            <a:r>
              <a:rPr lang="en-GB" sz="1500">
                <a:latin typeface="Comfortaa"/>
                <a:ea typeface="Comfortaa"/>
                <a:cs typeface="Comfortaa"/>
                <a:sym typeface="Comfortaa"/>
              </a:rPr>
              <a:t> </a:t>
            </a:r>
            <a:r>
              <a:rPr lang="en-GB" sz="1500" err="1">
                <a:latin typeface="Comfortaa"/>
                <a:ea typeface="Comfortaa"/>
                <a:cs typeface="Comfortaa"/>
                <a:sym typeface="Comfortaa"/>
              </a:rPr>
              <a:t>komisyonlar</a:t>
            </a:r>
            <a:endParaRPr sz="1500">
              <a:latin typeface="Comfortaa"/>
              <a:ea typeface="Comfortaa"/>
              <a:cs typeface="Comfortaa"/>
              <a:sym typeface="Comfortaa"/>
            </a:endParaRPr>
          </a:p>
        </p:txBody>
      </p:sp>
      <p:sp>
        <p:nvSpPr>
          <p:cNvPr id="952" name="Google Shape;952;g2d06c9d4ea3_0_232"/>
          <p:cNvSpPr txBox="1"/>
          <p:nvPr/>
        </p:nvSpPr>
        <p:spPr>
          <a:xfrm>
            <a:off x="894375" y="4566339"/>
            <a:ext cx="4487700" cy="40020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a:latin typeface="Comfortaa"/>
                <a:ea typeface="Comfortaa"/>
                <a:cs typeface="Comfortaa"/>
                <a:sym typeface="Comfortaa"/>
              </a:rPr>
              <a:t>İŞLEM ÜCRETİ MODELİ</a:t>
            </a:r>
            <a:endParaRPr sz="2600" b="1">
              <a:latin typeface="Comfortaa"/>
              <a:ea typeface="Comfortaa"/>
              <a:cs typeface="Comfortaa"/>
              <a:sym typeface="Comfortaa"/>
            </a:endParaRPr>
          </a:p>
        </p:txBody>
      </p:sp>
      <p:sp>
        <p:nvSpPr>
          <p:cNvPr id="953" name="Google Shape;953;g2d06c9d4ea3_0_232"/>
          <p:cNvSpPr txBox="1"/>
          <p:nvPr/>
        </p:nvSpPr>
        <p:spPr>
          <a:xfrm>
            <a:off x="923800" y="4966539"/>
            <a:ext cx="4642500" cy="55410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err="1">
                <a:latin typeface="Comfortaa"/>
                <a:ea typeface="Comfortaa"/>
                <a:cs typeface="Comfortaa"/>
                <a:sym typeface="Comfortaa"/>
              </a:rPr>
              <a:t>Operatörler</a:t>
            </a:r>
            <a:r>
              <a:rPr lang="en-GB" sz="1500">
                <a:latin typeface="Comfortaa"/>
                <a:ea typeface="Comfortaa"/>
                <a:cs typeface="Comfortaa"/>
                <a:sym typeface="Comfortaa"/>
              </a:rPr>
              <a:t> </a:t>
            </a:r>
            <a:r>
              <a:rPr lang="en-GB" sz="1500" err="1">
                <a:latin typeface="Comfortaa"/>
                <a:ea typeface="Comfortaa"/>
                <a:cs typeface="Comfortaa"/>
                <a:sym typeface="Comfortaa"/>
              </a:rPr>
              <a:t>tıklama</a:t>
            </a:r>
            <a:r>
              <a:rPr lang="en-GB" sz="1500">
                <a:latin typeface="Comfortaa"/>
                <a:ea typeface="Comfortaa"/>
                <a:cs typeface="Comfortaa"/>
                <a:sym typeface="Comfortaa"/>
              </a:rPr>
              <a:t> </a:t>
            </a:r>
            <a:r>
              <a:rPr lang="en-GB" sz="1500" err="1">
                <a:latin typeface="Comfortaa"/>
                <a:ea typeface="Comfortaa"/>
                <a:cs typeface="Comfortaa"/>
                <a:sym typeface="Comfortaa"/>
              </a:rPr>
              <a:t>başına</a:t>
            </a:r>
            <a:r>
              <a:rPr lang="en-GB" sz="1500">
                <a:latin typeface="Comfortaa"/>
                <a:ea typeface="Comfortaa"/>
                <a:cs typeface="Comfortaa"/>
                <a:sym typeface="Comfortaa"/>
              </a:rPr>
              <a:t>, </a:t>
            </a:r>
            <a:r>
              <a:rPr lang="en-GB" sz="1500" err="1">
                <a:latin typeface="Comfortaa"/>
                <a:ea typeface="Comfortaa"/>
                <a:cs typeface="Comfortaa"/>
                <a:sym typeface="Comfortaa"/>
              </a:rPr>
              <a:t>erişim</a:t>
            </a:r>
            <a:r>
              <a:rPr lang="en-GB" sz="1500">
                <a:latin typeface="Comfortaa"/>
                <a:ea typeface="Comfortaa"/>
                <a:cs typeface="Comfortaa"/>
                <a:sym typeface="Comfortaa"/>
              </a:rPr>
              <a:t> </a:t>
            </a:r>
            <a:r>
              <a:rPr lang="en-GB" sz="1500" err="1">
                <a:latin typeface="Comfortaa"/>
                <a:ea typeface="Comfortaa"/>
                <a:cs typeface="Comfortaa"/>
                <a:sym typeface="Comfortaa"/>
              </a:rPr>
              <a:t>başına</a:t>
            </a:r>
            <a:r>
              <a:rPr lang="en-GB" sz="1500">
                <a:latin typeface="Comfortaa"/>
                <a:ea typeface="Comfortaa"/>
                <a:cs typeface="Comfortaa"/>
                <a:sym typeface="Comfortaa"/>
              </a:rPr>
              <a:t>, </a:t>
            </a:r>
            <a:r>
              <a:rPr lang="en-GB" sz="1500" err="1">
                <a:latin typeface="Comfortaa"/>
                <a:ea typeface="Comfortaa"/>
                <a:cs typeface="Comfortaa"/>
                <a:sym typeface="Comfortaa"/>
              </a:rPr>
              <a:t>ödeme</a:t>
            </a:r>
            <a:r>
              <a:rPr lang="en-GB" sz="1500">
                <a:latin typeface="Comfortaa"/>
                <a:ea typeface="Comfortaa"/>
                <a:cs typeface="Comfortaa"/>
                <a:sym typeface="Comfortaa"/>
              </a:rPr>
              <a:t> </a:t>
            </a:r>
            <a:r>
              <a:rPr lang="en-GB" sz="1500" err="1">
                <a:latin typeface="Comfortaa"/>
                <a:ea typeface="Comfortaa"/>
                <a:cs typeface="Comfortaa"/>
                <a:sym typeface="Comfortaa"/>
              </a:rPr>
              <a:t>başına</a:t>
            </a:r>
            <a:r>
              <a:rPr lang="en-GB" sz="1500">
                <a:latin typeface="Comfortaa"/>
                <a:ea typeface="Comfortaa"/>
                <a:cs typeface="Comfortaa"/>
                <a:sym typeface="Comfortaa"/>
              </a:rPr>
              <a:t> </a:t>
            </a:r>
            <a:r>
              <a:rPr lang="en-GB" sz="1500" err="1">
                <a:latin typeface="Comfortaa"/>
                <a:ea typeface="Comfortaa"/>
                <a:cs typeface="Comfortaa"/>
                <a:sym typeface="Comfortaa"/>
              </a:rPr>
              <a:t>veya</a:t>
            </a:r>
            <a:r>
              <a:rPr lang="en-GB" sz="1500">
                <a:latin typeface="Comfortaa"/>
                <a:ea typeface="Comfortaa"/>
                <a:cs typeface="Comfortaa"/>
                <a:sym typeface="Comfortaa"/>
              </a:rPr>
              <a:t> </a:t>
            </a:r>
            <a:r>
              <a:rPr lang="en-GB" sz="1500" err="1">
                <a:latin typeface="Comfortaa"/>
                <a:ea typeface="Comfortaa"/>
                <a:cs typeface="Comfortaa"/>
                <a:sym typeface="Comfortaa"/>
              </a:rPr>
              <a:t>fatura</a:t>
            </a:r>
            <a:r>
              <a:rPr lang="en-GB" sz="1500">
                <a:latin typeface="Comfortaa"/>
                <a:ea typeface="Comfortaa"/>
                <a:cs typeface="Comfortaa"/>
                <a:sym typeface="Comfortaa"/>
              </a:rPr>
              <a:t> </a:t>
            </a:r>
            <a:r>
              <a:rPr lang="en-GB" sz="1500" err="1">
                <a:latin typeface="Comfortaa"/>
                <a:ea typeface="Comfortaa"/>
                <a:cs typeface="Comfortaa"/>
                <a:sym typeface="Comfortaa"/>
              </a:rPr>
              <a:t>başına</a:t>
            </a:r>
            <a:r>
              <a:rPr lang="en-GB" sz="1500">
                <a:latin typeface="Comfortaa"/>
                <a:ea typeface="Comfortaa"/>
                <a:cs typeface="Comfortaa"/>
                <a:sym typeface="Comfortaa"/>
              </a:rPr>
              <a:t> </a:t>
            </a:r>
            <a:r>
              <a:rPr lang="en-GB" sz="1500" err="1">
                <a:latin typeface="Comfortaa"/>
                <a:ea typeface="Comfortaa"/>
                <a:cs typeface="Comfortaa"/>
                <a:sym typeface="Comfortaa"/>
              </a:rPr>
              <a:t>ücret</a:t>
            </a:r>
            <a:r>
              <a:rPr lang="en-GB" sz="1500">
                <a:latin typeface="Comfortaa"/>
                <a:ea typeface="Comfortaa"/>
                <a:cs typeface="Comfortaa"/>
                <a:sym typeface="Comfortaa"/>
              </a:rPr>
              <a:t> </a:t>
            </a:r>
            <a:r>
              <a:rPr lang="en-GB" sz="1500" err="1">
                <a:latin typeface="Comfortaa"/>
                <a:ea typeface="Comfortaa"/>
                <a:cs typeface="Comfortaa"/>
                <a:sym typeface="Comfortaa"/>
              </a:rPr>
              <a:t>öder</a:t>
            </a:r>
            <a:endParaRPr sz="1500">
              <a:latin typeface="Comfortaa"/>
              <a:ea typeface="Comfortaa"/>
              <a:cs typeface="Comfortaa"/>
              <a:sym typeface="Comfortaa"/>
            </a:endParaRPr>
          </a:p>
        </p:txBody>
      </p:sp>
      <p:sp>
        <p:nvSpPr>
          <p:cNvPr id="954" name="Google Shape;954;g2d06c9d4ea3_0_232"/>
          <p:cNvSpPr txBox="1"/>
          <p:nvPr/>
        </p:nvSpPr>
        <p:spPr>
          <a:xfrm>
            <a:off x="6228375" y="2564775"/>
            <a:ext cx="5186100" cy="40020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a:latin typeface="Comfortaa"/>
                <a:ea typeface="Comfortaa"/>
                <a:cs typeface="Comfortaa"/>
                <a:sym typeface="Comfortaa"/>
              </a:rPr>
              <a:t>B2B MÜŞTERİ KATKISI</a:t>
            </a:r>
            <a:endParaRPr sz="2600" b="1">
              <a:latin typeface="Comfortaa"/>
              <a:ea typeface="Comfortaa"/>
              <a:cs typeface="Comfortaa"/>
              <a:sym typeface="Comfortaa"/>
            </a:endParaRPr>
          </a:p>
        </p:txBody>
      </p:sp>
      <p:sp>
        <p:nvSpPr>
          <p:cNvPr id="955" name="Google Shape;955;g2d06c9d4ea3_0_232"/>
          <p:cNvSpPr txBox="1"/>
          <p:nvPr/>
        </p:nvSpPr>
        <p:spPr>
          <a:xfrm>
            <a:off x="6224950" y="2964975"/>
            <a:ext cx="4708200" cy="32310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err="1">
                <a:latin typeface="Comfortaa"/>
                <a:ea typeface="Comfortaa"/>
                <a:cs typeface="Comfortaa"/>
                <a:sym typeface="Comfortaa"/>
              </a:rPr>
              <a:t>Toplu</a:t>
            </a:r>
            <a:r>
              <a:rPr lang="en-GB" sz="1500">
                <a:latin typeface="Comfortaa"/>
                <a:ea typeface="Comfortaa"/>
                <a:cs typeface="Comfortaa"/>
                <a:sym typeface="Comfortaa"/>
              </a:rPr>
              <a:t> </a:t>
            </a:r>
            <a:r>
              <a:rPr lang="en-GB" sz="1500" err="1">
                <a:latin typeface="Comfortaa"/>
                <a:ea typeface="Comfortaa"/>
                <a:cs typeface="Comfortaa"/>
                <a:sym typeface="Comfortaa"/>
              </a:rPr>
              <a:t>faturalandırma</a:t>
            </a:r>
            <a:r>
              <a:rPr lang="en-GB" sz="1500">
                <a:latin typeface="Comfortaa"/>
                <a:ea typeface="Comfortaa"/>
                <a:cs typeface="Comfortaa"/>
                <a:sym typeface="Comfortaa"/>
              </a:rPr>
              <a:t> </a:t>
            </a:r>
            <a:r>
              <a:rPr lang="en-GB" sz="1500" err="1">
                <a:latin typeface="Comfortaa"/>
                <a:ea typeface="Comfortaa"/>
                <a:cs typeface="Comfortaa"/>
                <a:sym typeface="Comfortaa"/>
              </a:rPr>
              <a:t>için</a:t>
            </a:r>
            <a:r>
              <a:rPr lang="en-GB" sz="1500">
                <a:latin typeface="Comfortaa"/>
                <a:ea typeface="Comfortaa"/>
                <a:cs typeface="Comfortaa"/>
                <a:sym typeface="Comfortaa"/>
              </a:rPr>
              <a:t> </a:t>
            </a:r>
            <a:r>
              <a:rPr lang="en-GB" sz="1500" err="1">
                <a:latin typeface="Comfortaa"/>
                <a:ea typeface="Comfortaa"/>
                <a:cs typeface="Comfortaa"/>
                <a:sym typeface="Comfortaa"/>
              </a:rPr>
              <a:t>hizmet</a:t>
            </a:r>
            <a:r>
              <a:rPr lang="en-GB" sz="1500">
                <a:latin typeface="Comfortaa"/>
                <a:ea typeface="Comfortaa"/>
                <a:cs typeface="Comfortaa"/>
                <a:sym typeface="Comfortaa"/>
              </a:rPr>
              <a:t> </a:t>
            </a:r>
            <a:r>
              <a:rPr lang="en-GB" sz="1500" err="1">
                <a:latin typeface="Comfortaa"/>
                <a:ea typeface="Comfortaa"/>
                <a:cs typeface="Comfortaa"/>
                <a:sym typeface="Comfortaa"/>
              </a:rPr>
              <a:t>ücreti</a:t>
            </a:r>
            <a:endParaRPr lang="en-GB" sz="1500">
              <a:latin typeface="Comfortaa"/>
              <a:ea typeface="Comfortaa"/>
              <a:cs typeface="Comfortaa"/>
              <a:sym typeface="Comfortaa"/>
            </a:endParaRPr>
          </a:p>
        </p:txBody>
      </p:sp>
      <p:sp>
        <p:nvSpPr>
          <p:cNvPr id="956" name="Google Shape;956;g2d06c9d4ea3_0_232"/>
          <p:cNvSpPr txBox="1"/>
          <p:nvPr/>
        </p:nvSpPr>
        <p:spPr>
          <a:xfrm>
            <a:off x="6228375" y="3936375"/>
            <a:ext cx="5186100" cy="400069"/>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a:latin typeface="Comfortaa"/>
                <a:ea typeface="Comfortaa"/>
                <a:cs typeface="Comfortaa"/>
                <a:sym typeface="Comfortaa"/>
              </a:rPr>
              <a:t>Bir </a:t>
            </a:r>
            <a:r>
              <a:rPr lang="en-GB" sz="2000" b="1" err="1">
                <a:latin typeface="Comfortaa"/>
                <a:ea typeface="Comfortaa"/>
                <a:cs typeface="Comfortaa"/>
                <a:sym typeface="Comfortaa"/>
              </a:rPr>
              <a:t>Hizmet</a:t>
            </a:r>
            <a:r>
              <a:rPr lang="en-GB" sz="2000" b="1">
                <a:latin typeface="Comfortaa"/>
                <a:ea typeface="Comfortaa"/>
                <a:cs typeface="Comfortaa"/>
                <a:sym typeface="Comfortaa"/>
              </a:rPr>
              <a:t> </a:t>
            </a:r>
            <a:r>
              <a:rPr lang="en-GB" sz="2000" b="1" err="1">
                <a:latin typeface="Comfortaa"/>
                <a:ea typeface="Comfortaa"/>
                <a:cs typeface="Comfortaa"/>
                <a:sym typeface="Comfortaa"/>
              </a:rPr>
              <a:t>Olarak</a:t>
            </a:r>
            <a:r>
              <a:rPr lang="en-GB" sz="2000" b="1">
                <a:latin typeface="Comfortaa"/>
                <a:ea typeface="Comfortaa"/>
                <a:cs typeface="Comfortaa"/>
                <a:sym typeface="Comfortaa"/>
              </a:rPr>
              <a:t> </a:t>
            </a:r>
            <a:r>
              <a:rPr lang="en-GB" sz="2000" b="1" err="1">
                <a:latin typeface="Comfortaa"/>
                <a:ea typeface="Comfortaa"/>
                <a:cs typeface="Comfortaa"/>
                <a:sym typeface="Comfortaa"/>
              </a:rPr>
              <a:t>Mobilite</a:t>
            </a:r>
            <a:endParaRPr lang="en-GB" sz="2600" b="1">
              <a:latin typeface="Comfortaa"/>
              <a:ea typeface="Comfortaa"/>
              <a:cs typeface="Comfortaa"/>
              <a:sym typeface="Comfortaa"/>
            </a:endParaRPr>
          </a:p>
        </p:txBody>
      </p:sp>
      <p:sp>
        <p:nvSpPr>
          <p:cNvPr id="957" name="Google Shape;957;g2d06c9d4ea3_0_232"/>
          <p:cNvSpPr txBox="1"/>
          <p:nvPr/>
        </p:nvSpPr>
        <p:spPr>
          <a:xfrm>
            <a:off x="6224950" y="4336575"/>
            <a:ext cx="4708200" cy="55410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a:latin typeface="Comfortaa"/>
                <a:ea typeface="Comfortaa"/>
                <a:cs typeface="Comfortaa"/>
                <a:sym typeface="Comfortaa"/>
              </a:rPr>
              <a:t>Bir </a:t>
            </a:r>
            <a:r>
              <a:rPr lang="en-GB" sz="1500" err="1">
                <a:latin typeface="Comfortaa"/>
                <a:ea typeface="Comfortaa"/>
                <a:cs typeface="Comfortaa"/>
                <a:sym typeface="Comfortaa"/>
              </a:rPr>
              <a:t>hizmet</a:t>
            </a:r>
            <a:r>
              <a:rPr lang="en-GB" sz="1500">
                <a:latin typeface="Comfortaa"/>
                <a:ea typeface="Comfortaa"/>
                <a:cs typeface="Comfortaa"/>
                <a:sym typeface="Comfortaa"/>
              </a:rPr>
              <a:t> </a:t>
            </a:r>
            <a:r>
              <a:rPr lang="en-GB" sz="1500" err="1">
                <a:latin typeface="Comfortaa"/>
                <a:ea typeface="Comfortaa"/>
                <a:cs typeface="Comfortaa"/>
                <a:sym typeface="Comfortaa"/>
              </a:rPr>
              <a:t>olarak</a:t>
            </a:r>
            <a:r>
              <a:rPr lang="en-GB" sz="1500">
                <a:latin typeface="Comfortaa"/>
                <a:ea typeface="Comfortaa"/>
                <a:cs typeface="Comfortaa"/>
                <a:sym typeface="Comfortaa"/>
              </a:rPr>
              <a:t> </a:t>
            </a:r>
            <a:r>
              <a:rPr lang="en-GB" sz="1500" err="1">
                <a:latin typeface="Comfortaa"/>
                <a:ea typeface="Comfortaa"/>
                <a:cs typeface="Comfortaa"/>
                <a:sym typeface="Comfortaa"/>
              </a:rPr>
              <a:t>mobilitenin</a:t>
            </a:r>
            <a:r>
              <a:rPr lang="en-GB" sz="1500">
                <a:latin typeface="Comfortaa"/>
                <a:ea typeface="Comfortaa"/>
                <a:cs typeface="Comfortaa"/>
                <a:sym typeface="Comfortaa"/>
              </a:rPr>
              <a:t> </a:t>
            </a:r>
            <a:r>
              <a:rPr lang="en-GB" sz="1500" err="1">
                <a:latin typeface="Comfortaa"/>
                <a:ea typeface="Comfortaa"/>
                <a:cs typeface="Comfortaa"/>
                <a:sym typeface="Comfortaa"/>
              </a:rPr>
              <a:t>mobilite</a:t>
            </a:r>
            <a:r>
              <a:rPr lang="en-GB" sz="1500">
                <a:latin typeface="Comfortaa"/>
                <a:ea typeface="Comfortaa"/>
                <a:cs typeface="Comfortaa"/>
                <a:sym typeface="Comfortaa"/>
              </a:rPr>
              <a:t> </a:t>
            </a:r>
            <a:r>
              <a:rPr lang="en-GB" sz="1500" err="1">
                <a:latin typeface="Comfortaa"/>
                <a:ea typeface="Comfortaa"/>
                <a:cs typeface="Comfortaa"/>
                <a:sym typeface="Comfortaa"/>
              </a:rPr>
              <a:t>dışı</a:t>
            </a:r>
            <a:r>
              <a:rPr lang="en-GB" sz="1500">
                <a:latin typeface="Comfortaa"/>
                <a:ea typeface="Comfortaa"/>
                <a:cs typeface="Comfortaa"/>
                <a:sym typeface="Comfortaa"/>
              </a:rPr>
              <a:t> </a:t>
            </a:r>
            <a:r>
              <a:rPr lang="en-GB" sz="1500" err="1">
                <a:latin typeface="Comfortaa"/>
                <a:ea typeface="Comfortaa"/>
                <a:cs typeface="Comfortaa"/>
                <a:sym typeface="Comfortaa"/>
              </a:rPr>
              <a:t>bir</a:t>
            </a:r>
            <a:r>
              <a:rPr lang="en-GB" sz="1500">
                <a:latin typeface="Comfortaa"/>
                <a:ea typeface="Comfortaa"/>
                <a:cs typeface="Comfortaa"/>
                <a:sym typeface="Comfortaa"/>
              </a:rPr>
              <a:t> </a:t>
            </a:r>
            <a:r>
              <a:rPr lang="en-GB" sz="1500" err="1">
                <a:latin typeface="Comfortaa"/>
                <a:ea typeface="Comfortaa"/>
                <a:cs typeface="Comfortaa"/>
                <a:sym typeface="Comfortaa"/>
              </a:rPr>
              <a:t>hizmete</a:t>
            </a:r>
            <a:r>
              <a:rPr lang="en-GB" sz="1500">
                <a:latin typeface="Comfortaa"/>
                <a:ea typeface="Comfortaa"/>
                <a:cs typeface="Comfortaa"/>
                <a:sym typeface="Comfortaa"/>
              </a:rPr>
              <a:t> </a:t>
            </a:r>
            <a:r>
              <a:rPr lang="en-GB" sz="1500" err="1">
                <a:latin typeface="Comfortaa"/>
                <a:ea typeface="Comfortaa"/>
                <a:cs typeface="Comfortaa"/>
                <a:sym typeface="Comfortaa"/>
              </a:rPr>
              <a:t>entegrasyonu</a:t>
            </a:r>
            <a:endParaRPr sz="1500">
              <a:latin typeface="Comfortaa"/>
              <a:ea typeface="Comfortaa"/>
              <a:cs typeface="Comfortaa"/>
              <a:sym typeface="Comfortaa"/>
            </a:endParaRPr>
          </a:p>
        </p:txBody>
      </p:sp>
      <p:sp>
        <p:nvSpPr>
          <p:cNvPr id="958" name="Google Shape;958;g2d06c9d4ea3_0_232"/>
          <p:cNvSpPr txBox="1"/>
          <p:nvPr/>
        </p:nvSpPr>
        <p:spPr>
          <a:xfrm>
            <a:off x="4490000" y="1435275"/>
            <a:ext cx="2333400" cy="446246"/>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200" b="1">
                <a:solidFill>
                  <a:srgbClr val="073763"/>
                </a:solidFill>
                <a:latin typeface="Comfortaa"/>
                <a:ea typeface="Comfortaa"/>
                <a:cs typeface="Comfortaa"/>
                <a:sym typeface="Comfortaa"/>
              </a:rPr>
              <a:t>Kaynak: UITP (2019)</a:t>
            </a:r>
            <a:endParaRPr sz="1200" b="1"/>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963"/>
        <p:cNvGrpSpPr/>
        <p:nvPr/>
      </p:nvGrpSpPr>
      <p:grpSpPr>
        <a:xfrm>
          <a:off x="0" y="0"/>
          <a:ext cx="0" cy="0"/>
          <a:chOff x="0" y="0"/>
          <a:chExt cx="0" cy="0"/>
        </a:xfrm>
      </p:grpSpPr>
      <p:sp>
        <p:nvSpPr>
          <p:cNvPr id="964" name="Google Shape;964;g2cf9c745499_0_12"/>
          <p:cNvSpPr txBox="1"/>
          <p:nvPr/>
        </p:nvSpPr>
        <p:spPr>
          <a:xfrm>
            <a:off x="2011501" y="2435400"/>
            <a:ext cx="8221500" cy="7722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00717F"/>
              </a:buClr>
              <a:buSzPts val="2800"/>
              <a:buFont typeface="Arial"/>
              <a:buNone/>
            </a:pPr>
            <a:r>
              <a:rPr lang="en-GB" sz="3600" b="1">
                <a:solidFill>
                  <a:srgbClr val="00717F"/>
                </a:solidFill>
                <a:latin typeface="Comfortaa"/>
                <a:ea typeface="Comfortaa"/>
                <a:cs typeface="Comfortaa"/>
                <a:sym typeface="Comfortaa"/>
              </a:rPr>
              <a:t>OTONOM ARAÇLAR (AV)</a:t>
            </a:r>
            <a:endParaRPr sz="3600" b="1">
              <a:solidFill>
                <a:srgbClr val="00717F"/>
              </a:solidFill>
              <a:latin typeface="Comfortaa"/>
              <a:ea typeface="Comfortaa"/>
              <a:cs typeface="Comfortaa"/>
              <a:sym typeface="Comforta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969"/>
        <p:cNvGrpSpPr/>
        <p:nvPr/>
      </p:nvGrpSpPr>
      <p:grpSpPr>
        <a:xfrm>
          <a:off x="0" y="0"/>
          <a:ext cx="0" cy="0"/>
          <a:chOff x="0" y="0"/>
          <a:chExt cx="0" cy="0"/>
        </a:xfrm>
      </p:grpSpPr>
      <p:pic>
        <p:nvPicPr>
          <p:cNvPr id="970" name="Google Shape;970;g2cff6335890_2_56"/>
          <p:cNvPicPr preferRelativeResize="0"/>
          <p:nvPr/>
        </p:nvPicPr>
        <p:blipFill>
          <a:blip r:embed="rId3">
            <a:alphaModFix/>
          </a:blip>
          <a:stretch>
            <a:fillRect/>
          </a:stretch>
        </p:blipFill>
        <p:spPr>
          <a:xfrm>
            <a:off x="3064613" y="1080000"/>
            <a:ext cx="8546775" cy="5103876"/>
          </a:xfrm>
          <a:prstGeom prst="rect">
            <a:avLst/>
          </a:prstGeom>
          <a:noFill/>
          <a:ln>
            <a:noFill/>
          </a:ln>
        </p:spPr>
      </p:pic>
      <p:sp>
        <p:nvSpPr>
          <p:cNvPr id="971" name="Google Shape;971;g2cff6335890_2_56"/>
          <p:cNvSpPr txBox="1"/>
          <p:nvPr/>
        </p:nvSpPr>
        <p:spPr>
          <a:xfrm>
            <a:off x="289500" y="1179900"/>
            <a:ext cx="2329500" cy="14661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400" b="1" err="1">
                <a:solidFill>
                  <a:srgbClr val="00717F"/>
                </a:solidFill>
                <a:latin typeface="Comfortaa"/>
                <a:ea typeface="Comfortaa"/>
                <a:cs typeface="Comfortaa"/>
                <a:sym typeface="Comfortaa"/>
              </a:rPr>
              <a:t>Mevcut</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Otonom</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Araç</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Geliştirmeleri</a:t>
            </a:r>
            <a:endParaRPr sz="2400" b="1">
              <a:solidFill>
                <a:srgbClr val="00717F"/>
              </a:solidFill>
              <a:latin typeface="Comfortaa"/>
              <a:ea typeface="Comfortaa"/>
              <a:cs typeface="Comfortaa"/>
              <a:sym typeface="Comfortaa"/>
            </a:endParaRPr>
          </a:p>
        </p:txBody>
      </p:sp>
      <p:sp>
        <p:nvSpPr>
          <p:cNvPr id="972" name="Google Shape;972;g2cff6335890_2_56"/>
          <p:cNvSpPr/>
          <p:nvPr/>
        </p:nvSpPr>
        <p:spPr>
          <a:xfrm>
            <a:off x="5724000" y="1903500"/>
            <a:ext cx="3024000" cy="4077000"/>
          </a:xfrm>
          <a:prstGeom prst="rect">
            <a:avLst/>
          </a:prstGeom>
          <a:noFill/>
          <a:ln w="19050" cap="flat" cmpd="sng">
            <a:solidFill>
              <a:schemeClr val="dk2"/>
            </a:solidFill>
            <a:prstDash val="dash"/>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973" name="Google Shape;973;g2cff6335890_2_56"/>
          <p:cNvSpPr/>
          <p:nvPr/>
        </p:nvSpPr>
        <p:spPr>
          <a:xfrm>
            <a:off x="289500" y="2824300"/>
            <a:ext cx="2775000" cy="712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i="1" err="1">
                <a:latin typeface="Comfortaa"/>
                <a:ea typeface="Comfortaa"/>
                <a:cs typeface="Comfortaa"/>
                <a:sym typeface="Comfortaa"/>
              </a:rPr>
              <a:t>Bizi</a:t>
            </a:r>
            <a:r>
              <a:rPr lang="en-GB" sz="1800" i="1">
                <a:latin typeface="Comfortaa"/>
                <a:ea typeface="Comfortaa"/>
                <a:cs typeface="Comfortaa"/>
                <a:sym typeface="Comfortaa"/>
              </a:rPr>
              <a:t> </a:t>
            </a:r>
            <a:r>
              <a:rPr lang="en-GB" sz="1800" i="1" err="1">
                <a:latin typeface="Comfortaa"/>
                <a:ea typeface="Comfortaa"/>
                <a:cs typeface="Comfortaa"/>
                <a:sym typeface="Comfortaa"/>
              </a:rPr>
              <a:t>daha</a:t>
            </a:r>
            <a:r>
              <a:rPr lang="en-GB" sz="1800" i="1">
                <a:latin typeface="Comfortaa"/>
                <a:ea typeface="Comfortaa"/>
                <a:cs typeface="Comfortaa"/>
                <a:sym typeface="Comfortaa"/>
              </a:rPr>
              <a:t> </a:t>
            </a:r>
            <a:r>
              <a:rPr lang="en-GB" sz="1800" i="1" err="1">
                <a:latin typeface="Comfortaa"/>
                <a:ea typeface="Comfortaa"/>
                <a:cs typeface="Comfortaa"/>
                <a:sym typeface="Comfortaa"/>
              </a:rPr>
              <a:t>fazla</a:t>
            </a:r>
            <a:r>
              <a:rPr lang="en-GB" sz="1800" i="1">
                <a:latin typeface="Comfortaa"/>
                <a:ea typeface="Comfortaa"/>
                <a:cs typeface="Comfortaa"/>
                <a:sym typeface="Comfortaa"/>
              </a:rPr>
              <a:t> </a:t>
            </a:r>
            <a:r>
              <a:rPr lang="en-GB" sz="1800" i="1" err="1">
                <a:latin typeface="Comfortaa"/>
                <a:ea typeface="Comfortaa"/>
                <a:cs typeface="Comfortaa"/>
                <a:sym typeface="Comfortaa"/>
              </a:rPr>
              <a:t>ilerlemekten</a:t>
            </a:r>
            <a:r>
              <a:rPr lang="en-GB" sz="1800" i="1">
                <a:latin typeface="Comfortaa"/>
                <a:ea typeface="Comfortaa"/>
                <a:cs typeface="Comfortaa"/>
                <a:sym typeface="Comfortaa"/>
              </a:rPr>
              <a:t> </a:t>
            </a:r>
            <a:r>
              <a:rPr lang="en-GB" sz="1800" i="1" err="1">
                <a:latin typeface="Comfortaa"/>
                <a:ea typeface="Comfortaa"/>
                <a:cs typeface="Comfortaa"/>
                <a:sym typeface="Comfortaa"/>
              </a:rPr>
              <a:t>alıkoyan</a:t>
            </a:r>
            <a:r>
              <a:rPr lang="en-GB" sz="1800" i="1">
                <a:latin typeface="Comfortaa"/>
                <a:ea typeface="Comfortaa"/>
                <a:cs typeface="Comfortaa"/>
                <a:sym typeface="Comfortaa"/>
              </a:rPr>
              <a:t> </a:t>
            </a:r>
            <a:r>
              <a:rPr lang="en-GB" sz="1800" i="1" err="1">
                <a:latin typeface="Comfortaa"/>
                <a:ea typeface="Comfortaa"/>
                <a:cs typeface="Comfortaa"/>
                <a:sym typeface="Comfortaa"/>
              </a:rPr>
              <a:t>nedir</a:t>
            </a:r>
            <a:r>
              <a:rPr lang="en-GB" sz="1800" i="1">
                <a:latin typeface="Comfortaa"/>
                <a:ea typeface="Comfortaa"/>
                <a:cs typeface="Comfortaa"/>
                <a:sym typeface="Comfortaa"/>
              </a:rPr>
              <a:t>? </a:t>
            </a:r>
            <a:endParaRPr sz="1800">
              <a:latin typeface="Comfortaa"/>
              <a:ea typeface="Comfortaa"/>
              <a:cs typeface="Comfortaa"/>
              <a:sym typeface="Comfortaa"/>
            </a:endParaRPr>
          </a:p>
        </p:txBody>
      </p:sp>
      <p:sp>
        <p:nvSpPr>
          <p:cNvPr id="974" name="Google Shape;974;g2cff6335890_2_56"/>
          <p:cNvSpPr/>
          <p:nvPr/>
        </p:nvSpPr>
        <p:spPr>
          <a:xfrm>
            <a:off x="289500" y="3827200"/>
            <a:ext cx="1384500" cy="5739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b="1" i="1" err="1">
                <a:latin typeface="Comfortaa"/>
                <a:ea typeface="Comfortaa"/>
                <a:cs typeface="Comfortaa"/>
                <a:sym typeface="Comfortaa"/>
              </a:rPr>
              <a:t>Sınırlı</a:t>
            </a:r>
            <a:r>
              <a:rPr lang="en-GB" b="1" i="1">
                <a:latin typeface="Comfortaa"/>
                <a:ea typeface="Comfortaa"/>
                <a:cs typeface="Comfortaa"/>
                <a:sym typeface="Comfortaa"/>
              </a:rPr>
              <a:t> </a:t>
            </a:r>
            <a:r>
              <a:rPr lang="en-GB" b="1" i="1" err="1">
                <a:latin typeface="Comfortaa"/>
                <a:ea typeface="Comfortaa"/>
                <a:cs typeface="Comfortaa"/>
                <a:sym typeface="Comfortaa"/>
              </a:rPr>
              <a:t>teknolojik</a:t>
            </a:r>
            <a:r>
              <a:rPr lang="en-GB" b="1" i="1">
                <a:latin typeface="Comfortaa"/>
                <a:ea typeface="Comfortaa"/>
                <a:cs typeface="Comfortaa"/>
                <a:sym typeface="Comfortaa"/>
              </a:rPr>
              <a:t> </a:t>
            </a:r>
            <a:r>
              <a:rPr lang="en-GB" b="1" i="1" err="1">
                <a:latin typeface="Comfortaa"/>
                <a:ea typeface="Comfortaa"/>
                <a:cs typeface="Comfortaa"/>
                <a:sym typeface="Comfortaa"/>
              </a:rPr>
              <a:t>gelişme</a:t>
            </a:r>
            <a:endParaRPr b="1">
              <a:latin typeface="Comfortaa"/>
              <a:ea typeface="Comfortaa"/>
              <a:cs typeface="Comfortaa"/>
              <a:sym typeface="Comfortaa"/>
            </a:endParaRPr>
          </a:p>
        </p:txBody>
      </p:sp>
      <p:sp>
        <p:nvSpPr>
          <p:cNvPr id="975" name="Google Shape;975;g2cff6335890_2_56"/>
          <p:cNvSpPr/>
          <p:nvPr/>
        </p:nvSpPr>
        <p:spPr>
          <a:xfrm>
            <a:off x="1602900" y="4401100"/>
            <a:ext cx="1384500" cy="712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b="1" i="1" err="1">
                <a:latin typeface="Comfortaa"/>
                <a:ea typeface="Comfortaa"/>
                <a:cs typeface="Comfortaa"/>
                <a:sym typeface="Comfortaa"/>
              </a:rPr>
              <a:t>Güvenlik</a:t>
            </a:r>
            <a:r>
              <a:rPr lang="en-GB" b="1" i="1">
                <a:latin typeface="Comfortaa"/>
                <a:ea typeface="Comfortaa"/>
                <a:cs typeface="Comfortaa"/>
                <a:sym typeface="Comfortaa"/>
              </a:rPr>
              <a:t> </a:t>
            </a:r>
            <a:r>
              <a:rPr lang="en-GB" b="1" i="1" err="1">
                <a:latin typeface="Comfortaa"/>
                <a:ea typeface="Comfortaa"/>
                <a:cs typeface="Comfortaa"/>
                <a:sym typeface="Comfortaa"/>
              </a:rPr>
              <a:t>teminatının</a:t>
            </a:r>
            <a:r>
              <a:rPr lang="en-GB" b="1" i="1">
                <a:latin typeface="Comfortaa"/>
                <a:ea typeface="Comfortaa"/>
                <a:cs typeface="Comfortaa"/>
                <a:sym typeface="Comfortaa"/>
              </a:rPr>
              <a:t> </a:t>
            </a:r>
            <a:r>
              <a:rPr lang="en-GB" b="1" i="1" err="1">
                <a:latin typeface="Comfortaa"/>
                <a:ea typeface="Comfortaa"/>
                <a:cs typeface="Comfortaa"/>
                <a:sym typeface="Comfortaa"/>
              </a:rPr>
              <a:t>yetersizliği</a:t>
            </a:r>
            <a:endParaRPr b="1">
              <a:latin typeface="Comfortaa"/>
              <a:ea typeface="Comfortaa"/>
              <a:cs typeface="Comfortaa"/>
              <a:sym typeface="Comfortaa"/>
            </a:endParaRPr>
          </a:p>
        </p:txBody>
      </p:sp>
      <p:sp>
        <p:nvSpPr>
          <p:cNvPr id="976" name="Google Shape;976;g2cff6335890_2_56"/>
          <p:cNvSpPr/>
          <p:nvPr/>
        </p:nvSpPr>
        <p:spPr>
          <a:xfrm>
            <a:off x="594299" y="5350000"/>
            <a:ext cx="1253289" cy="495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b="1" i="1" err="1">
                <a:latin typeface="Comfortaa"/>
                <a:ea typeface="Comfortaa"/>
                <a:cs typeface="Comfortaa"/>
                <a:sym typeface="Comfortaa"/>
              </a:rPr>
              <a:t>Tereddütlü</a:t>
            </a:r>
            <a:r>
              <a:rPr lang="en-GB" b="1" i="1">
                <a:latin typeface="Comfortaa"/>
                <a:ea typeface="Comfortaa"/>
                <a:cs typeface="Comfortaa"/>
                <a:sym typeface="Comfortaa"/>
              </a:rPr>
              <a:t> </a:t>
            </a:r>
            <a:r>
              <a:rPr lang="en-GB" b="1" i="1" err="1">
                <a:latin typeface="Comfortaa"/>
                <a:ea typeface="Comfortaa"/>
                <a:cs typeface="Comfortaa"/>
                <a:sym typeface="Comfortaa"/>
              </a:rPr>
              <a:t>kamuoyu</a:t>
            </a:r>
            <a:endParaRPr b="1">
              <a:latin typeface="Comfortaa"/>
              <a:ea typeface="Comfortaa"/>
              <a:cs typeface="Comfortaa"/>
              <a:sym typeface="Comfortaa"/>
            </a:endParaRPr>
          </a:p>
        </p:txBody>
      </p:sp>
      <p:sp>
        <p:nvSpPr>
          <p:cNvPr id="2" name="TextBox 1">
            <a:extLst>
              <a:ext uri="{FF2B5EF4-FFF2-40B4-BE49-F238E27FC236}">
                <a16:creationId xmlns:a16="http://schemas.microsoft.com/office/drawing/2014/main" id="{61909CF4-E47D-3EB6-F1A2-9A1D503133B0}"/>
              </a:ext>
            </a:extLst>
          </p:cNvPr>
          <p:cNvSpPr txBox="1"/>
          <p:nvPr/>
        </p:nvSpPr>
        <p:spPr>
          <a:xfrm>
            <a:off x="3338186" y="1240077"/>
            <a:ext cx="8091814" cy="523220"/>
          </a:xfrm>
          <a:prstGeom prst="rect">
            <a:avLst/>
          </a:prstGeom>
          <a:solidFill>
            <a:srgbClr val="213B83"/>
          </a:solidFill>
        </p:spPr>
        <p:txBody>
          <a:bodyPr wrap="square" rtlCol="0">
            <a:spAutoFit/>
          </a:bodyPr>
          <a:lstStyle/>
          <a:p>
            <a:pPr algn="ctr"/>
            <a:r>
              <a:rPr lang="en-GB" sz="2800" b="1">
                <a:solidFill>
                  <a:schemeClr val="bg1"/>
                </a:solidFill>
              </a:rPr>
              <a:t>ARAÇ OTOMASYONUNUN BEŞ SEVİYESİ</a:t>
            </a:r>
          </a:p>
        </p:txBody>
      </p:sp>
      <p:sp>
        <p:nvSpPr>
          <p:cNvPr id="3" name="TextBox 2">
            <a:extLst>
              <a:ext uri="{FF2B5EF4-FFF2-40B4-BE49-F238E27FC236}">
                <a16:creationId xmlns:a16="http://schemas.microsoft.com/office/drawing/2014/main" id="{8928C407-1331-173C-2D1A-D348532BE3F5}"/>
              </a:ext>
            </a:extLst>
          </p:cNvPr>
          <p:cNvSpPr txBox="1"/>
          <p:nvPr/>
        </p:nvSpPr>
        <p:spPr>
          <a:xfrm>
            <a:off x="3377501" y="3788111"/>
            <a:ext cx="1000346" cy="307777"/>
          </a:xfrm>
          <a:prstGeom prst="rect">
            <a:avLst/>
          </a:prstGeom>
          <a:solidFill>
            <a:schemeClr val="bg1"/>
          </a:solidFill>
        </p:spPr>
        <p:txBody>
          <a:bodyPr wrap="square" rtlCol="0">
            <a:spAutoFit/>
          </a:bodyPr>
          <a:lstStyle/>
          <a:p>
            <a:r>
              <a:rPr lang="en-GB" b="1">
                <a:solidFill>
                  <a:srgbClr val="FF9518"/>
                </a:solidFill>
              </a:rPr>
              <a:t>SEVİYE 0</a:t>
            </a:r>
          </a:p>
        </p:txBody>
      </p:sp>
      <p:sp>
        <p:nvSpPr>
          <p:cNvPr id="4" name="TextBox 3">
            <a:extLst>
              <a:ext uri="{FF2B5EF4-FFF2-40B4-BE49-F238E27FC236}">
                <a16:creationId xmlns:a16="http://schemas.microsoft.com/office/drawing/2014/main" id="{28DCD1C5-9A0E-F182-DE21-9ADE4A31B035}"/>
              </a:ext>
            </a:extLst>
          </p:cNvPr>
          <p:cNvSpPr txBox="1"/>
          <p:nvPr/>
        </p:nvSpPr>
        <p:spPr>
          <a:xfrm>
            <a:off x="4500848" y="3793455"/>
            <a:ext cx="1000346" cy="307777"/>
          </a:xfrm>
          <a:prstGeom prst="rect">
            <a:avLst/>
          </a:prstGeom>
          <a:solidFill>
            <a:schemeClr val="bg1"/>
          </a:solidFill>
        </p:spPr>
        <p:txBody>
          <a:bodyPr wrap="square" rtlCol="0">
            <a:spAutoFit/>
          </a:bodyPr>
          <a:lstStyle/>
          <a:p>
            <a:r>
              <a:rPr lang="en-GB" b="1">
                <a:solidFill>
                  <a:srgbClr val="FF9518"/>
                </a:solidFill>
              </a:rPr>
              <a:t>SEVİYE 1</a:t>
            </a:r>
          </a:p>
        </p:txBody>
      </p:sp>
      <p:sp>
        <p:nvSpPr>
          <p:cNvPr id="5" name="TextBox 4">
            <a:extLst>
              <a:ext uri="{FF2B5EF4-FFF2-40B4-BE49-F238E27FC236}">
                <a16:creationId xmlns:a16="http://schemas.microsoft.com/office/drawing/2014/main" id="{C574D3E8-397B-D709-F675-57E05AE23E6D}"/>
              </a:ext>
            </a:extLst>
          </p:cNvPr>
          <p:cNvSpPr txBox="1"/>
          <p:nvPr/>
        </p:nvSpPr>
        <p:spPr>
          <a:xfrm>
            <a:off x="5929247" y="3785127"/>
            <a:ext cx="1000346" cy="307777"/>
          </a:xfrm>
          <a:prstGeom prst="rect">
            <a:avLst/>
          </a:prstGeom>
          <a:solidFill>
            <a:schemeClr val="bg1"/>
          </a:solidFill>
        </p:spPr>
        <p:txBody>
          <a:bodyPr wrap="square" rtlCol="0">
            <a:spAutoFit/>
          </a:bodyPr>
          <a:lstStyle/>
          <a:p>
            <a:r>
              <a:rPr lang="en-GB" b="1">
                <a:solidFill>
                  <a:srgbClr val="FF9518"/>
                </a:solidFill>
              </a:rPr>
              <a:t>SEVİYE 2</a:t>
            </a:r>
          </a:p>
        </p:txBody>
      </p:sp>
      <p:sp>
        <p:nvSpPr>
          <p:cNvPr id="6" name="TextBox 5">
            <a:extLst>
              <a:ext uri="{FF2B5EF4-FFF2-40B4-BE49-F238E27FC236}">
                <a16:creationId xmlns:a16="http://schemas.microsoft.com/office/drawing/2014/main" id="{EF9FCEDA-EB2E-A5AA-9FD7-520CB4CF1A4A}"/>
              </a:ext>
            </a:extLst>
          </p:cNvPr>
          <p:cNvSpPr txBox="1"/>
          <p:nvPr/>
        </p:nvSpPr>
        <p:spPr>
          <a:xfrm>
            <a:off x="7384093" y="3793454"/>
            <a:ext cx="1000346" cy="307777"/>
          </a:xfrm>
          <a:prstGeom prst="rect">
            <a:avLst/>
          </a:prstGeom>
          <a:solidFill>
            <a:schemeClr val="bg1"/>
          </a:solidFill>
        </p:spPr>
        <p:txBody>
          <a:bodyPr wrap="square" rtlCol="0">
            <a:spAutoFit/>
          </a:bodyPr>
          <a:lstStyle/>
          <a:p>
            <a:r>
              <a:rPr lang="en-GB" b="1">
                <a:solidFill>
                  <a:srgbClr val="FF9518"/>
                </a:solidFill>
              </a:rPr>
              <a:t>SEVİYE 3</a:t>
            </a:r>
          </a:p>
        </p:txBody>
      </p:sp>
      <p:sp>
        <p:nvSpPr>
          <p:cNvPr id="7" name="TextBox 6">
            <a:extLst>
              <a:ext uri="{FF2B5EF4-FFF2-40B4-BE49-F238E27FC236}">
                <a16:creationId xmlns:a16="http://schemas.microsoft.com/office/drawing/2014/main" id="{A9BFEAAF-43A0-2612-5C91-60F2BC7D1AAA}"/>
              </a:ext>
            </a:extLst>
          </p:cNvPr>
          <p:cNvSpPr txBox="1"/>
          <p:nvPr/>
        </p:nvSpPr>
        <p:spPr>
          <a:xfrm>
            <a:off x="8845083" y="3785126"/>
            <a:ext cx="1000346" cy="307777"/>
          </a:xfrm>
          <a:prstGeom prst="rect">
            <a:avLst/>
          </a:prstGeom>
          <a:solidFill>
            <a:schemeClr val="bg1"/>
          </a:solidFill>
        </p:spPr>
        <p:txBody>
          <a:bodyPr wrap="square" rtlCol="0">
            <a:spAutoFit/>
          </a:bodyPr>
          <a:lstStyle/>
          <a:p>
            <a:r>
              <a:rPr lang="en-GB" b="1">
                <a:solidFill>
                  <a:srgbClr val="FF9518"/>
                </a:solidFill>
              </a:rPr>
              <a:t>SEVİYE 4</a:t>
            </a:r>
          </a:p>
        </p:txBody>
      </p:sp>
      <p:sp>
        <p:nvSpPr>
          <p:cNvPr id="8" name="TextBox 7">
            <a:extLst>
              <a:ext uri="{FF2B5EF4-FFF2-40B4-BE49-F238E27FC236}">
                <a16:creationId xmlns:a16="http://schemas.microsoft.com/office/drawing/2014/main" id="{6302F78D-833B-44CE-0AA6-FF3E4B8FA8BA}"/>
              </a:ext>
            </a:extLst>
          </p:cNvPr>
          <p:cNvSpPr txBox="1"/>
          <p:nvPr/>
        </p:nvSpPr>
        <p:spPr>
          <a:xfrm>
            <a:off x="10222272" y="3785125"/>
            <a:ext cx="1000346" cy="307777"/>
          </a:xfrm>
          <a:prstGeom prst="rect">
            <a:avLst/>
          </a:prstGeom>
          <a:solidFill>
            <a:schemeClr val="bg1"/>
          </a:solidFill>
        </p:spPr>
        <p:txBody>
          <a:bodyPr wrap="square" rtlCol="0">
            <a:spAutoFit/>
          </a:bodyPr>
          <a:lstStyle/>
          <a:p>
            <a:r>
              <a:rPr lang="en-GB" b="1">
                <a:solidFill>
                  <a:srgbClr val="FF9518"/>
                </a:solidFill>
              </a:rPr>
              <a:t>SEVİYE 5</a:t>
            </a:r>
          </a:p>
        </p:txBody>
      </p:sp>
      <p:sp>
        <p:nvSpPr>
          <p:cNvPr id="9" name="TextBox 8">
            <a:extLst>
              <a:ext uri="{FF2B5EF4-FFF2-40B4-BE49-F238E27FC236}">
                <a16:creationId xmlns:a16="http://schemas.microsoft.com/office/drawing/2014/main" id="{9B821ACE-7F40-5C0B-BBE8-930B267A0A26}"/>
              </a:ext>
            </a:extLst>
          </p:cNvPr>
          <p:cNvSpPr txBox="1"/>
          <p:nvPr/>
        </p:nvSpPr>
        <p:spPr>
          <a:xfrm>
            <a:off x="3412273" y="4121570"/>
            <a:ext cx="982587" cy="400110"/>
          </a:xfrm>
          <a:prstGeom prst="rect">
            <a:avLst/>
          </a:prstGeom>
          <a:solidFill>
            <a:schemeClr val="bg1"/>
          </a:solidFill>
        </p:spPr>
        <p:txBody>
          <a:bodyPr wrap="square" rtlCol="0">
            <a:spAutoFit/>
          </a:bodyPr>
          <a:lstStyle/>
          <a:p>
            <a:r>
              <a:rPr lang="en-GB" sz="1000" b="1" err="1">
                <a:solidFill>
                  <a:srgbClr val="006BA9"/>
                </a:solidFill>
              </a:rPr>
              <a:t>Otomasyon</a:t>
            </a:r>
            <a:r>
              <a:rPr lang="en-GB" sz="1000" b="1">
                <a:solidFill>
                  <a:srgbClr val="006BA9"/>
                </a:solidFill>
              </a:rPr>
              <a:t> </a:t>
            </a:r>
            <a:r>
              <a:rPr lang="en-GB" sz="1000" b="1" err="1">
                <a:solidFill>
                  <a:srgbClr val="006BA9"/>
                </a:solidFill>
              </a:rPr>
              <a:t>mevcut</a:t>
            </a:r>
            <a:r>
              <a:rPr lang="en-GB" sz="1000" b="1">
                <a:solidFill>
                  <a:srgbClr val="006BA9"/>
                </a:solidFill>
              </a:rPr>
              <a:t> </a:t>
            </a:r>
            <a:r>
              <a:rPr lang="en-GB" sz="1000" b="1" err="1">
                <a:solidFill>
                  <a:srgbClr val="006BA9"/>
                </a:solidFill>
              </a:rPr>
              <a:t>değil</a:t>
            </a:r>
            <a:endParaRPr lang="en-GB" sz="1000" b="1">
              <a:solidFill>
                <a:srgbClr val="006BA9"/>
              </a:solidFill>
            </a:endParaRPr>
          </a:p>
        </p:txBody>
      </p:sp>
      <p:sp>
        <p:nvSpPr>
          <p:cNvPr id="10" name="TextBox 9">
            <a:extLst>
              <a:ext uri="{FF2B5EF4-FFF2-40B4-BE49-F238E27FC236}">
                <a16:creationId xmlns:a16="http://schemas.microsoft.com/office/drawing/2014/main" id="{4B5F123E-97A6-200C-1CAF-E8478B17CC0E}"/>
              </a:ext>
            </a:extLst>
          </p:cNvPr>
          <p:cNvSpPr txBox="1"/>
          <p:nvPr/>
        </p:nvSpPr>
        <p:spPr>
          <a:xfrm>
            <a:off x="4488913" y="4121570"/>
            <a:ext cx="1205394" cy="400110"/>
          </a:xfrm>
          <a:prstGeom prst="rect">
            <a:avLst/>
          </a:prstGeom>
          <a:solidFill>
            <a:schemeClr val="bg1"/>
          </a:solidFill>
        </p:spPr>
        <p:txBody>
          <a:bodyPr wrap="square" rtlCol="0">
            <a:spAutoFit/>
          </a:bodyPr>
          <a:lstStyle/>
          <a:p>
            <a:r>
              <a:rPr lang="en-GB" sz="1000" b="1" err="1">
                <a:solidFill>
                  <a:srgbClr val="006BA9"/>
                </a:solidFill>
              </a:rPr>
              <a:t>Sürücü</a:t>
            </a:r>
            <a:r>
              <a:rPr lang="en-GB" sz="1000" b="1">
                <a:solidFill>
                  <a:srgbClr val="006BA9"/>
                </a:solidFill>
              </a:rPr>
              <a:t> </a:t>
            </a:r>
            <a:r>
              <a:rPr lang="en-GB" sz="1000" b="1" err="1">
                <a:solidFill>
                  <a:srgbClr val="006BA9"/>
                </a:solidFill>
              </a:rPr>
              <a:t>Destek</a:t>
            </a:r>
            <a:r>
              <a:rPr lang="en-GB" sz="1000" b="1">
                <a:solidFill>
                  <a:srgbClr val="006BA9"/>
                </a:solidFill>
              </a:rPr>
              <a:t> </a:t>
            </a:r>
            <a:r>
              <a:rPr lang="en-GB" sz="1000" b="1" err="1">
                <a:solidFill>
                  <a:srgbClr val="006BA9"/>
                </a:solidFill>
              </a:rPr>
              <a:t>Sistemi</a:t>
            </a:r>
            <a:endParaRPr lang="en-GB" sz="1000" b="1">
              <a:solidFill>
                <a:srgbClr val="006BA9"/>
              </a:solidFill>
            </a:endParaRPr>
          </a:p>
        </p:txBody>
      </p:sp>
      <p:sp>
        <p:nvSpPr>
          <p:cNvPr id="11" name="TextBox 10">
            <a:extLst>
              <a:ext uri="{FF2B5EF4-FFF2-40B4-BE49-F238E27FC236}">
                <a16:creationId xmlns:a16="http://schemas.microsoft.com/office/drawing/2014/main" id="{222EABE2-9BE8-4BD4-A304-C6A010D4D155}"/>
              </a:ext>
            </a:extLst>
          </p:cNvPr>
          <p:cNvSpPr txBox="1"/>
          <p:nvPr/>
        </p:nvSpPr>
        <p:spPr>
          <a:xfrm>
            <a:off x="5879524" y="4114150"/>
            <a:ext cx="1375683" cy="553998"/>
          </a:xfrm>
          <a:prstGeom prst="rect">
            <a:avLst/>
          </a:prstGeom>
          <a:solidFill>
            <a:schemeClr val="bg1"/>
          </a:solidFill>
        </p:spPr>
        <p:txBody>
          <a:bodyPr wrap="square" rtlCol="0">
            <a:spAutoFit/>
          </a:bodyPr>
          <a:lstStyle/>
          <a:p>
            <a:r>
              <a:rPr lang="en-GB" sz="1000" b="1" err="1">
                <a:solidFill>
                  <a:srgbClr val="006BA9"/>
                </a:solidFill>
              </a:rPr>
              <a:t>Durumsal</a:t>
            </a:r>
            <a:r>
              <a:rPr lang="en-GB" sz="1000" b="1">
                <a:solidFill>
                  <a:srgbClr val="006BA9"/>
                </a:solidFill>
              </a:rPr>
              <a:t> </a:t>
            </a:r>
            <a:r>
              <a:rPr lang="en-GB" sz="1000" b="1" err="1">
                <a:solidFill>
                  <a:srgbClr val="006BA9"/>
                </a:solidFill>
              </a:rPr>
              <a:t>Otonom</a:t>
            </a:r>
            <a:r>
              <a:rPr lang="en-GB" sz="1000" b="1">
                <a:solidFill>
                  <a:srgbClr val="006BA9"/>
                </a:solidFill>
              </a:rPr>
              <a:t> </a:t>
            </a:r>
            <a:r>
              <a:rPr lang="en-GB" sz="1000" b="1" err="1">
                <a:solidFill>
                  <a:srgbClr val="006BA9"/>
                </a:solidFill>
              </a:rPr>
              <a:t>Kullanım</a:t>
            </a:r>
            <a:endParaRPr lang="en-GB" sz="1000" b="1">
              <a:solidFill>
                <a:srgbClr val="006BA9"/>
              </a:solidFill>
            </a:endParaRPr>
          </a:p>
          <a:p>
            <a:endParaRPr lang="en-GB" sz="1000" b="1">
              <a:solidFill>
                <a:srgbClr val="006BA9"/>
              </a:solidFill>
            </a:endParaRPr>
          </a:p>
        </p:txBody>
      </p:sp>
      <p:sp>
        <p:nvSpPr>
          <p:cNvPr id="12" name="TextBox 11">
            <a:extLst>
              <a:ext uri="{FF2B5EF4-FFF2-40B4-BE49-F238E27FC236}">
                <a16:creationId xmlns:a16="http://schemas.microsoft.com/office/drawing/2014/main" id="{E004B664-7A0F-8EB8-BC26-1D74CDFB7C58}"/>
              </a:ext>
            </a:extLst>
          </p:cNvPr>
          <p:cNvSpPr txBox="1"/>
          <p:nvPr/>
        </p:nvSpPr>
        <p:spPr>
          <a:xfrm>
            <a:off x="7338000" y="3824517"/>
            <a:ext cx="1410000" cy="400110"/>
          </a:xfrm>
          <a:prstGeom prst="rect">
            <a:avLst/>
          </a:prstGeom>
          <a:solidFill>
            <a:schemeClr val="bg1"/>
          </a:solidFill>
        </p:spPr>
        <p:txBody>
          <a:bodyPr wrap="square" rtlCol="0">
            <a:spAutoFit/>
          </a:bodyPr>
          <a:lstStyle/>
          <a:p>
            <a:r>
              <a:rPr lang="en-GB" sz="1000" b="1" err="1">
                <a:solidFill>
                  <a:srgbClr val="006BA9"/>
                </a:solidFill>
              </a:rPr>
              <a:t>Kısıtlı</a:t>
            </a:r>
            <a:r>
              <a:rPr lang="en-GB" sz="1000" b="1">
                <a:solidFill>
                  <a:srgbClr val="006BA9"/>
                </a:solidFill>
              </a:rPr>
              <a:t> </a:t>
            </a:r>
            <a:r>
              <a:rPr lang="en-GB" sz="1000" b="1" err="1">
                <a:solidFill>
                  <a:srgbClr val="006BA9"/>
                </a:solidFill>
              </a:rPr>
              <a:t>Otonom</a:t>
            </a:r>
            <a:r>
              <a:rPr lang="en-GB" sz="1000" b="1">
                <a:solidFill>
                  <a:srgbClr val="006BA9"/>
                </a:solidFill>
              </a:rPr>
              <a:t> </a:t>
            </a:r>
            <a:r>
              <a:rPr lang="en-GB" sz="1000" b="1" err="1">
                <a:solidFill>
                  <a:srgbClr val="006BA9"/>
                </a:solidFill>
              </a:rPr>
              <a:t>Kullanım</a:t>
            </a:r>
            <a:endParaRPr lang="en-GB" sz="1000" b="1">
              <a:solidFill>
                <a:srgbClr val="006BA9"/>
              </a:solidFill>
            </a:endParaRPr>
          </a:p>
        </p:txBody>
      </p:sp>
      <p:sp>
        <p:nvSpPr>
          <p:cNvPr id="13" name="TextBox 12">
            <a:extLst>
              <a:ext uri="{FF2B5EF4-FFF2-40B4-BE49-F238E27FC236}">
                <a16:creationId xmlns:a16="http://schemas.microsoft.com/office/drawing/2014/main" id="{2AC4C754-13C4-751D-3201-BCCF5DE55479}"/>
              </a:ext>
            </a:extLst>
          </p:cNvPr>
          <p:cNvSpPr txBox="1"/>
          <p:nvPr/>
        </p:nvSpPr>
        <p:spPr>
          <a:xfrm>
            <a:off x="8847251" y="3637254"/>
            <a:ext cx="1230442" cy="553998"/>
          </a:xfrm>
          <a:prstGeom prst="rect">
            <a:avLst/>
          </a:prstGeom>
          <a:solidFill>
            <a:schemeClr val="bg1"/>
          </a:solidFill>
        </p:spPr>
        <p:txBody>
          <a:bodyPr wrap="square" rtlCol="0">
            <a:spAutoFit/>
          </a:bodyPr>
          <a:lstStyle/>
          <a:p>
            <a:r>
              <a:rPr lang="en-GB" sz="1000" b="1" err="1">
                <a:solidFill>
                  <a:srgbClr val="006BA9"/>
                </a:solidFill>
              </a:rPr>
              <a:t>Belirli</a:t>
            </a:r>
            <a:r>
              <a:rPr lang="en-GB" sz="1000" b="1">
                <a:solidFill>
                  <a:srgbClr val="006BA9"/>
                </a:solidFill>
              </a:rPr>
              <a:t> </a:t>
            </a:r>
            <a:r>
              <a:rPr lang="en-GB" sz="1000" b="1" err="1">
                <a:solidFill>
                  <a:srgbClr val="006BA9"/>
                </a:solidFill>
              </a:rPr>
              <a:t>koşullar</a:t>
            </a:r>
            <a:r>
              <a:rPr lang="en-GB" sz="1000" b="1">
                <a:solidFill>
                  <a:srgbClr val="006BA9"/>
                </a:solidFill>
              </a:rPr>
              <a:t> </a:t>
            </a:r>
            <a:r>
              <a:rPr lang="en-GB" sz="1000" b="1" err="1">
                <a:solidFill>
                  <a:srgbClr val="006BA9"/>
                </a:solidFill>
              </a:rPr>
              <a:t>altında</a:t>
            </a:r>
            <a:r>
              <a:rPr lang="en-GB" sz="1000" b="1">
                <a:solidFill>
                  <a:srgbClr val="006BA9"/>
                </a:solidFill>
              </a:rPr>
              <a:t> tam </a:t>
            </a:r>
            <a:r>
              <a:rPr lang="en-GB" sz="1000" b="1" err="1">
                <a:solidFill>
                  <a:srgbClr val="006BA9"/>
                </a:solidFill>
              </a:rPr>
              <a:t>otonom</a:t>
            </a:r>
            <a:r>
              <a:rPr lang="en-GB" sz="1000" b="1">
                <a:solidFill>
                  <a:srgbClr val="006BA9"/>
                </a:solidFill>
              </a:rPr>
              <a:t> </a:t>
            </a:r>
            <a:r>
              <a:rPr lang="en-GB" sz="1000" b="1" err="1">
                <a:solidFill>
                  <a:srgbClr val="006BA9"/>
                </a:solidFill>
              </a:rPr>
              <a:t>sürüş</a:t>
            </a:r>
            <a:endParaRPr lang="en-GB" sz="1000" b="1">
              <a:solidFill>
                <a:srgbClr val="006BA9"/>
              </a:solidFill>
            </a:endParaRPr>
          </a:p>
        </p:txBody>
      </p:sp>
      <p:sp>
        <p:nvSpPr>
          <p:cNvPr id="14" name="TextBox 13">
            <a:extLst>
              <a:ext uri="{FF2B5EF4-FFF2-40B4-BE49-F238E27FC236}">
                <a16:creationId xmlns:a16="http://schemas.microsoft.com/office/drawing/2014/main" id="{865650AB-D8BE-7D81-8775-28D6323E82C2}"/>
              </a:ext>
            </a:extLst>
          </p:cNvPr>
          <p:cNvSpPr txBox="1"/>
          <p:nvPr/>
        </p:nvSpPr>
        <p:spPr>
          <a:xfrm>
            <a:off x="10077140" y="3637254"/>
            <a:ext cx="1230442" cy="553998"/>
          </a:xfrm>
          <a:prstGeom prst="rect">
            <a:avLst/>
          </a:prstGeom>
          <a:solidFill>
            <a:schemeClr val="bg1"/>
          </a:solidFill>
        </p:spPr>
        <p:txBody>
          <a:bodyPr wrap="square" rtlCol="0">
            <a:spAutoFit/>
          </a:bodyPr>
          <a:lstStyle/>
          <a:p>
            <a:r>
              <a:rPr lang="en-GB" sz="1000" b="1" err="1">
                <a:solidFill>
                  <a:srgbClr val="006BA9"/>
                </a:solidFill>
              </a:rPr>
              <a:t>Tüm</a:t>
            </a:r>
            <a:r>
              <a:rPr lang="en-GB" sz="1000" b="1">
                <a:solidFill>
                  <a:srgbClr val="006BA9"/>
                </a:solidFill>
              </a:rPr>
              <a:t> </a:t>
            </a:r>
            <a:r>
              <a:rPr lang="en-GB" sz="1000" b="1" err="1">
                <a:solidFill>
                  <a:srgbClr val="006BA9"/>
                </a:solidFill>
              </a:rPr>
              <a:t>koşullar</a:t>
            </a:r>
            <a:r>
              <a:rPr lang="en-GB" sz="1000" b="1">
                <a:solidFill>
                  <a:srgbClr val="006BA9"/>
                </a:solidFill>
              </a:rPr>
              <a:t> </a:t>
            </a:r>
            <a:r>
              <a:rPr lang="en-GB" sz="1000" b="1" err="1">
                <a:solidFill>
                  <a:srgbClr val="006BA9"/>
                </a:solidFill>
              </a:rPr>
              <a:t>altında</a:t>
            </a:r>
            <a:r>
              <a:rPr lang="en-GB" sz="1000" b="1">
                <a:solidFill>
                  <a:srgbClr val="006BA9"/>
                </a:solidFill>
              </a:rPr>
              <a:t> tam </a:t>
            </a:r>
            <a:r>
              <a:rPr lang="en-GB" sz="1000" b="1" err="1">
                <a:solidFill>
                  <a:srgbClr val="006BA9"/>
                </a:solidFill>
              </a:rPr>
              <a:t>otonom</a:t>
            </a:r>
            <a:r>
              <a:rPr lang="en-GB" sz="1000" b="1">
                <a:solidFill>
                  <a:srgbClr val="006BA9"/>
                </a:solidFill>
              </a:rPr>
              <a:t> </a:t>
            </a:r>
            <a:r>
              <a:rPr lang="en-GB" sz="1000" b="1" err="1">
                <a:solidFill>
                  <a:srgbClr val="006BA9"/>
                </a:solidFill>
              </a:rPr>
              <a:t>sürüş</a:t>
            </a:r>
            <a:endParaRPr lang="en-GB" sz="1000" b="1">
              <a:solidFill>
                <a:srgbClr val="006BA9"/>
              </a:solidFill>
            </a:endParaRPr>
          </a:p>
        </p:txBody>
      </p:sp>
      <p:sp>
        <p:nvSpPr>
          <p:cNvPr id="15" name="TextBox 14">
            <a:extLst>
              <a:ext uri="{FF2B5EF4-FFF2-40B4-BE49-F238E27FC236}">
                <a16:creationId xmlns:a16="http://schemas.microsoft.com/office/drawing/2014/main" id="{9C282E2E-6D94-8D84-49DB-7055F220CAC3}"/>
              </a:ext>
            </a:extLst>
          </p:cNvPr>
          <p:cNvSpPr txBox="1"/>
          <p:nvPr/>
        </p:nvSpPr>
        <p:spPr>
          <a:xfrm>
            <a:off x="3410765" y="4483482"/>
            <a:ext cx="967082" cy="1015663"/>
          </a:xfrm>
          <a:prstGeom prst="rect">
            <a:avLst/>
          </a:prstGeom>
          <a:solidFill>
            <a:schemeClr val="bg1"/>
          </a:solidFill>
        </p:spPr>
        <p:txBody>
          <a:bodyPr wrap="square" rtlCol="0">
            <a:spAutoFit/>
          </a:bodyPr>
          <a:lstStyle/>
          <a:p>
            <a:r>
              <a:rPr lang="en-GB" sz="1000" err="1">
                <a:solidFill>
                  <a:schemeClr val="bg1">
                    <a:lumMod val="50000"/>
                  </a:schemeClr>
                </a:solidFill>
              </a:rPr>
              <a:t>Sürücü</a:t>
            </a:r>
            <a:r>
              <a:rPr lang="en-GB" sz="1000">
                <a:solidFill>
                  <a:schemeClr val="bg1">
                    <a:lumMod val="50000"/>
                  </a:schemeClr>
                </a:solidFill>
              </a:rPr>
              <a:t> </a:t>
            </a:r>
            <a:r>
              <a:rPr lang="en-GB" sz="1000" err="1">
                <a:solidFill>
                  <a:schemeClr val="bg1">
                    <a:lumMod val="50000"/>
                  </a:schemeClr>
                </a:solidFill>
              </a:rPr>
              <a:t>aracın</a:t>
            </a:r>
            <a:r>
              <a:rPr lang="en-GB" sz="1000">
                <a:solidFill>
                  <a:schemeClr val="bg1">
                    <a:lumMod val="50000"/>
                  </a:schemeClr>
                </a:solidFill>
              </a:rPr>
              <a:t> </a:t>
            </a:r>
            <a:r>
              <a:rPr lang="en-GB" sz="1000" err="1">
                <a:solidFill>
                  <a:schemeClr val="bg1">
                    <a:lumMod val="50000"/>
                  </a:schemeClr>
                </a:solidFill>
              </a:rPr>
              <a:t>kontrolünü</a:t>
            </a:r>
            <a:r>
              <a:rPr lang="en-GB" sz="1000">
                <a:solidFill>
                  <a:schemeClr val="bg1">
                    <a:lumMod val="50000"/>
                  </a:schemeClr>
                </a:solidFill>
              </a:rPr>
              <a:t> her zaman </a:t>
            </a:r>
            <a:r>
              <a:rPr lang="en-GB" sz="1000" err="1">
                <a:solidFill>
                  <a:schemeClr val="bg1">
                    <a:lumMod val="50000"/>
                  </a:schemeClr>
                </a:solidFill>
              </a:rPr>
              <a:t>tamamen</a:t>
            </a:r>
            <a:r>
              <a:rPr lang="en-GB" sz="1000">
                <a:solidFill>
                  <a:schemeClr val="bg1">
                    <a:lumMod val="50000"/>
                  </a:schemeClr>
                </a:solidFill>
              </a:rPr>
              <a:t> </a:t>
            </a:r>
            <a:r>
              <a:rPr lang="en-GB" sz="1000" err="1">
                <a:solidFill>
                  <a:schemeClr val="bg1">
                    <a:lumMod val="50000"/>
                  </a:schemeClr>
                </a:solidFill>
              </a:rPr>
              <a:t>elinde</a:t>
            </a:r>
            <a:r>
              <a:rPr lang="en-GB" sz="1000">
                <a:solidFill>
                  <a:schemeClr val="bg1">
                    <a:lumMod val="50000"/>
                  </a:schemeClr>
                </a:solidFill>
              </a:rPr>
              <a:t> </a:t>
            </a:r>
            <a:r>
              <a:rPr lang="en-GB" sz="1000" err="1">
                <a:solidFill>
                  <a:schemeClr val="bg1">
                    <a:lumMod val="50000"/>
                  </a:schemeClr>
                </a:solidFill>
              </a:rPr>
              <a:t>tutar</a:t>
            </a:r>
            <a:endParaRPr lang="en-GB" sz="1000">
              <a:solidFill>
                <a:schemeClr val="bg1">
                  <a:lumMod val="50000"/>
                </a:schemeClr>
              </a:solidFill>
            </a:endParaRPr>
          </a:p>
        </p:txBody>
      </p:sp>
      <p:sp>
        <p:nvSpPr>
          <p:cNvPr id="16" name="TextBox 15">
            <a:extLst>
              <a:ext uri="{FF2B5EF4-FFF2-40B4-BE49-F238E27FC236}">
                <a16:creationId xmlns:a16="http://schemas.microsoft.com/office/drawing/2014/main" id="{3EE808B5-FB2A-D7F5-F7CC-CD616DDBFD03}"/>
              </a:ext>
            </a:extLst>
          </p:cNvPr>
          <p:cNvSpPr txBox="1"/>
          <p:nvPr/>
        </p:nvSpPr>
        <p:spPr>
          <a:xfrm>
            <a:off x="4505649" y="4497748"/>
            <a:ext cx="1188657" cy="1631216"/>
          </a:xfrm>
          <a:prstGeom prst="rect">
            <a:avLst/>
          </a:prstGeom>
          <a:solidFill>
            <a:schemeClr val="bg1"/>
          </a:solidFill>
        </p:spPr>
        <p:txBody>
          <a:bodyPr wrap="square" rtlCol="0">
            <a:spAutoFit/>
          </a:bodyPr>
          <a:lstStyle/>
          <a:p>
            <a:r>
              <a:rPr lang="en-GB" sz="1000" err="1">
                <a:solidFill>
                  <a:schemeClr val="bg1">
                    <a:lumMod val="50000"/>
                  </a:schemeClr>
                </a:solidFill>
              </a:rPr>
              <a:t>Araç</a:t>
            </a:r>
            <a:r>
              <a:rPr lang="en-GB" sz="1000">
                <a:solidFill>
                  <a:schemeClr val="bg1">
                    <a:lumMod val="50000"/>
                  </a:schemeClr>
                </a:solidFill>
              </a:rPr>
              <a:t>, </a:t>
            </a:r>
            <a:r>
              <a:rPr lang="en-GB" sz="1000" err="1">
                <a:solidFill>
                  <a:schemeClr val="bg1">
                    <a:lumMod val="50000"/>
                  </a:schemeClr>
                </a:solidFill>
              </a:rPr>
              <a:t>sürücüye</a:t>
            </a:r>
            <a:r>
              <a:rPr lang="en-GB" sz="1000">
                <a:solidFill>
                  <a:schemeClr val="bg1">
                    <a:lumMod val="50000"/>
                  </a:schemeClr>
                </a:solidFill>
              </a:rPr>
              <a:t> </a:t>
            </a:r>
            <a:r>
              <a:rPr lang="en-GB" sz="1000" err="1">
                <a:solidFill>
                  <a:schemeClr val="bg1">
                    <a:lumMod val="50000"/>
                  </a:schemeClr>
                </a:solidFill>
              </a:rPr>
              <a:t>destek</a:t>
            </a:r>
            <a:r>
              <a:rPr lang="en-GB" sz="1000">
                <a:solidFill>
                  <a:schemeClr val="bg1">
                    <a:lumMod val="50000"/>
                  </a:schemeClr>
                </a:solidFill>
              </a:rPr>
              <a:t> </a:t>
            </a:r>
            <a:r>
              <a:rPr lang="en-GB" sz="1000" err="1">
                <a:solidFill>
                  <a:schemeClr val="bg1">
                    <a:lumMod val="50000"/>
                  </a:schemeClr>
                </a:solidFill>
              </a:rPr>
              <a:t>sağlayabilir</a:t>
            </a:r>
            <a:r>
              <a:rPr lang="en-GB" sz="1000">
                <a:solidFill>
                  <a:schemeClr val="bg1">
                    <a:lumMod val="50000"/>
                  </a:schemeClr>
                </a:solidFill>
              </a:rPr>
              <a:t> </a:t>
            </a:r>
            <a:r>
              <a:rPr lang="en-GB" sz="1000" err="1">
                <a:solidFill>
                  <a:schemeClr val="bg1">
                    <a:lumMod val="50000"/>
                  </a:schemeClr>
                </a:solidFill>
              </a:rPr>
              <a:t>veya</a:t>
            </a:r>
            <a:r>
              <a:rPr lang="en-GB" sz="1000">
                <a:solidFill>
                  <a:schemeClr val="bg1">
                    <a:lumMod val="50000"/>
                  </a:schemeClr>
                </a:solidFill>
              </a:rPr>
              <a:t> </a:t>
            </a:r>
            <a:r>
              <a:rPr lang="en-GB" sz="1000" err="1">
                <a:solidFill>
                  <a:schemeClr val="bg1">
                    <a:lumMod val="50000"/>
                  </a:schemeClr>
                </a:solidFill>
              </a:rPr>
              <a:t>hız</a:t>
            </a:r>
            <a:r>
              <a:rPr lang="en-GB" sz="1000">
                <a:solidFill>
                  <a:schemeClr val="bg1">
                    <a:lumMod val="50000"/>
                  </a:schemeClr>
                </a:solidFill>
              </a:rPr>
              <a:t> </a:t>
            </a:r>
            <a:r>
              <a:rPr lang="en-GB" sz="1000" err="1">
                <a:solidFill>
                  <a:schemeClr val="bg1">
                    <a:lumMod val="50000"/>
                  </a:schemeClr>
                </a:solidFill>
              </a:rPr>
              <a:t>sabitleyici</a:t>
            </a:r>
            <a:r>
              <a:rPr lang="en-GB" sz="1000">
                <a:solidFill>
                  <a:schemeClr val="bg1">
                    <a:lumMod val="50000"/>
                  </a:schemeClr>
                </a:solidFill>
              </a:rPr>
              <a:t> </a:t>
            </a:r>
            <a:r>
              <a:rPr lang="en-GB" sz="1000" err="1">
                <a:solidFill>
                  <a:schemeClr val="bg1">
                    <a:lumMod val="50000"/>
                  </a:schemeClr>
                </a:solidFill>
              </a:rPr>
              <a:t>aracılığıyla</a:t>
            </a:r>
            <a:r>
              <a:rPr lang="en-GB" sz="1000">
                <a:solidFill>
                  <a:schemeClr val="bg1">
                    <a:lumMod val="50000"/>
                  </a:schemeClr>
                </a:solidFill>
              </a:rPr>
              <a:t> </a:t>
            </a:r>
            <a:r>
              <a:rPr lang="en-GB" sz="1000" err="1">
                <a:solidFill>
                  <a:schemeClr val="bg1">
                    <a:lumMod val="50000"/>
                  </a:schemeClr>
                </a:solidFill>
              </a:rPr>
              <a:t>aracın</a:t>
            </a:r>
            <a:r>
              <a:rPr lang="en-GB" sz="1000">
                <a:solidFill>
                  <a:schemeClr val="bg1">
                    <a:lumMod val="50000"/>
                  </a:schemeClr>
                </a:solidFill>
              </a:rPr>
              <a:t> </a:t>
            </a:r>
            <a:r>
              <a:rPr lang="en-GB" sz="1000" err="1">
                <a:solidFill>
                  <a:schemeClr val="bg1">
                    <a:lumMod val="50000"/>
                  </a:schemeClr>
                </a:solidFill>
              </a:rPr>
              <a:t>hızını</a:t>
            </a:r>
            <a:r>
              <a:rPr lang="en-GB" sz="1000">
                <a:solidFill>
                  <a:schemeClr val="bg1">
                    <a:lumMod val="50000"/>
                  </a:schemeClr>
                </a:solidFill>
              </a:rPr>
              <a:t> </a:t>
            </a:r>
            <a:r>
              <a:rPr lang="en-GB" sz="1000" err="1">
                <a:solidFill>
                  <a:schemeClr val="bg1">
                    <a:lumMod val="50000"/>
                  </a:schemeClr>
                </a:solidFill>
              </a:rPr>
              <a:t>veya</a:t>
            </a:r>
            <a:r>
              <a:rPr lang="en-GB" sz="1000">
                <a:solidFill>
                  <a:schemeClr val="bg1">
                    <a:lumMod val="50000"/>
                  </a:schemeClr>
                </a:solidFill>
              </a:rPr>
              <a:t> </a:t>
            </a:r>
            <a:r>
              <a:rPr lang="en-GB" sz="1000" err="1">
                <a:solidFill>
                  <a:schemeClr val="bg1">
                    <a:lumMod val="50000"/>
                  </a:schemeClr>
                </a:solidFill>
              </a:rPr>
              <a:t>şerit</a:t>
            </a:r>
            <a:r>
              <a:rPr lang="en-GB" sz="1000">
                <a:solidFill>
                  <a:schemeClr val="bg1">
                    <a:lumMod val="50000"/>
                  </a:schemeClr>
                </a:solidFill>
              </a:rPr>
              <a:t> </a:t>
            </a:r>
            <a:r>
              <a:rPr lang="en-GB" sz="1000" err="1">
                <a:solidFill>
                  <a:schemeClr val="bg1">
                    <a:lumMod val="50000"/>
                  </a:schemeClr>
                </a:solidFill>
              </a:rPr>
              <a:t>kılavuzu</a:t>
            </a:r>
            <a:r>
              <a:rPr lang="en-GB" sz="1000">
                <a:solidFill>
                  <a:schemeClr val="bg1">
                    <a:lumMod val="50000"/>
                  </a:schemeClr>
                </a:solidFill>
              </a:rPr>
              <a:t> </a:t>
            </a:r>
            <a:r>
              <a:rPr lang="en-GB" sz="1000" err="1">
                <a:solidFill>
                  <a:schemeClr val="bg1">
                    <a:lumMod val="50000"/>
                  </a:schemeClr>
                </a:solidFill>
              </a:rPr>
              <a:t>aracılığıyla</a:t>
            </a:r>
            <a:r>
              <a:rPr lang="en-GB" sz="1000">
                <a:solidFill>
                  <a:schemeClr val="bg1">
                    <a:lumMod val="50000"/>
                  </a:schemeClr>
                </a:solidFill>
              </a:rPr>
              <a:t> </a:t>
            </a:r>
            <a:r>
              <a:rPr lang="en-GB" sz="1000" err="1">
                <a:solidFill>
                  <a:schemeClr val="bg1">
                    <a:lumMod val="50000"/>
                  </a:schemeClr>
                </a:solidFill>
              </a:rPr>
              <a:t>şerit</a:t>
            </a:r>
            <a:r>
              <a:rPr lang="en-GB" sz="1000">
                <a:solidFill>
                  <a:schemeClr val="bg1">
                    <a:lumMod val="50000"/>
                  </a:schemeClr>
                </a:solidFill>
              </a:rPr>
              <a:t> </a:t>
            </a:r>
            <a:r>
              <a:rPr lang="en-GB" sz="1000" err="1">
                <a:solidFill>
                  <a:schemeClr val="bg1">
                    <a:lumMod val="50000"/>
                  </a:schemeClr>
                </a:solidFill>
              </a:rPr>
              <a:t>pozisyonunu</a:t>
            </a:r>
            <a:r>
              <a:rPr lang="en-GB" sz="1000">
                <a:solidFill>
                  <a:schemeClr val="bg1">
                    <a:lumMod val="50000"/>
                  </a:schemeClr>
                </a:solidFill>
              </a:rPr>
              <a:t> </a:t>
            </a:r>
            <a:r>
              <a:rPr lang="en-GB" sz="1000" err="1">
                <a:solidFill>
                  <a:schemeClr val="bg1">
                    <a:lumMod val="50000"/>
                  </a:schemeClr>
                </a:solidFill>
              </a:rPr>
              <a:t>kontrol</a:t>
            </a:r>
            <a:r>
              <a:rPr lang="en-GB" sz="1000">
                <a:solidFill>
                  <a:schemeClr val="bg1">
                    <a:lumMod val="50000"/>
                  </a:schemeClr>
                </a:solidFill>
              </a:rPr>
              <a:t> </a:t>
            </a:r>
            <a:r>
              <a:rPr lang="en-GB" sz="1000" err="1">
                <a:solidFill>
                  <a:schemeClr val="bg1">
                    <a:lumMod val="50000"/>
                  </a:schemeClr>
                </a:solidFill>
              </a:rPr>
              <a:t>edebilir</a:t>
            </a:r>
            <a:r>
              <a:rPr lang="en-GB" sz="1000">
                <a:solidFill>
                  <a:schemeClr val="bg1">
                    <a:lumMod val="50000"/>
                  </a:schemeClr>
                </a:solidFill>
              </a:rPr>
              <a:t>.</a:t>
            </a:r>
          </a:p>
        </p:txBody>
      </p:sp>
      <p:sp>
        <p:nvSpPr>
          <p:cNvPr id="19" name="TextBox 18">
            <a:extLst>
              <a:ext uri="{FF2B5EF4-FFF2-40B4-BE49-F238E27FC236}">
                <a16:creationId xmlns:a16="http://schemas.microsoft.com/office/drawing/2014/main" id="{9D5E02D9-98B2-28CB-C2C5-EF6265C5BE43}"/>
              </a:ext>
            </a:extLst>
          </p:cNvPr>
          <p:cNvSpPr txBox="1"/>
          <p:nvPr/>
        </p:nvSpPr>
        <p:spPr>
          <a:xfrm>
            <a:off x="5869359" y="4497748"/>
            <a:ext cx="1385848" cy="1169551"/>
          </a:xfrm>
          <a:prstGeom prst="rect">
            <a:avLst/>
          </a:prstGeom>
          <a:solidFill>
            <a:schemeClr val="bg1"/>
          </a:solidFill>
        </p:spPr>
        <p:txBody>
          <a:bodyPr wrap="square" rtlCol="0">
            <a:spAutoFit/>
          </a:bodyPr>
          <a:lstStyle/>
          <a:p>
            <a:r>
              <a:rPr lang="en-GB" sz="1000" err="1">
                <a:solidFill>
                  <a:schemeClr val="bg1">
                    <a:lumMod val="50000"/>
                  </a:schemeClr>
                </a:solidFill>
              </a:rPr>
              <a:t>Araç</a:t>
            </a:r>
            <a:r>
              <a:rPr lang="en-GB" sz="1000">
                <a:solidFill>
                  <a:schemeClr val="bg1">
                    <a:lumMod val="50000"/>
                  </a:schemeClr>
                </a:solidFill>
              </a:rPr>
              <a:t>, </a:t>
            </a:r>
            <a:r>
              <a:rPr lang="en-GB" sz="1000" err="1">
                <a:solidFill>
                  <a:schemeClr val="bg1">
                    <a:lumMod val="50000"/>
                  </a:schemeClr>
                </a:solidFill>
              </a:rPr>
              <a:t>örneğin</a:t>
            </a:r>
            <a:r>
              <a:rPr lang="en-GB" sz="1000">
                <a:solidFill>
                  <a:schemeClr val="bg1">
                    <a:lumMod val="50000"/>
                  </a:schemeClr>
                </a:solidFill>
              </a:rPr>
              <a:t> </a:t>
            </a:r>
            <a:r>
              <a:rPr lang="en-GB" sz="1000" err="1">
                <a:solidFill>
                  <a:schemeClr val="bg1">
                    <a:lumMod val="50000"/>
                  </a:schemeClr>
                </a:solidFill>
              </a:rPr>
              <a:t>sınırlı</a:t>
            </a:r>
            <a:r>
              <a:rPr lang="en-GB" sz="1000">
                <a:solidFill>
                  <a:schemeClr val="bg1">
                    <a:lumMod val="50000"/>
                  </a:schemeClr>
                </a:solidFill>
              </a:rPr>
              <a:t> </a:t>
            </a:r>
            <a:r>
              <a:rPr lang="en-GB" sz="1000" err="1">
                <a:solidFill>
                  <a:schemeClr val="bg1">
                    <a:lumMod val="50000"/>
                  </a:schemeClr>
                </a:solidFill>
              </a:rPr>
              <a:t>erişimli</a:t>
            </a:r>
            <a:r>
              <a:rPr lang="en-GB" sz="1000">
                <a:solidFill>
                  <a:schemeClr val="bg1">
                    <a:lumMod val="50000"/>
                  </a:schemeClr>
                </a:solidFill>
              </a:rPr>
              <a:t> </a:t>
            </a:r>
            <a:r>
              <a:rPr lang="en-GB" sz="1000" err="1">
                <a:solidFill>
                  <a:schemeClr val="bg1">
                    <a:lumMod val="50000"/>
                  </a:schemeClr>
                </a:solidFill>
              </a:rPr>
              <a:t>otoyollar</a:t>
            </a:r>
            <a:r>
              <a:rPr lang="en-GB" sz="1000">
                <a:solidFill>
                  <a:schemeClr val="bg1">
                    <a:lumMod val="50000"/>
                  </a:schemeClr>
                </a:solidFill>
              </a:rPr>
              <a:t> </a:t>
            </a:r>
            <a:r>
              <a:rPr lang="en-GB" sz="1000" err="1">
                <a:solidFill>
                  <a:schemeClr val="bg1">
                    <a:lumMod val="50000"/>
                  </a:schemeClr>
                </a:solidFill>
              </a:rPr>
              <a:t>gibi</a:t>
            </a:r>
            <a:r>
              <a:rPr lang="en-GB" sz="1000">
                <a:solidFill>
                  <a:schemeClr val="bg1">
                    <a:lumMod val="50000"/>
                  </a:schemeClr>
                </a:solidFill>
              </a:rPr>
              <a:t> </a:t>
            </a:r>
            <a:r>
              <a:rPr lang="en-GB" sz="1000" err="1">
                <a:solidFill>
                  <a:schemeClr val="bg1">
                    <a:lumMod val="50000"/>
                  </a:schemeClr>
                </a:solidFill>
              </a:rPr>
              <a:t>bazı</a:t>
            </a:r>
            <a:r>
              <a:rPr lang="en-GB" sz="1000">
                <a:solidFill>
                  <a:schemeClr val="bg1">
                    <a:lumMod val="50000"/>
                  </a:schemeClr>
                </a:solidFill>
              </a:rPr>
              <a:t> </a:t>
            </a:r>
            <a:r>
              <a:rPr lang="en-GB" sz="1000" err="1">
                <a:solidFill>
                  <a:schemeClr val="bg1">
                    <a:lumMod val="50000"/>
                  </a:schemeClr>
                </a:solidFill>
              </a:rPr>
              <a:t>koşullarda</a:t>
            </a:r>
            <a:r>
              <a:rPr lang="en-GB" sz="1000">
                <a:solidFill>
                  <a:schemeClr val="bg1">
                    <a:lumMod val="50000"/>
                  </a:schemeClr>
                </a:solidFill>
              </a:rPr>
              <a:t> hem </a:t>
            </a:r>
            <a:r>
              <a:rPr lang="en-GB" sz="1000" err="1">
                <a:solidFill>
                  <a:schemeClr val="bg1">
                    <a:lumMod val="50000"/>
                  </a:schemeClr>
                </a:solidFill>
              </a:rPr>
              <a:t>aracın</a:t>
            </a:r>
            <a:r>
              <a:rPr lang="en-GB" sz="1000">
                <a:solidFill>
                  <a:schemeClr val="bg1">
                    <a:lumMod val="50000"/>
                  </a:schemeClr>
                </a:solidFill>
              </a:rPr>
              <a:t> </a:t>
            </a:r>
            <a:r>
              <a:rPr lang="en-GB" sz="1000" err="1">
                <a:solidFill>
                  <a:schemeClr val="bg1">
                    <a:lumMod val="50000"/>
                  </a:schemeClr>
                </a:solidFill>
              </a:rPr>
              <a:t>hızını</a:t>
            </a:r>
            <a:r>
              <a:rPr lang="en-GB" sz="1000">
                <a:solidFill>
                  <a:schemeClr val="bg1">
                    <a:lumMod val="50000"/>
                  </a:schemeClr>
                </a:solidFill>
              </a:rPr>
              <a:t> hem de </a:t>
            </a:r>
            <a:r>
              <a:rPr lang="en-GB" sz="1000" err="1">
                <a:solidFill>
                  <a:schemeClr val="bg1">
                    <a:lumMod val="50000"/>
                  </a:schemeClr>
                </a:solidFill>
              </a:rPr>
              <a:t>şerit</a:t>
            </a:r>
            <a:r>
              <a:rPr lang="en-GB" sz="1000">
                <a:solidFill>
                  <a:schemeClr val="bg1">
                    <a:lumMod val="50000"/>
                  </a:schemeClr>
                </a:solidFill>
              </a:rPr>
              <a:t> </a:t>
            </a:r>
            <a:r>
              <a:rPr lang="en-GB" sz="1000" err="1">
                <a:solidFill>
                  <a:schemeClr val="bg1">
                    <a:lumMod val="50000"/>
                  </a:schemeClr>
                </a:solidFill>
              </a:rPr>
              <a:t>konumunu</a:t>
            </a:r>
            <a:r>
              <a:rPr lang="en-GB" sz="1000">
                <a:solidFill>
                  <a:schemeClr val="bg1">
                    <a:lumMod val="50000"/>
                  </a:schemeClr>
                </a:solidFill>
              </a:rPr>
              <a:t> </a:t>
            </a:r>
            <a:r>
              <a:rPr lang="en-GB" sz="1000" err="1">
                <a:solidFill>
                  <a:schemeClr val="bg1">
                    <a:lumMod val="50000"/>
                  </a:schemeClr>
                </a:solidFill>
              </a:rPr>
              <a:t>kontrol</a:t>
            </a:r>
            <a:r>
              <a:rPr lang="en-GB" sz="1000">
                <a:solidFill>
                  <a:schemeClr val="bg1">
                    <a:lumMod val="50000"/>
                  </a:schemeClr>
                </a:solidFill>
              </a:rPr>
              <a:t> </a:t>
            </a:r>
            <a:r>
              <a:rPr lang="en-GB" sz="1000" err="1">
                <a:solidFill>
                  <a:schemeClr val="bg1">
                    <a:lumMod val="50000"/>
                  </a:schemeClr>
                </a:solidFill>
              </a:rPr>
              <a:t>edebilir</a:t>
            </a:r>
            <a:endParaRPr lang="en-GB" sz="1000">
              <a:solidFill>
                <a:schemeClr val="bg1">
                  <a:lumMod val="50000"/>
                </a:schemeClr>
              </a:solidFill>
            </a:endParaRPr>
          </a:p>
          <a:p>
            <a:endParaRPr lang="en-GB" sz="1000">
              <a:solidFill>
                <a:schemeClr val="bg1">
                  <a:lumMod val="50000"/>
                </a:schemeClr>
              </a:solidFill>
            </a:endParaRPr>
          </a:p>
        </p:txBody>
      </p:sp>
      <p:sp>
        <p:nvSpPr>
          <p:cNvPr id="20" name="TextBox 19">
            <a:extLst>
              <a:ext uri="{FF2B5EF4-FFF2-40B4-BE49-F238E27FC236}">
                <a16:creationId xmlns:a16="http://schemas.microsoft.com/office/drawing/2014/main" id="{5FDBB117-DDB7-97BE-6DE3-BCD093A43801}"/>
              </a:ext>
            </a:extLst>
          </p:cNvPr>
          <p:cNvSpPr txBox="1"/>
          <p:nvPr/>
        </p:nvSpPr>
        <p:spPr>
          <a:xfrm>
            <a:off x="7356000" y="4224627"/>
            <a:ext cx="1385848" cy="1169551"/>
          </a:xfrm>
          <a:prstGeom prst="rect">
            <a:avLst/>
          </a:prstGeom>
          <a:solidFill>
            <a:schemeClr val="bg1"/>
          </a:solidFill>
        </p:spPr>
        <p:txBody>
          <a:bodyPr wrap="square" rtlCol="0">
            <a:spAutoFit/>
          </a:bodyPr>
          <a:lstStyle/>
          <a:p>
            <a:r>
              <a:rPr lang="en-GB" sz="1000" err="1">
                <a:solidFill>
                  <a:schemeClr val="bg1">
                    <a:lumMod val="50000"/>
                  </a:schemeClr>
                </a:solidFill>
              </a:rPr>
              <a:t>Araç</a:t>
            </a:r>
            <a:r>
              <a:rPr lang="en-GB" sz="1000">
                <a:solidFill>
                  <a:schemeClr val="bg1">
                    <a:lumMod val="50000"/>
                  </a:schemeClr>
                </a:solidFill>
              </a:rPr>
              <a:t>, </a:t>
            </a:r>
            <a:r>
              <a:rPr lang="en-GB" sz="1000" err="1">
                <a:solidFill>
                  <a:schemeClr val="bg1">
                    <a:lumMod val="50000"/>
                  </a:schemeClr>
                </a:solidFill>
              </a:rPr>
              <a:t>örneğin</a:t>
            </a:r>
            <a:r>
              <a:rPr lang="en-GB" sz="1000">
                <a:solidFill>
                  <a:schemeClr val="bg1">
                    <a:lumMod val="50000"/>
                  </a:schemeClr>
                </a:solidFill>
              </a:rPr>
              <a:t> </a:t>
            </a:r>
            <a:r>
              <a:rPr lang="en-GB" sz="1000" err="1">
                <a:solidFill>
                  <a:schemeClr val="bg1">
                    <a:lumMod val="50000"/>
                  </a:schemeClr>
                </a:solidFill>
              </a:rPr>
              <a:t>sınırlı</a:t>
            </a:r>
            <a:r>
              <a:rPr lang="en-GB" sz="1000">
                <a:solidFill>
                  <a:schemeClr val="bg1">
                    <a:lumMod val="50000"/>
                  </a:schemeClr>
                </a:solidFill>
              </a:rPr>
              <a:t> </a:t>
            </a:r>
            <a:r>
              <a:rPr lang="en-GB" sz="1000" err="1">
                <a:solidFill>
                  <a:schemeClr val="bg1">
                    <a:lumMod val="50000"/>
                  </a:schemeClr>
                </a:solidFill>
              </a:rPr>
              <a:t>erişimli</a:t>
            </a:r>
            <a:r>
              <a:rPr lang="en-GB" sz="1000">
                <a:solidFill>
                  <a:schemeClr val="bg1">
                    <a:lumMod val="50000"/>
                  </a:schemeClr>
                </a:solidFill>
              </a:rPr>
              <a:t> </a:t>
            </a:r>
            <a:r>
              <a:rPr lang="en-GB" sz="1000" err="1">
                <a:solidFill>
                  <a:schemeClr val="bg1">
                    <a:lumMod val="50000"/>
                  </a:schemeClr>
                </a:solidFill>
              </a:rPr>
              <a:t>otoyollar</a:t>
            </a:r>
            <a:r>
              <a:rPr lang="en-GB" sz="1000">
                <a:solidFill>
                  <a:schemeClr val="bg1">
                    <a:lumMod val="50000"/>
                  </a:schemeClr>
                </a:solidFill>
              </a:rPr>
              <a:t> </a:t>
            </a:r>
            <a:r>
              <a:rPr lang="en-GB" sz="1000" err="1">
                <a:solidFill>
                  <a:schemeClr val="bg1">
                    <a:lumMod val="50000"/>
                  </a:schemeClr>
                </a:solidFill>
              </a:rPr>
              <a:t>gibi</a:t>
            </a:r>
            <a:r>
              <a:rPr lang="en-GB" sz="1000">
                <a:solidFill>
                  <a:schemeClr val="bg1">
                    <a:lumMod val="50000"/>
                  </a:schemeClr>
                </a:solidFill>
              </a:rPr>
              <a:t> </a:t>
            </a:r>
            <a:r>
              <a:rPr lang="en-GB" sz="1000" err="1">
                <a:solidFill>
                  <a:schemeClr val="bg1">
                    <a:lumMod val="50000"/>
                  </a:schemeClr>
                </a:solidFill>
              </a:rPr>
              <a:t>bazı</a:t>
            </a:r>
            <a:r>
              <a:rPr lang="en-GB" sz="1000">
                <a:solidFill>
                  <a:schemeClr val="bg1">
                    <a:lumMod val="50000"/>
                  </a:schemeClr>
                </a:solidFill>
              </a:rPr>
              <a:t> </a:t>
            </a:r>
            <a:r>
              <a:rPr lang="en-GB" sz="1000" err="1">
                <a:solidFill>
                  <a:schemeClr val="bg1">
                    <a:lumMod val="50000"/>
                  </a:schemeClr>
                </a:solidFill>
              </a:rPr>
              <a:t>koşullarda</a:t>
            </a:r>
            <a:r>
              <a:rPr lang="en-GB" sz="1000">
                <a:solidFill>
                  <a:schemeClr val="bg1">
                    <a:lumMod val="50000"/>
                  </a:schemeClr>
                </a:solidFill>
              </a:rPr>
              <a:t> hem </a:t>
            </a:r>
            <a:r>
              <a:rPr lang="en-GB" sz="1000" err="1">
                <a:solidFill>
                  <a:schemeClr val="bg1">
                    <a:lumMod val="50000"/>
                  </a:schemeClr>
                </a:solidFill>
              </a:rPr>
              <a:t>aracın</a:t>
            </a:r>
            <a:r>
              <a:rPr lang="en-GB" sz="1000">
                <a:solidFill>
                  <a:schemeClr val="bg1">
                    <a:lumMod val="50000"/>
                  </a:schemeClr>
                </a:solidFill>
              </a:rPr>
              <a:t> </a:t>
            </a:r>
            <a:r>
              <a:rPr lang="en-GB" sz="1000" err="1">
                <a:solidFill>
                  <a:schemeClr val="bg1">
                    <a:lumMod val="50000"/>
                  </a:schemeClr>
                </a:solidFill>
              </a:rPr>
              <a:t>hızını</a:t>
            </a:r>
            <a:r>
              <a:rPr lang="en-GB" sz="1000">
                <a:solidFill>
                  <a:schemeClr val="bg1">
                    <a:lumMod val="50000"/>
                  </a:schemeClr>
                </a:solidFill>
              </a:rPr>
              <a:t> hem de </a:t>
            </a:r>
            <a:r>
              <a:rPr lang="en-GB" sz="1000" err="1">
                <a:solidFill>
                  <a:schemeClr val="bg1">
                    <a:lumMod val="50000"/>
                  </a:schemeClr>
                </a:solidFill>
              </a:rPr>
              <a:t>şerit</a:t>
            </a:r>
            <a:r>
              <a:rPr lang="en-GB" sz="1000">
                <a:solidFill>
                  <a:schemeClr val="bg1">
                    <a:lumMod val="50000"/>
                  </a:schemeClr>
                </a:solidFill>
              </a:rPr>
              <a:t> </a:t>
            </a:r>
            <a:r>
              <a:rPr lang="en-GB" sz="1000" err="1">
                <a:solidFill>
                  <a:schemeClr val="bg1">
                    <a:lumMod val="50000"/>
                  </a:schemeClr>
                </a:solidFill>
              </a:rPr>
              <a:t>konumunu</a:t>
            </a:r>
            <a:r>
              <a:rPr lang="en-GB" sz="1000">
                <a:solidFill>
                  <a:schemeClr val="bg1">
                    <a:lumMod val="50000"/>
                  </a:schemeClr>
                </a:solidFill>
              </a:rPr>
              <a:t> </a:t>
            </a:r>
            <a:r>
              <a:rPr lang="en-GB" sz="1000" err="1">
                <a:solidFill>
                  <a:schemeClr val="bg1">
                    <a:lumMod val="50000"/>
                  </a:schemeClr>
                </a:solidFill>
              </a:rPr>
              <a:t>kontrol</a:t>
            </a:r>
            <a:r>
              <a:rPr lang="en-GB" sz="1000">
                <a:solidFill>
                  <a:schemeClr val="bg1">
                    <a:lumMod val="50000"/>
                  </a:schemeClr>
                </a:solidFill>
              </a:rPr>
              <a:t> </a:t>
            </a:r>
            <a:r>
              <a:rPr lang="en-GB" sz="1000" err="1">
                <a:solidFill>
                  <a:schemeClr val="bg1">
                    <a:lumMod val="50000"/>
                  </a:schemeClr>
                </a:solidFill>
              </a:rPr>
              <a:t>edebilir</a:t>
            </a:r>
            <a:endParaRPr lang="en-GB" sz="1000">
              <a:solidFill>
                <a:schemeClr val="bg1">
                  <a:lumMod val="50000"/>
                </a:schemeClr>
              </a:solidFill>
            </a:endParaRPr>
          </a:p>
          <a:p>
            <a:endParaRPr lang="en-GB" sz="1000">
              <a:solidFill>
                <a:schemeClr val="bg1">
                  <a:lumMod val="50000"/>
                </a:schemeClr>
              </a:solidFill>
            </a:endParaRPr>
          </a:p>
        </p:txBody>
      </p:sp>
      <p:sp>
        <p:nvSpPr>
          <p:cNvPr id="22" name="TextBox 21">
            <a:extLst>
              <a:ext uri="{FF2B5EF4-FFF2-40B4-BE49-F238E27FC236}">
                <a16:creationId xmlns:a16="http://schemas.microsoft.com/office/drawing/2014/main" id="{83F27C70-F840-3721-EA4B-373CDC279E52}"/>
              </a:ext>
            </a:extLst>
          </p:cNvPr>
          <p:cNvSpPr txBox="1"/>
          <p:nvPr/>
        </p:nvSpPr>
        <p:spPr>
          <a:xfrm>
            <a:off x="8825213" y="4180449"/>
            <a:ext cx="1251927" cy="1477328"/>
          </a:xfrm>
          <a:prstGeom prst="rect">
            <a:avLst/>
          </a:prstGeom>
          <a:solidFill>
            <a:schemeClr val="bg1"/>
          </a:solidFill>
        </p:spPr>
        <p:txBody>
          <a:bodyPr wrap="square" rtlCol="0">
            <a:spAutoFit/>
          </a:bodyPr>
          <a:lstStyle/>
          <a:p>
            <a:r>
              <a:rPr lang="en-GB" sz="1000" err="1">
                <a:solidFill>
                  <a:schemeClr val="bg1">
                    <a:lumMod val="50000"/>
                  </a:schemeClr>
                </a:solidFill>
              </a:rPr>
              <a:t>Şehir</a:t>
            </a:r>
            <a:r>
              <a:rPr lang="en-GB" sz="1000">
                <a:solidFill>
                  <a:schemeClr val="bg1">
                    <a:lumMod val="50000"/>
                  </a:schemeClr>
                </a:solidFill>
              </a:rPr>
              <a:t> </a:t>
            </a:r>
            <a:r>
              <a:rPr lang="en-GB" sz="1000" err="1">
                <a:solidFill>
                  <a:schemeClr val="bg1">
                    <a:lumMod val="50000"/>
                  </a:schemeClr>
                </a:solidFill>
              </a:rPr>
              <a:t>içi</a:t>
            </a:r>
            <a:r>
              <a:rPr lang="en-GB" sz="1000">
                <a:solidFill>
                  <a:schemeClr val="bg1">
                    <a:lumMod val="50000"/>
                  </a:schemeClr>
                </a:solidFill>
              </a:rPr>
              <a:t> </a:t>
            </a:r>
            <a:r>
              <a:rPr lang="en-GB" sz="1000" err="1">
                <a:solidFill>
                  <a:schemeClr val="bg1">
                    <a:lumMod val="50000"/>
                  </a:schemeClr>
                </a:solidFill>
              </a:rPr>
              <a:t>yolculuk</a:t>
            </a:r>
            <a:r>
              <a:rPr lang="en-GB" sz="1000">
                <a:solidFill>
                  <a:schemeClr val="bg1">
                    <a:lumMod val="50000"/>
                  </a:schemeClr>
                </a:solidFill>
              </a:rPr>
              <a:t> </a:t>
            </a:r>
            <a:r>
              <a:rPr lang="en-GB" sz="1000" err="1">
                <a:solidFill>
                  <a:schemeClr val="bg1">
                    <a:lumMod val="50000"/>
                  </a:schemeClr>
                </a:solidFill>
              </a:rPr>
              <a:t>paylaşımı</a:t>
            </a:r>
            <a:r>
              <a:rPr lang="en-GB" sz="1000">
                <a:solidFill>
                  <a:schemeClr val="bg1">
                    <a:lumMod val="50000"/>
                  </a:schemeClr>
                </a:solidFill>
              </a:rPr>
              <a:t> </a:t>
            </a:r>
            <a:r>
              <a:rPr lang="en-GB" sz="1000" err="1">
                <a:solidFill>
                  <a:schemeClr val="bg1">
                    <a:lumMod val="50000"/>
                  </a:schemeClr>
                </a:solidFill>
              </a:rPr>
              <a:t>gibi</a:t>
            </a:r>
            <a:r>
              <a:rPr lang="en-GB" sz="1000">
                <a:solidFill>
                  <a:schemeClr val="bg1">
                    <a:lumMod val="50000"/>
                  </a:schemeClr>
                </a:solidFill>
              </a:rPr>
              <a:t> </a:t>
            </a:r>
            <a:r>
              <a:rPr lang="en-GB" sz="1000" err="1">
                <a:solidFill>
                  <a:schemeClr val="bg1">
                    <a:lumMod val="50000"/>
                  </a:schemeClr>
                </a:solidFill>
              </a:rPr>
              <a:t>bu</a:t>
            </a:r>
            <a:r>
              <a:rPr lang="en-GB" sz="1000">
                <a:solidFill>
                  <a:schemeClr val="bg1">
                    <a:lumMod val="50000"/>
                  </a:schemeClr>
                </a:solidFill>
              </a:rPr>
              <a:t> </a:t>
            </a:r>
            <a:r>
              <a:rPr lang="en-GB" sz="1000" err="1">
                <a:solidFill>
                  <a:schemeClr val="bg1">
                    <a:lumMod val="50000"/>
                  </a:schemeClr>
                </a:solidFill>
              </a:rPr>
              <a:t>koşullarda</a:t>
            </a:r>
            <a:r>
              <a:rPr lang="en-GB" sz="1000">
                <a:solidFill>
                  <a:schemeClr val="bg1">
                    <a:lumMod val="50000"/>
                  </a:schemeClr>
                </a:solidFill>
              </a:rPr>
              <a:t> </a:t>
            </a:r>
            <a:r>
              <a:rPr lang="en-GB" sz="1000" err="1">
                <a:solidFill>
                  <a:schemeClr val="bg1">
                    <a:lumMod val="50000"/>
                  </a:schemeClr>
                </a:solidFill>
              </a:rPr>
              <a:t>araç</a:t>
            </a:r>
            <a:r>
              <a:rPr lang="en-GB" sz="1000">
                <a:solidFill>
                  <a:schemeClr val="bg1">
                    <a:lumMod val="50000"/>
                  </a:schemeClr>
                </a:solidFill>
              </a:rPr>
              <a:t> </a:t>
            </a:r>
            <a:r>
              <a:rPr lang="en-GB" sz="1000" err="1">
                <a:solidFill>
                  <a:schemeClr val="bg1">
                    <a:lumMod val="50000"/>
                  </a:schemeClr>
                </a:solidFill>
              </a:rPr>
              <a:t>tüm</a:t>
            </a:r>
            <a:r>
              <a:rPr lang="en-GB" sz="1000">
                <a:solidFill>
                  <a:schemeClr val="bg1">
                    <a:lumMod val="50000"/>
                  </a:schemeClr>
                </a:solidFill>
              </a:rPr>
              <a:t> </a:t>
            </a:r>
            <a:r>
              <a:rPr lang="en-GB" sz="1000" err="1">
                <a:solidFill>
                  <a:schemeClr val="bg1">
                    <a:lumMod val="50000"/>
                  </a:schemeClr>
                </a:solidFill>
              </a:rPr>
              <a:t>yolculuk</a:t>
            </a:r>
            <a:r>
              <a:rPr lang="en-GB" sz="1000">
                <a:solidFill>
                  <a:schemeClr val="bg1">
                    <a:lumMod val="50000"/>
                  </a:schemeClr>
                </a:solidFill>
              </a:rPr>
              <a:t> </a:t>
            </a:r>
            <a:r>
              <a:rPr lang="en-GB" sz="1000" err="1">
                <a:solidFill>
                  <a:schemeClr val="bg1">
                    <a:lumMod val="50000"/>
                  </a:schemeClr>
                </a:solidFill>
              </a:rPr>
              <a:t>boyunca</a:t>
            </a:r>
            <a:r>
              <a:rPr lang="en-GB" sz="1000">
                <a:solidFill>
                  <a:schemeClr val="bg1">
                    <a:lumMod val="50000"/>
                  </a:schemeClr>
                </a:solidFill>
              </a:rPr>
              <a:t> tam </a:t>
            </a:r>
            <a:r>
              <a:rPr lang="en-GB" sz="1000" err="1">
                <a:solidFill>
                  <a:schemeClr val="bg1">
                    <a:lumMod val="50000"/>
                  </a:schemeClr>
                </a:solidFill>
              </a:rPr>
              <a:t>kontrol</a:t>
            </a:r>
            <a:r>
              <a:rPr lang="en-GB" sz="1000">
                <a:solidFill>
                  <a:schemeClr val="bg1">
                    <a:lumMod val="50000"/>
                  </a:schemeClr>
                </a:solidFill>
              </a:rPr>
              <a:t> </a:t>
            </a:r>
            <a:r>
              <a:rPr lang="en-GB" sz="1000" err="1">
                <a:solidFill>
                  <a:schemeClr val="bg1">
                    <a:lumMod val="50000"/>
                  </a:schemeClr>
                </a:solidFill>
              </a:rPr>
              <a:t>altındadır</a:t>
            </a:r>
            <a:endParaRPr lang="en-GB" sz="1000">
              <a:solidFill>
                <a:schemeClr val="bg1">
                  <a:lumMod val="50000"/>
                </a:schemeClr>
              </a:solidFill>
            </a:endParaRPr>
          </a:p>
          <a:p>
            <a:endParaRPr lang="en-GB" sz="1000">
              <a:solidFill>
                <a:schemeClr val="bg1">
                  <a:lumMod val="50000"/>
                </a:schemeClr>
              </a:solidFill>
            </a:endParaRPr>
          </a:p>
          <a:p>
            <a:endParaRPr lang="en-GB" sz="1000">
              <a:solidFill>
                <a:schemeClr val="bg1">
                  <a:lumMod val="50000"/>
                </a:schemeClr>
              </a:solidFill>
            </a:endParaRPr>
          </a:p>
          <a:p>
            <a:endParaRPr lang="en-GB" sz="1000">
              <a:solidFill>
                <a:schemeClr val="bg1">
                  <a:lumMod val="50000"/>
                </a:schemeClr>
              </a:solidFill>
            </a:endParaRPr>
          </a:p>
        </p:txBody>
      </p:sp>
      <p:sp>
        <p:nvSpPr>
          <p:cNvPr id="23" name="TextBox 22">
            <a:extLst>
              <a:ext uri="{FF2B5EF4-FFF2-40B4-BE49-F238E27FC236}">
                <a16:creationId xmlns:a16="http://schemas.microsoft.com/office/drawing/2014/main" id="{65A22969-044A-6DEF-F165-E631FE8993D0}"/>
              </a:ext>
            </a:extLst>
          </p:cNvPr>
          <p:cNvSpPr txBox="1"/>
          <p:nvPr/>
        </p:nvSpPr>
        <p:spPr>
          <a:xfrm>
            <a:off x="10077140" y="4177303"/>
            <a:ext cx="1251927" cy="1323439"/>
          </a:xfrm>
          <a:prstGeom prst="rect">
            <a:avLst/>
          </a:prstGeom>
          <a:solidFill>
            <a:schemeClr val="bg1"/>
          </a:solidFill>
        </p:spPr>
        <p:txBody>
          <a:bodyPr wrap="square" rtlCol="0">
            <a:spAutoFit/>
          </a:bodyPr>
          <a:lstStyle/>
          <a:p>
            <a:r>
              <a:rPr lang="en-GB" sz="1000" err="1">
                <a:solidFill>
                  <a:schemeClr val="bg1">
                    <a:lumMod val="50000"/>
                  </a:schemeClr>
                </a:solidFill>
              </a:rPr>
              <a:t>Araç</a:t>
            </a:r>
            <a:r>
              <a:rPr lang="en-GB" sz="1000">
                <a:solidFill>
                  <a:schemeClr val="bg1">
                    <a:lumMod val="50000"/>
                  </a:schemeClr>
                </a:solidFill>
              </a:rPr>
              <a:t>, </a:t>
            </a:r>
            <a:r>
              <a:rPr lang="en-GB" sz="1000" err="1">
                <a:solidFill>
                  <a:schemeClr val="bg1">
                    <a:lumMod val="50000"/>
                  </a:schemeClr>
                </a:solidFill>
              </a:rPr>
              <a:t>insan</a:t>
            </a:r>
            <a:r>
              <a:rPr lang="en-GB" sz="1000">
                <a:solidFill>
                  <a:schemeClr val="bg1">
                    <a:lumMod val="50000"/>
                  </a:schemeClr>
                </a:solidFill>
              </a:rPr>
              <a:t> </a:t>
            </a:r>
            <a:r>
              <a:rPr lang="en-GB" sz="1000" err="1">
                <a:solidFill>
                  <a:schemeClr val="bg1">
                    <a:lumMod val="50000"/>
                  </a:schemeClr>
                </a:solidFill>
              </a:rPr>
              <a:t>sürücü</a:t>
            </a:r>
            <a:r>
              <a:rPr lang="en-GB" sz="1000">
                <a:solidFill>
                  <a:schemeClr val="bg1">
                    <a:lumMod val="50000"/>
                  </a:schemeClr>
                </a:solidFill>
              </a:rPr>
              <a:t> </a:t>
            </a:r>
            <a:r>
              <a:rPr lang="en-GB" sz="1000" err="1">
                <a:solidFill>
                  <a:schemeClr val="bg1">
                    <a:lumMod val="50000"/>
                  </a:schemeClr>
                </a:solidFill>
              </a:rPr>
              <a:t>veya</a:t>
            </a:r>
            <a:r>
              <a:rPr lang="en-GB" sz="1000">
                <a:solidFill>
                  <a:schemeClr val="bg1">
                    <a:lumMod val="50000"/>
                  </a:schemeClr>
                </a:solidFill>
              </a:rPr>
              <a:t> </a:t>
            </a:r>
            <a:r>
              <a:rPr lang="en-GB" sz="1000" err="1">
                <a:solidFill>
                  <a:schemeClr val="bg1">
                    <a:lumMod val="50000"/>
                  </a:schemeClr>
                </a:solidFill>
              </a:rPr>
              <a:t>yolcular</a:t>
            </a:r>
            <a:r>
              <a:rPr lang="en-GB" sz="1000">
                <a:solidFill>
                  <a:schemeClr val="bg1">
                    <a:lumMod val="50000"/>
                  </a:schemeClr>
                </a:solidFill>
              </a:rPr>
              <a:t> </a:t>
            </a:r>
            <a:r>
              <a:rPr lang="en-GB" sz="1000" err="1">
                <a:solidFill>
                  <a:schemeClr val="bg1">
                    <a:lumMod val="50000"/>
                  </a:schemeClr>
                </a:solidFill>
              </a:rPr>
              <a:t>olmadan</a:t>
            </a:r>
            <a:r>
              <a:rPr lang="en-GB" sz="1000">
                <a:solidFill>
                  <a:schemeClr val="bg1">
                    <a:lumMod val="50000"/>
                  </a:schemeClr>
                </a:solidFill>
              </a:rPr>
              <a:t> </a:t>
            </a:r>
            <a:r>
              <a:rPr lang="en-GB" sz="1000" err="1">
                <a:solidFill>
                  <a:schemeClr val="bg1">
                    <a:lumMod val="50000"/>
                  </a:schemeClr>
                </a:solidFill>
              </a:rPr>
              <a:t>çalışabilir</a:t>
            </a:r>
            <a:endParaRPr lang="en-GB" sz="1000">
              <a:solidFill>
                <a:schemeClr val="bg1">
                  <a:lumMod val="50000"/>
                </a:schemeClr>
              </a:solidFill>
            </a:endParaRPr>
          </a:p>
          <a:p>
            <a:endParaRPr lang="en-GB" sz="1000">
              <a:solidFill>
                <a:schemeClr val="bg1">
                  <a:lumMod val="50000"/>
                </a:schemeClr>
              </a:solidFill>
            </a:endParaRPr>
          </a:p>
          <a:p>
            <a:endParaRPr lang="en-GB" sz="1000">
              <a:solidFill>
                <a:schemeClr val="bg1">
                  <a:lumMod val="50000"/>
                </a:schemeClr>
              </a:solidFill>
            </a:endParaRPr>
          </a:p>
          <a:p>
            <a:endParaRPr lang="en-GB" sz="1000">
              <a:solidFill>
                <a:schemeClr val="bg1">
                  <a:lumMod val="50000"/>
                </a:schemeClr>
              </a:solidFill>
            </a:endParaRPr>
          </a:p>
          <a:p>
            <a:endParaRPr lang="en-GB" sz="1000">
              <a:solidFill>
                <a:schemeClr val="bg1">
                  <a:lumMod val="50000"/>
                </a:schemeClr>
              </a:solidFill>
            </a:endParaRPr>
          </a:p>
          <a:p>
            <a:endParaRPr lang="en-GB" sz="1000">
              <a:solidFill>
                <a:schemeClr val="bg1">
                  <a:lumMod val="50000"/>
                </a:schemeClr>
              </a:solidFill>
            </a:endParaRPr>
          </a:p>
        </p:txBody>
      </p:sp>
      <p:sp>
        <p:nvSpPr>
          <p:cNvPr id="25" name="TextBox 24">
            <a:extLst>
              <a:ext uri="{FF2B5EF4-FFF2-40B4-BE49-F238E27FC236}">
                <a16:creationId xmlns:a16="http://schemas.microsoft.com/office/drawing/2014/main" id="{04B6DC7D-6E00-3770-9F3C-13467FA44BE4}"/>
              </a:ext>
            </a:extLst>
          </p:cNvPr>
          <p:cNvSpPr txBox="1"/>
          <p:nvPr/>
        </p:nvSpPr>
        <p:spPr>
          <a:xfrm>
            <a:off x="9755180" y="5745323"/>
            <a:ext cx="677946" cy="246221"/>
          </a:xfrm>
          <a:prstGeom prst="rect">
            <a:avLst/>
          </a:prstGeom>
          <a:solidFill>
            <a:schemeClr val="bg1"/>
          </a:solidFill>
        </p:spPr>
        <p:txBody>
          <a:bodyPr wrap="square" rtlCol="0">
            <a:spAutoFit/>
          </a:bodyPr>
          <a:lstStyle/>
          <a:p>
            <a:r>
              <a:rPr lang="en-GB" sz="1000" b="1">
                <a:solidFill>
                  <a:schemeClr val="bg1">
                    <a:lumMod val="50000"/>
                  </a:schemeClr>
                </a:solidFill>
              </a:rPr>
              <a:t>Kaynak:</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g2cff6335890_4_102"/>
          <p:cNvSpPr txBox="1"/>
          <p:nvPr/>
        </p:nvSpPr>
        <p:spPr>
          <a:xfrm>
            <a:off x="6253228" y="1965138"/>
            <a:ext cx="5751000" cy="705321"/>
          </a:xfrm>
          <a:prstGeom prst="rect">
            <a:avLst/>
          </a:prstGeom>
          <a:noFill/>
          <a:ln>
            <a:noFill/>
          </a:ln>
        </p:spPr>
        <p:txBody>
          <a:bodyPr spcFirstLastPara="1" wrap="square" lIns="0" tIns="12700" rIns="0" bIns="0" anchor="t" anchorCtr="0">
            <a:spAutoFit/>
          </a:bodyPr>
          <a:lstStyle/>
          <a:p>
            <a:pPr marL="12700" marR="1894838" lvl="0" indent="0" algn="l" rtl="0">
              <a:lnSpc>
                <a:spcPct val="100000"/>
              </a:lnSpc>
              <a:spcBef>
                <a:spcPts val="0"/>
              </a:spcBef>
              <a:spcAft>
                <a:spcPts val="0"/>
              </a:spcAft>
              <a:buNone/>
            </a:pPr>
            <a:r>
              <a:rPr lang="en-GB" sz="1500" i="0" u="none" strike="noStrike" cap="none" err="1">
                <a:solidFill>
                  <a:srgbClr val="000000"/>
                </a:solidFill>
                <a:latin typeface="Comfortaa"/>
                <a:ea typeface="Comfortaa"/>
                <a:cs typeface="Comfortaa"/>
                <a:sym typeface="Comfortaa"/>
              </a:rPr>
              <a:t>Ortak</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sürüş</a:t>
            </a:r>
            <a:r>
              <a:rPr lang="en-GB" sz="1500" i="0" u="none" strike="noStrike" cap="none">
                <a:solidFill>
                  <a:srgbClr val="000000"/>
                </a:solidFill>
                <a:latin typeface="Comfortaa"/>
                <a:ea typeface="Comfortaa"/>
                <a:cs typeface="Comfortaa"/>
                <a:sym typeface="Comfortaa"/>
              </a:rPr>
              <a:t>  </a:t>
            </a:r>
          </a:p>
          <a:p>
            <a:pPr marL="12700" marR="1894838" lvl="0" indent="0" algn="l" rtl="0">
              <a:lnSpc>
                <a:spcPct val="100000"/>
              </a:lnSpc>
              <a:spcBef>
                <a:spcPts val="0"/>
              </a:spcBef>
              <a:spcAft>
                <a:spcPts val="0"/>
              </a:spcAft>
              <a:buNone/>
            </a:pPr>
            <a:r>
              <a:rPr lang="en-GB" sz="1500" i="0" u="none" strike="noStrike" cap="none" err="1">
                <a:solidFill>
                  <a:srgbClr val="000000"/>
                </a:solidFill>
                <a:latin typeface="Comfortaa"/>
                <a:ea typeface="Comfortaa"/>
                <a:cs typeface="Comfortaa"/>
                <a:sym typeface="Comfortaa"/>
              </a:rPr>
              <a:t>Otonom</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araç</a:t>
            </a:r>
            <a:endParaRPr lang="en-GB" sz="1500" i="0" u="none" strike="noStrike" cap="none">
              <a:solidFill>
                <a:srgbClr val="000000"/>
              </a:solidFill>
              <a:latin typeface="Comfortaa"/>
              <a:ea typeface="Comfortaa"/>
              <a:cs typeface="Comfortaa"/>
              <a:sym typeface="Comfortaa"/>
            </a:endParaRPr>
          </a:p>
          <a:p>
            <a:pPr marL="12700" marR="1894838" lvl="0" indent="0" algn="l" rtl="0">
              <a:lnSpc>
                <a:spcPct val="100000"/>
              </a:lnSpc>
              <a:spcBef>
                <a:spcPts val="0"/>
              </a:spcBef>
              <a:spcAft>
                <a:spcPts val="0"/>
              </a:spcAft>
              <a:buNone/>
            </a:pPr>
            <a:r>
              <a:rPr lang="en-GB" sz="1500" i="0" u="none" strike="noStrike" cap="none" err="1">
                <a:solidFill>
                  <a:srgbClr val="000000"/>
                </a:solidFill>
                <a:latin typeface="Comfortaa"/>
                <a:ea typeface="Comfortaa"/>
                <a:cs typeface="Comfortaa"/>
                <a:sym typeface="Comfortaa"/>
              </a:rPr>
              <a:t>Araç-altyapı</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haberleşme</a:t>
            </a:r>
            <a:r>
              <a:rPr lang="en-GB" sz="1500" i="0" u="none" strike="noStrike" cap="none">
                <a:solidFill>
                  <a:srgbClr val="000000"/>
                </a:solidFill>
                <a:latin typeface="Comfortaa"/>
                <a:ea typeface="Comfortaa"/>
                <a:cs typeface="Comfortaa"/>
                <a:sym typeface="Comfortaa"/>
              </a:rPr>
              <a:t> VERİLERİ</a:t>
            </a:r>
            <a:endParaRPr sz="1500" i="0" u="none" strike="noStrike" cap="none">
              <a:solidFill>
                <a:srgbClr val="000000"/>
              </a:solidFill>
              <a:latin typeface="Comfortaa"/>
              <a:ea typeface="Comfortaa"/>
              <a:cs typeface="Comfortaa"/>
              <a:sym typeface="Comfortaa"/>
            </a:endParaRPr>
          </a:p>
        </p:txBody>
      </p:sp>
      <p:sp>
        <p:nvSpPr>
          <p:cNvPr id="213" name="Google Shape;213;g2cff6335890_4_102"/>
          <p:cNvSpPr txBox="1"/>
          <p:nvPr/>
        </p:nvSpPr>
        <p:spPr>
          <a:xfrm>
            <a:off x="6253225" y="1264075"/>
            <a:ext cx="5329500" cy="474600"/>
          </a:xfrm>
          <a:prstGeom prst="rect">
            <a:avLst/>
          </a:prstGeom>
          <a:noFill/>
          <a:ln>
            <a:noFill/>
          </a:ln>
        </p:spPr>
        <p:txBody>
          <a:bodyPr spcFirstLastPara="1" wrap="square" lIns="0" tIns="12700" rIns="0" bIns="0" anchor="t" anchorCtr="0">
            <a:spAutoFit/>
          </a:bodyPr>
          <a:lstStyle/>
          <a:p>
            <a:pPr marL="12700" marR="5080" lvl="0" indent="0" algn="l" rtl="0">
              <a:lnSpc>
                <a:spcPct val="100000"/>
              </a:lnSpc>
              <a:spcBef>
                <a:spcPts val="0"/>
              </a:spcBef>
              <a:spcAft>
                <a:spcPts val="0"/>
              </a:spcAft>
              <a:buNone/>
            </a:pPr>
            <a:r>
              <a:rPr lang="en-GB" sz="1500" i="0" u="none" strike="noStrike" cap="none" err="1">
                <a:solidFill>
                  <a:srgbClr val="000000"/>
                </a:solidFill>
                <a:latin typeface="Comfortaa"/>
                <a:ea typeface="Comfortaa"/>
                <a:cs typeface="Comfortaa"/>
                <a:sym typeface="Comfortaa"/>
              </a:rPr>
              <a:t>Araç</a:t>
            </a:r>
            <a:r>
              <a:rPr lang="en-GB" sz="1500" i="0" u="none" strike="noStrike" cap="none">
                <a:solidFill>
                  <a:srgbClr val="000000"/>
                </a:solidFill>
                <a:latin typeface="Comfortaa"/>
                <a:ea typeface="Comfortaa"/>
                <a:cs typeface="Comfortaa"/>
                <a:sym typeface="Comfortaa"/>
              </a:rPr>
              <a:t>-km + e-</a:t>
            </a:r>
            <a:r>
              <a:rPr lang="en-GB" sz="1500" i="0" u="none" strike="noStrike" cap="none" err="1">
                <a:solidFill>
                  <a:srgbClr val="000000"/>
                </a:solidFill>
                <a:latin typeface="Comfortaa"/>
                <a:ea typeface="Comfortaa"/>
                <a:cs typeface="Comfortaa"/>
                <a:sym typeface="Comfortaa"/>
              </a:rPr>
              <a:t>ticaret</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hacminin</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büyümesi</a:t>
            </a:r>
            <a:r>
              <a:rPr lang="en-GB" sz="1500" i="0" u="none" strike="noStrike" cap="none">
                <a:solidFill>
                  <a:srgbClr val="000000"/>
                </a:solidFill>
                <a:latin typeface="Comfortaa"/>
                <a:ea typeface="Comfortaa"/>
                <a:cs typeface="Comfortaa"/>
                <a:sym typeface="Comfortaa"/>
              </a:rPr>
              <a:t>  </a:t>
            </a:r>
          </a:p>
          <a:p>
            <a:pPr marL="12700" marR="5080" lvl="0" indent="0" algn="l" rtl="0">
              <a:lnSpc>
                <a:spcPct val="100000"/>
              </a:lnSpc>
              <a:spcBef>
                <a:spcPts val="0"/>
              </a:spcBef>
              <a:spcAft>
                <a:spcPts val="0"/>
              </a:spcAft>
              <a:buNone/>
            </a:pPr>
            <a:r>
              <a:rPr lang="en-GB" sz="1500" i="0" u="none" strike="noStrike" cap="none">
                <a:solidFill>
                  <a:srgbClr val="000000"/>
                </a:solidFill>
                <a:latin typeface="Comfortaa"/>
                <a:ea typeface="Comfortaa"/>
                <a:cs typeface="Comfortaa"/>
                <a:sym typeface="Comfortaa"/>
              </a:rPr>
              <a:t>Son </a:t>
            </a:r>
            <a:r>
              <a:rPr lang="en-GB" sz="1500" i="0" u="none" strike="noStrike" cap="none" err="1">
                <a:solidFill>
                  <a:srgbClr val="000000"/>
                </a:solidFill>
                <a:latin typeface="Comfortaa"/>
                <a:ea typeface="Comfortaa"/>
                <a:cs typeface="Comfortaa"/>
                <a:sym typeface="Comfortaa"/>
              </a:rPr>
              <a:t>aşama</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teslimat</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çözümlerinin</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önemi</a:t>
            </a:r>
            <a:endParaRPr sz="1500" i="0" u="none" strike="noStrike" cap="none">
              <a:solidFill>
                <a:srgbClr val="000000"/>
              </a:solidFill>
              <a:latin typeface="Comfortaa"/>
              <a:ea typeface="Comfortaa"/>
              <a:cs typeface="Comfortaa"/>
              <a:sym typeface="Comfortaa"/>
            </a:endParaRPr>
          </a:p>
        </p:txBody>
      </p:sp>
      <p:sp>
        <p:nvSpPr>
          <p:cNvPr id="214" name="Google Shape;214;g2cff6335890_4_102"/>
          <p:cNvSpPr txBox="1"/>
          <p:nvPr/>
        </p:nvSpPr>
        <p:spPr>
          <a:xfrm>
            <a:off x="6253227" y="2966296"/>
            <a:ext cx="5627709" cy="705321"/>
          </a:xfrm>
          <a:prstGeom prst="rect">
            <a:avLst/>
          </a:prstGeom>
          <a:noFill/>
          <a:ln>
            <a:noFill/>
          </a:ln>
        </p:spPr>
        <p:txBody>
          <a:bodyPr spcFirstLastPara="1" wrap="square" lIns="0" tIns="12700" rIns="0" bIns="0" anchor="t" anchorCtr="0">
            <a:spAutoFit/>
          </a:bodyPr>
          <a:lstStyle/>
          <a:p>
            <a:pPr marL="12700" marR="5080" lvl="0" indent="0" algn="l" rtl="0">
              <a:lnSpc>
                <a:spcPct val="100000"/>
              </a:lnSpc>
              <a:spcBef>
                <a:spcPts val="0"/>
              </a:spcBef>
              <a:spcAft>
                <a:spcPts val="0"/>
              </a:spcAft>
              <a:buNone/>
            </a:pPr>
            <a:r>
              <a:rPr lang="en-GB" sz="1500" i="0" u="none" strike="noStrike" cap="none" err="1">
                <a:solidFill>
                  <a:srgbClr val="000000"/>
                </a:solidFill>
                <a:latin typeface="Comfortaa"/>
                <a:ea typeface="Comfortaa"/>
                <a:cs typeface="Comfortaa"/>
                <a:sym typeface="Comfortaa"/>
              </a:rPr>
              <a:t>Teknolojilerde</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daha</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yüksek</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işlem</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süresi</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hızı</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Sensörler</a:t>
            </a:r>
            <a:r>
              <a:rPr lang="en-GB" sz="1500" i="0" u="none" strike="noStrike" cap="none">
                <a:solidFill>
                  <a:srgbClr val="000000"/>
                </a:solidFill>
                <a:latin typeface="Comfortaa"/>
                <a:ea typeface="Comfortaa"/>
                <a:cs typeface="Comfortaa"/>
                <a:sym typeface="Comfortaa"/>
              </a:rPr>
              <a:t> + </a:t>
            </a:r>
            <a:r>
              <a:rPr lang="en-GB" sz="1500" i="0" u="none" strike="noStrike" cap="none" err="1">
                <a:solidFill>
                  <a:srgbClr val="000000"/>
                </a:solidFill>
                <a:latin typeface="Comfortaa"/>
                <a:ea typeface="Comfortaa"/>
                <a:cs typeface="Comfortaa"/>
                <a:sym typeface="Comfortaa"/>
              </a:rPr>
              <a:t>veriler</a:t>
            </a:r>
            <a:endParaRPr lang="en-GB" sz="1500" i="0" u="none" strike="noStrike" cap="none">
              <a:solidFill>
                <a:srgbClr val="000000"/>
              </a:solidFill>
              <a:latin typeface="Comfortaa"/>
              <a:ea typeface="Comfortaa"/>
              <a:cs typeface="Comfortaa"/>
              <a:sym typeface="Comfortaa"/>
            </a:endParaRPr>
          </a:p>
          <a:p>
            <a:pPr marL="12700" marR="5080" lvl="0" indent="0" algn="l" rtl="0">
              <a:lnSpc>
                <a:spcPct val="100000"/>
              </a:lnSpc>
              <a:spcBef>
                <a:spcPts val="0"/>
              </a:spcBef>
              <a:spcAft>
                <a:spcPts val="0"/>
              </a:spcAft>
              <a:buNone/>
            </a:pPr>
            <a:r>
              <a:rPr lang="en-GB" sz="1500" i="0" u="none" strike="noStrike" cap="none">
                <a:solidFill>
                  <a:srgbClr val="000000"/>
                </a:solidFill>
                <a:latin typeface="Comfortaa"/>
                <a:ea typeface="Comfortaa"/>
                <a:cs typeface="Comfortaa"/>
                <a:sym typeface="Comfortaa"/>
              </a:rPr>
              <a:t>"Yeni" </a:t>
            </a:r>
            <a:r>
              <a:rPr lang="en-GB" sz="1500" i="0" u="none" strike="noStrike" cap="none" err="1">
                <a:solidFill>
                  <a:srgbClr val="000000"/>
                </a:solidFill>
                <a:latin typeface="Comfortaa"/>
                <a:ea typeface="Comfortaa"/>
                <a:cs typeface="Comfortaa"/>
                <a:sym typeface="Comfortaa"/>
              </a:rPr>
              <a:t>hareketlilik</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hizmetleri</a:t>
            </a:r>
            <a:r>
              <a:rPr lang="en-GB" sz="1500" i="0" u="none" strike="noStrike" cap="none">
                <a:solidFill>
                  <a:srgbClr val="000000"/>
                </a:solidFill>
                <a:latin typeface="Comfortaa"/>
                <a:ea typeface="Comfortaa"/>
                <a:cs typeface="Comfortaa"/>
                <a:sym typeface="Comfortaa"/>
              </a:rPr>
              <a:t> (Bir </a:t>
            </a:r>
            <a:r>
              <a:rPr lang="en-GB" sz="1500" i="0" u="none" strike="noStrike" cap="none" err="1">
                <a:solidFill>
                  <a:srgbClr val="000000"/>
                </a:solidFill>
                <a:latin typeface="Comfortaa"/>
                <a:ea typeface="Comfortaa"/>
                <a:cs typeface="Comfortaa"/>
                <a:sym typeface="Comfortaa"/>
              </a:rPr>
              <a:t>Hizmet</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Olarak</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Mobilite</a:t>
            </a:r>
            <a:r>
              <a:rPr lang="en-GB" sz="1500" i="0" u="none" strike="noStrike" cap="none">
                <a:solidFill>
                  <a:srgbClr val="000000"/>
                </a:solidFill>
                <a:latin typeface="Comfortaa"/>
                <a:ea typeface="Comfortaa"/>
                <a:cs typeface="Comfortaa"/>
                <a:sym typeface="Comfortaa"/>
              </a:rPr>
              <a:t>)</a:t>
            </a:r>
            <a:endParaRPr sz="1500" i="0" u="none" strike="noStrike" cap="none">
              <a:solidFill>
                <a:srgbClr val="000000"/>
              </a:solidFill>
              <a:latin typeface="Comfortaa"/>
              <a:ea typeface="Comfortaa"/>
              <a:cs typeface="Comfortaa"/>
              <a:sym typeface="Comfortaa"/>
            </a:endParaRPr>
          </a:p>
        </p:txBody>
      </p:sp>
      <p:sp>
        <p:nvSpPr>
          <p:cNvPr id="215" name="Google Shape;215;g2cff6335890_4_102"/>
          <p:cNvSpPr txBox="1"/>
          <p:nvPr/>
        </p:nvSpPr>
        <p:spPr>
          <a:xfrm>
            <a:off x="6253228" y="4012386"/>
            <a:ext cx="5523300" cy="2436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500" i="0" u="none" strike="noStrike" cap="none">
                <a:solidFill>
                  <a:srgbClr val="000000"/>
                </a:solidFill>
                <a:latin typeface="Comfortaa"/>
                <a:ea typeface="Comfortaa"/>
                <a:cs typeface="Comfortaa"/>
                <a:sym typeface="Comfortaa"/>
              </a:rPr>
              <a:t>Yeni </a:t>
            </a:r>
            <a:r>
              <a:rPr lang="en-GB" sz="1500" i="0" u="none" strike="noStrike" cap="none" err="1">
                <a:solidFill>
                  <a:srgbClr val="000000"/>
                </a:solidFill>
                <a:latin typeface="Comfortaa"/>
                <a:ea typeface="Comfortaa"/>
                <a:cs typeface="Comfortaa"/>
                <a:sym typeface="Comfortaa"/>
              </a:rPr>
              <a:t>enerji</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kaynakları</a:t>
            </a:r>
            <a:r>
              <a:rPr lang="en-GB" sz="1500" i="0" u="none" strike="noStrike" cap="none">
                <a:solidFill>
                  <a:srgbClr val="000000"/>
                </a:solidFill>
                <a:latin typeface="Comfortaa"/>
                <a:ea typeface="Comfortaa"/>
                <a:cs typeface="Comfortaa"/>
                <a:sym typeface="Comfortaa"/>
              </a:rPr>
              <a:t> (yeni </a:t>
            </a:r>
            <a:r>
              <a:rPr lang="en-GB" sz="1500" i="0" u="none" strike="noStrike" cap="none" err="1">
                <a:solidFill>
                  <a:srgbClr val="000000"/>
                </a:solidFill>
                <a:latin typeface="Comfortaa"/>
                <a:ea typeface="Comfortaa"/>
                <a:cs typeface="Comfortaa"/>
                <a:sym typeface="Comfortaa"/>
              </a:rPr>
              <a:t>altyapı</a:t>
            </a:r>
            <a:r>
              <a:rPr lang="en-GB" sz="1500" i="0" u="none" strike="noStrike" cap="none">
                <a:solidFill>
                  <a:srgbClr val="000000"/>
                </a:solidFill>
                <a:latin typeface="Comfortaa"/>
                <a:ea typeface="Comfortaa"/>
                <a:cs typeface="Comfortaa"/>
                <a:sym typeface="Comfortaa"/>
              </a:rPr>
              <a:t>)</a:t>
            </a:r>
            <a:endParaRPr sz="1500" i="0" u="none" strike="noStrike" cap="none">
              <a:solidFill>
                <a:srgbClr val="000000"/>
              </a:solidFill>
              <a:latin typeface="Comfortaa"/>
              <a:ea typeface="Comfortaa"/>
              <a:cs typeface="Comfortaa"/>
              <a:sym typeface="Comfortaa"/>
            </a:endParaRPr>
          </a:p>
        </p:txBody>
      </p:sp>
      <p:sp>
        <p:nvSpPr>
          <p:cNvPr id="216" name="Google Shape;216;g2cff6335890_4_102"/>
          <p:cNvSpPr txBox="1"/>
          <p:nvPr/>
        </p:nvSpPr>
        <p:spPr>
          <a:xfrm>
            <a:off x="6253228" y="4652225"/>
            <a:ext cx="4723500" cy="1397819"/>
          </a:xfrm>
          <a:prstGeom prst="rect">
            <a:avLst/>
          </a:prstGeom>
          <a:noFill/>
          <a:ln>
            <a:noFill/>
          </a:ln>
        </p:spPr>
        <p:txBody>
          <a:bodyPr spcFirstLastPara="1" wrap="square" lIns="0" tIns="12700" rIns="0" bIns="0" anchor="t" anchorCtr="0">
            <a:spAutoFit/>
          </a:bodyPr>
          <a:lstStyle/>
          <a:p>
            <a:pPr marL="12700" marR="1107440" lvl="0" indent="0" algn="l" rtl="0">
              <a:lnSpc>
                <a:spcPct val="100000"/>
              </a:lnSpc>
              <a:spcBef>
                <a:spcPts val="0"/>
              </a:spcBef>
              <a:spcAft>
                <a:spcPts val="0"/>
              </a:spcAft>
              <a:buNone/>
            </a:pPr>
            <a:r>
              <a:rPr lang="en-GB" sz="1500" i="0" u="none" strike="noStrike" cap="none" err="1">
                <a:solidFill>
                  <a:srgbClr val="000000"/>
                </a:solidFill>
                <a:latin typeface="Comfortaa"/>
                <a:ea typeface="Comfortaa"/>
                <a:cs typeface="Comfortaa"/>
                <a:sym typeface="Comfortaa"/>
              </a:rPr>
              <a:t>Vatandaşlar</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için</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daha</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fazla</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alan</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Eşitlik</a:t>
            </a:r>
            <a:endParaRPr lang="en-GB" sz="1500" i="0" u="none" strike="noStrike" cap="none">
              <a:solidFill>
                <a:srgbClr val="000000"/>
              </a:solidFill>
              <a:latin typeface="Comfortaa"/>
              <a:ea typeface="Comfortaa"/>
              <a:cs typeface="Comfortaa"/>
              <a:sym typeface="Comfortaa"/>
            </a:endParaRPr>
          </a:p>
          <a:p>
            <a:pPr marL="12700" marR="1107440" lvl="0" indent="0" algn="l" rtl="0">
              <a:lnSpc>
                <a:spcPct val="100000"/>
              </a:lnSpc>
              <a:spcBef>
                <a:spcPts val="0"/>
              </a:spcBef>
              <a:spcAft>
                <a:spcPts val="0"/>
              </a:spcAft>
              <a:buNone/>
            </a:pPr>
            <a:r>
              <a:rPr lang="en-GB" sz="1500" i="0" u="none" strike="noStrike" cap="none" err="1">
                <a:solidFill>
                  <a:srgbClr val="000000"/>
                </a:solidFill>
                <a:latin typeface="Comfortaa"/>
                <a:ea typeface="Comfortaa"/>
                <a:cs typeface="Comfortaa"/>
                <a:sym typeface="Comfortaa"/>
              </a:rPr>
              <a:t>Yaşam</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kalitesi</a:t>
            </a:r>
            <a:endParaRPr lang="en-GB" sz="1500" i="0" u="none" strike="noStrike" cap="none">
              <a:solidFill>
                <a:srgbClr val="000000"/>
              </a:solidFill>
              <a:latin typeface="Comfortaa"/>
              <a:ea typeface="Comfortaa"/>
              <a:cs typeface="Comfortaa"/>
              <a:sym typeface="Comfortaa"/>
            </a:endParaRPr>
          </a:p>
          <a:p>
            <a:pPr marL="12700" marR="1107440" lvl="0" indent="0" algn="l" rtl="0">
              <a:lnSpc>
                <a:spcPct val="100000"/>
              </a:lnSpc>
              <a:spcBef>
                <a:spcPts val="0"/>
              </a:spcBef>
              <a:spcAft>
                <a:spcPts val="0"/>
              </a:spcAft>
              <a:buNone/>
            </a:pPr>
            <a:r>
              <a:rPr lang="en-GB" sz="1500" i="0" u="none" strike="noStrike" cap="none">
                <a:solidFill>
                  <a:srgbClr val="000000"/>
                </a:solidFill>
                <a:latin typeface="Comfortaa"/>
                <a:ea typeface="Comfortaa"/>
                <a:cs typeface="Comfortaa"/>
                <a:sym typeface="Comfortaa"/>
              </a:rPr>
              <a:t>Özel </a:t>
            </a:r>
            <a:r>
              <a:rPr lang="en-GB" sz="1500" i="0" u="none" strike="noStrike" cap="none" err="1">
                <a:solidFill>
                  <a:srgbClr val="000000"/>
                </a:solidFill>
                <a:latin typeface="Comfortaa"/>
                <a:ea typeface="Comfortaa"/>
                <a:cs typeface="Comfortaa"/>
                <a:sym typeface="Comfortaa"/>
              </a:rPr>
              <a:t>işbirlikler</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için</a:t>
            </a:r>
            <a:r>
              <a:rPr lang="en-GB" sz="1500" i="0" u="none" strike="noStrike" cap="none">
                <a:solidFill>
                  <a:srgbClr val="000000"/>
                </a:solidFill>
                <a:latin typeface="Comfortaa"/>
                <a:ea typeface="Comfortaa"/>
                <a:cs typeface="Comfortaa"/>
                <a:sym typeface="Comfortaa"/>
              </a:rPr>
              <a:t> yeni </a:t>
            </a:r>
            <a:r>
              <a:rPr lang="en-GB" sz="1500" i="0" u="none" strike="noStrike" cap="none" err="1">
                <a:solidFill>
                  <a:srgbClr val="000000"/>
                </a:solidFill>
                <a:latin typeface="Comfortaa"/>
                <a:ea typeface="Comfortaa"/>
                <a:cs typeface="Comfortaa"/>
                <a:sym typeface="Comfortaa"/>
              </a:rPr>
              <a:t>alanlar</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Finansman</a:t>
            </a:r>
            <a:endParaRPr lang="en-GB" sz="1500" i="0" u="none" strike="noStrike" cap="none">
              <a:solidFill>
                <a:srgbClr val="000000"/>
              </a:solidFill>
              <a:latin typeface="Comfortaa"/>
              <a:ea typeface="Comfortaa"/>
              <a:cs typeface="Comfortaa"/>
              <a:sym typeface="Comfortaa"/>
            </a:endParaRPr>
          </a:p>
          <a:p>
            <a:pPr marL="12700" marR="1107440" lvl="0" indent="0" algn="l" rtl="0">
              <a:lnSpc>
                <a:spcPct val="100000"/>
              </a:lnSpc>
              <a:spcBef>
                <a:spcPts val="0"/>
              </a:spcBef>
              <a:spcAft>
                <a:spcPts val="0"/>
              </a:spcAft>
              <a:buNone/>
            </a:pPr>
            <a:r>
              <a:rPr lang="en-GB" sz="1500" i="0" u="none" strike="noStrike" cap="none" err="1">
                <a:solidFill>
                  <a:srgbClr val="000000"/>
                </a:solidFill>
                <a:latin typeface="Comfortaa"/>
                <a:ea typeface="Comfortaa"/>
                <a:cs typeface="Comfortaa"/>
                <a:sym typeface="Comfortaa"/>
              </a:rPr>
              <a:t>Çok</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Modlu</a:t>
            </a:r>
            <a:r>
              <a:rPr lang="en-GB" sz="1500" i="0" u="none" strike="noStrike" cap="none">
                <a:solidFill>
                  <a:srgbClr val="000000"/>
                </a:solidFill>
                <a:latin typeface="Comfortaa"/>
                <a:ea typeface="Comfortaa"/>
                <a:cs typeface="Comfortaa"/>
                <a:sym typeface="Comfortaa"/>
              </a:rPr>
              <a:t> </a:t>
            </a:r>
            <a:r>
              <a:rPr lang="en-GB" sz="1500" i="0" u="none" strike="noStrike" cap="none" err="1">
                <a:solidFill>
                  <a:srgbClr val="000000"/>
                </a:solidFill>
                <a:latin typeface="Comfortaa"/>
                <a:ea typeface="Comfortaa"/>
                <a:cs typeface="Comfortaa"/>
                <a:sym typeface="Comfortaa"/>
              </a:rPr>
              <a:t>Planlama</a:t>
            </a:r>
            <a:endParaRPr sz="1500" i="0" u="none" strike="noStrike" cap="none">
              <a:solidFill>
                <a:srgbClr val="000000"/>
              </a:solidFill>
              <a:latin typeface="Comfortaa"/>
              <a:ea typeface="Comfortaa"/>
              <a:cs typeface="Comfortaa"/>
              <a:sym typeface="Comfortaa"/>
            </a:endParaRPr>
          </a:p>
        </p:txBody>
      </p:sp>
      <p:sp>
        <p:nvSpPr>
          <p:cNvPr id="217" name="Google Shape;217;g2cff6335890_4_102"/>
          <p:cNvSpPr txBox="1"/>
          <p:nvPr/>
        </p:nvSpPr>
        <p:spPr>
          <a:xfrm>
            <a:off x="1120875" y="3044475"/>
            <a:ext cx="1872900" cy="782265"/>
          </a:xfrm>
          <a:prstGeom prst="rect">
            <a:avLst/>
          </a:prstGeom>
          <a:noFill/>
          <a:ln>
            <a:noFill/>
          </a:ln>
        </p:spPr>
        <p:txBody>
          <a:bodyPr spcFirstLastPara="1" wrap="square" lIns="0" tIns="12700" rIns="0" bIns="0" anchor="t" anchorCtr="0">
            <a:spAutoFit/>
          </a:bodyPr>
          <a:lstStyle/>
          <a:p>
            <a:pPr marL="12700" marR="83820" lvl="0" indent="0" algn="l" rtl="0">
              <a:lnSpc>
                <a:spcPct val="100000"/>
              </a:lnSpc>
              <a:spcBef>
                <a:spcPts val="0"/>
              </a:spcBef>
              <a:spcAft>
                <a:spcPts val="0"/>
              </a:spcAft>
              <a:buNone/>
            </a:pPr>
            <a:r>
              <a:rPr lang="en-GB" sz="1500" b="1" err="1">
                <a:latin typeface="Tahoma"/>
                <a:ea typeface="Tahoma"/>
                <a:cs typeface="Tahoma"/>
                <a:sym typeface="Tahoma"/>
              </a:rPr>
              <a:t>Kentsel</a:t>
            </a:r>
            <a:r>
              <a:rPr lang="en-GB" sz="1500" b="1">
                <a:latin typeface="Tahoma"/>
                <a:ea typeface="Tahoma"/>
                <a:cs typeface="Tahoma"/>
                <a:sym typeface="Tahoma"/>
              </a:rPr>
              <a:t> </a:t>
            </a:r>
            <a:r>
              <a:rPr lang="en-GB" sz="1500" b="1" err="1">
                <a:latin typeface="Tahoma"/>
                <a:ea typeface="Tahoma"/>
                <a:cs typeface="Tahoma"/>
                <a:sym typeface="Tahoma"/>
              </a:rPr>
              <a:t>Hareketlilik</a:t>
            </a:r>
            <a:endParaRPr lang="en-GB" sz="1500" b="1">
              <a:latin typeface="Tahoma"/>
              <a:ea typeface="Tahoma"/>
              <a:cs typeface="Tahoma"/>
              <a:sym typeface="Tahoma"/>
            </a:endParaRPr>
          </a:p>
          <a:p>
            <a:pPr marL="12700" marR="83820" lvl="0" indent="0" algn="l" rtl="0">
              <a:lnSpc>
                <a:spcPct val="100000"/>
              </a:lnSpc>
              <a:spcBef>
                <a:spcPts val="0"/>
              </a:spcBef>
              <a:spcAft>
                <a:spcPts val="0"/>
              </a:spcAft>
              <a:buNone/>
            </a:pPr>
            <a:r>
              <a:rPr lang="en-GB" sz="2000" b="1">
                <a:solidFill>
                  <a:srgbClr val="F07E08"/>
                </a:solidFill>
                <a:latin typeface="Tahoma"/>
                <a:ea typeface="Tahoma"/>
                <a:cs typeface="Tahoma"/>
                <a:sym typeface="Tahoma"/>
              </a:rPr>
              <a:t>ZORLUKLAR</a:t>
            </a:r>
            <a:endParaRPr sz="2000" b="1">
              <a:solidFill>
                <a:srgbClr val="F07E08"/>
              </a:solidFill>
              <a:latin typeface="Tahoma"/>
              <a:ea typeface="Tahoma"/>
              <a:cs typeface="Tahoma"/>
              <a:sym typeface="Tahoma"/>
            </a:endParaRPr>
          </a:p>
        </p:txBody>
      </p:sp>
      <p:sp>
        <p:nvSpPr>
          <p:cNvPr id="218" name="Google Shape;218;g2cff6335890_4_102"/>
          <p:cNvSpPr/>
          <p:nvPr/>
        </p:nvSpPr>
        <p:spPr>
          <a:xfrm>
            <a:off x="3313134" y="1222975"/>
            <a:ext cx="2409416" cy="556800"/>
          </a:xfrm>
          <a:prstGeom prst="rect">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GB" sz="1600" err="1">
                <a:solidFill>
                  <a:schemeClr val="lt1"/>
                </a:solidFill>
                <a:latin typeface="Comfortaa"/>
                <a:ea typeface="Comfortaa"/>
                <a:cs typeface="Comfortaa"/>
                <a:sym typeface="Comfortaa"/>
              </a:rPr>
              <a:t>Kentsel</a:t>
            </a:r>
            <a:r>
              <a:rPr lang="en-GB" sz="1600">
                <a:solidFill>
                  <a:schemeClr val="lt1"/>
                </a:solidFill>
                <a:latin typeface="Comfortaa"/>
                <a:ea typeface="Comfortaa"/>
                <a:cs typeface="Comfortaa"/>
                <a:sym typeface="Comfortaa"/>
              </a:rPr>
              <a:t> </a:t>
            </a:r>
            <a:r>
              <a:rPr lang="en-GB" sz="1600" err="1">
                <a:solidFill>
                  <a:schemeClr val="lt1"/>
                </a:solidFill>
                <a:latin typeface="Comfortaa"/>
                <a:ea typeface="Comfortaa"/>
                <a:cs typeface="Comfortaa"/>
                <a:sym typeface="Comfortaa"/>
              </a:rPr>
              <a:t>Yük</a:t>
            </a:r>
            <a:r>
              <a:rPr lang="en-GB" sz="1600">
                <a:solidFill>
                  <a:schemeClr val="lt1"/>
                </a:solidFill>
                <a:latin typeface="Comfortaa"/>
                <a:ea typeface="Comfortaa"/>
                <a:cs typeface="Comfortaa"/>
                <a:sym typeface="Comfortaa"/>
              </a:rPr>
              <a:t> </a:t>
            </a:r>
            <a:r>
              <a:rPr lang="en-GB" sz="1600" err="1">
                <a:solidFill>
                  <a:schemeClr val="lt1"/>
                </a:solidFill>
                <a:latin typeface="Comfortaa"/>
                <a:ea typeface="Comfortaa"/>
                <a:cs typeface="Comfortaa"/>
                <a:sym typeface="Comfortaa"/>
              </a:rPr>
              <a:t>Taşımacılığı</a:t>
            </a:r>
            <a:r>
              <a:rPr lang="en-GB" sz="1600">
                <a:solidFill>
                  <a:schemeClr val="lt1"/>
                </a:solidFill>
                <a:latin typeface="Comfortaa"/>
                <a:ea typeface="Comfortaa"/>
                <a:cs typeface="Comfortaa"/>
                <a:sym typeface="Comfortaa"/>
              </a:rPr>
              <a:t> </a:t>
            </a:r>
            <a:r>
              <a:rPr lang="en-GB" sz="1600" err="1">
                <a:solidFill>
                  <a:schemeClr val="lt1"/>
                </a:solidFill>
                <a:latin typeface="Comfortaa"/>
                <a:ea typeface="Comfortaa"/>
                <a:cs typeface="Comfortaa"/>
                <a:sym typeface="Comfortaa"/>
              </a:rPr>
              <a:t>Dağıtımı</a:t>
            </a:r>
            <a:endParaRPr sz="1600" i="0" u="none" strike="noStrike" cap="none">
              <a:solidFill>
                <a:schemeClr val="lt1"/>
              </a:solidFill>
              <a:latin typeface="Comfortaa"/>
              <a:ea typeface="Comfortaa"/>
              <a:cs typeface="Comfortaa"/>
              <a:sym typeface="Comfortaa"/>
            </a:endParaRPr>
          </a:p>
        </p:txBody>
      </p:sp>
      <p:sp>
        <p:nvSpPr>
          <p:cNvPr id="219" name="Google Shape;219;g2cff6335890_4_102"/>
          <p:cNvSpPr/>
          <p:nvPr/>
        </p:nvSpPr>
        <p:spPr>
          <a:xfrm>
            <a:off x="3313134" y="2039550"/>
            <a:ext cx="2409416" cy="556800"/>
          </a:xfrm>
          <a:prstGeom prst="rect">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 sz="1600">
                <a:solidFill>
                  <a:schemeClr val="lt1"/>
                </a:solidFill>
                <a:latin typeface="Comfortaa"/>
                <a:ea typeface="Comfortaa"/>
                <a:cs typeface="Comfortaa"/>
                <a:sym typeface="Comfortaa"/>
              </a:rPr>
              <a:t>Taşıt</a:t>
            </a:r>
            <a:endParaRPr sz="1600" i="0" u="none" strike="noStrike" cap="none">
              <a:solidFill>
                <a:schemeClr val="lt1"/>
              </a:solidFill>
              <a:latin typeface="Comfortaa"/>
              <a:ea typeface="Comfortaa"/>
              <a:cs typeface="Comfortaa"/>
              <a:sym typeface="Comfortaa"/>
            </a:endParaRPr>
          </a:p>
        </p:txBody>
      </p:sp>
      <p:sp>
        <p:nvSpPr>
          <p:cNvPr id="220" name="Google Shape;220;g2cff6335890_4_102"/>
          <p:cNvSpPr/>
          <p:nvPr/>
        </p:nvSpPr>
        <p:spPr>
          <a:xfrm>
            <a:off x="3313134" y="3003363"/>
            <a:ext cx="2409416" cy="556800"/>
          </a:xfrm>
          <a:prstGeom prst="rect">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GB" sz="1600" err="1">
                <a:solidFill>
                  <a:schemeClr val="lt1"/>
                </a:solidFill>
                <a:latin typeface="Comfortaa"/>
                <a:ea typeface="Comfortaa"/>
                <a:cs typeface="Comfortaa"/>
                <a:sym typeface="Comfortaa"/>
              </a:rPr>
              <a:t>Akıllı</a:t>
            </a:r>
            <a:r>
              <a:rPr lang="en-GB" sz="1600">
                <a:solidFill>
                  <a:schemeClr val="lt1"/>
                </a:solidFill>
                <a:latin typeface="Comfortaa"/>
                <a:ea typeface="Comfortaa"/>
                <a:cs typeface="Comfortaa"/>
                <a:sym typeface="Comfortaa"/>
              </a:rPr>
              <a:t> </a:t>
            </a:r>
            <a:r>
              <a:rPr lang="en-GB" sz="1600" err="1">
                <a:solidFill>
                  <a:schemeClr val="lt1"/>
                </a:solidFill>
                <a:latin typeface="Comfortaa"/>
                <a:ea typeface="Comfortaa"/>
                <a:cs typeface="Comfortaa"/>
                <a:sym typeface="Comfortaa"/>
              </a:rPr>
              <a:t>Ulaşım</a:t>
            </a:r>
            <a:r>
              <a:rPr lang="en-GB" sz="1600">
                <a:solidFill>
                  <a:schemeClr val="lt1"/>
                </a:solidFill>
                <a:latin typeface="Comfortaa"/>
                <a:ea typeface="Comfortaa"/>
                <a:cs typeface="Comfortaa"/>
                <a:sym typeface="Comfortaa"/>
              </a:rPr>
              <a:t> </a:t>
            </a:r>
            <a:r>
              <a:rPr lang="en-GB" sz="1600" err="1">
                <a:solidFill>
                  <a:schemeClr val="lt1"/>
                </a:solidFill>
                <a:latin typeface="Comfortaa"/>
                <a:ea typeface="Comfortaa"/>
                <a:cs typeface="Comfortaa"/>
                <a:sym typeface="Comfortaa"/>
              </a:rPr>
              <a:t>Sistemleri</a:t>
            </a:r>
            <a:endParaRPr sz="1600" i="0" u="none" strike="noStrike" cap="none">
              <a:solidFill>
                <a:schemeClr val="lt1"/>
              </a:solidFill>
              <a:latin typeface="Comfortaa"/>
              <a:ea typeface="Comfortaa"/>
              <a:cs typeface="Comfortaa"/>
              <a:sym typeface="Comfortaa"/>
            </a:endParaRPr>
          </a:p>
        </p:txBody>
      </p:sp>
      <p:sp>
        <p:nvSpPr>
          <p:cNvPr id="221" name="Google Shape;221;g2cff6335890_4_102"/>
          <p:cNvSpPr/>
          <p:nvPr/>
        </p:nvSpPr>
        <p:spPr>
          <a:xfrm>
            <a:off x="3313134" y="3855763"/>
            <a:ext cx="2409416" cy="556800"/>
          </a:xfrm>
          <a:prstGeom prst="rect">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GB" sz="1600" err="1">
                <a:solidFill>
                  <a:schemeClr val="lt1"/>
                </a:solidFill>
                <a:latin typeface="Comfortaa"/>
                <a:ea typeface="Comfortaa"/>
                <a:cs typeface="Comfortaa"/>
                <a:sym typeface="Comfortaa"/>
              </a:rPr>
              <a:t>Enerji</a:t>
            </a:r>
            <a:endParaRPr sz="1600" i="0" u="none" strike="noStrike" cap="none">
              <a:solidFill>
                <a:schemeClr val="lt1"/>
              </a:solidFill>
              <a:latin typeface="Comfortaa"/>
              <a:ea typeface="Comfortaa"/>
              <a:cs typeface="Comfortaa"/>
              <a:sym typeface="Comfortaa"/>
            </a:endParaRPr>
          </a:p>
        </p:txBody>
      </p:sp>
      <p:sp>
        <p:nvSpPr>
          <p:cNvPr id="222" name="Google Shape;222;g2cff6335890_4_102"/>
          <p:cNvSpPr/>
          <p:nvPr/>
        </p:nvSpPr>
        <p:spPr>
          <a:xfrm>
            <a:off x="3313134" y="5072813"/>
            <a:ext cx="2409416" cy="556800"/>
          </a:xfrm>
          <a:prstGeom prst="rect">
            <a:avLst/>
          </a:prstGeom>
          <a:solidFill>
            <a:schemeClr val="accen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GB" sz="1600" err="1">
                <a:solidFill>
                  <a:schemeClr val="lt1"/>
                </a:solidFill>
                <a:latin typeface="Comfortaa"/>
                <a:ea typeface="Comfortaa"/>
                <a:cs typeface="Comfortaa"/>
                <a:sym typeface="Comfortaa"/>
              </a:rPr>
              <a:t>Hareketlilik</a:t>
            </a:r>
            <a:r>
              <a:rPr lang="en-GB" sz="1600">
                <a:solidFill>
                  <a:schemeClr val="lt1"/>
                </a:solidFill>
                <a:latin typeface="Comfortaa"/>
                <a:ea typeface="Comfortaa"/>
                <a:cs typeface="Comfortaa"/>
                <a:sym typeface="Comfortaa"/>
              </a:rPr>
              <a:t> </a:t>
            </a:r>
            <a:r>
              <a:rPr lang="en-GB" sz="1600" err="1">
                <a:solidFill>
                  <a:schemeClr val="lt1"/>
                </a:solidFill>
                <a:latin typeface="Comfortaa"/>
                <a:ea typeface="Comfortaa"/>
                <a:cs typeface="Comfortaa"/>
                <a:sym typeface="Comfortaa"/>
              </a:rPr>
              <a:t>Yönetimi</a:t>
            </a:r>
            <a:endParaRPr sz="1600" i="0" u="none" strike="noStrike" cap="none">
              <a:solidFill>
                <a:schemeClr val="lt1"/>
              </a:solidFill>
              <a:latin typeface="Comfortaa"/>
              <a:ea typeface="Comfortaa"/>
              <a:cs typeface="Comfortaa"/>
              <a:sym typeface="Comforta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981"/>
        <p:cNvGrpSpPr/>
        <p:nvPr/>
      </p:nvGrpSpPr>
      <p:grpSpPr>
        <a:xfrm>
          <a:off x="0" y="0"/>
          <a:ext cx="0" cy="0"/>
          <a:chOff x="0" y="0"/>
          <a:chExt cx="0" cy="0"/>
        </a:xfrm>
      </p:grpSpPr>
      <p:pic>
        <p:nvPicPr>
          <p:cNvPr id="982" name="Google Shape;982;g2cff6335890_0_53"/>
          <p:cNvPicPr preferRelativeResize="0"/>
          <p:nvPr/>
        </p:nvPicPr>
        <p:blipFill>
          <a:blip r:embed="rId3">
            <a:alphaModFix/>
          </a:blip>
          <a:stretch>
            <a:fillRect/>
          </a:stretch>
        </p:blipFill>
        <p:spPr>
          <a:xfrm>
            <a:off x="5158403" y="0"/>
            <a:ext cx="6645846" cy="6123150"/>
          </a:xfrm>
          <a:prstGeom prst="rect">
            <a:avLst/>
          </a:prstGeom>
          <a:noFill/>
          <a:ln>
            <a:noFill/>
          </a:ln>
        </p:spPr>
      </p:pic>
      <p:sp>
        <p:nvSpPr>
          <p:cNvPr id="983" name="Google Shape;983;g2cff6335890_0_53"/>
          <p:cNvSpPr txBox="1"/>
          <p:nvPr/>
        </p:nvSpPr>
        <p:spPr>
          <a:xfrm>
            <a:off x="775500" y="639825"/>
            <a:ext cx="3619500" cy="7911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400" b="1" err="1">
                <a:solidFill>
                  <a:srgbClr val="00717F"/>
                </a:solidFill>
                <a:latin typeface="Comfortaa"/>
                <a:ea typeface="Comfortaa"/>
                <a:cs typeface="Comfortaa"/>
                <a:sym typeface="Comfortaa"/>
              </a:rPr>
              <a:t>Otonom</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Araç</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politikaları</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konusunda</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dikkat</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edilmesi</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gerekenler</a:t>
            </a:r>
            <a:endParaRPr lang="en-GB" sz="2400" b="1" i="0" u="none" strike="noStrike" cap="none">
              <a:solidFill>
                <a:srgbClr val="00717F"/>
              </a:solidFill>
              <a:latin typeface="Comfortaa"/>
              <a:ea typeface="Comfortaa"/>
              <a:cs typeface="Comfortaa"/>
              <a:sym typeface="Comfortaa"/>
            </a:endParaRPr>
          </a:p>
        </p:txBody>
      </p:sp>
      <p:sp>
        <p:nvSpPr>
          <p:cNvPr id="984" name="Google Shape;984;g2cff6335890_0_53"/>
          <p:cNvSpPr txBox="1"/>
          <p:nvPr/>
        </p:nvSpPr>
        <p:spPr>
          <a:xfrm>
            <a:off x="10270700" y="5159100"/>
            <a:ext cx="1705200" cy="938688"/>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100" b="1">
                <a:solidFill>
                  <a:srgbClr val="073763"/>
                </a:solidFill>
                <a:latin typeface="Comfortaa"/>
                <a:ea typeface="Comfortaa"/>
                <a:cs typeface="Comfortaa"/>
                <a:sym typeface="Comfortaa"/>
              </a:rPr>
              <a:t>Kaynak: The Future of Autonomous Vehicles (creative commons, 2020)</a:t>
            </a:r>
            <a:endParaRPr sz="1100" b="1"/>
          </a:p>
        </p:txBody>
      </p:sp>
      <p:sp>
        <p:nvSpPr>
          <p:cNvPr id="985" name="Google Shape;985;g2cff6335890_0_53"/>
          <p:cNvSpPr/>
          <p:nvPr/>
        </p:nvSpPr>
        <p:spPr>
          <a:xfrm>
            <a:off x="551133" y="2198638"/>
            <a:ext cx="3955500" cy="2341800"/>
          </a:xfrm>
          <a:prstGeom prst="rect">
            <a:avLst/>
          </a:prstGeom>
          <a:noFill/>
          <a:ln>
            <a:noFill/>
          </a:ln>
        </p:spPr>
        <p:txBody>
          <a:bodyPr spcFirstLastPara="1" wrap="square" lIns="91425" tIns="45700" rIns="91425" bIns="45700" anchor="t" anchorCtr="0">
            <a:noAutofit/>
          </a:bodyPr>
          <a:lstStyle/>
          <a:p>
            <a:pPr marL="285750" marR="0" lvl="0" indent="-273050" algn="l" rtl="0">
              <a:spcBef>
                <a:spcPts val="0"/>
              </a:spcBef>
              <a:spcAft>
                <a:spcPts val="0"/>
              </a:spcAft>
              <a:buClr>
                <a:srgbClr val="000000"/>
              </a:buClr>
              <a:buSzPts val="1600"/>
              <a:buFont typeface="Comfortaa"/>
              <a:buChar char="•"/>
            </a:pPr>
            <a:r>
              <a:rPr lang="en-GB" sz="1800" err="1">
                <a:latin typeface="Comfortaa"/>
                <a:ea typeface="Comfortaa"/>
                <a:cs typeface="Comfortaa"/>
                <a:sym typeface="Comfortaa"/>
              </a:rPr>
              <a:t>Düzenleme</a:t>
            </a:r>
            <a:r>
              <a:rPr lang="en-GB" sz="1800">
                <a:latin typeface="Comfortaa"/>
                <a:ea typeface="Comfortaa"/>
                <a:cs typeface="Comfortaa"/>
                <a:sym typeface="Comfortaa"/>
              </a:rPr>
              <a:t> </a:t>
            </a:r>
            <a:r>
              <a:rPr lang="en-GB" sz="1800" err="1">
                <a:latin typeface="Comfortaa"/>
                <a:ea typeface="Comfortaa"/>
                <a:cs typeface="Comfortaa"/>
                <a:sym typeface="Comfortaa"/>
              </a:rPr>
              <a:t>ve</a:t>
            </a:r>
            <a:r>
              <a:rPr lang="en-GB" sz="1800">
                <a:latin typeface="Comfortaa"/>
                <a:ea typeface="Comfortaa"/>
                <a:cs typeface="Comfortaa"/>
                <a:sym typeface="Comfortaa"/>
              </a:rPr>
              <a:t> </a:t>
            </a:r>
            <a:r>
              <a:rPr lang="en-GB" sz="1800" err="1">
                <a:latin typeface="Comfortaa"/>
                <a:ea typeface="Comfortaa"/>
                <a:cs typeface="Comfortaa"/>
                <a:sym typeface="Comfortaa"/>
              </a:rPr>
              <a:t>Sorumluluk</a:t>
            </a:r>
            <a:endParaRPr lang="en-GB" sz="1800">
              <a:latin typeface="Comfortaa"/>
              <a:ea typeface="Comfortaa"/>
              <a:cs typeface="Comfortaa"/>
              <a:sym typeface="Comfortaa"/>
            </a:endParaRPr>
          </a:p>
          <a:p>
            <a:pPr marL="285750" marR="0" lvl="0" indent="-273050" algn="l" rtl="0">
              <a:spcBef>
                <a:spcPts val="0"/>
              </a:spcBef>
              <a:spcAft>
                <a:spcPts val="0"/>
              </a:spcAft>
              <a:buClr>
                <a:srgbClr val="000000"/>
              </a:buClr>
              <a:buSzPts val="1600"/>
              <a:buFont typeface="Comfortaa"/>
              <a:buChar char="•"/>
            </a:pPr>
            <a:r>
              <a:rPr lang="en-GB" sz="1800" err="1">
                <a:latin typeface="Comfortaa"/>
                <a:ea typeface="Comfortaa"/>
                <a:cs typeface="Comfortaa"/>
                <a:sym typeface="Comfortaa"/>
              </a:rPr>
              <a:t>Ortak</a:t>
            </a:r>
            <a:r>
              <a:rPr lang="en-GB" sz="1800">
                <a:latin typeface="Comfortaa"/>
                <a:ea typeface="Comfortaa"/>
                <a:cs typeface="Comfortaa"/>
                <a:sym typeface="Comfortaa"/>
              </a:rPr>
              <a:t> </a:t>
            </a:r>
            <a:r>
              <a:rPr lang="en-GB" sz="1800" err="1">
                <a:latin typeface="Comfortaa"/>
                <a:ea typeface="Comfortaa"/>
                <a:cs typeface="Comfortaa"/>
                <a:sym typeface="Comfortaa"/>
              </a:rPr>
              <a:t>Standartlar</a:t>
            </a:r>
            <a:endParaRPr lang="en-GB" sz="1800">
              <a:latin typeface="Comfortaa"/>
              <a:ea typeface="Comfortaa"/>
              <a:cs typeface="Comfortaa"/>
              <a:sym typeface="Comfortaa"/>
            </a:endParaRPr>
          </a:p>
          <a:p>
            <a:pPr marL="285750" marR="0" lvl="0" indent="-273050" algn="l" rtl="0">
              <a:spcBef>
                <a:spcPts val="0"/>
              </a:spcBef>
              <a:spcAft>
                <a:spcPts val="0"/>
              </a:spcAft>
              <a:buClr>
                <a:srgbClr val="000000"/>
              </a:buClr>
              <a:buSzPts val="1600"/>
              <a:buFont typeface="Comfortaa"/>
              <a:buChar char="•"/>
            </a:pPr>
            <a:r>
              <a:rPr lang="en-GB" sz="1800" b="1" err="1">
                <a:latin typeface="Comfortaa"/>
                <a:ea typeface="Comfortaa"/>
                <a:cs typeface="Comfortaa"/>
                <a:sym typeface="Comfortaa"/>
              </a:rPr>
              <a:t>Geliştirilmiş</a:t>
            </a:r>
            <a:r>
              <a:rPr lang="en-GB" sz="1800" b="1">
                <a:latin typeface="Comfortaa"/>
                <a:ea typeface="Comfortaa"/>
                <a:cs typeface="Comfortaa"/>
                <a:sym typeface="Comfortaa"/>
              </a:rPr>
              <a:t> </a:t>
            </a:r>
            <a:r>
              <a:rPr lang="en-GB" sz="1800" b="1" err="1">
                <a:latin typeface="Comfortaa"/>
                <a:ea typeface="Comfortaa"/>
                <a:cs typeface="Comfortaa"/>
                <a:sym typeface="Comfortaa"/>
              </a:rPr>
              <a:t>güvenlik</a:t>
            </a:r>
            <a:endParaRPr lang="en-GB" sz="1800" b="1">
              <a:latin typeface="Comfortaa"/>
              <a:ea typeface="Comfortaa"/>
              <a:cs typeface="Comfortaa"/>
              <a:sym typeface="Comfortaa"/>
            </a:endParaRPr>
          </a:p>
          <a:p>
            <a:pPr marL="285750" marR="0" lvl="0" indent="-273050" algn="l" rtl="0">
              <a:spcBef>
                <a:spcPts val="0"/>
              </a:spcBef>
              <a:spcAft>
                <a:spcPts val="0"/>
              </a:spcAft>
              <a:buClr>
                <a:srgbClr val="000000"/>
              </a:buClr>
              <a:buSzPts val="1600"/>
              <a:buFont typeface="Comfortaa"/>
              <a:buChar char="•"/>
            </a:pPr>
            <a:r>
              <a:rPr lang="en-GB" sz="1800" err="1">
                <a:latin typeface="Comfortaa"/>
                <a:ea typeface="Comfortaa"/>
                <a:cs typeface="Comfortaa"/>
                <a:sym typeface="Comfortaa"/>
              </a:rPr>
              <a:t>Çevresel</a:t>
            </a:r>
            <a:r>
              <a:rPr lang="en-GB" sz="1800">
                <a:latin typeface="Comfortaa"/>
                <a:ea typeface="Comfortaa"/>
                <a:cs typeface="Comfortaa"/>
                <a:sym typeface="Comfortaa"/>
              </a:rPr>
              <a:t> </a:t>
            </a:r>
            <a:r>
              <a:rPr lang="en-GB" sz="1800" err="1">
                <a:latin typeface="Comfortaa"/>
                <a:ea typeface="Comfortaa"/>
                <a:cs typeface="Comfortaa"/>
                <a:sym typeface="Comfortaa"/>
              </a:rPr>
              <a:t>ve</a:t>
            </a:r>
            <a:r>
              <a:rPr lang="en-GB" sz="1800">
                <a:latin typeface="Comfortaa"/>
                <a:ea typeface="Comfortaa"/>
                <a:cs typeface="Comfortaa"/>
                <a:sym typeface="Comfortaa"/>
              </a:rPr>
              <a:t> </a:t>
            </a:r>
            <a:r>
              <a:rPr lang="en-GB" sz="1800" err="1">
                <a:latin typeface="Comfortaa"/>
                <a:ea typeface="Comfortaa"/>
                <a:cs typeface="Comfortaa"/>
                <a:sym typeface="Comfortaa"/>
              </a:rPr>
              <a:t>Sosyal</a:t>
            </a:r>
            <a:r>
              <a:rPr lang="en-GB" sz="1800">
                <a:latin typeface="Comfortaa"/>
                <a:ea typeface="Comfortaa"/>
                <a:cs typeface="Comfortaa"/>
                <a:sym typeface="Comfortaa"/>
              </a:rPr>
              <a:t> </a:t>
            </a:r>
            <a:r>
              <a:rPr lang="en-GB" sz="1800" err="1">
                <a:latin typeface="Comfortaa"/>
                <a:ea typeface="Comfortaa"/>
                <a:cs typeface="Comfortaa"/>
                <a:sym typeface="Comfortaa"/>
              </a:rPr>
              <a:t>Etki</a:t>
            </a:r>
            <a:endParaRPr lang="en-GB" sz="1800">
              <a:latin typeface="Comfortaa"/>
              <a:ea typeface="Comfortaa"/>
              <a:cs typeface="Comfortaa"/>
              <a:sym typeface="Comfortaa"/>
            </a:endParaRPr>
          </a:p>
          <a:p>
            <a:pPr marL="285750" marR="0" lvl="0" indent="-273050" algn="l" rtl="0">
              <a:spcBef>
                <a:spcPts val="0"/>
              </a:spcBef>
              <a:spcAft>
                <a:spcPts val="0"/>
              </a:spcAft>
              <a:buClr>
                <a:srgbClr val="000000"/>
              </a:buClr>
              <a:buSzPts val="1600"/>
              <a:buFont typeface="Comfortaa"/>
              <a:buChar char="•"/>
            </a:pPr>
            <a:r>
              <a:rPr lang="en-GB" sz="1800" b="1" err="1">
                <a:latin typeface="Comfortaa"/>
                <a:ea typeface="Comfortaa"/>
                <a:cs typeface="Comfortaa"/>
                <a:sym typeface="Comfortaa"/>
              </a:rPr>
              <a:t>Daha</a:t>
            </a:r>
            <a:r>
              <a:rPr lang="en-GB" sz="1800" b="1">
                <a:latin typeface="Comfortaa"/>
                <a:ea typeface="Comfortaa"/>
                <a:cs typeface="Comfortaa"/>
                <a:sym typeface="Comfortaa"/>
              </a:rPr>
              <a:t> </a:t>
            </a:r>
            <a:r>
              <a:rPr lang="en-GB" sz="1800" b="1" err="1">
                <a:latin typeface="Comfortaa"/>
                <a:ea typeface="Comfortaa"/>
                <a:cs typeface="Comfortaa"/>
                <a:sym typeface="Comfortaa"/>
              </a:rPr>
              <a:t>Fazla</a:t>
            </a:r>
            <a:r>
              <a:rPr lang="en-GB" sz="1800" b="1">
                <a:latin typeface="Comfortaa"/>
                <a:ea typeface="Comfortaa"/>
                <a:cs typeface="Comfortaa"/>
                <a:sym typeface="Comfortaa"/>
              </a:rPr>
              <a:t> </a:t>
            </a:r>
            <a:r>
              <a:rPr lang="en-GB" sz="1800" b="1" err="1">
                <a:latin typeface="Comfortaa"/>
                <a:ea typeface="Comfortaa"/>
                <a:cs typeface="Comfortaa"/>
                <a:sym typeface="Comfortaa"/>
              </a:rPr>
              <a:t>Trafik</a:t>
            </a:r>
            <a:r>
              <a:rPr lang="en-GB" sz="1800" b="1">
                <a:latin typeface="Comfortaa"/>
                <a:ea typeface="Comfortaa"/>
                <a:cs typeface="Comfortaa"/>
                <a:sym typeface="Comfortaa"/>
              </a:rPr>
              <a:t> </a:t>
            </a:r>
            <a:r>
              <a:rPr lang="en-GB" sz="1800" b="1" err="1">
                <a:latin typeface="Comfortaa"/>
                <a:ea typeface="Comfortaa"/>
                <a:cs typeface="Comfortaa"/>
                <a:sym typeface="Comfortaa"/>
              </a:rPr>
              <a:t>Sıkışıklığı</a:t>
            </a:r>
            <a:endParaRPr lang="en-GB" sz="1800" b="1">
              <a:latin typeface="Comfortaa"/>
              <a:ea typeface="Comfortaa"/>
              <a:cs typeface="Comfortaa"/>
              <a:sym typeface="Comfortaa"/>
            </a:endParaRPr>
          </a:p>
          <a:p>
            <a:pPr marL="285750" marR="0" lvl="0" indent="-273050" algn="l" rtl="0">
              <a:spcBef>
                <a:spcPts val="0"/>
              </a:spcBef>
              <a:spcAft>
                <a:spcPts val="0"/>
              </a:spcAft>
              <a:buClr>
                <a:srgbClr val="000000"/>
              </a:buClr>
              <a:buSzPts val="1600"/>
              <a:buFont typeface="Comfortaa"/>
              <a:buChar char="•"/>
            </a:pPr>
            <a:r>
              <a:rPr lang="en-GB" sz="1800" b="1" err="1">
                <a:latin typeface="Comfortaa"/>
                <a:ea typeface="Comfortaa"/>
                <a:cs typeface="Comfortaa"/>
                <a:sym typeface="Comfortaa"/>
              </a:rPr>
              <a:t>Daha</a:t>
            </a:r>
            <a:r>
              <a:rPr lang="en-GB" sz="1800" b="1">
                <a:latin typeface="Comfortaa"/>
                <a:ea typeface="Comfortaa"/>
                <a:cs typeface="Comfortaa"/>
                <a:sym typeface="Comfortaa"/>
              </a:rPr>
              <a:t> </a:t>
            </a:r>
            <a:r>
              <a:rPr lang="en-GB" sz="1800" b="1" err="1">
                <a:latin typeface="Comfortaa"/>
                <a:ea typeface="Comfortaa"/>
                <a:cs typeface="Comfortaa"/>
                <a:sym typeface="Comfortaa"/>
              </a:rPr>
              <a:t>az</a:t>
            </a:r>
            <a:r>
              <a:rPr lang="en-GB" sz="1800" b="1">
                <a:latin typeface="Comfortaa"/>
                <a:ea typeface="Comfortaa"/>
                <a:cs typeface="Comfortaa"/>
                <a:sym typeface="Comfortaa"/>
              </a:rPr>
              <a:t>  Park </a:t>
            </a:r>
            <a:r>
              <a:rPr lang="en-GB" sz="1800" b="1" err="1">
                <a:latin typeface="Comfortaa"/>
                <a:ea typeface="Comfortaa"/>
                <a:cs typeface="Comfortaa"/>
                <a:sym typeface="Comfortaa"/>
              </a:rPr>
              <a:t>Alanı</a:t>
            </a:r>
            <a:endParaRPr lang="en-GB" sz="1800" b="1">
              <a:latin typeface="Comfortaa"/>
              <a:ea typeface="Comfortaa"/>
              <a:cs typeface="Comfortaa"/>
              <a:sym typeface="Comfortaa"/>
            </a:endParaRPr>
          </a:p>
          <a:p>
            <a:pPr marL="285750" marR="0" lvl="0" indent="-273050" algn="l" rtl="0">
              <a:spcBef>
                <a:spcPts val="0"/>
              </a:spcBef>
              <a:spcAft>
                <a:spcPts val="0"/>
              </a:spcAft>
              <a:buClr>
                <a:srgbClr val="000000"/>
              </a:buClr>
              <a:buSzPts val="1600"/>
              <a:buFont typeface="Comfortaa"/>
              <a:buChar char="•"/>
            </a:pPr>
            <a:r>
              <a:rPr lang="en-GB" sz="1800" err="1">
                <a:latin typeface="Comfortaa"/>
                <a:ea typeface="Comfortaa"/>
                <a:cs typeface="Comfortaa"/>
                <a:sym typeface="Comfortaa"/>
              </a:rPr>
              <a:t>Planlamanın</a:t>
            </a:r>
            <a:r>
              <a:rPr lang="en-GB" sz="1800">
                <a:latin typeface="Comfortaa"/>
                <a:ea typeface="Comfortaa"/>
                <a:cs typeface="Comfortaa"/>
                <a:sym typeface="Comfortaa"/>
              </a:rPr>
              <a:t> </a:t>
            </a:r>
            <a:r>
              <a:rPr lang="en-GB" sz="1800" err="1">
                <a:latin typeface="Comfortaa"/>
                <a:ea typeface="Comfortaa"/>
                <a:cs typeface="Comfortaa"/>
                <a:sym typeface="Comfortaa"/>
              </a:rPr>
              <a:t>Yeniden</a:t>
            </a:r>
            <a:r>
              <a:rPr lang="en-GB" sz="1800">
                <a:latin typeface="Comfortaa"/>
                <a:ea typeface="Comfortaa"/>
                <a:cs typeface="Comfortaa"/>
                <a:sym typeface="Comfortaa"/>
              </a:rPr>
              <a:t> </a:t>
            </a:r>
            <a:r>
              <a:rPr lang="en-GB" sz="1800" err="1">
                <a:latin typeface="Comfortaa"/>
                <a:ea typeface="Comfortaa"/>
                <a:cs typeface="Comfortaa"/>
                <a:sym typeface="Comfortaa"/>
              </a:rPr>
              <a:t>Düşünülmesi</a:t>
            </a:r>
            <a:endParaRPr lang="en-GB" sz="1800">
              <a:latin typeface="Comfortaa"/>
              <a:ea typeface="Comfortaa"/>
              <a:cs typeface="Comfortaa"/>
              <a:sym typeface="Comforta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990"/>
        <p:cNvGrpSpPr/>
        <p:nvPr/>
      </p:nvGrpSpPr>
      <p:grpSpPr>
        <a:xfrm>
          <a:off x="0" y="0"/>
          <a:ext cx="0" cy="0"/>
          <a:chOff x="0" y="0"/>
          <a:chExt cx="0" cy="0"/>
        </a:xfrm>
      </p:grpSpPr>
      <p:sp>
        <p:nvSpPr>
          <p:cNvPr id="991" name="Google Shape;991;g2cf9c745499_0_31"/>
          <p:cNvSpPr txBox="1"/>
          <p:nvPr/>
        </p:nvSpPr>
        <p:spPr>
          <a:xfrm>
            <a:off x="520808" y="644602"/>
            <a:ext cx="4024500"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800" b="1" err="1">
                <a:solidFill>
                  <a:srgbClr val="00717F"/>
                </a:solidFill>
                <a:latin typeface="Comfortaa"/>
                <a:ea typeface="Comfortaa"/>
                <a:cs typeface="Comfortaa"/>
                <a:sym typeface="Comfortaa"/>
              </a:rPr>
              <a:t>Otonom</a:t>
            </a:r>
            <a:r>
              <a:rPr lang="en-GB" sz="2800" b="1">
                <a:solidFill>
                  <a:srgbClr val="00717F"/>
                </a:solidFill>
                <a:latin typeface="Comfortaa"/>
                <a:ea typeface="Comfortaa"/>
                <a:cs typeface="Comfortaa"/>
                <a:sym typeface="Comfortaa"/>
              </a:rPr>
              <a:t> </a:t>
            </a:r>
            <a:r>
              <a:rPr lang="en-GB" sz="2800" b="1" err="1">
                <a:solidFill>
                  <a:srgbClr val="00717F"/>
                </a:solidFill>
                <a:latin typeface="Comfortaa"/>
                <a:ea typeface="Comfortaa"/>
                <a:cs typeface="Comfortaa"/>
                <a:sym typeface="Comfortaa"/>
              </a:rPr>
              <a:t>Araçlar</a:t>
            </a:r>
            <a:endParaRPr lang="en-GB" sz="2800" b="1" i="0" u="none" strike="noStrike" cap="none">
              <a:solidFill>
                <a:srgbClr val="00717F"/>
              </a:solidFill>
              <a:latin typeface="Comfortaa"/>
              <a:ea typeface="Comfortaa"/>
              <a:cs typeface="Comfortaa"/>
              <a:sym typeface="Comfortaa"/>
            </a:endParaRPr>
          </a:p>
        </p:txBody>
      </p:sp>
      <p:pic>
        <p:nvPicPr>
          <p:cNvPr id="992" name="Google Shape;992;g2cf9c745499_0_31"/>
          <p:cNvPicPr preferRelativeResize="0"/>
          <p:nvPr/>
        </p:nvPicPr>
        <p:blipFill>
          <a:blip r:embed="rId3">
            <a:alphaModFix/>
          </a:blip>
          <a:stretch>
            <a:fillRect/>
          </a:stretch>
        </p:blipFill>
        <p:spPr>
          <a:xfrm>
            <a:off x="420600" y="1586300"/>
            <a:ext cx="4842600" cy="4489575"/>
          </a:xfrm>
          <a:prstGeom prst="rect">
            <a:avLst/>
          </a:prstGeom>
          <a:noFill/>
          <a:ln>
            <a:noFill/>
          </a:ln>
        </p:spPr>
      </p:pic>
      <p:sp>
        <p:nvSpPr>
          <p:cNvPr id="993" name="Google Shape;993;g2cf9c745499_0_31"/>
          <p:cNvSpPr txBox="1"/>
          <p:nvPr/>
        </p:nvSpPr>
        <p:spPr>
          <a:xfrm>
            <a:off x="420600" y="1127977"/>
            <a:ext cx="5973937" cy="4308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400" b="1" err="1">
                <a:solidFill>
                  <a:srgbClr val="00717F"/>
                </a:solidFill>
                <a:latin typeface="Comfortaa"/>
                <a:ea typeface="Comfortaa"/>
                <a:cs typeface="Comfortaa"/>
                <a:sym typeface="Comfortaa"/>
              </a:rPr>
              <a:t>Toplum</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Tarafından</a:t>
            </a:r>
            <a:r>
              <a:rPr lang="en-GB" sz="2400" b="1">
                <a:solidFill>
                  <a:srgbClr val="00717F"/>
                </a:solidFill>
                <a:latin typeface="Comfortaa"/>
                <a:ea typeface="Comfortaa"/>
                <a:cs typeface="Comfortaa"/>
                <a:sym typeface="Comfortaa"/>
              </a:rPr>
              <a:t> Kabul </a:t>
            </a:r>
            <a:r>
              <a:rPr lang="en-GB" sz="2400" b="1" err="1">
                <a:solidFill>
                  <a:srgbClr val="00717F"/>
                </a:solidFill>
                <a:latin typeface="Comfortaa"/>
                <a:ea typeface="Comfortaa"/>
                <a:cs typeface="Comfortaa"/>
                <a:sym typeface="Comfortaa"/>
              </a:rPr>
              <a:t>Edildi</a:t>
            </a:r>
            <a:r>
              <a:rPr lang="en-GB" sz="2400" b="1">
                <a:solidFill>
                  <a:srgbClr val="00717F"/>
                </a:solidFill>
                <a:latin typeface="Comfortaa"/>
                <a:ea typeface="Comfortaa"/>
                <a:cs typeface="Comfortaa"/>
                <a:sym typeface="Comfortaa"/>
              </a:rPr>
              <a:t> mi?</a:t>
            </a:r>
            <a:endParaRPr sz="2400" b="1">
              <a:solidFill>
                <a:srgbClr val="00717F"/>
              </a:solidFill>
              <a:latin typeface="Comfortaa"/>
              <a:ea typeface="Comfortaa"/>
              <a:cs typeface="Comfortaa"/>
              <a:sym typeface="Comfortaa"/>
            </a:endParaRPr>
          </a:p>
        </p:txBody>
      </p:sp>
      <p:pic>
        <p:nvPicPr>
          <p:cNvPr id="994" name="Google Shape;994;g2cf9c745499_0_31"/>
          <p:cNvPicPr preferRelativeResize="0"/>
          <p:nvPr/>
        </p:nvPicPr>
        <p:blipFill rotWithShape="1">
          <a:blip r:embed="rId4">
            <a:alphaModFix/>
          </a:blip>
          <a:srcRect b="18046"/>
          <a:stretch/>
        </p:blipFill>
        <p:spPr>
          <a:xfrm>
            <a:off x="6672900" y="1378400"/>
            <a:ext cx="4609623" cy="4697475"/>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999"/>
        <p:cNvGrpSpPr/>
        <p:nvPr/>
      </p:nvGrpSpPr>
      <p:grpSpPr>
        <a:xfrm>
          <a:off x="0" y="0"/>
          <a:ext cx="0" cy="0"/>
          <a:chOff x="0" y="0"/>
          <a:chExt cx="0" cy="0"/>
        </a:xfrm>
      </p:grpSpPr>
      <p:pic>
        <p:nvPicPr>
          <p:cNvPr id="1003" name="Google Shape;1003;g2cff6335890_2_16"/>
          <p:cNvPicPr preferRelativeResize="0"/>
          <p:nvPr/>
        </p:nvPicPr>
        <p:blipFill>
          <a:blip r:embed="rId3">
            <a:alphaModFix/>
          </a:blip>
          <a:stretch>
            <a:fillRect/>
          </a:stretch>
        </p:blipFill>
        <p:spPr>
          <a:xfrm>
            <a:off x="6905925" y="2354525"/>
            <a:ext cx="4971314" cy="3718099"/>
          </a:xfrm>
          <a:prstGeom prst="rect">
            <a:avLst/>
          </a:prstGeom>
          <a:noFill/>
          <a:ln>
            <a:noFill/>
          </a:ln>
        </p:spPr>
      </p:pic>
      <p:pic>
        <p:nvPicPr>
          <p:cNvPr id="1004" name="Google Shape;1004;g2cff6335890_2_16"/>
          <p:cNvPicPr preferRelativeResize="0"/>
          <p:nvPr/>
        </p:nvPicPr>
        <p:blipFill>
          <a:blip r:embed="rId4">
            <a:alphaModFix/>
          </a:blip>
          <a:stretch>
            <a:fillRect/>
          </a:stretch>
        </p:blipFill>
        <p:spPr>
          <a:xfrm>
            <a:off x="861350" y="2835105"/>
            <a:ext cx="3583750" cy="3237519"/>
          </a:xfrm>
          <a:prstGeom prst="rect">
            <a:avLst/>
          </a:prstGeom>
          <a:noFill/>
          <a:ln>
            <a:noFill/>
          </a:ln>
        </p:spPr>
      </p:pic>
      <p:sp>
        <p:nvSpPr>
          <p:cNvPr id="2" name="Google Shape;991;g2cf9c745499_0_31">
            <a:extLst>
              <a:ext uri="{FF2B5EF4-FFF2-40B4-BE49-F238E27FC236}">
                <a16:creationId xmlns:a16="http://schemas.microsoft.com/office/drawing/2014/main" id="{434E7559-95AA-BF23-9F1A-124F17C0032E}"/>
              </a:ext>
            </a:extLst>
          </p:cNvPr>
          <p:cNvSpPr txBox="1"/>
          <p:nvPr/>
        </p:nvSpPr>
        <p:spPr>
          <a:xfrm>
            <a:off x="520808" y="751073"/>
            <a:ext cx="4024500"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800" b="1" err="1">
                <a:solidFill>
                  <a:srgbClr val="00717F"/>
                </a:solidFill>
                <a:latin typeface="Comfortaa"/>
                <a:ea typeface="Comfortaa"/>
                <a:cs typeface="Comfortaa"/>
                <a:sym typeface="Comfortaa"/>
              </a:rPr>
              <a:t>Otonom</a:t>
            </a:r>
            <a:r>
              <a:rPr lang="en-GB" sz="2800" b="1">
                <a:solidFill>
                  <a:srgbClr val="00717F"/>
                </a:solidFill>
                <a:latin typeface="Comfortaa"/>
                <a:ea typeface="Comfortaa"/>
                <a:cs typeface="Comfortaa"/>
                <a:sym typeface="Comfortaa"/>
              </a:rPr>
              <a:t> </a:t>
            </a:r>
            <a:r>
              <a:rPr lang="en-GB" sz="2800" b="1" err="1">
                <a:solidFill>
                  <a:srgbClr val="00717F"/>
                </a:solidFill>
                <a:latin typeface="Comfortaa"/>
                <a:ea typeface="Comfortaa"/>
                <a:cs typeface="Comfortaa"/>
                <a:sym typeface="Comfortaa"/>
              </a:rPr>
              <a:t>Araçlar</a:t>
            </a:r>
            <a:endParaRPr lang="en-GB" sz="2800" b="1" i="0" u="none" strike="noStrike" cap="none">
              <a:solidFill>
                <a:srgbClr val="00717F"/>
              </a:solidFill>
              <a:latin typeface="Comfortaa"/>
              <a:ea typeface="Comfortaa"/>
              <a:cs typeface="Comfortaa"/>
              <a:sym typeface="Comfortaa"/>
            </a:endParaRPr>
          </a:p>
        </p:txBody>
      </p:sp>
      <p:sp>
        <p:nvSpPr>
          <p:cNvPr id="3" name="Google Shape;993;g2cf9c745499_0_31">
            <a:extLst>
              <a:ext uri="{FF2B5EF4-FFF2-40B4-BE49-F238E27FC236}">
                <a16:creationId xmlns:a16="http://schemas.microsoft.com/office/drawing/2014/main" id="{4EF3E630-D465-7B69-37D3-2C122F96CF28}"/>
              </a:ext>
            </a:extLst>
          </p:cNvPr>
          <p:cNvSpPr txBox="1"/>
          <p:nvPr/>
        </p:nvSpPr>
        <p:spPr>
          <a:xfrm>
            <a:off x="420600" y="1181873"/>
            <a:ext cx="5973937" cy="4308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400" b="1" err="1">
                <a:solidFill>
                  <a:srgbClr val="00717F"/>
                </a:solidFill>
                <a:latin typeface="Comfortaa"/>
                <a:ea typeface="Comfortaa"/>
                <a:cs typeface="Comfortaa"/>
                <a:sym typeface="Comfortaa"/>
              </a:rPr>
              <a:t>Toplum</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Tarafından</a:t>
            </a:r>
            <a:r>
              <a:rPr lang="en-GB" sz="2400" b="1">
                <a:solidFill>
                  <a:srgbClr val="00717F"/>
                </a:solidFill>
                <a:latin typeface="Comfortaa"/>
                <a:ea typeface="Comfortaa"/>
                <a:cs typeface="Comfortaa"/>
                <a:sym typeface="Comfortaa"/>
              </a:rPr>
              <a:t> Kabul </a:t>
            </a:r>
            <a:r>
              <a:rPr lang="en-GB" sz="2400" b="1" err="1">
                <a:solidFill>
                  <a:srgbClr val="00717F"/>
                </a:solidFill>
                <a:latin typeface="Comfortaa"/>
                <a:ea typeface="Comfortaa"/>
                <a:cs typeface="Comfortaa"/>
                <a:sym typeface="Comfortaa"/>
              </a:rPr>
              <a:t>Edildi</a:t>
            </a:r>
            <a:r>
              <a:rPr lang="en-GB" sz="2400" b="1">
                <a:solidFill>
                  <a:srgbClr val="00717F"/>
                </a:solidFill>
                <a:latin typeface="Comfortaa"/>
                <a:ea typeface="Comfortaa"/>
                <a:cs typeface="Comfortaa"/>
                <a:sym typeface="Comfortaa"/>
              </a:rPr>
              <a:t> mi?</a:t>
            </a:r>
            <a:endParaRPr sz="2400" b="1">
              <a:solidFill>
                <a:srgbClr val="00717F"/>
              </a:solidFill>
              <a:latin typeface="Comfortaa"/>
              <a:ea typeface="Comfortaa"/>
              <a:cs typeface="Comfortaa"/>
              <a:sym typeface="Comfortaa"/>
            </a:endParaRPr>
          </a:p>
        </p:txBody>
      </p:sp>
      <p:sp>
        <p:nvSpPr>
          <p:cNvPr id="1002" name="Google Shape;1002;g2cff6335890_2_16"/>
          <p:cNvSpPr/>
          <p:nvPr/>
        </p:nvSpPr>
        <p:spPr>
          <a:xfrm>
            <a:off x="420600" y="1690300"/>
            <a:ext cx="7176000" cy="114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i="1" err="1">
                <a:latin typeface="Comfortaa"/>
                <a:ea typeface="Comfortaa"/>
                <a:cs typeface="Comfortaa"/>
                <a:sym typeface="Comfortaa"/>
              </a:rPr>
              <a:t>Görüşme</a:t>
            </a:r>
            <a:r>
              <a:rPr lang="en-GB" sz="1800" i="1">
                <a:latin typeface="Comfortaa"/>
                <a:ea typeface="Comfortaa"/>
                <a:cs typeface="Comfortaa"/>
                <a:sym typeface="Comfortaa"/>
              </a:rPr>
              <a:t> </a:t>
            </a:r>
            <a:r>
              <a:rPr lang="en-GB" sz="1800" i="1" err="1">
                <a:latin typeface="Comfortaa"/>
                <a:ea typeface="Comfortaa"/>
                <a:cs typeface="Comfortaa"/>
                <a:sym typeface="Comfortaa"/>
              </a:rPr>
              <a:t>yapılan</a:t>
            </a:r>
            <a:r>
              <a:rPr lang="en-GB" sz="1800" i="1">
                <a:latin typeface="Comfortaa"/>
                <a:ea typeface="Comfortaa"/>
                <a:cs typeface="Comfortaa"/>
                <a:sym typeface="Comfortaa"/>
              </a:rPr>
              <a:t> </a:t>
            </a:r>
            <a:r>
              <a:rPr lang="en-GB" sz="1800" b="1" i="1" err="1">
                <a:latin typeface="Comfortaa"/>
                <a:ea typeface="Comfortaa"/>
                <a:cs typeface="Comfortaa"/>
                <a:sym typeface="Comfortaa"/>
              </a:rPr>
              <a:t>katılımcıların</a:t>
            </a:r>
            <a:r>
              <a:rPr lang="en-GB" sz="1800" b="1" i="1">
                <a:latin typeface="Comfortaa"/>
                <a:ea typeface="Comfortaa"/>
                <a:cs typeface="Comfortaa"/>
                <a:sym typeface="Comfortaa"/>
              </a:rPr>
              <a:t> </a:t>
            </a:r>
            <a:r>
              <a:rPr lang="en-GB" sz="1800" b="1" i="1" err="1">
                <a:latin typeface="Comfortaa"/>
                <a:ea typeface="Comfortaa"/>
                <a:cs typeface="Comfortaa"/>
                <a:sym typeface="Comfortaa"/>
              </a:rPr>
              <a:t>onda</a:t>
            </a:r>
            <a:r>
              <a:rPr lang="en-GB" sz="1800" b="1" i="1">
                <a:latin typeface="Comfortaa"/>
                <a:ea typeface="Comfortaa"/>
                <a:cs typeface="Comfortaa"/>
                <a:sym typeface="Comfortaa"/>
              </a:rPr>
              <a:t> </a:t>
            </a:r>
            <a:r>
              <a:rPr lang="en-GB" sz="1800" b="1" i="1" err="1">
                <a:latin typeface="Comfortaa"/>
                <a:ea typeface="Comfortaa"/>
                <a:cs typeface="Comfortaa"/>
                <a:sym typeface="Comfortaa"/>
              </a:rPr>
              <a:t>yedisi</a:t>
            </a:r>
            <a:r>
              <a:rPr lang="en-GB" sz="1800" b="1" i="1">
                <a:latin typeface="Comfortaa"/>
                <a:ea typeface="Comfortaa"/>
                <a:cs typeface="Comfortaa"/>
                <a:sym typeface="Comfortaa"/>
              </a:rPr>
              <a:t> (%70), </a:t>
            </a:r>
            <a:r>
              <a:rPr lang="en-GB" sz="1800" b="1" i="1" err="1">
                <a:latin typeface="Comfortaa"/>
                <a:ea typeface="Comfortaa"/>
                <a:cs typeface="Comfortaa"/>
                <a:sym typeface="Comfortaa"/>
              </a:rPr>
              <a:t>insan</a:t>
            </a:r>
            <a:r>
              <a:rPr lang="en-GB" sz="1800" b="1" i="1">
                <a:latin typeface="Comfortaa"/>
                <a:ea typeface="Comfortaa"/>
                <a:cs typeface="Comfortaa"/>
                <a:sym typeface="Comfortaa"/>
              </a:rPr>
              <a:t> </a:t>
            </a:r>
            <a:r>
              <a:rPr lang="en-GB" sz="1800" b="1" i="1" err="1">
                <a:latin typeface="Comfortaa"/>
                <a:ea typeface="Comfortaa"/>
                <a:cs typeface="Comfortaa"/>
                <a:sym typeface="Comfortaa"/>
              </a:rPr>
              <a:t>kontrolü</a:t>
            </a:r>
            <a:r>
              <a:rPr lang="en-GB" sz="1800" b="1" i="1">
                <a:latin typeface="Comfortaa"/>
                <a:ea typeface="Comfortaa"/>
                <a:cs typeface="Comfortaa"/>
                <a:sym typeface="Comfortaa"/>
              </a:rPr>
              <a:t> </a:t>
            </a:r>
            <a:r>
              <a:rPr lang="en-GB" sz="1800" b="1" i="1" err="1">
                <a:latin typeface="Comfortaa"/>
                <a:ea typeface="Comfortaa"/>
                <a:cs typeface="Comfortaa"/>
                <a:sym typeface="Comfortaa"/>
              </a:rPr>
              <a:t>olmayan</a:t>
            </a:r>
            <a:r>
              <a:rPr lang="en-GB" sz="1800" b="1" i="1">
                <a:latin typeface="Comfortaa"/>
                <a:ea typeface="Comfortaa"/>
                <a:cs typeface="Comfortaa"/>
                <a:sym typeface="Comfortaa"/>
              </a:rPr>
              <a:t> </a:t>
            </a:r>
            <a:r>
              <a:rPr lang="en-GB" sz="1800" b="1" i="1" err="1">
                <a:latin typeface="Comfortaa"/>
                <a:ea typeface="Comfortaa"/>
                <a:cs typeface="Comfortaa"/>
                <a:sym typeface="Comfortaa"/>
              </a:rPr>
              <a:t>otonom</a:t>
            </a:r>
            <a:r>
              <a:rPr lang="en-GB" sz="1800" b="1" i="1">
                <a:latin typeface="Comfortaa"/>
                <a:ea typeface="Comfortaa"/>
                <a:cs typeface="Comfortaa"/>
                <a:sym typeface="Comfortaa"/>
              </a:rPr>
              <a:t> </a:t>
            </a:r>
            <a:r>
              <a:rPr lang="en-GB" sz="1800" b="1" i="1" err="1">
                <a:latin typeface="Comfortaa"/>
                <a:ea typeface="Comfortaa"/>
                <a:cs typeface="Comfortaa"/>
                <a:sym typeface="Comfortaa"/>
              </a:rPr>
              <a:t>bir</a:t>
            </a:r>
            <a:r>
              <a:rPr lang="en-GB" sz="1800" b="1" i="1">
                <a:latin typeface="Comfortaa"/>
                <a:ea typeface="Comfortaa"/>
                <a:cs typeface="Comfortaa"/>
                <a:sym typeface="Comfortaa"/>
              </a:rPr>
              <a:t> </a:t>
            </a:r>
            <a:r>
              <a:rPr lang="en-GB" sz="1800" b="1" i="1" err="1">
                <a:latin typeface="Comfortaa"/>
                <a:ea typeface="Comfortaa"/>
                <a:cs typeface="Comfortaa"/>
                <a:sym typeface="Comfortaa"/>
              </a:rPr>
              <a:t>araçta</a:t>
            </a:r>
            <a:r>
              <a:rPr lang="en-GB" sz="1800" b="1" i="1">
                <a:latin typeface="Comfortaa"/>
                <a:ea typeface="Comfortaa"/>
                <a:cs typeface="Comfortaa"/>
                <a:sym typeface="Comfortaa"/>
              </a:rPr>
              <a:t>, </a:t>
            </a:r>
            <a:r>
              <a:rPr lang="en-GB" sz="1800" i="1" err="1">
                <a:latin typeface="Comfortaa"/>
                <a:ea typeface="Comfortaa"/>
                <a:cs typeface="Comfortaa"/>
                <a:sym typeface="Comfortaa"/>
              </a:rPr>
              <a:t>örneğin</a:t>
            </a:r>
            <a:r>
              <a:rPr lang="en-GB" sz="1800" i="1">
                <a:latin typeface="Comfortaa"/>
                <a:ea typeface="Comfortaa"/>
                <a:cs typeface="Comfortaa"/>
                <a:sym typeface="Comfortaa"/>
              </a:rPr>
              <a:t> </a:t>
            </a:r>
            <a:r>
              <a:rPr lang="en-GB" sz="1800" b="1" i="1" err="1">
                <a:latin typeface="Comfortaa"/>
                <a:ea typeface="Comfortaa"/>
                <a:cs typeface="Comfortaa"/>
                <a:sym typeface="Comfortaa"/>
              </a:rPr>
              <a:t>saatte</a:t>
            </a:r>
            <a:r>
              <a:rPr lang="en-GB" sz="1800" b="1" i="1">
                <a:latin typeface="Comfortaa"/>
                <a:ea typeface="Comfortaa"/>
                <a:cs typeface="Comfortaa"/>
                <a:sym typeface="Comfortaa"/>
              </a:rPr>
              <a:t> 70 mil </a:t>
            </a:r>
            <a:r>
              <a:rPr lang="en-GB" sz="1800" b="1" i="1" err="1">
                <a:latin typeface="Comfortaa"/>
                <a:ea typeface="Comfortaa"/>
                <a:cs typeface="Comfortaa"/>
                <a:sym typeface="Comfortaa"/>
              </a:rPr>
              <a:t>hızla</a:t>
            </a:r>
            <a:r>
              <a:rPr lang="en-GB" sz="1800" b="1" i="1">
                <a:latin typeface="Comfortaa"/>
                <a:ea typeface="Comfortaa"/>
                <a:cs typeface="Comfortaa"/>
                <a:sym typeface="Comfortaa"/>
              </a:rPr>
              <a:t> </a:t>
            </a:r>
            <a:r>
              <a:rPr lang="en-GB" sz="1800" b="1" i="1" err="1">
                <a:latin typeface="Comfortaa"/>
                <a:ea typeface="Comfortaa"/>
                <a:cs typeface="Comfortaa"/>
                <a:sym typeface="Comfortaa"/>
              </a:rPr>
              <a:t>seyahat</a:t>
            </a:r>
            <a:r>
              <a:rPr lang="en-GB" sz="1800" b="1" i="1">
                <a:latin typeface="Comfortaa"/>
                <a:ea typeface="Comfortaa"/>
                <a:cs typeface="Comfortaa"/>
                <a:sym typeface="Comfortaa"/>
              </a:rPr>
              <a:t> </a:t>
            </a:r>
            <a:r>
              <a:rPr lang="en-GB" sz="1800" b="1" i="1" err="1">
                <a:latin typeface="Comfortaa"/>
                <a:ea typeface="Comfortaa"/>
                <a:cs typeface="Comfortaa"/>
                <a:sym typeface="Comfortaa"/>
              </a:rPr>
              <a:t>etmekten</a:t>
            </a:r>
            <a:r>
              <a:rPr lang="en-GB" sz="1800" b="1" i="1">
                <a:latin typeface="Comfortaa"/>
                <a:ea typeface="Comfortaa"/>
                <a:cs typeface="Comfortaa"/>
                <a:sym typeface="Comfortaa"/>
              </a:rPr>
              <a:t> </a:t>
            </a:r>
            <a:r>
              <a:rPr lang="en-GB" sz="1800" b="1" i="1" err="1">
                <a:latin typeface="Comfortaa"/>
                <a:ea typeface="Comfortaa"/>
                <a:cs typeface="Comfortaa"/>
                <a:sym typeface="Comfortaa"/>
              </a:rPr>
              <a:t>rahatsız</a:t>
            </a:r>
            <a:r>
              <a:rPr lang="en-GB" sz="1800" b="1" i="1">
                <a:latin typeface="Comfortaa"/>
                <a:ea typeface="Comfortaa"/>
                <a:cs typeface="Comfortaa"/>
                <a:sym typeface="Comfortaa"/>
              </a:rPr>
              <a:t> </a:t>
            </a:r>
            <a:r>
              <a:rPr lang="en-GB" sz="1800" b="1" i="1" err="1">
                <a:latin typeface="Comfortaa"/>
                <a:ea typeface="Comfortaa"/>
                <a:cs typeface="Comfortaa"/>
                <a:sym typeface="Comfortaa"/>
              </a:rPr>
              <a:t>olacaklarını</a:t>
            </a:r>
            <a:r>
              <a:rPr lang="en-GB" sz="1800" b="1" i="1">
                <a:latin typeface="Comfortaa"/>
                <a:ea typeface="Comfortaa"/>
                <a:cs typeface="Comfortaa"/>
                <a:sym typeface="Comfortaa"/>
              </a:rPr>
              <a:t> </a:t>
            </a:r>
            <a:r>
              <a:rPr lang="en-GB" sz="1800" i="1" err="1">
                <a:latin typeface="Comfortaa"/>
                <a:ea typeface="Comfortaa"/>
                <a:cs typeface="Comfortaa"/>
                <a:sym typeface="Comfortaa"/>
              </a:rPr>
              <a:t>belirtmiştir</a:t>
            </a:r>
            <a:r>
              <a:rPr lang="en-GB" sz="1800" i="1">
                <a:latin typeface="Comfortaa"/>
                <a:ea typeface="Comfortaa"/>
                <a:cs typeface="Comfortaa"/>
                <a:sym typeface="Comfortaa"/>
              </a:rPr>
              <a:t>.</a:t>
            </a:r>
          </a:p>
          <a:p>
            <a:pPr marL="0" marR="0" lvl="0" indent="0" algn="l" rtl="0">
              <a:spcBef>
                <a:spcPts val="0"/>
              </a:spcBef>
              <a:spcAft>
                <a:spcPts val="0"/>
              </a:spcAft>
              <a:buNone/>
            </a:pPr>
            <a:r>
              <a:rPr lang="en-GB" sz="1200" i="1">
                <a:latin typeface="Comfortaa"/>
                <a:ea typeface="Comfortaa"/>
                <a:cs typeface="Comfortaa"/>
                <a:sym typeface="Comfortaa"/>
              </a:rPr>
              <a:t>(2017 </a:t>
            </a:r>
            <a:r>
              <a:rPr lang="en-GB" sz="1200" i="1" err="1">
                <a:latin typeface="Comfortaa"/>
                <a:ea typeface="Comfortaa"/>
                <a:cs typeface="Comfortaa"/>
                <a:sym typeface="Comfortaa"/>
              </a:rPr>
              <a:t>ve</a:t>
            </a:r>
            <a:r>
              <a:rPr lang="en-GB" sz="1200" i="1">
                <a:latin typeface="Comfortaa"/>
                <a:ea typeface="Comfortaa"/>
                <a:cs typeface="Comfortaa"/>
                <a:sym typeface="Comfortaa"/>
              </a:rPr>
              <a:t> 2019 </a:t>
            </a:r>
            <a:r>
              <a:rPr lang="en-GB" sz="1200" i="1" err="1">
                <a:latin typeface="Comfortaa"/>
                <a:ea typeface="Comfortaa"/>
                <a:cs typeface="Comfortaa"/>
                <a:sym typeface="Comfortaa"/>
              </a:rPr>
              <a:t>yılları</a:t>
            </a:r>
            <a:r>
              <a:rPr lang="en-GB" sz="1200" i="1">
                <a:latin typeface="Comfortaa"/>
                <a:ea typeface="Comfortaa"/>
                <a:cs typeface="Comfortaa"/>
                <a:sym typeface="Comfortaa"/>
              </a:rPr>
              <a:t> </a:t>
            </a:r>
            <a:r>
              <a:rPr lang="en-GB" sz="1200" i="1" err="1">
                <a:latin typeface="Comfortaa"/>
                <a:ea typeface="Comfortaa"/>
                <a:cs typeface="Comfortaa"/>
                <a:sym typeface="Comfortaa"/>
              </a:rPr>
              <a:t>arasında</a:t>
            </a:r>
            <a:r>
              <a:rPr lang="en-GB" sz="1200" i="1">
                <a:latin typeface="Comfortaa"/>
                <a:ea typeface="Comfortaa"/>
                <a:cs typeface="Comfortaa"/>
                <a:sym typeface="Comfortaa"/>
              </a:rPr>
              <a:t> </a:t>
            </a:r>
            <a:r>
              <a:rPr lang="en-GB" sz="1200" i="1" err="1">
                <a:latin typeface="Comfortaa"/>
                <a:ea typeface="Comfortaa"/>
                <a:cs typeface="Comfortaa"/>
                <a:sym typeface="Comfortaa"/>
              </a:rPr>
              <a:t>Britanya</a:t>
            </a:r>
            <a:r>
              <a:rPr lang="en-GB" sz="1200" i="1">
                <a:latin typeface="Comfortaa"/>
                <a:ea typeface="Comfortaa"/>
                <a:cs typeface="Comfortaa"/>
                <a:sym typeface="Comfortaa"/>
              </a:rPr>
              <a:t> </a:t>
            </a:r>
            <a:r>
              <a:rPr lang="en-GB" sz="1200" i="1" err="1">
                <a:latin typeface="Comfortaa"/>
                <a:ea typeface="Comfortaa"/>
                <a:cs typeface="Comfortaa"/>
                <a:sym typeface="Comfortaa"/>
              </a:rPr>
              <a:t>genelinde</a:t>
            </a:r>
            <a:r>
              <a:rPr lang="en-GB" sz="1200" i="1">
                <a:latin typeface="Comfortaa"/>
                <a:ea typeface="Comfortaa"/>
                <a:cs typeface="Comfortaa"/>
                <a:sym typeface="Comfortaa"/>
              </a:rPr>
              <a:t> 2.013 </a:t>
            </a:r>
            <a:r>
              <a:rPr lang="en-GB" sz="1200" i="1" err="1">
                <a:latin typeface="Comfortaa"/>
                <a:ea typeface="Comfortaa"/>
                <a:cs typeface="Comfortaa"/>
                <a:sym typeface="Comfortaa"/>
              </a:rPr>
              <a:t>yetişkinden</a:t>
            </a:r>
            <a:r>
              <a:rPr lang="en-GB" sz="1200" i="1">
                <a:latin typeface="Comfortaa"/>
                <a:ea typeface="Comfortaa"/>
                <a:cs typeface="Comfortaa"/>
                <a:sym typeface="Comfortaa"/>
              </a:rPr>
              <a:t> </a:t>
            </a:r>
            <a:r>
              <a:rPr lang="en-GB" sz="1200" i="1" err="1">
                <a:latin typeface="Comfortaa"/>
                <a:ea typeface="Comfortaa"/>
                <a:cs typeface="Comfortaa"/>
                <a:sym typeface="Comfortaa"/>
              </a:rPr>
              <a:t>oluşan</a:t>
            </a:r>
            <a:r>
              <a:rPr lang="en-GB" sz="1200" i="1">
                <a:latin typeface="Comfortaa"/>
                <a:ea typeface="Comfortaa"/>
                <a:cs typeface="Comfortaa"/>
                <a:sym typeface="Comfortaa"/>
              </a:rPr>
              <a:t> </a:t>
            </a:r>
            <a:r>
              <a:rPr lang="en-GB" sz="1200" i="1" err="1">
                <a:latin typeface="Comfortaa"/>
                <a:ea typeface="Comfortaa"/>
                <a:cs typeface="Comfortaa"/>
                <a:sym typeface="Comfortaa"/>
              </a:rPr>
              <a:t>örneklem</a:t>
            </a:r>
            <a:r>
              <a:rPr lang="en-GB" sz="1200" i="1">
                <a:latin typeface="Comfortaa"/>
                <a:ea typeface="Comfortaa"/>
                <a:cs typeface="Comfortaa"/>
                <a:sym typeface="Comfortaa"/>
              </a:rPr>
              <a:t>)</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09"/>
        <p:cNvGrpSpPr/>
        <p:nvPr/>
      </p:nvGrpSpPr>
      <p:grpSpPr>
        <a:xfrm>
          <a:off x="0" y="0"/>
          <a:ext cx="0" cy="0"/>
          <a:chOff x="0" y="0"/>
          <a:chExt cx="0" cy="0"/>
        </a:xfrm>
      </p:grpSpPr>
      <p:sp>
        <p:nvSpPr>
          <p:cNvPr id="1010" name="Google Shape;1010;g2cf9c745499_0_23"/>
          <p:cNvSpPr txBox="1"/>
          <p:nvPr/>
        </p:nvSpPr>
        <p:spPr>
          <a:xfrm>
            <a:off x="313750" y="1408299"/>
            <a:ext cx="4681200" cy="806100"/>
          </a:xfrm>
          <a:prstGeom prst="rect">
            <a:avLst/>
          </a:prstGeom>
          <a:noFill/>
          <a:ln>
            <a:noFill/>
          </a:ln>
        </p:spPr>
        <p:txBody>
          <a:bodyPr spcFirstLastPara="1" wrap="square" lIns="0" tIns="0" rIns="0" bIns="0" anchor="t" anchorCtr="0">
            <a:noAutofit/>
          </a:bodyPr>
          <a:lstStyle/>
          <a:p>
            <a:pPr marL="0" marR="0" lvl="0" indent="0" algn="ctr">
              <a:spcBef>
                <a:spcPts val="0"/>
              </a:spcBef>
              <a:spcAft>
                <a:spcPts val="0"/>
              </a:spcAft>
              <a:buClr>
                <a:srgbClr val="00717F"/>
              </a:buClr>
              <a:buSzPts val="2800"/>
              <a:buFont typeface="Arial"/>
              <a:buNone/>
            </a:pPr>
            <a:r>
              <a:rPr lang="en-GB" sz="2400" b="1" err="1">
                <a:solidFill>
                  <a:srgbClr val="00717F"/>
                </a:solidFill>
                <a:latin typeface="Comfortaa"/>
                <a:ea typeface="Comfortaa"/>
                <a:cs typeface="Comfortaa"/>
                <a:sym typeface="Comfortaa"/>
              </a:rPr>
              <a:t>Avrupa</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Komisyonu'nun</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Otonom</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Araçlar</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Mevzuat</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Düzenlemesi</a:t>
            </a:r>
            <a:endParaRPr sz="2400" b="1" i="0" u="none" strike="noStrike" cap="none">
              <a:solidFill>
                <a:srgbClr val="00717F"/>
              </a:solidFill>
              <a:latin typeface="Comfortaa"/>
              <a:ea typeface="Comfortaa"/>
              <a:cs typeface="Comfortaa"/>
              <a:sym typeface="Comfortaa"/>
            </a:endParaRPr>
          </a:p>
        </p:txBody>
      </p:sp>
      <p:sp>
        <p:nvSpPr>
          <p:cNvPr id="1011" name="Google Shape;1011;g2cf9c745499_0_23"/>
          <p:cNvSpPr/>
          <p:nvPr/>
        </p:nvSpPr>
        <p:spPr>
          <a:xfrm>
            <a:off x="408250" y="3356249"/>
            <a:ext cx="3857700" cy="2115600"/>
          </a:xfrm>
          <a:prstGeom prst="rect">
            <a:avLst/>
          </a:prstGeom>
          <a:noFill/>
          <a:ln>
            <a:noFill/>
          </a:ln>
        </p:spPr>
        <p:txBody>
          <a:bodyPr spcFirstLastPara="1" wrap="square" lIns="91425" tIns="45700" rIns="91425" bIns="45700" anchor="t" anchorCtr="0">
            <a:noAutofit/>
          </a:bodyPr>
          <a:lstStyle/>
          <a:p>
            <a:pPr marL="285750" marR="0" lvl="0" indent="-273050" algn="l">
              <a:spcBef>
                <a:spcPts val="0"/>
              </a:spcBef>
              <a:spcAft>
                <a:spcPts val="1800"/>
              </a:spcAft>
              <a:buClr>
                <a:srgbClr val="000000"/>
              </a:buClr>
              <a:buSzPts val="1600"/>
              <a:buFont typeface="Comfortaa"/>
              <a:buChar char="●"/>
            </a:pPr>
            <a:r>
              <a:rPr lang="en-GB" sz="1800" err="1">
                <a:latin typeface="Comfortaa"/>
                <a:ea typeface="Comfortaa"/>
                <a:cs typeface="Comfortaa"/>
                <a:sym typeface="Comfortaa"/>
              </a:rPr>
              <a:t>Altyapı</a:t>
            </a:r>
            <a:endParaRPr lang="en-GB" sz="1800">
              <a:latin typeface="Comfortaa"/>
              <a:ea typeface="Comfortaa"/>
              <a:cs typeface="Comfortaa"/>
              <a:sym typeface="Comfortaa"/>
            </a:endParaRPr>
          </a:p>
          <a:p>
            <a:pPr marL="285750" marR="0" lvl="0" indent="-273050" algn="l">
              <a:spcBef>
                <a:spcPts val="0"/>
              </a:spcBef>
              <a:spcAft>
                <a:spcPts val="1800"/>
              </a:spcAft>
              <a:buClr>
                <a:srgbClr val="000000"/>
              </a:buClr>
              <a:buSzPts val="1600"/>
              <a:buFont typeface="Comfortaa"/>
              <a:buChar char="●"/>
            </a:pPr>
            <a:r>
              <a:rPr lang="en-GB" sz="1800" err="1">
                <a:latin typeface="Comfortaa"/>
                <a:ea typeface="Comfortaa"/>
                <a:cs typeface="Comfortaa"/>
                <a:sym typeface="Comfortaa"/>
              </a:rPr>
              <a:t>Simülasyon</a:t>
            </a:r>
            <a:r>
              <a:rPr lang="en-GB" sz="1800">
                <a:latin typeface="Comfortaa"/>
                <a:ea typeface="Comfortaa"/>
                <a:cs typeface="Comfortaa"/>
                <a:sym typeface="Comfortaa"/>
              </a:rPr>
              <a:t> </a:t>
            </a:r>
            <a:r>
              <a:rPr lang="en-GB" sz="1800" err="1">
                <a:latin typeface="Comfortaa"/>
                <a:ea typeface="Comfortaa"/>
                <a:cs typeface="Comfortaa"/>
                <a:sym typeface="Comfortaa"/>
              </a:rPr>
              <a:t>ve</a:t>
            </a:r>
            <a:r>
              <a:rPr lang="en-GB" sz="1800">
                <a:latin typeface="Comfortaa"/>
                <a:ea typeface="Comfortaa"/>
                <a:cs typeface="Comfortaa"/>
                <a:sym typeface="Comfortaa"/>
              </a:rPr>
              <a:t> </a:t>
            </a:r>
            <a:r>
              <a:rPr lang="en-GB" sz="1800" err="1">
                <a:latin typeface="Comfortaa"/>
                <a:ea typeface="Comfortaa"/>
                <a:cs typeface="Comfortaa"/>
                <a:sym typeface="Comfortaa"/>
              </a:rPr>
              <a:t>validasyon</a:t>
            </a:r>
            <a:endParaRPr lang="en-GB" sz="1800">
              <a:latin typeface="Comfortaa"/>
              <a:ea typeface="Comfortaa"/>
              <a:cs typeface="Comfortaa"/>
              <a:sym typeface="Comfortaa"/>
            </a:endParaRPr>
          </a:p>
          <a:p>
            <a:pPr marL="285750" marR="0" lvl="0" indent="-273050" algn="l">
              <a:spcBef>
                <a:spcPts val="0"/>
              </a:spcBef>
              <a:spcAft>
                <a:spcPts val="1800"/>
              </a:spcAft>
              <a:buClr>
                <a:srgbClr val="000000"/>
              </a:buClr>
              <a:buSzPts val="1600"/>
              <a:buFont typeface="Comfortaa"/>
              <a:buChar char="●"/>
            </a:pPr>
            <a:r>
              <a:rPr lang="en-GB" sz="1800" err="1">
                <a:latin typeface="Comfortaa"/>
                <a:ea typeface="Comfortaa"/>
                <a:cs typeface="Comfortaa"/>
                <a:sym typeface="Comfortaa"/>
              </a:rPr>
              <a:t>Araştırma</a:t>
            </a:r>
            <a:r>
              <a:rPr lang="en-GB" sz="1800">
                <a:latin typeface="Comfortaa"/>
                <a:ea typeface="Comfortaa"/>
                <a:cs typeface="Comfortaa"/>
                <a:sym typeface="Comfortaa"/>
              </a:rPr>
              <a:t> </a:t>
            </a:r>
            <a:r>
              <a:rPr lang="en-GB" sz="1800" err="1">
                <a:latin typeface="Comfortaa"/>
                <a:ea typeface="Comfortaa"/>
                <a:cs typeface="Comfortaa"/>
                <a:sym typeface="Comfortaa"/>
              </a:rPr>
              <a:t>ve</a:t>
            </a:r>
            <a:r>
              <a:rPr lang="en-GB" sz="1800">
                <a:latin typeface="Comfortaa"/>
                <a:ea typeface="Comfortaa"/>
                <a:cs typeface="Comfortaa"/>
                <a:sym typeface="Comfortaa"/>
              </a:rPr>
              <a:t> </a:t>
            </a:r>
            <a:r>
              <a:rPr lang="en-GB" sz="1800" err="1">
                <a:latin typeface="Comfortaa"/>
                <a:ea typeface="Comfortaa"/>
                <a:cs typeface="Comfortaa"/>
                <a:sym typeface="Comfortaa"/>
              </a:rPr>
              <a:t>Geliştirme</a:t>
            </a:r>
            <a:endParaRPr lang="en-GB" sz="1800">
              <a:latin typeface="Comfortaa"/>
              <a:ea typeface="Comfortaa"/>
              <a:cs typeface="Comfortaa"/>
              <a:sym typeface="Comfortaa"/>
            </a:endParaRPr>
          </a:p>
          <a:p>
            <a:pPr marL="285750" marR="0" lvl="0" indent="-273050" algn="l">
              <a:spcBef>
                <a:spcPts val="0"/>
              </a:spcBef>
              <a:spcAft>
                <a:spcPts val="1800"/>
              </a:spcAft>
              <a:buClr>
                <a:srgbClr val="000000"/>
              </a:buClr>
              <a:buSzPts val="1600"/>
              <a:buFont typeface="Comfortaa"/>
              <a:buChar char="●"/>
            </a:pPr>
            <a:r>
              <a:rPr lang="en-GB" sz="1800">
                <a:latin typeface="Comfortaa"/>
                <a:ea typeface="Comfortaa"/>
                <a:cs typeface="Comfortaa"/>
                <a:sym typeface="Comfortaa"/>
              </a:rPr>
              <a:t>Test </a:t>
            </a:r>
            <a:r>
              <a:rPr lang="en-GB" sz="1800" err="1">
                <a:latin typeface="Comfortaa"/>
                <a:ea typeface="Comfortaa"/>
                <a:cs typeface="Comfortaa"/>
                <a:sym typeface="Comfortaa"/>
              </a:rPr>
              <a:t>araçları</a:t>
            </a:r>
            <a:endParaRPr sz="1800">
              <a:latin typeface="Comfortaa"/>
              <a:ea typeface="Comfortaa"/>
              <a:cs typeface="Comfortaa"/>
              <a:sym typeface="Comfortaa"/>
            </a:endParaRPr>
          </a:p>
        </p:txBody>
      </p:sp>
      <p:sp>
        <p:nvSpPr>
          <p:cNvPr id="1012" name="Google Shape;1012;g2cf9c745499_0_23"/>
          <p:cNvSpPr txBox="1"/>
          <p:nvPr/>
        </p:nvSpPr>
        <p:spPr>
          <a:xfrm>
            <a:off x="491950" y="2817599"/>
            <a:ext cx="3774000" cy="359100"/>
          </a:xfrm>
          <a:prstGeom prst="rect">
            <a:avLst/>
          </a:prstGeom>
          <a:noFill/>
          <a:ln>
            <a:noFill/>
          </a:ln>
        </p:spPr>
        <p:txBody>
          <a:bodyPr spcFirstLastPara="1" wrap="square" lIns="0" tIns="0" rIns="0" bIns="0" anchor="t" anchorCtr="0">
            <a:noAutofit/>
          </a:bodyPr>
          <a:lstStyle/>
          <a:p>
            <a:pPr marL="0" marR="0" lvl="0" indent="0" algn="l">
              <a:spcBef>
                <a:spcPts val="0"/>
              </a:spcBef>
              <a:spcAft>
                <a:spcPts val="0"/>
              </a:spcAft>
              <a:buClr>
                <a:srgbClr val="00717F"/>
              </a:buClr>
              <a:buSzPts val="2800"/>
              <a:buFont typeface="Arial"/>
              <a:buNone/>
            </a:pPr>
            <a:r>
              <a:rPr lang="en-GB" sz="2100" b="1" err="1">
                <a:solidFill>
                  <a:srgbClr val="00717F"/>
                </a:solidFill>
                <a:latin typeface="Comfortaa"/>
                <a:ea typeface="Comfortaa"/>
                <a:cs typeface="Comfortaa"/>
                <a:sym typeface="Comfortaa"/>
              </a:rPr>
              <a:t>Önemli</a:t>
            </a:r>
            <a:r>
              <a:rPr lang="en-GB" sz="2100" b="1">
                <a:solidFill>
                  <a:srgbClr val="00717F"/>
                </a:solidFill>
                <a:latin typeface="Comfortaa"/>
                <a:ea typeface="Comfortaa"/>
                <a:cs typeface="Comfortaa"/>
                <a:sym typeface="Comfortaa"/>
              </a:rPr>
              <a:t> </a:t>
            </a:r>
            <a:r>
              <a:rPr lang="en-GB" sz="2100" b="1" err="1">
                <a:solidFill>
                  <a:srgbClr val="00717F"/>
                </a:solidFill>
                <a:latin typeface="Comfortaa"/>
                <a:ea typeface="Comfortaa"/>
                <a:cs typeface="Comfortaa"/>
                <a:sym typeface="Comfortaa"/>
              </a:rPr>
              <a:t>hususlar</a:t>
            </a:r>
            <a:endParaRPr sz="2100" b="1">
              <a:solidFill>
                <a:srgbClr val="00717F"/>
              </a:solidFill>
              <a:latin typeface="Comfortaa"/>
              <a:ea typeface="Comfortaa"/>
              <a:cs typeface="Comfortaa"/>
              <a:sym typeface="Comfortaa"/>
            </a:endParaRPr>
          </a:p>
        </p:txBody>
      </p:sp>
      <p:sp>
        <p:nvSpPr>
          <p:cNvPr id="1013" name="Google Shape;1013;g2cf9c745499_0_23"/>
          <p:cNvSpPr txBox="1"/>
          <p:nvPr/>
        </p:nvSpPr>
        <p:spPr>
          <a:xfrm>
            <a:off x="7029850" y="1598400"/>
            <a:ext cx="3486600" cy="3591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100" b="1" err="1">
                <a:solidFill>
                  <a:srgbClr val="00717F"/>
                </a:solidFill>
                <a:latin typeface="Comfortaa"/>
                <a:ea typeface="Comfortaa"/>
                <a:cs typeface="Comfortaa"/>
                <a:sym typeface="Comfortaa"/>
              </a:rPr>
              <a:t>Politika</a:t>
            </a:r>
            <a:r>
              <a:rPr lang="en-GB" sz="2100" b="1">
                <a:solidFill>
                  <a:srgbClr val="00717F"/>
                </a:solidFill>
                <a:latin typeface="Comfortaa"/>
                <a:ea typeface="Comfortaa"/>
                <a:cs typeface="Comfortaa"/>
                <a:sym typeface="Comfortaa"/>
              </a:rPr>
              <a:t> </a:t>
            </a:r>
            <a:r>
              <a:rPr lang="en-GB" sz="2100" b="1" err="1">
                <a:solidFill>
                  <a:srgbClr val="00717F"/>
                </a:solidFill>
                <a:latin typeface="Comfortaa"/>
                <a:ea typeface="Comfortaa"/>
                <a:cs typeface="Comfortaa"/>
                <a:sym typeface="Comfortaa"/>
              </a:rPr>
              <a:t>Önerileri</a:t>
            </a:r>
            <a:endParaRPr sz="2100" b="1">
              <a:solidFill>
                <a:srgbClr val="00717F"/>
              </a:solidFill>
              <a:latin typeface="Comfortaa"/>
              <a:ea typeface="Comfortaa"/>
              <a:cs typeface="Comfortaa"/>
              <a:sym typeface="Comfortaa"/>
            </a:endParaRPr>
          </a:p>
        </p:txBody>
      </p:sp>
      <p:sp>
        <p:nvSpPr>
          <p:cNvPr id="1014" name="Google Shape;1014;g2cf9c745499_0_23"/>
          <p:cNvSpPr/>
          <p:nvPr/>
        </p:nvSpPr>
        <p:spPr>
          <a:xfrm>
            <a:off x="5699100" y="2521800"/>
            <a:ext cx="3311400" cy="359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500" b="1" i="1" err="1">
                <a:latin typeface="Comfortaa"/>
                <a:ea typeface="Comfortaa"/>
                <a:cs typeface="Comfortaa"/>
                <a:sym typeface="Comfortaa"/>
              </a:rPr>
              <a:t>Yönetmeliklerin</a:t>
            </a:r>
            <a:r>
              <a:rPr lang="en-GB" sz="1500" b="1" i="1">
                <a:latin typeface="Comfortaa"/>
                <a:ea typeface="Comfortaa"/>
                <a:cs typeface="Comfortaa"/>
                <a:sym typeface="Comfortaa"/>
              </a:rPr>
              <a:t> </a:t>
            </a:r>
            <a:r>
              <a:rPr lang="en-GB" sz="1500" b="1" i="1" err="1">
                <a:latin typeface="Comfortaa"/>
                <a:ea typeface="Comfortaa"/>
                <a:cs typeface="Comfortaa"/>
                <a:sym typeface="Comfortaa"/>
              </a:rPr>
              <a:t>uyumlulaştırılması</a:t>
            </a:r>
            <a:endParaRPr sz="900" i="1">
              <a:latin typeface="Comfortaa"/>
              <a:ea typeface="Comfortaa"/>
              <a:cs typeface="Comfortaa"/>
              <a:sym typeface="Comfortaa"/>
            </a:endParaRPr>
          </a:p>
        </p:txBody>
      </p:sp>
      <p:sp>
        <p:nvSpPr>
          <p:cNvPr id="1015" name="Google Shape;1015;g2cf9c745499_0_23"/>
          <p:cNvSpPr/>
          <p:nvPr/>
        </p:nvSpPr>
        <p:spPr>
          <a:xfrm>
            <a:off x="9010500" y="3325050"/>
            <a:ext cx="2586000" cy="359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500" b="1" i="1">
                <a:latin typeface="Comfortaa"/>
                <a:ea typeface="Comfortaa"/>
                <a:cs typeface="Comfortaa"/>
                <a:sym typeface="Comfortaa"/>
              </a:rPr>
              <a:t>Veri </a:t>
            </a:r>
            <a:r>
              <a:rPr lang="en-GB" sz="1500" b="1" i="1" err="1">
                <a:latin typeface="Comfortaa"/>
                <a:ea typeface="Comfortaa"/>
                <a:cs typeface="Comfortaa"/>
                <a:sym typeface="Comfortaa"/>
              </a:rPr>
              <a:t>paylaşım</a:t>
            </a:r>
            <a:r>
              <a:rPr lang="en-GB" sz="1500" b="1" i="1">
                <a:latin typeface="Comfortaa"/>
                <a:ea typeface="Comfortaa"/>
                <a:cs typeface="Comfortaa"/>
                <a:sym typeface="Comfortaa"/>
              </a:rPr>
              <a:t> </a:t>
            </a:r>
            <a:r>
              <a:rPr lang="en-GB" sz="1500" b="1" i="1" err="1">
                <a:latin typeface="Comfortaa"/>
                <a:ea typeface="Comfortaa"/>
                <a:cs typeface="Comfortaa"/>
                <a:sym typeface="Comfortaa"/>
              </a:rPr>
              <a:t>protokolleri</a:t>
            </a:r>
            <a:endParaRPr sz="900" i="1">
              <a:latin typeface="Comfortaa"/>
              <a:ea typeface="Comfortaa"/>
              <a:cs typeface="Comfortaa"/>
              <a:sym typeface="Comfortaa"/>
            </a:endParaRPr>
          </a:p>
        </p:txBody>
      </p:sp>
      <p:sp>
        <p:nvSpPr>
          <p:cNvPr id="1016" name="Google Shape;1016;g2cf9c745499_0_23"/>
          <p:cNvSpPr/>
          <p:nvPr/>
        </p:nvSpPr>
        <p:spPr>
          <a:xfrm>
            <a:off x="5836049" y="3687000"/>
            <a:ext cx="1725893" cy="498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500" b="1" i="1" err="1">
                <a:latin typeface="Comfortaa"/>
                <a:ea typeface="Comfortaa"/>
                <a:cs typeface="Comfortaa"/>
                <a:sym typeface="Comfortaa"/>
              </a:rPr>
              <a:t>Altyapı</a:t>
            </a:r>
            <a:r>
              <a:rPr lang="en-GB" sz="1500" b="1" i="1">
                <a:latin typeface="Comfortaa"/>
                <a:ea typeface="Comfortaa"/>
                <a:cs typeface="Comfortaa"/>
                <a:sym typeface="Comfortaa"/>
              </a:rPr>
              <a:t> </a:t>
            </a:r>
            <a:r>
              <a:rPr lang="en-GB" sz="1500" b="1" i="1" err="1">
                <a:latin typeface="Comfortaa"/>
                <a:ea typeface="Comfortaa"/>
                <a:cs typeface="Comfortaa"/>
                <a:sym typeface="Comfortaa"/>
              </a:rPr>
              <a:t>yatırımları</a:t>
            </a:r>
            <a:endParaRPr sz="900" i="1">
              <a:latin typeface="Comfortaa"/>
              <a:ea typeface="Comfortaa"/>
              <a:cs typeface="Comfortaa"/>
              <a:sym typeface="Comfortaa"/>
            </a:endParaRPr>
          </a:p>
        </p:txBody>
      </p:sp>
      <p:sp>
        <p:nvSpPr>
          <p:cNvPr id="1017" name="Google Shape;1017;g2cf9c745499_0_23"/>
          <p:cNvSpPr/>
          <p:nvPr/>
        </p:nvSpPr>
        <p:spPr>
          <a:xfrm>
            <a:off x="7792950" y="4298400"/>
            <a:ext cx="3857700" cy="1250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500" b="1" i="1" err="1">
                <a:latin typeface="Comfortaa"/>
                <a:ea typeface="Comfortaa"/>
                <a:cs typeface="Comfortaa"/>
                <a:sym typeface="Comfortaa"/>
              </a:rPr>
              <a:t>Yerel</a:t>
            </a:r>
            <a:r>
              <a:rPr lang="en-GB" sz="1500" b="1" i="1">
                <a:latin typeface="Comfortaa"/>
                <a:ea typeface="Comfortaa"/>
                <a:cs typeface="Comfortaa"/>
                <a:sym typeface="Comfortaa"/>
              </a:rPr>
              <a:t> </a:t>
            </a:r>
            <a:r>
              <a:rPr lang="en-GB" sz="1500" b="1" i="1" err="1">
                <a:latin typeface="Comfortaa"/>
                <a:ea typeface="Comfortaa"/>
                <a:cs typeface="Comfortaa"/>
                <a:sym typeface="Comfortaa"/>
              </a:rPr>
              <a:t>ve</a:t>
            </a:r>
            <a:r>
              <a:rPr lang="en-GB" sz="1500" b="1" i="1">
                <a:latin typeface="Comfortaa"/>
                <a:ea typeface="Comfortaa"/>
                <a:cs typeface="Comfortaa"/>
                <a:sym typeface="Comfortaa"/>
              </a:rPr>
              <a:t> </a:t>
            </a:r>
            <a:r>
              <a:rPr lang="en-GB" sz="1500" b="1" i="1" err="1">
                <a:latin typeface="Comfortaa"/>
                <a:ea typeface="Comfortaa"/>
                <a:cs typeface="Comfortaa"/>
                <a:sym typeface="Comfortaa"/>
              </a:rPr>
              <a:t>yürürlükteki</a:t>
            </a:r>
            <a:r>
              <a:rPr lang="en-GB" sz="1500" b="1" i="1">
                <a:latin typeface="Comfortaa"/>
                <a:ea typeface="Comfortaa"/>
                <a:cs typeface="Comfortaa"/>
                <a:sym typeface="Comfortaa"/>
              </a:rPr>
              <a:t> </a:t>
            </a:r>
            <a:r>
              <a:rPr lang="en-GB" sz="1500" b="1" i="1" err="1">
                <a:latin typeface="Comfortaa"/>
                <a:ea typeface="Comfortaa"/>
                <a:cs typeface="Comfortaa"/>
                <a:sym typeface="Comfortaa"/>
              </a:rPr>
              <a:t>laboratuvarlar</a:t>
            </a:r>
            <a:r>
              <a:rPr lang="en-GB" sz="1500" b="1" i="1">
                <a:latin typeface="Comfortaa"/>
                <a:ea typeface="Comfortaa"/>
                <a:cs typeface="Comfortaa"/>
                <a:sym typeface="Comfortaa"/>
              </a:rPr>
              <a:t> </a:t>
            </a:r>
            <a:r>
              <a:rPr lang="en-GB" sz="1500" b="1" i="1" err="1">
                <a:latin typeface="Comfortaa"/>
                <a:ea typeface="Comfortaa"/>
                <a:cs typeface="Comfortaa"/>
                <a:sym typeface="Comfortaa"/>
              </a:rPr>
              <a:t>ile</a:t>
            </a:r>
            <a:r>
              <a:rPr lang="en-GB" sz="1500" b="1" i="1">
                <a:latin typeface="Comfortaa"/>
                <a:ea typeface="Comfortaa"/>
                <a:cs typeface="Comfortaa"/>
                <a:sym typeface="Comfortaa"/>
              </a:rPr>
              <a:t> </a:t>
            </a:r>
            <a:r>
              <a:rPr lang="en-GB" sz="1500" b="1" i="1" err="1">
                <a:latin typeface="Comfortaa"/>
                <a:ea typeface="Comfortaa"/>
                <a:cs typeface="Comfortaa"/>
                <a:sym typeface="Comfortaa"/>
              </a:rPr>
              <a:t>uluslararası</a:t>
            </a:r>
            <a:r>
              <a:rPr lang="en-GB" sz="1500" b="1" i="1">
                <a:latin typeface="Comfortaa"/>
                <a:ea typeface="Comfortaa"/>
                <a:cs typeface="Comfortaa"/>
                <a:sym typeface="Comfortaa"/>
              </a:rPr>
              <a:t> </a:t>
            </a:r>
            <a:r>
              <a:rPr lang="en-GB" sz="1500" b="1" i="1" err="1">
                <a:latin typeface="Comfortaa"/>
                <a:ea typeface="Comfortaa"/>
                <a:cs typeface="Comfortaa"/>
                <a:sym typeface="Comfortaa"/>
              </a:rPr>
              <a:t>bilgi</a:t>
            </a:r>
            <a:r>
              <a:rPr lang="en-GB" sz="1500" b="1" i="1">
                <a:latin typeface="Comfortaa"/>
                <a:ea typeface="Comfortaa"/>
                <a:cs typeface="Comfortaa"/>
                <a:sym typeface="Comfortaa"/>
              </a:rPr>
              <a:t> </a:t>
            </a:r>
            <a:r>
              <a:rPr lang="en-GB" sz="1500" b="1" i="1" err="1">
                <a:latin typeface="Comfortaa"/>
                <a:ea typeface="Comfortaa"/>
                <a:cs typeface="Comfortaa"/>
                <a:sym typeface="Comfortaa"/>
              </a:rPr>
              <a:t>ve</a:t>
            </a:r>
            <a:r>
              <a:rPr lang="en-GB" sz="1500" b="1" i="1">
                <a:latin typeface="Comfortaa"/>
                <a:ea typeface="Comfortaa"/>
                <a:cs typeface="Comfortaa"/>
                <a:sym typeface="Comfortaa"/>
              </a:rPr>
              <a:t> </a:t>
            </a:r>
            <a:r>
              <a:rPr lang="en-GB" sz="1500" b="1" i="1" err="1">
                <a:latin typeface="Comfortaa"/>
                <a:ea typeface="Comfortaa"/>
                <a:cs typeface="Comfortaa"/>
                <a:sym typeface="Comfortaa"/>
              </a:rPr>
              <a:t>deneyim</a:t>
            </a:r>
            <a:r>
              <a:rPr lang="en-GB" sz="1500" b="1" i="1">
                <a:latin typeface="Comfortaa"/>
                <a:ea typeface="Comfortaa"/>
                <a:cs typeface="Comfortaa"/>
                <a:sym typeface="Comfortaa"/>
              </a:rPr>
              <a:t> </a:t>
            </a:r>
            <a:r>
              <a:rPr lang="en-GB" sz="1500" b="1" i="1" err="1">
                <a:latin typeface="Comfortaa"/>
                <a:ea typeface="Comfortaa"/>
                <a:cs typeface="Comfortaa"/>
                <a:sym typeface="Comfortaa"/>
              </a:rPr>
              <a:t>aktarımı</a:t>
            </a:r>
            <a:r>
              <a:rPr lang="en-GB" sz="1500" b="1" i="1">
                <a:latin typeface="Comfortaa"/>
                <a:ea typeface="Comfortaa"/>
                <a:cs typeface="Comfortaa"/>
                <a:sym typeface="Comfortaa"/>
              </a:rPr>
              <a:t> </a:t>
            </a:r>
            <a:r>
              <a:rPr lang="en-GB" sz="1500" b="1" i="1" err="1">
                <a:latin typeface="Comfortaa"/>
                <a:ea typeface="Comfortaa"/>
                <a:cs typeface="Comfortaa"/>
                <a:sym typeface="Comfortaa"/>
              </a:rPr>
              <a:t>yoluyla</a:t>
            </a:r>
            <a:r>
              <a:rPr lang="en-GB" sz="1500" b="1" i="1">
                <a:latin typeface="Comfortaa"/>
                <a:ea typeface="Comfortaa"/>
                <a:cs typeface="Comfortaa"/>
                <a:sym typeface="Comfortaa"/>
              </a:rPr>
              <a:t> </a:t>
            </a:r>
            <a:r>
              <a:rPr lang="en-GB" sz="1500" b="1" i="1" err="1">
                <a:latin typeface="Comfortaa"/>
                <a:ea typeface="Comfortaa"/>
                <a:cs typeface="Comfortaa"/>
                <a:sym typeface="Comfortaa"/>
              </a:rPr>
              <a:t>verimli</a:t>
            </a:r>
            <a:r>
              <a:rPr lang="en-GB" sz="1500" b="1" i="1">
                <a:latin typeface="Comfortaa"/>
                <a:ea typeface="Comfortaa"/>
                <a:cs typeface="Comfortaa"/>
                <a:sym typeface="Comfortaa"/>
              </a:rPr>
              <a:t> </a:t>
            </a:r>
            <a:r>
              <a:rPr lang="en-GB" sz="1500" b="1" i="1" err="1">
                <a:latin typeface="Comfortaa"/>
                <a:ea typeface="Comfortaa"/>
                <a:cs typeface="Comfortaa"/>
                <a:sym typeface="Comfortaa"/>
              </a:rPr>
              <a:t>ve</a:t>
            </a:r>
            <a:r>
              <a:rPr lang="en-GB" sz="1500" b="1" i="1">
                <a:latin typeface="Comfortaa"/>
                <a:ea typeface="Comfortaa"/>
                <a:cs typeface="Comfortaa"/>
                <a:sym typeface="Comfortaa"/>
              </a:rPr>
              <a:t> </a:t>
            </a:r>
            <a:r>
              <a:rPr lang="en-GB" sz="1500" b="1" i="1" err="1">
                <a:latin typeface="Comfortaa"/>
                <a:ea typeface="Comfortaa"/>
                <a:cs typeface="Comfortaa"/>
                <a:sym typeface="Comfortaa"/>
              </a:rPr>
              <a:t>katma</a:t>
            </a:r>
            <a:r>
              <a:rPr lang="en-GB" sz="1500" b="1" i="1">
                <a:latin typeface="Comfortaa"/>
                <a:ea typeface="Comfortaa"/>
                <a:cs typeface="Comfortaa"/>
                <a:sym typeface="Comfortaa"/>
              </a:rPr>
              <a:t> </a:t>
            </a:r>
            <a:r>
              <a:rPr lang="en-GB" sz="1500" b="1" i="1" err="1">
                <a:latin typeface="Comfortaa"/>
                <a:ea typeface="Comfortaa"/>
                <a:cs typeface="Comfortaa"/>
                <a:sym typeface="Comfortaa"/>
              </a:rPr>
              <a:t>değer</a:t>
            </a:r>
            <a:r>
              <a:rPr lang="en-GB" sz="1500" b="1" i="1">
                <a:latin typeface="Comfortaa"/>
                <a:ea typeface="Comfortaa"/>
                <a:cs typeface="Comfortaa"/>
                <a:sym typeface="Comfortaa"/>
              </a:rPr>
              <a:t> </a:t>
            </a:r>
            <a:r>
              <a:rPr lang="en-GB" sz="1500" b="1" i="1" err="1">
                <a:latin typeface="Comfortaa"/>
                <a:ea typeface="Comfortaa"/>
                <a:cs typeface="Comfortaa"/>
                <a:sym typeface="Comfortaa"/>
              </a:rPr>
              <a:t>yaratan</a:t>
            </a:r>
            <a:r>
              <a:rPr lang="en-GB" sz="1500" b="1" i="1">
                <a:latin typeface="Comfortaa"/>
                <a:ea typeface="Comfortaa"/>
                <a:cs typeface="Comfortaa"/>
                <a:sym typeface="Comfortaa"/>
              </a:rPr>
              <a:t> </a:t>
            </a:r>
            <a:r>
              <a:rPr lang="en-GB" sz="1500" b="1" i="1" err="1">
                <a:latin typeface="Comfortaa"/>
                <a:ea typeface="Comfortaa"/>
                <a:cs typeface="Comfortaa"/>
                <a:sym typeface="Comfortaa"/>
              </a:rPr>
              <a:t>otonom</a:t>
            </a:r>
            <a:r>
              <a:rPr lang="en-GB" sz="1500" b="1" i="1">
                <a:latin typeface="Comfortaa"/>
                <a:ea typeface="Comfortaa"/>
                <a:cs typeface="Comfortaa"/>
                <a:sym typeface="Comfortaa"/>
              </a:rPr>
              <a:t> </a:t>
            </a:r>
            <a:r>
              <a:rPr lang="en-GB" sz="1500" b="1" i="1" err="1">
                <a:latin typeface="Comfortaa"/>
                <a:ea typeface="Comfortaa"/>
                <a:cs typeface="Comfortaa"/>
                <a:sym typeface="Comfortaa"/>
              </a:rPr>
              <a:t>taşımacılık</a:t>
            </a:r>
            <a:r>
              <a:rPr lang="en-GB" sz="1500" b="1" i="1">
                <a:latin typeface="Comfortaa"/>
                <a:ea typeface="Comfortaa"/>
                <a:cs typeface="Comfortaa"/>
                <a:sym typeface="Comfortaa"/>
              </a:rPr>
              <a:t> alanları</a:t>
            </a:r>
            <a:endParaRPr sz="900" i="1">
              <a:latin typeface="Comfortaa"/>
              <a:ea typeface="Comfortaa"/>
              <a:cs typeface="Comfortaa"/>
              <a:sym typeface="Comforta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22"/>
        <p:cNvGrpSpPr/>
        <p:nvPr/>
      </p:nvGrpSpPr>
      <p:grpSpPr>
        <a:xfrm>
          <a:off x="0" y="0"/>
          <a:ext cx="0" cy="0"/>
          <a:chOff x="0" y="0"/>
          <a:chExt cx="0" cy="0"/>
        </a:xfrm>
      </p:grpSpPr>
      <p:sp>
        <p:nvSpPr>
          <p:cNvPr id="1023" name="Google Shape;1023;g2cf9c745499_0_7"/>
          <p:cNvSpPr txBox="1"/>
          <p:nvPr/>
        </p:nvSpPr>
        <p:spPr>
          <a:xfrm>
            <a:off x="2011501" y="2435400"/>
            <a:ext cx="8221500" cy="7722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00717F"/>
              </a:buClr>
              <a:buSzPts val="2800"/>
              <a:buFont typeface="Arial"/>
              <a:buNone/>
            </a:pPr>
            <a:r>
              <a:rPr lang="en-GB" sz="3600" b="1">
                <a:solidFill>
                  <a:srgbClr val="00717F"/>
                </a:solidFill>
                <a:latin typeface="Comfortaa"/>
                <a:ea typeface="Comfortaa"/>
                <a:cs typeface="Comfortaa"/>
                <a:sym typeface="Comfortaa"/>
              </a:rPr>
              <a:t>KENTSEL HAVA HAREKETLILIĞI</a:t>
            </a:r>
            <a:endParaRPr sz="3600" b="1">
              <a:solidFill>
                <a:srgbClr val="00717F"/>
              </a:solidFill>
              <a:latin typeface="Comfortaa"/>
              <a:ea typeface="Comfortaa"/>
              <a:cs typeface="Comfortaa"/>
              <a:sym typeface="Comfortaa"/>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028"/>
        <p:cNvGrpSpPr/>
        <p:nvPr/>
      </p:nvGrpSpPr>
      <p:grpSpPr>
        <a:xfrm>
          <a:off x="0" y="0"/>
          <a:ext cx="0" cy="0"/>
          <a:chOff x="0" y="0"/>
          <a:chExt cx="0" cy="0"/>
        </a:xfrm>
      </p:grpSpPr>
      <p:pic>
        <p:nvPicPr>
          <p:cNvPr id="1029" name="Google Shape;1029;g2cfa9059428_0_5"/>
          <p:cNvPicPr preferRelativeResize="0"/>
          <p:nvPr/>
        </p:nvPicPr>
        <p:blipFill>
          <a:blip r:embed="rId3">
            <a:alphaModFix/>
          </a:blip>
          <a:stretch>
            <a:fillRect/>
          </a:stretch>
        </p:blipFill>
        <p:spPr>
          <a:xfrm>
            <a:off x="5113650" y="0"/>
            <a:ext cx="5254625" cy="6047775"/>
          </a:xfrm>
          <a:prstGeom prst="rect">
            <a:avLst/>
          </a:prstGeom>
          <a:noFill/>
          <a:ln>
            <a:noFill/>
          </a:ln>
        </p:spPr>
      </p:pic>
      <p:pic>
        <p:nvPicPr>
          <p:cNvPr id="1030" name="Google Shape;1030;g2cfa9059428_0_5"/>
          <p:cNvPicPr preferRelativeResize="0"/>
          <p:nvPr/>
        </p:nvPicPr>
        <p:blipFill>
          <a:blip r:embed="rId4">
            <a:alphaModFix/>
          </a:blip>
          <a:stretch>
            <a:fillRect/>
          </a:stretch>
        </p:blipFill>
        <p:spPr>
          <a:xfrm>
            <a:off x="477450" y="1431825"/>
            <a:ext cx="3405900" cy="2066625"/>
          </a:xfrm>
          <a:prstGeom prst="rect">
            <a:avLst/>
          </a:prstGeom>
          <a:noFill/>
          <a:ln>
            <a:noFill/>
          </a:ln>
        </p:spPr>
      </p:pic>
      <p:sp>
        <p:nvSpPr>
          <p:cNvPr id="1031" name="Google Shape;1031;g2cfa9059428_0_5"/>
          <p:cNvSpPr txBox="1"/>
          <p:nvPr/>
        </p:nvSpPr>
        <p:spPr>
          <a:xfrm>
            <a:off x="10304875" y="5363900"/>
            <a:ext cx="1732800" cy="523200"/>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100" b="1">
                <a:solidFill>
                  <a:srgbClr val="073763"/>
                </a:solidFill>
                <a:latin typeface="Comfortaa"/>
                <a:ea typeface="Comfortaa"/>
                <a:cs typeface="Comfortaa"/>
                <a:sym typeface="Comfortaa"/>
              </a:rPr>
              <a:t>Source: J. Pons-Prats et al., 2022</a:t>
            </a:r>
            <a:endParaRPr sz="1100" b="1">
              <a:solidFill>
                <a:srgbClr val="073763"/>
              </a:solidFill>
              <a:latin typeface="Comfortaa"/>
              <a:ea typeface="Comfortaa"/>
              <a:cs typeface="Comfortaa"/>
              <a:sym typeface="Comfortaa"/>
            </a:endParaRPr>
          </a:p>
        </p:txBody>
      </p:sp>
      <p:sp>
        <p:nvSpPr>
          <p:cNvPr id="1032" name="Google Shape;1032;g2cfa9059428_0_5"/>
          <p:cNvSpPr txBox="1"/>
          <p:nvPr/>
        </p:nvSpPr>
        <p:spPr>
          <a:xfrm>
            <a:off x="477449" y="425975"/>
            <a:ext cx="4733179" cy="8037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600" b="1" err="1">
                <a:solidFill>
                  <a:srgbClr val="00717F"/>
                </a:solidFill>
                <a:latin typeface="Comfortaa"/>
                <a:ea typeface="Comfortaa"/>
                <a:cs typeface="Comfortaa"/>
                <a:sym typeface="Comfortaa"/>
              </a:rPr>
              <a:t>Kentsel</a:t>
            </a:r>
            <a:r>
              <a:rPr lang="en-GB" sz="2600" b="1">
                <a:solidFill>
                  <a:srgbClr val="00717F"/>
                </a:solidFill>
                <a:latin typeface="Comfortaa"/>
                <a:ea typeface="Comfortaa"/>
                <a:cs typeface="Comfortaa"/>
                <a:sym typeface="Comfortaa"/>
              </a:rPr>
              <a:t> </a:t>
            </a:r>
            <a:r>
              <a:rPr lang="en-GB" sz="2600" b="1" err="1">
                <a:solidFill>
                  <a:srgbClr val="00717F"/>
                </a:solidFill>
                <a:latin typeface="Comfortaa"/>
                <a:ea typeface="Comfortaa"/>
                <a:cs typeface="Comfortaa"/>
                <a:sym typeface="Comfortaa"/>
              </a:rPr>
              <a:t>Hava</a:t>
            </a:r>
            <a:r>
              <a:rPr lang="en-GB" sz="2600" b="1">
                <a:solidFill>
                  <a:srgbClr val="00717F"/>
                </a:solidFill>
                <a:latin typeface="Comfortaa"/>
                <a:ea typeface="Comfortaa"/>
                <a:cs typeface="Comfortaa"/>
                <a:sym typeface="Comfortaa"/>
              </a:rPr>
              <a:t> </a:t>
            </a:r>
            <a:r>
              <a:rPr lang="en-GB" sz="2600" b="1" err="1">
                <a:solidFill>
                  <a:srgbClr val="00717F"/>
                </a:solidFill>
                <a:latin typeface="Comfortaa"/>
                <a:ea typeface="Comfortaa"/>
                <a:cs typeface="Comfortaa"/>
                <a:sym typeface="Comfortaa"/>
              </a:rPr>
              <a:t>Hareketliliği</a:t>
            </a:r>
            <a:br>
              <a:rPr lang="en" sz="2600" b="1">
                <a:solidFill>
                  <a:srgbClr val="00717F"/>
                </a:solidFill>
                <a:latin typeface="Comfortaa"/>
                <a:ea typeface="Comfortaa"/>
                <a:cs typeface="Comfortaa"/>
                <a:sym typeface="Comfortaa"/>
              </a:rPr>
            </a:br>
            <a:r>
              <a:rPr lang="en-GB" sz="1700" b="1" err="1">
                <a:solidFill>
                  <a:srgbClr val="00717F"/>
                </a:solidFill>
                <a:latin typeface="Comfortaa"/>
                <a:ea typeface="Comfortaa"/>
                <a:cs typeface="Comfortaa"/>
                <a:sym typeface="Comfortaa"/>
              </a:rPr>
              <a:t>Geliştirilmesi</a:t>
            </a:r>
            <a:r>
              <a:rPr lang="en-GB" sz="1700" b="1">
                <a:solidFill>
                  <a:srgbClr val="00717F"/>
                </a:solidFill>
                <a:latin typeface="Comfortaa"/>
                <a:ea typeface="Comfortaa"/>
                <a:cs typeface="Comfortaa"/>
                <a:sym typeface="Comfortaa"/>
              </a:rPr>
              <a:t> </a:t>
            </a:r>
            <a:r>
              <a:rPr lang="en-GB" sz="1700" b="1" err="1">
                <a:solidFill>
                  <a:srgbClr val="00717F"/>
                </a:solidFill>
                <a:latin typeface="Comfortaa"/>
                <a:ea typeface="Comfortaa"/>
                <a:cs typeface="Comfortaa"/>
                <a:sym typeface="Comfortaa"/>
              </a:rPr>
              <a:t>ve</a:t>
            </a:r>
            <a:r>
              <a:rPr lang="en-GB" sz="1700" b="1">
                <a:solidFill>
                  <a:srgbClr val="00717F"/>
                </a:solidFill>
                <a:latin typeface="Comfortaa"/>
                <a:ea typeface="Comfortaa"/>
                <a:cs typeface="Comfortaa"/>
                <a:sym typeface="Comfortaa"/>
              </a:rPr>
              <a:t> </a:t>
            </a:r>
            <a:r>
              <a:rPr lang="en-GB" sz="1700" b="1" err="1">
                <a:solidFill>
                  <a:srgbClr val="00717F"/>
                </a:solidFill>
                <a:latin typeface="Comfortaa"/>
                <a:ea typeface="Comfortaa"/>
                <a:cs typeface="Comfortaa"/>
                <a:sym typeface="Comfortaa"/>
              </a:rPr>
              <a:t>ilgili</a:t>
            </a:r>
            <a:r>
              <a:rPr lang="en-GB" sz="1700" b="1">
                <a:solidFill>
                  <a:srgbClr val="00717F"/>
                </a:solidFill>
                <a:latin typeface="Comfortaa"/>
                <a:ea typeface="Comfortaa"/>
                <a:cs typeface="Comfortaa"/>
                <a:sym typeface="Comfortaa"/>
              </a:rPr>
              <a:t> hususlar</a:t>
            </a:r>
            <a:endParaRPr sz="17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037"/>
        <p:cNvGrpSpPr/>
        <p:nvPr/>
      </p:nvGrpSpPr>
      <p:grpSpPr>
        <a:xfrm>
          <a:off x="0" y="0"/>
          <a:ext cx="0" cy="0"/>
          <a:chOff x="0" y="0"/>
          <a:chExt cx="0" cy="0"/>
        </a:xfrm>
      </p:grpSpPr>
      <p:pic>
        <p:nvPicPr>
          <p:cNvPr id="1038" name="Google Shape;1038;g2cf9c745499_0_37"/>
          <p:cNvPicPr preferRelativeResize="0"/>
          <p:nvPr/>
        </p:nvPicPr>
        <p:blipFill>
          <a:blip r:embed="rId3">
            <a:alphaModFix/>
          </a:blip>
          <a:stretch>
            <a:fillRect/>
          </a:stretch>
        </p:blipFill>
        <p:spPr>
          <a:xfrm>
            <a:off x="5158425" y="86825"/>
            <a:ext cx="6777975" cy="5903100"/>
          </a:xfrm>
          <a:prstGeom prst="rect">
            <a:avLst/>
          </a:prstGeom>
          <a:noFill/>
          <a:ln w="19050" cap="flat" cmpd="sng">
            <a:solidFill>
              <a:srgbClr val="666666"/>
            </a:solidFill>
            <a:prstDash val="solid"/>
            <a:round/>
            <a:headEnd type="none" w="sm" len="sm"/>
            <a:tailEnd type="none" w="sm" len="sm"/>
          </a:ln>
        </p:spPr>
      </p:pic>
      <p:sp>
        <p:nvSpPr>
          <p:cNvPr id="1039" name="Google Shape;1039;g2cf9c745499_0_37"/>
          <p:cNvSpPr txBox="1"/>
          <p:nvPr/>
        </p:nvSpPr>
        <p:spPr>
          <a:xfrm>
            <a:off x="477450" y="425975"/>
            <a:ext cx="4769464" cy="8037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600" b="1" err="1">
                <a:solidFill>
                  <a:srgbClr val="00717F"/>
                </a:solidFill>
                <a:latin typeface="Comfortaa"/>
                <a:ea typeface="Comfortaa"/>
                <a:cs typeface="Comfortaa"/>
                <a:sym typeface="Comfortaa"/>
              </a:rPr>
              <a:t>Kentsel</a:t>
            </a:r>
            <a:r>
              <a:rPr lang="en-GB" sz="2600" b="1">
                <a:solidFill>
                  <a:srgbClr val="00717F"/>
                </a:solidFill>
                <a:latin typeface="Comfortaa"/>
                <a:ea typeface="Comfortaa"/>
                <a:cs typeface="Comfortaa"/>
                <a:sym typeface="Comfortaa"/>
              </a:rPr>
              <a:t> </a:t>
            </a:r>
            <a:r>
              <a:rPr lang="en-GB" sz="2600" b="1" err="1">
                <a:solidFill>
                  <a:srgbClr val="00717F"/>
                </a:solidFill>
                <a:latin typeface="Comfortaa"/>
                <a:ea typeface="Comfortaa"/>
                <a:cs typeface="Comfortaa"/>
                <a:sym typeface="Comfortaa"/>
              </a:rPr>
              <a:t>Hava</a:t>
            </a:r>
            <a:r>
              <a:rPr lang="en-GB" sz="2600" b="1">
                <a:solidFill>
                  <a:srgbClr val="00717F"/>
                </a:solidFill>
                <a:latin typeface="Comfortaa"/>
                <a:ea typeface="Comfortaa"/>
                <a:cs typeface="Comfortaa"/>
                <a:sym typeface="Comfortaa"/>
              </a:rPr>
              <a:t> </a:t>
            </a:r>
            <a:r>
              <a:rPr lang="en-GB" sz="2600" b="1" err="1">
                <a:solidFill>
                  <a:srgbClr val="00717F"/>
                </a:solidFill>
                <a:latin typeface="Comfortaa"/>
                <a:ea typeface="Comfortaa"/>
                <a:cs typeface="Comfortaa"/>
                <a:sym typeface="Comfortaa"/>
              </a:rPr>
              <a:t>Hareketliliği</a:t>
            </a:r>
            <a:br>
              <a:rPr lang="en" sz="2600" b="1">
                <a:solidFill>
                  <a:srgbClr val="00717F"/>
                </a:solidFill>
                <a:latin typeface="Comfortaa"/>
                <a:ea typeface="Comfortaa"/>
                <a:cs typeface="Comfortaa"/>
                <a:sym typeface="Comfortaa"/>
              </a:rPr>
            </a:br>
            <a:r>
              <a:rPr lang="en-GB" sz="1700" b="1" err="1">
                <a:solidFill>
                  <a:srgbClr val="00717F"/>
                </a:solidFill>
                <a:latin typeface="Comfortaa"/>
                <a:ea typeface="Comfortaa"/>
                <a:cs typeface="Comfortaa"/>
                <a:sym typeface="Comfortaa"/>
              </a:rPr>
              <a:t>Kullanım</a:t>
            </a:r>
            <a:r>
              <a:rPr lang="en-GB" sz="1700" b="1">
                <a:solidFill>
                  <a:srgbClr val="00717F"/>
                </a:solidFill>
                <a:latin typeface="Comfortaa"/>
                <a:ea typeface="Comfortaa"/>
                <a:cs typeface="Comfortaa"/>
                <a:sym typeface="Comfortaa"/>
              </a:rPr>
              <a:t> </a:t>
            </a:r>
            <a:r>
              <a:rPr lang="en-GB" sz="1700" b="1" err="1">
                <a:solidFill>
                  <a:srgbClr val="00717F"/>
                </a:solidFill>
                <a:latin typeface="Comfortaa"/>
                <a:ea typeface="Comfortaa"/>
                <a:cs typeface="Comfortaa"/>
                <a:sym typeface="Comfortaa"/>
              </a:rPr>
              <a:t>senaryolarının</a:t>
            </a:r>
            <a:r>
              <a:rPr lang="en-GB" sz="1700" b="1">
                <a:solidFill>
                  <a:srgbClr val="00717F"/>
                </a:solidFill>
                <a:latin typeface="Comfortaa"/>
                <a:ea typeface="Comfortaa"/>
                <a:cs typeface="Comfortaa"/>
                <a:sym typeface="Comfortaa"/>
              </a:rPr>
              <a:t> </a:t>
            </a:r>
            <a:r>
              <a:rPr lang="en-GB" sz="1700" b="1" err="1">
                <a:solidFill>
                  <a:srgbClr val="00717F"/>
                </a:solidFill>
                <a:latin typeface="Comfortaa"/>
                <a:ea typeface="Comfortaa"/>
                <a:cs typeface="Comfortaa"/>
                <a:sym typeface="Comfortaa"/>
              </a:rPr>
              <a:t>kullanışlılığı</a:t>
            </a:r>
            <a:r>
              <a:rPr lang="en-GB" sz="1700" b="1">
                <a:solidFill>
                  <a:srgbClr val="00717F"/>
                </a:solidFill>
                <a:latin typeface="Comfortaa"/>
                <a:ea typeface="Comfortaa"/>
                <a:cs typeface="Comfortaa"/>
                <a:sym typeface="Comfortaa"/>
              </a:rPr>
              <a:t>	</a:t>
            </a:r>
            <a:endParaRPr sz="1700" b="1" i="0" u="none" strike="noStrike" cap="none">
              <a:solidFill>
                <a:srgbClr val="00717F"/>
              </a:solidFill>
              <a:latin typeface="Comfortaa"/>
              <a:ea typeface="Comfortaa"/>
              <a:cs typeface="Comfortaa"/>
              <a:sym typeface="Comfortaa"/>
            </a:endParaRPr>
          </a:p>
        </p:txBody>
      </p:sp>
      <p:sp>
        <p:nvSpPr>
          <p:cNvPr id="1040" name="Google Shape;1040;g2cf9c745499_0_37"/>
          <p:cNvSpPr/>
          <p:nvPr/>
        </p:nvSpPr>
        <p:spPr>
          <a:xfrm>
            <a:off x="477450" y="1548125"/>
            <a:ext cx="4123500" cy="4152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000">
                <a:latin typeface="Comfortaa"/>
                <a:ea typeface="Comfortaa"/>
                <a:cs typeface="Comfortaa"/>
                <a:sym typeface="Comfortaa"/>
              </a:rPr>
              <a:t>Yer </a:t>
            </a:r>
            <a:r>
              <a:rPr lang="en-GB" sz="2000" err="1">
                <a:latin typeface="Comfortaa"/>
                <a:ea typeface="Comfortaa"/>
                <a:cs typeface="Comfortaa"/>
                <a:sym typeface="Comfortaa"/>
              </a:rPr>
              <a:t>ve</a:t>
            </a:r>
            <a:r>
              <a:rPr lang="en-GB" sz="2000">
                <a:latin typeface="Comfortaa"/>
                <a:ea typeface="Comfortaa"/>
                <a:cs typeface="Comfortaa"/>
                <a:sym typeface="Comfortaa"/>
              </a:rPr>
              <a:t> zaman </a:t>
            </a:r>
            <a:r>
              <a:rPr lang="en-GB" sz="2000" err="1">
                <a:latin typeface="Comfortaa"/>
                <a:ea typeface="Comfortaa"/>
                <a:cs typeface="Comfortaa"/>
                <a:sym typeface="Comfortaa"/>
              </a:rPr>
              <a:t>açısından</a:t>
            </a:r>
            <a:r>
              <a:rPr lang="en-GB" sz="2000">
                <a:latin typeface="Comfortaa"/>
                <a:ea typeface="Comfortaa"/>
                <a:cs typeface="Comfortaa"/>
                <a:sym typeface="Comfortaa"/>
              </a:rPr>
              <a:t> </a:t>
            </a:r>
            <a:r>
              <a:rPr lang="en-GB" sz="2000" err="1">
                <a:latin typeface="Comfortaa"/>
                <a:ea typeface="Comfortaa"/>
                <a:cs typeface="Comfortaa"/>
                <a:sym typeface="Comfortaa"/>
              </a:rPr>
              <a:t>kritik</a:t>
            </a:r>
            <a:r>
              <a:rPr lang="en-GB" sz="2000">
                <a:latin typeface="Comfortaa"/>
                <a:ea typeface="Comfortaa"/>
                <a:cs typeface="Comfortaa"/>
                <a:sym typeface="Comfortaa"/>
              </a:rPr>
              <a:t> </a:t>
            </a:r>
            <a:r>
              <a:rPr lang="en-GB" sz="2000" err="1">
                <a:latin typeface="Comfortaa"/>
                <a:ea typeface="Comfortaa"/>
                <a:cs typeface="Comfortaa"/>
                <a:sym typeface="Comfortaa"/>
              </a:rPr>
              <a:t>koşullar</a:t>
            </a:r>
            <a:r>
              <a:rPr lang="en-GB" sz="2000">
                <a:latin typeface="Comfortaa"/>
                <a:ea typeface="Comfortaa"/>
                <a:cs typeface="Comfortaa"/>
                <a:sym typeface="Comfortaa"/>
              </a:rPr>
              <a:t> </a:t>
            </a:r>
            <a:r>
              <a:rPr lang="en-GB" sz="2000" err="1">
                <a:latin typeface="Comfortaa"/>
                <a:ea typeface="Comfortaa"/>
                <a:cs typeface="Comfortaa"/>
                <a:sym typeface="Comfortaa"/>
              </a:rPr>
              <a:t>için</a:t>
            </a:r>
            <a:r>
              <a:rPr lang="en-GB" sz="2000">
                <a:latin typeface="Comfortaa"/>
                <a:ea typeface="Comfortaa"/>
                <a:cs typeface="Comfortaa"/>
                <a:sym typeface="Comfortaa"/>
              </a:rPr>
              <a:t> </a:t>
            </a:r>
            <a:r>
              <a:rPr lang="en-GB" sz="2000" err="1">
                <a:latin typeface="Comfortaa"/>
                <a:ea typeface="Comfortaa"/>
                <a:cs typeface="Comfortaa"/>
                <a:sym typeface="Comfortaa"/>
              </a:rPr>
              <a:t>bir</a:t>
            </a:r>
            <a:r>
              <a:rPr lang="en-GB" sz="2000">
                <a:latin typeface="Comfortaa"/>
                <a:ea typeface="Comfortaa"/>
                <a:cs typeface="Comfortaa"/>
                <a:sym typeface="Comfortaa"/>
              </a:rPr>
              <a:t> </a:t>
            </a:r>
            <a:r>
              <a:rPr lang="en-GB" sz="2000" err="1">
                <a:latin typeface="Comfortaa"/>
                <a:ea typeface="Comfortaa"/>
                <a:cs typeface="Comfortaa"/>
                <a:sym typeface="Comfortaa"/>
              </a:rPr>
              <a:t>çözüm</a:t>
            </a:r>
            <a:r>
              <a:rPr lang="en-GB" sz="2000">
                <a:latin typeface="Comfortaa"/>
                <a:ea typeface="Comfortaa"/>
                <a:cs typeface="Comfortaa"/>
                <a:sym typeface="Comfortaa"/>
              </a:rPr>
              <a:t> </a:t>
            </a:r>
            <a:r>
              <a:rPr lang="en-GB" sz="2000" err="1">
                <a:latin typeface="Comfortaa"/>
                <a:ea typeface="Comfortaa"/>
                <a:cs typeface="Comfortaa"/>
                <a:sym typeface="Comfortaa"/>
              </a:rPr>
              <a:t>olarak</a:t>
            </a:r>
            <a:r>
              <a:rPr lang="en-GB" sz="2000">
                <a:latin typeface="Comfortaa"/>
                <a:ea typeface="Comfortaa"/>
                <a:cs typeface="Comfortaa"/>
                <a:sym typeface="Comfortaa"/>
              </a:rPr>
              <a:t> </a:t>
            </a:r>
            <a:r>
              <a:rPr lang="en-GB" sz="2000" err="1">
                <a:latin typeface="Comfortaa"/>
                <a:ea typeface="Comfortaa"/>
                <a:cs typeface="Comfortaa"/>
                <a:sym typeface="Comfortaa"/>
              </a:rPr>
              <a:t>Kentsel</a:t>
            </a:r>
            <a:r>
              <a:rPr lang="en-GB" sz="2000">
                <a:latin typeface="Comfortaa"/>
                <a:ea typeface="Comfortaa"/>
                <a:cs typeface="Comfortaa"/>
                <a:sym typeface="Comfortaa"/>
              </a:rPr>
              <a:t> </a:t>
            </a:r>
            <a:r>
              <a:rPr lang="en-GB" sz="2000" err="1">
                <a:latin typeface="Comfortaa"/>
                <a:ea typeface="Comfortaa"/>
                <a:cs typeface="Comfortaa"/>
                <a:sym typeface="Comfortaa"/>
              </a:rPr>
              <a:t>Hava</a:t>
            </a:r>
            <a:r>
              <a:rPr lang="en-GB" sz="2000">
                <a:latin typeface="Comfortaa"/>
                <a:ea typeface="Comfortaa"/>
                <a:cs typeface="Comfortaa"/>
                <a:sym typeface="Comfortaa"/>
              </a:rPr>
              <a:t> </a:t>
            </a:r>
            <a:r>
              <a:rPr lang="en-GB" sz="2000" err="1">
                <a:latin typeface="Comfortaa"/>
                <a:ea typeface="Comfortaa"/>
                <a:cs typeface="Comfortaa"/>
                <a:sym typeface="Comfortaa"/>
              </a:rPr>
              <a:t>Hareketliliği</a:t>
            </a:r>
            <a:r>
              <a:rPr lang="en" sz="2000">
                <a:latin typeface="Comfortaa"/>
                <a:ea typeface="Comfortaa"/>
                <a:cs typeface="Comfortaa"/>
                <a:sym typeface="Comfortaa"/>
              </a:rPr>
              <a:t>.</a:t>
            </a:r>
            <a:endParaRPr sz="2000">
              <a:latin typeface="Comfortaa"/>
              <a:ea typeface="Comfortaa"/>
              <a:cs typeface="Comfortaa"/>
              <a:sym typeface="Comfortaa"/>
            </a:endParaRPr>
          </a:p>
          <a:p>
            <a:pPr marL="0" marR="0" lvl="0" indent="0" algn="l" rtl="0">
              <a:spcBef>
                <a:spcPts val="0"/>
              </a:spcBef>
              <a:spcAft>
                <a:spcPts val="0"/>
              </a:spcAft>
              <a:buNone/>
            </a:pPr>
            <a:endParaRPr sz="2000">
              <a:latin typeface="Comfortaa"/>
              <a:ea typeface="Comfortaa"/>
              <a:cs typeface="Comfortaa"/>
              <a:sym typeface="Comfortaa"/>
            </a:endParaRPr>
          </a:p>
          <a:p>
            <a:pPr marL="0" marR="0" lvl="0" indent="0" algn="l" rtl="0">
              <a:spcBef>
                <a:spcPts val="0"/>
              </a:spcBef>
              <a:spcAft>
                <a:spcPts val="0"/>
              </a:spcAft>
              <a:buNone/>
            </a:pPr>
            <a:r>
              <a:rPr lang="en-GB" sz="2000" err="1">
                <a:latin typeface="Comfortaa"/>
                <a:ea typeface="Comfortaa"/>
                <a:cs typeface="Comfortaa"/>
                <a:sym typeface="Comfortaa"/>
              </a:rPr>
              <a:t>Teslimat</a:t>
            </a:r>
            <a:r>
              <a:rPr lang="en-GB" sz="2000">
                <a:latin typeface="Comfortaa"/>
                <a:ea typeface="Comfortaa"/>
                <a:cs typeface="Comfortaa"/>
                <a:sym typeface="Comfortaa"/>
              </a:rPr>
              <a:t> </a:t>
            </a:r>
            <a:r>
              <a:rPr lang="en-GB" sz="2000" err="1">
                <a:latin typeface="Comfortaa"/>
                <a:ea typeface="Comfortaa"/>
                <a:cs typeface="Comfortaa"/>
                <a:sym typeface="Comfortaa"/>
              </a:rPr>
              <a:t>kullanım</a:t>
            </a:r>
            <a:r>
              <a:rPr lang="en-GB" sz="2000">
                <a:latin typeface="Comfortaa"/>
                <a:ea typeface="Comfortaa"/>
                <a:cs typeface="Comfortaa"/>
                <a:sym typeface="Comfortaa"/>
              </a:rPr>
              <a:t> </a:t>
            </a:r>
            <a:r>
              <a:rPr lang="en-GB" sz="2000" err="1">
                <a:latin typeface="Comfortaa"/>
                <a:ea typeface="Comfortaa"/>
                <a:cs typeface="Comfortaa"/>
                <a:sym typeface="Comfortaa"/>
              </a:rPr>
              <a:t>durumları</a:t>
            </a:r>
            <a:r>
              <a:rPr lang="en-GB" sz="2000">
                <a:latin typeface="Comfortaa"/>
                <a:ea typeface="Comfortaa"/>
                <a:cs typeface="Comfortaa"/>
                <a:sym typeface="Comfortaa"/>
              </a:rPr>
              <a:t> </a:t>
            </a:r>
            <a:r>
              <a:rPr lang="en-GB" sz="2000" err="1">
                <a:latin typeface="Comfortaa"/>
                <a:ea typeface="Comfortaa"/>
                <a:cs typeface="Comfortaa"/>
                <a:sym typeface="Comfortaa"/>
              </a:rPr>
              <a:t>yalnızca</a:t>
            </a:r>
            <a:r>
              <a:rPr lang="en-GB" sz="2000">
                <a:latin typeface="Comfortaa"/>
                <a:ea typeface="Comfortaa"/>
                <a:cs typeface="Comfortaa"/>
                <a:sym typeface="Comfortaa"/>
              </a:rPr>
              <a:t> </a:t>
            </a:r>
            <a:r>
              <a:rPr lang="en-GB" sz="2000" err="1">
                <a:latin typeface="Comfortaa"/>
                <a:ea typeface="Comfortaa"/>
                <a:cs typeface="Comfortaa"/>
                <a:sym typeface="Comfortaa"/>
              </a:rPr>
              <a:t>yüksek</a:t>
            </a:r>
            <a:r>
              <a:rPr lang="en-GB" sz="2000">
                <a:latin typeface="Comfortaa"/>
                <a:ea typeface="Comfortaa"/>
                <a:cs typeface="Comfortaa"/>
                <a:sym typeface="Comfortaa"/>
              </a:rPr>
              <a:t> </a:t>
            </a:r>
            <a:r>
              <a:rPr lang="en-GB" sz="2000" err="1">
                <a:latin typeface="Comfortaa"/>
                <a:ea typeface="Comfortaa"/>
                <a:cs typeface="Comfortaa"/>
                <a:sym typeface="Comfortaa"/>
              </a:rPr>
              <a:t>hacimli</a:t>
            </a:r>
            <a:r>
              <a:rPr lang="en-GB" sz="2000">
                <a:latin typeface="Comfortaa"/>
                <a:ea typeface="Comfortaa"/>
                <a:cs typeface="Comfortaa"/>
                <a:sym typeface="Comfortaa"/>
              </a:rPr>
              <a:t> </a:t>
            </a:r>
            <a:r>
              <a:rPr lang="en-GB" sz="2000" err="1">
                <a:latin typeface="Comfortaa"/>
                <a:ea typeface="Comfortaa"/>
                <a:cs typeface="Comfortaa"/>
                <a:sym typeface="Comfortaa"/>
              </a:rPr>
              <a:t>taşımacılıkta</a:t>
            </a:r>
            <a:r>
              <a:rPr lang="en-GB" sz="2000">
                <a:latin typeface="Comfortaa"/>
                <a:ea typeface="Comfortaa"/>
                <a:cs typeface="Comfortaa"/>
                <a:sym typeface="Comfortaa"/>
              </a:rPr>
              <a:t> </a:t>
            </a:r>
            <a:r>
              <a:rPr lang="en-GB" sz="2000" err="1">
                <a:latin typeface="Comfortaa"/>
                <a:ea typeface="Comfortaa"/>
                <a:cs typeface="Comfortaa"/>
                <a:sym typeface="Comfortaa"/>
              </a:rPr>
              <a:t>tercih</a:t>
            </a:r>
            <a:r>
              <a:rPr lang="en-GB" sz="2000">
                <a:latin typeface="Comfortaa"/>
                <a:ea typeface="Comfortaa"/>
                <a:cs typeface="Comfortaa"/>
                <a:sym typeface="Comfortaa"/>
              </a:rPr>
              <a:t> </a:t>
            </a:r>
            <a:r>
              <a:rPr lang="en-GB" sz="2000" err="1">
                <a:latin typeface="Comfortaa"/>
                <a:ea typeface="Comfortaa"/>
                <a:cs typeface="Comfortaa"/>
                <a:sym typeface="Comfortaa"/>
              </a:rPr>
              <a:t>edilmektedir</a:t>
            </a:r>
            <a:r>
              <a:rPr lang="en" sz="2000">
                <a:latin typeface="Comfortaa"/>
                <a:ea typeface="Comfortaa"/>
                <a:cs typeface="Comfortaa"/>
                <a:sym typeface="Comfortaa"/>
              </a:rPr>
              <a:t>.</a:t>
            </a:r>
            <a:endParaRPr sz="2000">
              <a:latin typeface="Comfortaa"/>
              <a:ea typeface="Comfortaa"/>
              <a:cs typeface="Comfortaa"/>
              <a:sym typeface="Comfortaa"/>
            </a:endParaRPr>
          </a:p>
          <a:p>
            <a:pPr marL="0" marR="0" lvl="0" indent="0" algn="l" rtl="0">
              <a:spcBef>
                <a:spcPts val="0"/>
              </a:spcBef>
              <a:spcAft>
                <a:spcPts val="0"/>
              </a:spcAft>
              <a:buNone/>
            </a:pPr>
            <a:endParaRPr sz="2000">
              <a:latin typeface="Comfortaa"/>
              <a:ea typeface="Comfortaa"/>
              <a:cs typeface="Comfortaa"/>
              <a:sym typeface="Comfortaa"/>
            </a:endParaRPr>
          </a:p>
          <a:p>
            <a:pPr marL="0" marR="0" lvl="0" indent="0" algn="l" rtl="0">
              <a:spcBef>
                <a:spcPts val="0"/>
              </a:spcBef>
              <a:spcAft>
                <a:spcPts val="0"/>
              </a:spcAft>
              <a:buNone/>
            </a:pPr>
            <a:r>
              <a:rPr lang="en-GB" sz="2000" err="1">
                <a:latin typeface="Comfortaa"/>
                <a:ea typeface="Comfortaa"/>
                <a:cs typeface="Comfortaa"/>
                <a:sym typeface="Comfortaa"/>
              </a:rPr>
              <a:t>Yolcu</a:t>
            </a:r>
            <a:r>
              <a:rPr lang="en-GB" sz="2000">
                <a:latin typeface="Comfortaa"/>
                <a:ea typeface="Comfortaa"/>
                <a:cs typeface="Comfortaa"/>
                <a:sym typeface="Comfortaa"/>
              </a:rPr>
              <a:t> </a:t>
            </a:r>
            <a:r>
              <a:rPr lang="en-GB" sz="2000" err="1">
                <a:latin typeface="Comfortaa"/>
                <a:ea typeface="Comfortaa"/>
                <a:cs typeface="Comfortaa"/>
                <a:sym typeface="Comfortaa"/>
              </a:rPr>
              <a:t>taşımacılığı</a:t>
            </a:r>
            <a:r>
              <a:rPr lang="en-GB" sz="2000">
                <a:latin typeface="Comfortaa"/>
                <a:ea typeface="Comfortaa"/>
                <a:cs typeface="Comfortaa"/>
                <a:sym typeface="Comfortaa"/>
              </a:rPr>
              <a:t> </a:t>
            </a:r>
            <a:r>
              <a:rPr lang="en-GB" sz="2000" err="1">
                <a:latin typeface="Comfortaa"/>
                <a:ea typeface="Comfortaa"/>
                <a:cs typeface="Comfortaa"/>
                <a:sym typeface="Comfortaa"/>
              </a:rPr>
              <a:t>kullanım</a:t>
            </a:r>
            <a:r>
              <a:rPr lang="en-GB" sz="2000">
                <a:latin typeface="Comfortaa"/>
                <a:ea typeface="Comfortaa"/>
                <a:cs typeface="Comfortaa"/>
                <a:sym typeface="Comfortaa"/>
              </a:rPr>
              <a:t> </a:t>
            </a:r>
            <a:r>
              <a:rPr lang="en-GB" sz="2000" err="1">
                <a:latin typeface="Comfortaa"/>
                <a:ea typeface="Comfortaa"/>
                <a:cs typeface="Comfortaa"/>
                <a:sym typeface="Comfortaa"/>
              </a:rPr>
              <a:t>durumları</a:t>
            </a:r>
            <a:r>
              <a:rPr lang="en-GB" sz="2000">
                <a:latin typeface="Comfortaa"/>
                <a:ea typeface="Comfortaa"/>
                <a:cs typeface="Comfortaa"/>
                <a:sym typeface="Comfortaa"/>
              </a:rPr>
              <a:t> </a:t>
            </a:r>
            <a:r>
              <a:rPr lang="en-GB" sz="2000" err="1">
                <a:latin typeface="Comfortaa"/>
                <a:ea typeface="Comfortaa"/>
                <a:cs typeface="Comfortaa"/>
                <a:sym typeface="Comfortaa"/>
              </a:rPr>
              <a:t>diğerleri</a:t>
            </a:r>
            <a:r>
              <a:rPr lang="en-GB" sz="2000">
                <a:latin typeface="Comfortaa"/>
                <a:ea typeface="Comfortaa"/>
                <a:cs typeface="Comfortaa"/>
                <a:sym typeface="Comfortaa"/>
              </a:rPr>
              <a:t> </a:t>
            </a:r>
            <a:r>
              <a:rPr lang="en-GB" sz="2000" err="1">
                <a:latin typeface="Comfortaa"/>
                <a:ea typeface="Comfortaa"/>
                <a:cs typeface="Comfortaa"/>
                <a:sym typeface="Comfortaa"/>
              </a:rPr>
              <a:t>kadar</a:t>
            </a:r>
            <a:r>
              <a:rPr lang="en-GB" sz="2000">
                <a:latin typeface="Comfortaa"/>
                <a:ea typeface="Comfortaa"/>
                <a:cs typeface="Comfortaa"/>
                <a:sym typeface="Comfortaa"/>
              </a:rPr>
              <a:t> </a:t>
            </a:r>
            <a:r>
              <a:rPr lang="en-GB" sz="2000" err="1">
                <a:latin typeface="Comfortaa"/>
                <a:ea typeface="Comfortaa"/>
                <a:cs typeface="Comfortaa"/>
                <a:sym typeface="Comfortaa"/>
              </a:rPr>
              <a:t>kullanışlı</a:t>
            </a:r>
            <a:r>
              <a:rPr lang="en-GB" sz="2000">
                <a:latin typeface="Comfortaa"/>
                <a:ea typeface="Comfortaa"/>
                <a:cs typeface="Comfortaa"/>
                <a:sym typeface="Comfortaa"/>
              </a:rPr>
              <a:t> </a:t>
            </a:r>
            <a:r>
              <a:rPr lang="en-GB" sz="2000" err="1">
                <a:latin typeface="Comfortaa"/>
                <a:ea typeface="Comfortaa"/>
                <a:cs typeface="Comfortaa"/>
                <a:sym typeface="Comfortaa"/>
              </a:rPr>
              <a:t>olarak</a:t>
            </a:r>
            <a:r>
              <a:rPr lang="en-GB" sz="2000">
                <a:latin typeface="Comfortaa"/>
                <a:ea typeface="Comfortaa"/>
                <a:cs typeface="Comfortaa"/>
                <a:sym typeface="Comfortaa"/>
              </a:rPr>
              <a:t> </a:t>
            </a:r>
            <a:r>
              <a:rPr lang="en-GB" sz="2000" err="1">
                <a:latin typeface="Comfortaa"/>
                <a:ea typeface="Comfortaa"/>
                <a:cs typeface="Comfortaa"/>
                <a:sym typeface="Comfortaa"/>
              </a:rPr>
              <a:t>algılanmamaktadır</a:t>
            </a:r>
            <a:r>
              <a:rPr lang="en-GB" sz="2000">
                <a:latin typeface="Comfortaa"/>
                <a:ea typeface="Comfortaa"/>
                <a:cs typeface="Comfortaa"/>
                <a:sym typeface="Comfortaa"/>
              </a:rPr>
              <a:t>. </a:t>
            </a:r>
            <a:endParaRPr sz="2000">
              <a:latin typeface="Comfortaa"/>
              <a:ea typeface="Comfortaa"/>
              <a:cs typeface="Comfortaa"/>
              <a:sym typeface="Comfortaa"/>
            </a:endParaRPr>
          </a:p>
          <a:p>
            <a:pPr marL="0" marR="0" lvl="0" indent="0" algn="l" rtl="0">
              <a:spcBef>
                <a:spcPts val="0"/>
              </a:spcBef>
              <a:spcAft>
                <a:spcPts val="0"/>
              </a:spcAft>
              <a:buNone/>
            </a:pPr>
            <a:endParaRPr sz="2000" b="1">
              <a:latin typeface="Comfortaa"/>
              <a:ea typeface="Comfortaa"/>
              <a:cs typeface="Comfortaa"/>
              <a:sym typeface="Comfortaa"/>
            </a:endParaRPr>
          </a:p>
        </p:txBody>
      </p:sp>
      <p:sp>
        <p:nvSpPr>
          <p:cNvPr id="1041" name="Google Shape;1041;g2cf9c745499_0_37"/>
          <p:cNvSpPr txBox="1"/>
          <p:nvPr/>
        </p:nvSpPr>
        <p:spPr>
          <a:xfrm>
            <a:off x="9206700" y="5612900"/>
            <a:ext cx="2333400" cy="369300"/>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200" b="1">
                <a:solidFill>
                  <a:srgbClr val="073763"/>
                </a:solidFill>
                <a:latin typeface="Comfortaa"/>
                <a:ea typeface="Comfortaa"/>
                <a:cs typeface="Comfortaa"/>
                <a:sym typeface="Comfortaa"/>
              </a:rPr>
              <a:t>Source: EASA (2021)</a:t>
            </a:r>
            <a:endParaRPr sz="1200" b="1"/>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046"/>
        <p:cNvGrpSpPr/>
        <p:nvPr/>
      </p:nvGrpSpPr>
      <p:grpSpPr>
        <a:xfrm>
          <a:off x="0" y="0"/>
          <a:ext cx="0" cy="0"/>
          <a:chOff x="0" y="0"/>
          <a:chExt cx="0" cy="0"/>
        </a:xfrm>
      </p:grpSpPr>
      <p:sp>
        <p:nvSpPr>
          <p:cNvPr id="1047" name="Google Shape;1047;g2d06c9d4ea3_0_64"/>
          <p:cNvSpPr txBox="1"/>
          <p:nvPr/>
        </p:nvSpPr>
        <p:spPr>
          <a:xfrm>
            <a:off x="462975" y="654550"/>
            <a:ext cx="5872511" cy="8037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600" b="1" err="1">
                <a:solidFill>
                  <a:srgbClr val="00717F"/>
                </a:solidFill>
                <a:latin typeface="Comfortaa"/>
                <a:ea typeface="Comfortaa"/>
                <a:cs typeface="Comfortaa"/>
                <a:sym typeface="Comfortaa"/>
              </a:rPr>
              <a:t>Kentsel</a:t>
            </a:r>
            <a:r>
              <a:rPr lang="en-GB" sz="2600" b="1">
                <a:solidFill>
                  <a:srgbClr val="00717F"/>
                </a:solidFill>
                <a:latin typeface="Comfortaa"/>
                <a:ea typeface="Comfortaa"/>
                <a:cs typeface="Comfortaa"/>
                <a:sym typeface="Comfortaa"/>
              </a:rPr>
              <a:t> </a:t>
            </a:r>
            <a:r>
              <a:rPr lang="en-GB" sz="2600" b="1" err="1">
                <a:solidFill>
                  <a:srgbClr val="00717F"/>
                </a:solidFill>
                <a:latin typeface="Comfortaa"/>
                <a:ea typeface="Comfortaa"/>
                <a:cs typeface="Comfortaa"/>
                <a:sym typeface="Comfortaa"/>
              </a:rPr>
              <a:t>Hava</a:t>
            </a:r>
            <a:r>
              <a:rPr lang="en-GB" sz="2600" b="1">
                <a:solidFill>
                  <a:srgbClr val="00717F"/>
                </a:solidFill>
                <a:latin typeface="Comfortaa"/>
                <a:ea typeface="Comfortaa"/>
                <a:cs typeface="Comfortaa"/>
                <a:sym typeface="Comfortaa"/>
              </a:rPr>
              <a:t> </a:t>
            </a:r>
            <a:r>
              <a:rPr lang="en-GB" sz="2600" b="1" err="1">
                <a:solidFill>
                  <a:srgbClr val="00717F"/>
                </a:solidFill>
                <a:latin typeface="Comfortaa"/>
                <a:ea typeface="Comfortaa"/>
                <a:cs typeface="Comfortaa"/>
                <a:sym typeface="Comfortaa"/>
              </a:rPr>
              <a:t>Hareketliliği</a:t>
            </a:r>
            <a:br>
              <a:rPr lang="en" sz="2600" b="1">
                <a:solidFill>
                  <a:srgbClr val="00717F"/>
                </a:solidFill>
                <a:latin typeface="Comfortaa"/>
                <a:ea typeface="Comfortaa"/>
                <a:cs typeface="Comfortaa"/>
                <a:sym typeface="Comfortaa"/>
              </a:rPr>
            </a:br>
            <a:r>
              <a:rPr lang="en-GB" sz="2200" b="1" err="1">
                <a:solidFill>
                  <a:srgbClr val="00717F"/>
                </a:solidFill>
                <a:latin typeface="Comfortaa"/>
                <a:ea typeface="Comfortaa"/>
                <a:cs typeface="Comfortaa"/>
                <a:sym typeface="Comfortaa"/>
              </a:rPr>
              <a:t>Kamuoyu</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Kabulü</a:t>
            </a:r>
            <a:r>
              <a:rPr lang="en-GB" sz="2200" b="1">
                <a:solidFill>
                  <a:srgbClr val="00717F"/>
                </a:solidFill>
                <a:latin typeface="Comfortaa"/>
                <a:ea typeface="Comfortaa"/>
                <a:cs typeface="Comfortaa"/>
                <a:sym typeface="Comfortaa"/>
              </a:rPr>
              <a:t> - </a:t>
            </a:r>
            <a:r>
              <a:rPr lang="en-GB" sz="2200" b="1" err="1">
                <a:solidFill>
                  <a:srgbClr val="00717F"/>
                </a:solidFill>
                <a:latin typeface="Comfortaa"/>
                <a:ea typeface="Comfortaa"/>
                <a:cs typeface="Comfortaa"/>
                <a:sym typeface="Comfortaa"/>
              </a:rPr>
              <a:t>Kullanım</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Örnekleri</a:t>
            </a:r>
            <a:endParaRPr sz="2200" b="1" i="0" u="none" strike="noStrike" cap="none">
              <a:solidFill>
                <a:srgbClr val="00717F"/>
              </a:solidFill>
              <a:latin typeface="Comfortaa"/>
              <a:ea typeface="Comfortaa"/>
              <a:cs typeface="Comfortaa"/>
              <a:sym typeface="Comfortaa"/>
            </a:endParaRPr>
          </a:p>
        </p:txBody>
      </p:sp>
      <p:pic>
        <p:nvPicPr>
          <p:cNvPr id="1048" name="Google Shape;1048;g2d06c9d4ea3_0_64"/>
          <p:cNvPicPr preferRelativeResize="0"/>
          <p:nvPr/>
        </p:nvPicPr>
        <p:blipFill rotWithShape="1">
          <a:blip r:embed="rId3">
            <a:alphaModFix/>
          </a:blip>
          <a:srcRect l="3427" r="2162"/>
          <a:stretch/>
        </p:blipFill>
        <p:spPr>
          <a:xfrm>
            <a:off x="3592150" y="1505550"/>
            <a:ext cx="8377174" cy="4498825"/>
          </a:xfrm>
          <a:prstGeom prst="rect">
            <a:avLst/>
          </a:prstGeom>
          <a:noFill/>
          <a:ln w="19050" cap="flat" cmpd="sng">
            <a:solidFill>
              <a:schemeClr val="dk2"/>
            </a:solidFill>
            <a:prstDash val="solid"/>
            <a:round/>
            <a:headEnd type="none" w="sm" len="sm"/>
            <a:tailEnd type="none" w="sm" len="sm"/>
          </a:ln>
        </p:spPr>
      </p:pic>
      <p:sp>
        <p:nvSpPr>
          <p:cNvPr id="1049" name="Google Shape;1049;g2d06c9d4ea3_0_64"/>
          <p:cNvSpPr txBox="1"/>
          <p:nvPr/>
        </p:nvSpPr>
        <p:spPr>
          <a:xfrm>
            <a:off x="9635925" y="1041650"/>
            <a:ext cx="2333400" cy="446246"/>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200" b="1">
                <a:solidFill>
                  <a:srgbClr val="073763"/>
                </a:solidFill>
                <a:latin typeface="Comfortaa"/>
                <a:ea typeface="Comfortaa"/>
                <a:cs typeface="Comfortaa"/>
                <a:sym typeface="Comfortaa"/>
              </a:rPr>
              <a:t>Kaynak: Janotta et al (2021)</a:t>
            </a:r>
            <a:endParaRPr sz="1200" b="1"/>
          </a:p>
        </p:txBody>
      </p:sp>
      <p:sp>
        <p:nvSpPr>
          <p:cNvPr id="1050" name="Google Shape;1050;g2d06c9d4ea3_0_64"/>
          <p:cNvSpPr/>
          <p:nvPr/>
        </p:nvSpPr>
        <p:spPr>
          <a:xfrm>
            <a:off x="462975" y="1438297"/>
            <a:ext cx="2792400" cy="4152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000">
                <a:latin typeface="Comfortaa"/>
                <a:ea typeface="Comfortaa"/>
                <a:cs typeface="Comfortaa"/>
                <a:sym typeface="Comfortaa"/>
              </a:rPr>
              <a:t>Kamu </a:t>
            </a:r>
            <a:r>
              <a:rPr lang="en-GB" sz="2000" err="1">
                <a:latin typeface="Comfortaa"/>
                <a:ea typeface="Comfortaa"/>
                <a:cs typeface="Comfortaa"/>
                <a:sym typeface="Comfortaa"/>
              </a:rPr>
              <a:t>yararına</a:t>
            </a:r>
            <a:r>
              <a:rPr lang="en-GB" sz="2000">
                <a:latin typeface="Comfortaa"/>
                <a:ea typeface="Comfortaa"/>
                <a:cs typeface="Comfortaa"/>
                <a:sym typeface="Comfortaa"/>
              </a:rPr>
              <a:t> </a:t>
            </a:r>
            <a:r>
              <a:rPr lang="en-GB" sz="2000" err="1">
                <a:latin typeface="Comfortaa"/>
                <a:ea typeface="Comfortaa"/>
                <a:cs typeface="Comfortaa"/>
                <a:sym typeface="Comfortaa"/>
              </a:rPr>
              <a:t>hizmet</a:t>
            </a:r>
            <a:r>
              <a:rPr lang="en-GB" sz="2000">
                <a:latin typeface="Comfortaa"/>
                <a:ea typeface="Comfortaa"/>
                <a:cs typeface="Comfortaa"/>
                <a:sym typeface="Comfortaa"/>
              </a:rPr>
              <a:t> </a:t>
            </a:r>
            <a:r>
              <a:rPr lang="en-GB" sz="2000" err="1">
                <a:latin typeface="Comfortaa"/>
                <a:ea typeface="Comfortaa"/>
                <a:cs typeface="Comfortaa"/>
                <a:sym typeface="Comfortaa"/>
              </a:rPr>
              <a:t>eden</a:t>
            </a:r>
            <a:r>
              <a:rPr lang="en-GB" sz="2000">
                <a:latin typeface="Comfortaa"/>
                <a:ea typeface="Comfortaa"/>
                <a:cs typeface="Comfortaa"/>
                <a:sym typeface="Comfortaa"/>
              </a:rPr>
              <a:t> </a:t>
            </a:r>
            <a:r>
              <a:rPr lang="en-GB" sz="2000" err="1">
                <a:latin typeface="Comfortaa"/>
                <a:ea typeface="Comfortaa"/>
                <a:cs typeface="Comfortaa"/>
                <a:sym typeface="Comfortaa"/>
              </a:rPr>
              <a:t>kullanımlar</a:t>
            </a:r>
            <a:r>
              <a:rPr lang="en-GB" sz="2000">
                <a:latin typeface="Comfortaa"/>
                <a:ea typeface="Comfortaa"/>
                <a:cs typeface="Comfortaa"/>
                <a:sym typeface="Comfortaa"/>
              </a:rPr>
              <a:t> </a:t>
            </a:r>
            <a:r>
              <a:rPr lang="en-GB" sz="2000" err="1">
                <a:latin typeface="Comfortaa"/>
                <a:ea typeface="Comfortaa"/>
                <a:cs typeface="Comfortaa"/>
                <a:sym typeface="Comfortaa"/>
              </a:rPr>
              <a:t>vatandaşlar</a:t>
            </a:r>
            <a:r>
              <a:rPr lang="en-GB" sz="2000">
                <a:latin typeface="Comfortaa"/>
                <a:ea typeface="Comfortaa"/>
                <a:cs typeface="Comfortaa"/>
                <a:sym typeface="Comfortaa"/>
              </a:rPr>
              <a:t> </a:t>
            </a:r>
            <a:r>
              <a:rPr lang="en-GB" sz="2000" err="1">
                <a:latin typeface="Comfortaa"/>
                <a:ea typeface="Comfortaa"/>
                <a:cs typeface="Comfortaa"/>
                <a:sym typeface="Comfortaa"/>
              </a:rPr>
              <a:t>tarafından</a:t>
            </a:r>
            <a:r>
              <a:rPr lang="en-GB" sz="2000">
                <a:latin typeface="Comfortaa"/>
                <a:ea typeface="Comfortaa"/>
                <a:cs typeface="Comfortaa"/>
                <a:sym typeface="Comfortaa"/>
              </a:rPr>
              <a:t> </a:t>
            </a:r>
            <a:r>
              <a:rPr lang="en-GB" sz="2000" err="1">
                <a:latin typeface="Comfortaa"/>
                <a:ea typeface="Comfortaa"/>
                <a:cs typeface="Comfortaa"/>
                <a:sym typeface="Comfortaa"/>
              </a:rPr>
              <a:t>olumlu</a:t>
            </a:r>
            <a:r>
              <a:rPr lang="en-GB" sz="2000">
                <a:latin typeface="Comfortaa"/>
                <a:ea typeface="Comfortaa"/>
                <a:cs typeface="Comfortaa"/>
                <a:sym typeface="Comfortaa"/>
              </a:rPr>
              <a:t> </a:t>
            </a:r>
            <a:r>
              <a:rPr lang="en-GB" sz="2000" err="1">
                <a:latin typeface="Comfortaa"/>
                <a:ea typeface="Comfortaa"/>
                <a:cs typeface="Comfortaa"/>
                <a:sym typeface="Comfortaa"/>
              </a:rPr>
              <a:t>karşılanmaktadır</a:t>
            </a:r>
            <a:r>
              <a:rPr lang="en-GB" sz="2000">
                <a:latin typeface="Comfortaa"/>
                <a:ea typeface="Comfortaa"/>
                <a:cs typeface="Comfortaa"/>
                <a:sym typeface="Comfortaa"/>
              </a:rPr>
              <a:t>.</a:t>
            </a:r>
            <a:endParaRPr sz="2000">
              <a:latin typeface="Comfortaa"/>
              <a:ea typeface="Comfortaa"/>
              <a:cs typeface="Comfortaa"/>
              <a:sym typeface="Comfortaa"/>
            </a:endParaRPr>
          </a:p>
          <a:p>
            <a:pPr marL="0" marR="0" lvl="0" indent="0" algn="l" rtl="0">
              <a:spcBef>
                <a:spcPts val="0"/>
              </a:spcBef>
              <a:spcAft>
                <a:spcPts val="0"/>
              </a:spcAft>
              <a:buNone/>
            </a:pPr>
            <a:endParaRPr sz="2000">
              <a:latin typeface="Comfortaa"/>
              <a:ea typeface="Comfortaa"/>
              <a:cs typeface="Comfortaa"/>
              <a:sym typeface="Comfortaa"/>
            </a:endParaRPr>
          </a:p>
          <a:p>
            <a:pPr marL="0" marR="0" lvl="0" indent="0" algn="l" rtl="0">
              <a:spcBef>
                <a:spcPts val="0"/>
              </a:spcBef>
              <a:spcAft>
                <a:spcPts val="0"/>
              </a:spcAft>
              <a:buNone/>
            </a:pPr>
            <a:r>
              <a:rPr lang="en-GB" sz="2000" err="1">
                <a:latin typeface="Comfortaa"/>
                <a:ea typeface="Comfortaa"/>
                <a:cs typeface="Comfortaa"/>
                <a:sym typeface="Comfortaa"/>
              </a:rPr>
              <a:t>Yolcu</a:t>
            </a:r>
            <a:r>
              <a:rPr lang="en-GB" sz="2000">
                <a:latin typeface="Comfortaa"/>
                <a:ea typeface="Comfortaa"/>
                <a:cs typeface="Comfortaa"/>
                <a:sym typeface="Comfortaa"/>
              </a:rPr>
              <a:t> </a:t>
            </a:r>
            <a:r>
              <a:rPr lang="en-GB" sz="2000" err="1">
                <a:latin typeface="Comfortaa"/>
                <a:ea typeface="Comfortaa"/>
                <a:cs typeface="Comfortaa"/>
                <a:sym typeface="Comfortaa"/>
              </a:rPr>
              <a:t>taşımacılığı</a:t>
            </a:r>
            <a:r>
              <a:rPr lang="en-GB" sz="2000">
                <a:latin typeface="Comfortaa"/>
                <a:ea typeface="Comfortaa"/>
                <a:cs typeface="Comfortaa"/>
                <a:sym typeface="Comfortaa"/>
              </a:rPr>
              <a:t> </a:t>
            </a:r>
            <a:r>
              <a:rPr lang="en-GB" sz="2000" err="1">
                <a:latin typeface="Comfortaa"/>
                <a:ea typeface="Comfortaa"/>
                <a:cs typeface="Comfortaa"/>
                <a:sym typeface="Comfortaa"/>
              </a:rPr>
              <a:t>kullanım</a:t>
            </a:r>
            <a:r>
              <a:rPr lang="en-GB" sz="2000">
                <a:latin typeface="Comfortaa"/>
                <a:ea typeface="Comfortaa"/>
                <a:cs typeface="Comfortaa"/>
                <a:sym typeface="Comfortaa"/>
              </a:rPr>
              <a:t> </a:t>
            </a:r>
            <a:r>
              <a:rPr lang="en-GB" sz="2000" err="1">
                <a:latin typeface="Comfortaa"/>
                <a:ea typeface="Comfortaa"/>
                <a:cs typeface="Comfortaa"/>
                <a:sym typeface="Comfortaa"/>
              </a:rPr>
              <a:t>senaryolarına</a:t>
            </a:r>
            <a:r>
              <a:rPr lang="en-GB" sz="2000">
                <a:latin typeface="Comfortaa"/>
                <a:ea typeface="Comfortaa"/>
                <a:cs typeface="Comfortaa"/>
                <a:sym typeface="Comfortaa"/>
              </a:rPr>
              <a:t> </a:t>
            </a:r>
            <a:r>
              <a:rPr lang="en-GB" sz="2000" err="1">
                <a:latin typeface="Comfortaa"/>
                <a:ea typeface="Comfortaa"/>
                <a:cs typeface="Comfortaa"/>
                <a:sym typeface="Comfortaa"/>
              </a:rPr>
              <a:t>şüpheyle</a:t>
            </a:r>
            <a:r>
              <a:rPr lang="en-GB" sz="2000">
                <a:latin typeface="Comfortaa"/>
                <a:ea typeface="Comfortaa"/>
                <a:cs typeface="Comfortaa"/>
                <a:sym typeface="Comfortaa"/>
              </a:rPr>
              <a:t> </a:t>
            </a:r>
            <a:r>
              <a:rPr lang="en-GB" sz="2000" err="1">
                <a:latin typeface="Comfortaa"/>
                <a:ea typeface="Comfortaa"/>
                <a:cs typeface="Comfortaa"/>
                <a:sym typeface="Comfortaa"/>
              </a:rPr>
              <a:t>yaklaşım</a:t>
            </a:r>
            <a:r>
              <a:rPr lang="en" sz="2000">
                <a:latin typeface="Comfortaa"/>
                <a:ea typeface="Comfortaa"/>
                <a:cs typeface="Comfortaa"/>
                <a:sym typeface="Comfortaa"/>
              </a:rPr>
              <a:t>.</a:t>
            </a:r>
            <a:endParaRPr sz="2000">
              <a:latin typeface="Comfortaa"/>
              <a:ea typeface="Comfortaa"/>
              <a:cs typeface="Comfortaa"/>
              <a:sym typeface="Comfortaa"/>
            </a:endParaRPr>
          </a:p>
          <a:p>
            <a:pPr marL="0" marR="0" lvl="0" indent="0" algn="l" rtl="0">
              <a:spcBef>
                <a:spcPts val="0"/>
              </a:spcBef>
              <a:spcAft>
                <a:spcPts val="0"/>
              </a:spcAft>
              <a:buNone/>
            </a:pPr>
            <a:endParaRPr sz="2000">
              <a:latin typeface="Comfortaa"/>
              <a:ea typeface="Comfortaa"/>
              <a:cs typeface="Comfortaa"/>
              <a:sym typeface="Comfortaa"/>
            </a:endParaRPr>
          </a:p>
          <a:p>
            <a:pPr marL="0" marR="0" lvl="0" indent="0" algn="l" rtl="0">
              <a:spcBef>
                <a:spcPts val="0"/>
              </a:spcBef>
              <a:spcAft>
                <a:spcPts val="0"/>
              </a:spcAft>
              <a:buNone/>
            </a:pPr>
            <a:r>
              <a:rPr lang="en-GB" sz="2000">
                <a:latin typeface="Comfortaa"/>
                <a:ea typeface="Comfortaa"/>
                <a:cs typeface="Comfortaa"/>
                <a:sym typeface="Comfortaa"/>
              </a:rPr>
              <a:t>Ana </a:t>
            </a:r>
            <a:r>
              <a:rPr lang="en-GB" sz="2000" err="1">
                <a:latin typeface="Comfortaa"/>
                <a:ea typeface="Comfortaa"/>
                <a:cs typeface="Comfortaa"/>
                <a:sym typeface="Comfortaa"/>
              </a:rPr>
              <a:t>sorun</a:t>
            </a:r>
            <a:r>
              <a:rPr lang="en-GB" sz="2000">
                <a:latin typeface="Comfortaa"/>
                <a:ea typeface="Comfortaa"/>
                <a:cs typeface="Comfortaa"/>
                <a:sym typeface="Comfortaa"/>
              </a:rPr>
              <a:t>? Güvenlik </a:t>
            </a:r>
            <a:r>
              <a:rPr lang="en-GB" sz="2000" err="1">
                <a:latin typeface="Comfortaa"/>
                <a:ea typeface="Comfortaa"/>
                <a:cs typeface="Comfortaa"/>
                <a:sym typeface="Comfortaa"/>
              </a:rPr>
              <a:t>endişeleri</a:t>
            </a:r>
            <a:endParaRPr sz="2000" b="1">
              <a:latin typeface="Comfortaa"/>
              <a:ea typeface="Comfortaa"/>
              <a:cs typeface="Comfortaa"/>
              <a:sym typeface="Comforta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sp>
        <p:nvSpPr>
          <p:cNvPr id="1056" name="Google Shape;1056;g2d06c9d4ea3_0_108"/>
          <p:cNvSpPr txBox="1"/>
          <p:nvPr/>
        </p:nvSpPr>
        <p:spPr>
          <a:xfrm>
            <a:off x="462975" y="512800"/>
            <a:ext cx="4123500" cy="8037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600" b="1" err="1">
                <a:solidFill>
                  <a:srgbClr val="00717F"/>
                </a:solidFill>
                <a:latin typeface="Comfortaa"/>
                <a:ea typeface="Comfortaa"/>
                <a:cs typeface="Comfortaa"/>
                <a:sym typeface="Comfortaa"/>
              </a:rPr>
              <a:t>Kentsel</a:t>
            </a:r>
            <a:r>
              <a:rPr lang="en-GB" sz="2600" b="1">
                <a:solidFill>
                  <a:srgbClr val="00717F"/>
                </a:solidFill>
                <a:latin typeface="Comfortaa"/>
                <a:ea typeface="Comfortaa"/>
                <a:cs typeface="Comfortaa"/>
                <a:sym typeface="Comfortaa"/>
              </a:rPr>
              <a:t> </a:t>
            </a:r>
            <a:r>
              <a:rPr lang="en-GB" sz="2600" b="1" err="1">
                <a:solidFill>
                  <a:srgbClr val="00717F"/>
                </a:solidFill>
                <a:latin typeface="Comfortaa"/>
                <a:ea typeface="Comfortaa"/>
                <a:cs typeface="Comfortaa"/>
                <a:sym typeface="Comfortaa"/>
              </a:rPr>
              <a:t>Hava</a:t>
            </a:r>
            <a:r>
              <a:rPr lang="en-GB" sz="2600" b="1">
                <a:solidFill>
                  <a:srgbClr val="00717F"/>
                </a:solidFill>
                <a:latin typeface="Comfortaa"/>
                <a:ea typeface="Comfortaa"/>
                <a:cs typeface="Comfortaa"/>
                <a:sym typeface="Comfortaa"/>
              </a:rPr>
              <a:t> </a:t>
            </a:r>
            <a:r>
              <a:rPr lang="en-GB" sz="2600" b="1" err="1">
                <a:solidFill>
                  <a:srgbClr val="00717F"/>
                </a:solidFill>
                <a:latin typeface="Comfortaa"/>
                <a:ea typeface="Comfortaa"/>
                <a:cs typeface="Comfortaa"/>
                <a:sym typeface="Comfortaa"/>
              </a:rPr>
              <a:t>Hareketliliği</a:t>
            </a:r>
            <a:r>
              <a:rPr lang="en-GB" sz="2600" b="1">
                <a:solidFill>
                  <a:srgbClr val="00717F"/>
                </a:solidFill>
                <a:latin typeface="Comfortaa"/>
                <a:ea typeface="Comfortaa"/>
                <a:cs typeface="Comfortaa"/>
                <a:sym typeface="Comfortaa"/>
              </a:rPr>
              <a:t> </a:t>
            </a:r>
            <a:br>
              <a:rPr lang="en-GB" sz="2600" b="1">
                <a:solidFill>
                  <a:srgbClr val="00717F"/>
                </a:solidFill>
                <a:latin typeface="Comfortaa"/>
                <a:ea typeface="Comfortaa"/>
                <a:cs typeface="Comfortaa"/>
                <a:sym typeface="Comfortaa"/>
              </a:rPr>
            </a:br>
            <a:r>
              <a:rPr lang="en-GB" sz="2200" b="1" err="1">
                <a:solidFill>
                  <a:srgbClr val="00717F"/>
                </a:solidFill>
                <a:latin typeface="Comfortaa"/>
                <a:ea typeface="Comfortaa"/>
                <a:cs typeface="Comfortaa"/>
                <a:sym typeface="Comfortaa"/>
              </a:rPr>
              <a:t>Kamuoyu</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Kabulü</a:t>
            </a:r>
            <a:endParaRPr lang="en-GB" sz="2200" b="1" i="0" u="none" strike="noStrike" cap="none">
              <a:solidFill>
                <a:srgbClr val="00717F"/>
              </a:solidFill>
              <a:latin typeface="Comfortaa"/>
              <a:ea typeface="Comfortaa"/>
              <a:cs typeface="Comfortaa"/>
              <a:sym typeface="Comfortaa"/>
            </a:endParaRPr>
          </a:p>
        </p:txBody>
      </p:sp>
      <p:sp>
        <p:nvSpPr>
          <p:cNvPr id="1057" name="Google Shape;1057;g2d06c9d4ea3_0_108"/>
          <p:cNvSpPr txBox="1"/>
          <p:nvPr/>
        </p:nvSpPr>
        <p:spPr>
          <a:xfrm>
            <a:off x="8825700" y="812300"/>
            <a:ext cx="2333400" cy="446246"/>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200" b="1">
                <a:solidFill>
                  <a:srgbClr val="073763"/>
                </a:solidFill>
                <a:latin typeface="Comfortaa"/>
                <a:ea typeface="Comfortaa"/>
                <a:cs typeface="Comfortaa"/>
                <a:sym typeface="Comfortaa"/>
              </a:rPr>
              <a:t>Kaynak: EASA (2021)</a:t>
            </a:r>
            <a:endParaRPr sz="1200" b="1"/>
          </a:p>
        </p:txBody>
      </p:sp>
      <p:sp>
        <p:nvSpPr>
          <p:cNvPr id="1058" name="Google Shape;1058;g2d06c9d4ea3_0_108"/>
          <p:cNvSpPr/>
          <p:nvPr/>
        </p:nvSpPr>
        <p:spPr>
          <a:xfrm>
            <a:off x="462975" y="1851950"/>
            <a:ext cx="2792400" cy="4152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000" b="1" i="1" err="1">
                <a:latin typeface="Comfortaa"/>
                <a:ea typeface="Comfortaa"/>
                <a:cs typeface="Comfortaa"/>
                <a:sym typeface="Comfortaa"/>
              </a:rPr>
              <a:t>Gürültü</a:t>
            </a:r>
            <a:r>
              <a:rPr lang="en-GB" sz="2000" i="1">
                <a:latin typeface="Comfortaa"/>
                <a:ea typeface="Comfortaa"/>
                <a:cs typeface="Comfortaa"/>
                <a:sym typeface="Comfortaa"/>
              </a:rPr>
              <a:t> </a:t>
            </a:r>
            <a:r>
              <a:rPr lang="en-GB" sz="2000" i="1" err="1">
                <a:latin typeface="Comfortaa"/>
                <a:ea typeface="Comfortaa"/>
                <a:cs typeface="Comfortaa"/>
                <a:sym typeface="Comfortaa"/>
              </a:rPr>
              <a:t>ve</a:t>
            </a:r>
            <a:r>
              <a:rPr lang="en-GB" sz="2000" i="1">
                <a:latin typeface="Comfortaa"/>
                <a:ea typeface="Comfortaa"/>
                <a:cs typeface="Comfortaa"/>
                <a:sym typeface="Comfortaa"/>
              </a:rPr>
              <a:t> </a:t>
            </a:r>
            <a:r>
              <a:rPr lang="en-GB" sz="2000" b="1" i="1" err="1">
                <a:latin typeface="Comfortaa"/>
                <a:ea typeface="Comfortaa"/>
                <a:cs typeface="Comfortaa"/>
                <a:sym typeface="Comfortaa"/>
              </a:rPr>
              <a:t>Güvenlik</a:t>
            </a:r>
            <a:r>
              <a:rPr lang="en-GB" sz="2000" i="1">
                <a:latin typeface="Comfortaa"/>
                <a:ea typeface="Comfortaa"/>
                <a:cs typeface="Comfortaa"/>
                <a:sym typeface="Comfortaa"/>
              </a:rPr>
              <a:t>: </a:t>
            </a:r>
            <a:r>
              <a:rPr lang="en-GB" sz="2000" i="1" err="1">
                <a:latin typeface="Comfortaa"/>
                <a:ea typeface="Comfortaa"/>
                <a:cs typeface="Comfortaa"/>
                <a:sym typeface="Comfortaa"/>
              </a:rPr>
              <a:t>Kentsel</a:t>
            </a:r>
            <a:r>
              <a:rPr lang="en-GB" sz="2000" i="1">
                <a:latin typeface="Comfortaa"/>
                <a:ea typeface="Comfortaa"/>
                <a:cs typeface="Comfortaa"/>
                <a:sym typeface="Comfortaa"/>
              </a:rPr>
              <a:t> </a:t>
            </a:r>
            <a:r>
              <a:rPr lang="en-GB" sz="2000" i="1" err="1">
                <a:latin typeface="Comfortaa"/>
                <a:ea typeface="Comfortaa"/>
                <a:cs typeface="Comfortaa"/>
                <a:sym typeface="Comfortaa"/>
              </a:rPr>
              <a:t>Hava</a:t>
            </a:r>
            <a:r>
              <a:rPr lang="en-GB" sz="2000" i="1">
                <a:latin typeface="Comfortaa"/>
                <a:ea typeface="Comfortaa"/>
                <a:cs typeface="Comfortaa"/>
                <a:sym typeface="Comfortaa"/>
              </a:rPr>
              <a:t> </a:t>
            </a:r>
            <a:r>
              <a:rPr lang="en-GB" sz="2000" i="1" err="1">
                <a:latin typeface="Comfortaa"/>
                <a:ea typeface="Comfortaa"/>
                <a:cs typeface="Comfortaa"/>
                <a:sym typeface="Comfortaa"/>
              </a:rPr>
              <a:t>Hareketliliğinin</a:t>
            </a:r>
            <a:r>
              <a:rPr lang="en-GB" sz="2000" i="1">
                <a:latin typeface="Comfortaa"/>
                <a:ea typeface="Comfortaa"/>
                <a:cs typeface="Comfortaa"/>
                <a:sym typeface="Comfortaa"/>
              </a:rPr>
              <a:t> </a:t>
            </a:r>
            <a:r>
              <a:rPr lang="en-GB" sz="2000" i="1" err="1">
                <a:latin typeface="Comfortaa"/>
                <a:ea typeface="Comfortaa"/>
                <a:cs typeface="Comfortaa"/>
                <a:sym typeface="Comfortaa"/>
              </a:rPr>
              <a:t>yaygın</a:t>
            </a:r>
            <a:r>
              <a:rPr lang="en-GB" sz="2000" i="1">
                <a:latin typeface="Comfortaa"/>
                <a:ea typeface="Comfortaa"/>
                <a:cs typeface="Comfortaa"/>
                <a:sym typeface="Comfortaa"/>
              </a:rPr>
              <a:t> </a:t>
            </a:r>
            <a:r>
              <a:rPr lang="en-GB" sz="2000" i="1" err="1">
                <a:latin typeface="Comfortaa"/>
                <a:ea typeface="Comfortaa"/>
                <a:cs typeface="Comfortaa"/>
                <a:sym typeface="Comfortaa"/>
              </a:rPr>
              <a:t>olarak</a:t>
            </a:r>
            <a:r>
              <a:rPr lang="en-GB" sz="2000" i="1">
                <a:latin typeface="Comfortaa"/>
                <a:ea typeface="Comfortaa"/>
                <a:cs typeface="Comfortaa"/>
                <a:sym typeface="Comfortaa"/>
              </a:rPr>
              <a:t> </a:t>
            </a:r>
            <a:r>
              <a:rPr lang="en-GB" sz="2000" i="1" err="1">
                <a:latin typeface="Comfortaa"/>
                <a:ea typeface="Comfortaa"/>
                <a:cs typeface="Comfortaa"/>
                <a:sym typeface="Comfortaa"/>
              </a:rPr>
              <a:t>uygulanmasını</a:t>
            </a:r>
            <a:r>
              <a:rPr lang="en-GB" sz="2000" i="1">
                <a:latin typeface="Comfortaa"/>
                <a:ea typeface="Comfortaa"/>
                <a:cs typeface="Comfortaa"/>
                <a:sym typeface="Comfortaa"/>
              </a:rPr>
              <a:t> </a:t>
            </a:r>
            <a:r>
              <a:rPr lang="en-GB" sz="2000" i="1" err="1">
                <a:latin typeface="Comfortaa"/>
                <a:ea typeface="Comfortaa"/>
                <a:cs typeface="Comfortaa"/>
                <a:sym typeface="Comfortaa"/>
              </a:rPr>
              <a:t>engelleyen</a:t>
            </a:r>
            <a:r>
              <a:rPr lang="en-GB" sz="2000" i="1">
                <a:latin typeface="Comfortaa"/>
                <a:ea typeface="Comfortaa"/>
                <a:cs typeface="Comfortaa"/>
                <a:sym typeface="Comfortaa"/>
              </a:rPr>
              <a:t> </a:t>
            </a:r>
            <a:r>
              <a:rPr lang="en-GB" sz="2000" i="1" err="1">
                <a:latin typeface="Comfortaa"/>
                <a:ea typeface="Comfortaa"/>
                <a:cs typeface="Comfortaa"/>
                <a:sym typeface="Comfortaa"/>
              </a:rPr>
              <a:t>unsurlardandır</a:t>
            </a:r>
            <a:r>
              <a:rPr lang="en-GB" sz="2000" i="1">
                <a:latin typeface="Comfortaa"/>
                <a:ea typeface="Comfortaa"/>
                <a:cs typeface="Comfortaa"/>
                <a:sym typeface="Comfortaa"/>
              </a:rPr>
              <a:t>.</a:t>
            </a:r>
            <a:endParaRPr lang="en-GB" sz="2000">
              <a:latin typeface="Comfortaa"/>
              <a:ea typeface="Comfortaa"/>
              <a:cs typeface="Comfortaa"/>
              <a:sym typeface="Comfortaa"/>
            </a:endParaRPr>
          </a:p>
        </p:txBody>
      </p:sp>
      <p:pic>
        <p:nvPicPr>
          <p:cNvPr id="1059" name="Google Shape;1059;g2d06c9d4ea3_0_108"/>
          <p:cNvPicPr preferRelativeResize="0"/>
          <p:nvPr/>
        </p:nvPicPr>
        <p:blipFill>
          <a:blip r:embed="rId3">
            <a:alphaModFix/>
          </a:blip>
          <a:stretch>
            <a:fillRect/>
          </a:stretch>
        </p:blipFill>
        <p:spPr>
          <a:xfrm>
            <a:off x="3899700" y="1181600"/>
            <a:ext cx="7951793" cy="4822651"/>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064"/>
        <p:cNvGrpSpPr/>
        <p:nvPr/>
      </p:nvGrpSpPr>
      <p:grpSpPr>
        <a:xfrm>
          <a:off x="0" y="0"/>
          <a:ext cx="0" cy="0"/>
          <a:chOff x="0" y="0"/>
          <a:chExt cx="0" cy="0"/>
        </a:xfrm>
      </p:grpSpPr>
      <p:sp>
        <p:nvSpPr>
          <p:cNvPr id="1065" name="Google Shape;1065;g2d06c9d4ea3_0_96"/>
          <p:cNvSpPr txBox="1"/>
          <p:nvPr/>
        </p:nvSpPr>
        <p:spPr>
          <a:xfrm>
            <a:off x="462974" y="512800"/>
            <a:ext cx="5277425" cy="8037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600" b="1" err="1">
                <a:solidFill>
                  <a:srgbClr val="00717F"/>
                </a:solidFill>
                <a:latin typeface="Comfortaa"/>
                <a:ea typeface="Comfortaa"/>
                <a:cs typeface="Comfortaa"/>
                <a:sym typeface="Comfortaa"/>
              </a:rPr>
              <a:t>Kentsel</a:t>
            </a:r>
            <a:r>
              <a:rPr lang="en-GB" sz="2600" b="1">
                <a:solidFill>
                  <a:srgbClr val="00717F"/>
                </a:solidFill>
                <a:latin typeface="Comfortaa"/>
                <a:ea typeface="Comfortaa"/>
                <a:cs typeface="Comfortaa"/>
                <a:sym typeface="Comfortaa"/>
              </a:rPr>
              <a:t> </a:t>
            </a:r>
            <a:r>
              <a:rPr lang="en-GB" sz="2600" b="1" err="1">
                <a:solidFill>
                  <a:srgbClr val="00717F"/>
                </a:solidFill>
                <a:latin typeface="Comfortaa"/>
                <a:ea typeface="Comfortaa"/>
                <a:cs typeface="Comfortaa"/>
                <a:sym typeface="Comfortaa"/>
              </a:rPr>
              <a:t>Hava</a:t>
            </a:r>
            <a:r>
              <a:rPr lang="en-GB" sz="2600" b="1">
                <a:solidFill>
                  <a:srgbClr val="00717F"/>
                </a:solidFill>
                <a:latin typeface="Comfortaa"/>
                <a:ea typeface="Comfortaa"/>
                <a:cs typeface="Comfortaa"/>
                <a:sym typeface="Comfortaa"/>
              </a:rPr>
              <a:t> </a:t>
            </a:r>
            <a:r>
              <a:rPr lang="en-GB" sz="2600" b="1" err="1">
                <a:solidFill>
                  <a:srgbClr val="00717F"/>
                </a:solidFill>
                <a:latin typeface="Comfortaa"/>
                <a:ea typeface="Comfortaa"/>
                <a:cs typeface="Comfortaa"/>
                <a:sym typeface="Comfortaa"/>
              </a:rPr>
              <a:t>Hareketliliği</a:t>
            </a:r>
            <a:br>
              <a:rPr lang="en" sz="2600" b="1">
                <a:solidFill>
                  <a:srgbClr val="00717F"/>
                </a:solidFill>
                <a:latin typeface="Comfortaa"/>
                <a:ea typeface="Comfortaa"/>
                <a:cs typeface="Comfortaa"/>
                <a:sym typeface="Comfortaa"/>
              </a:rPr>
            </a:br>
            <a:r>
              <a:rPr lang="en-GB" sz="1700" b="1">
                <a:solidFill>
                  <a:srgbClr val="00717F"/>
                </a:solidFill>
                <a:latin typeface="Comfortaa"/>
                <a:ea typeface="Comfortaa"/>
                <a:cs typeface="Comfortaa"/>
                <a:sym typeface="Comfortaa"/>
              </a:rPr>
              <a:t>10 </a:t>
            </a:r>
            <a:r>
              <a:rPr lang="en-GB" sz="1700" b="1" err="1">
                <a:solidFill>
                  <a:srgbClr val="00717F"/>
                </a:solidFill>
                <a:latin typeface="Comfortaa"/>
                <a:ea typeface="Comfortaa"/>
                <a:cs typeface="Comfortaa"/>
                <a:sym typeface="Comfortaa"/>
              </a:rPr>
              <a:t>Önemli</a:t>
            </a:r>
            <a:r>
              <a:rPr lang="en-GB" sz="1700" b="1">
                <a:solidFill>
                  <a:srgbClr val="00717F"/>
                </a:solidFill>
                <a:latin typeface="Comfortaa"/>
                <a:ea typeface="Comfortaa"/>
                <a:cs typeface="Comfortaa"/>
                <a:sym typeface="Comfortaa"/>
              </a:rPr>
              <a:t> </a:t>
            </a:r>
            <a:r>
              <a:rPr lang="en-GB" sz="1700" b="1" err="1">
                <a:solidFill>
                  <a:srgbClr val="00717F"/>
                </a:solidFill>
                <a:latin typeface="Comfortaa"/>
                <a:ea typeface="Comfortaa"/>
                <a:cs typeface="Comfortaa"/>
                <a:sym typeface="Comfortaa"/>
              </a:rPr>
              <a:t>Anket</a:t>
            </a:r>
            <a:r>
              <a:rPr lang="en-GB" sz="1700" b="1">
                <a:solidFill>
                  <a:srgbClr val="00717F"/>
                </a:solidFill>
                <a:latin typeface="Comfortaa"/>
                <a:ea typeface="Comfortaa"/>
                <a:cs typeface="Comfortaa"/>
                <a:sym typeface="Comfortaa"/>
              </a:rPr>
              <a:t> Kabul </a:t>
            </a:r>
            <a:r>
              <a:rPr lang="en-GB" sz="1700" b="1" err="1">
                <a:solidFill>
                  <a:srgbClr val="00717F"/>
                </a:solidFill>
                <a:latin typeface="Comfortaa"/>
                <a:ea typeface="Comfortaa"/>
                <a:cs typeface="Comfortaa"/>
                <a:sym typeface="Comfortaa"/>
              </a:rPr>
              <a:t>Sonuçları</a:t>
            </a:r>
            <a:endParaRPr sz="1700" b="1" i="0" u="none" strike="noStrike" cap="none">
              <a:solidFill>
                <a:srgbClr val="00717F"/>
              </a:solidFill>
              <a:latin typeface="Comfortaa"/>
              <a:ea typeface="Comfortaa"/>
              <a:cs typeface="Comfortaa"/>
              <a:sym typeface="Comfortaa"/>
            </a:endParaRPr>
          </a:p>
        </p:txBody>
      </p:sp>
      <p:sp>
        <p:nvSpPr>
          <p:cNvPr id="1066" name="Google Shape;1066;g2d06c9d4ea3_0_96"/>
          <p:cNvSpPr txBox="1"/>
          <p:nvPr/>
        </p:nvSpPr>
        <p:spPr>
          <a:xfrm>
            <a:off x="9142000" y="5151625"/>
            <a:ext cx="2792400" cy="630912"/>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200" b="1">
                <a:solidFill>
                  <a:srgbClr val="073763"/>
                </a:solidFill>
                <a:latin typeface="Comfortaa"/>
                <a:ea typeface="Comfortaa"/>
                <a:cs typeface="Comfortaa"/>
                <a:sym typeface="Comfortaa"/>
              </a:rPr>
              <a:t>Kaynak: EASA UAM Societal Acceptance study (2021)</a:t>
            </a:r>
            <a:endParaRPr sz="1200" b="1"/>
          </a:p>
        </p:txBody>
      </p:sp>
      <p:sp>
        <p:nvSpPr>
          <p:cNvPr id="1067" name="Google Shape;1067;g2d06c9d4ea3_0_96"/>
          <p:cNvSpPr/>
          <p:nvPr/>
        </p:nvSpPr>
        <p:spPr>
          <a:xfrm>
            <a:off x="9142000" y="1317400"/>
            <a:ext cx="2792400" cy="1182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b="1">
              <a:latin typeface="Comfortaa"/>
              <a:ea typeface="Comfortaa"/>
              <a:cs typeface="Comfortaa"/>
              <a:sym typeface="Comfortaa"/>
            </a:endParaRPr>
          </a:p>
        </p:txBody>
      </p:sp>
      <p:pic>
        <p:nvPicPr>
          <p:cNvPr id="1068" name="Google Shape;1068;g2d06c9d4ea3_0_96"/>
          <p:cNvPicPr preferRelativeResize="0"/>
          <p:nvPr/>
        </p:nvPicPr>
        <p:blipFill>
          <a:blip r:embed="rId3">
            <a:alphaModFix/>
          </a:blip>
          <a:stretch>
            <a:fillRect/>
          </a:stretch>
        </p:blipFill>
        <p:spPr>
          <a:xfrm>
            <a:off x="410325" y="1316500"/>
            <a:ext cx="4123501" cy="4449399"/>
          </a:xfrm>
          <a:prstGeom prst="rect">
            <a:avLst/>
          </a:prstGeom>
          <a:noFill/>
          <a:ln>
            <a:noFill/>
          </a:ln>
        </p:spPr>
      </p:pic>
      <p:pic>
        <p:nvPicPr>
          <p:cNvPr id="1069" name="Google Shape;1069;g2d06c9d4ea3_0_96"/>
          <p:cNvPicPr preferRelativeResize="0"/>
          <p:nvPr/>
        </p:nvPicPr>
        <p:blipFill>
          <a:blip r:embed="rId4">
            <a:alphaModFix/>
          </a:blip>
          <a:stretch>
            <a:fillRect/>
          </a:stretch>
        </p:blipFill>
        <p:spPr>
          <a:xfrm>
            <a:off x="4915725" y="1317400"/>
            <a:ext cx="4161505" cy="4449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g2cff6335890_4_117"/>
          <p:cNvSpPr txBox="1"/>
          <p:nvPr/>
        </p:nvSpPr>
        <p:spPr>
          <a:xfrm>
            <a:off x="783450" y="566250"/>
            <a:ext cx="5253000"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err="1">
                <a:solidFill>
                  <a:srgbClr val="00717F"/>
                </a:solidFill>
                <a:latin typeface="Comfortaa"/>
                <a:ea typeface="Comfortaa"/>
                <a:cs typeface="Comfortaa"/>
                <a:sym typeface="Comfortaa"/>
              </a:rPr>
              <a:t>Giriş</a:t>
            </a:r>
            <a:endParaRPr sz="2400" b="1" i="0" u="none" strike="noStrike" cap="none">
              <a:solidFill>
                <a:srgbClr val="00717F"/>
              </a:solidFill>
              <a:latin typeface="Comfortaa"/>
              <a:ea typeface="Comfortaa"/>
              <a:cs typeface="Comfortaa"/>
              <a:sym typeface="Comfortaa"/>
            </a:endParaRPr>
          </a:p>
        </p:txBody>
      </p:sp>
      <p:sp>
        <p:nvSpPr>
          <p:cNvPr id="229" name="Google Shape;229;g2cff6335890_4_117"/>
          <p:cNvSpPr txBox="1"/>
          <p:nvPr/>
        </p:nvSpPr>
        <p:spPr>
          <a:xfrm>
            <a:off x="1962809" y="1582680"/>
            <a:ext cx="2716586" cy="258389"/>
          </a:xfrm>
          <a:prstGeom prst="rect">
            <a:avLst/>
          </a:prstGeom>
          <a:noFill/>
          <a:ln>
            <a:noFill/>
          </a:ln>
        </p:spPr>
        <p:txBody>
          <a:bodyPr spcFirstLastPara="1" wrap="square" lIns="0" tIns="12050" rIns="0" bIns="0" anchor="t" anchorCtr="0">
            <a:spAutoFit/>
          </a:bodyPr>
          <a:lstStyle/>
          <a:p>
            <a:pPr marL="12700" marR="0" lvl="0" indent="0" algn="l" rtl="0">
              <a:lnSpc>
                <a:spcPct val="100000"/>
              </a:lnSpc>
              <a:spcBef>
                <a:spcPts val="0"/>
              </a:spcBef>
              <a:spcAft>
                <a:spcPts val="0"/>
              </a:spcAft>
              <a:buNone/>
            </a:pPr>
            <a:r>
              <a:rPr lang="en-GB" sz="1600" b="1" i="0" u="none" strike="noStrike" cap="none" err="1">
                <a:solidFill>
                  <a:srgbClr val="000000"/>
                </a:solidFill>
                <a:latin typeface="Tahoma"/>
                <a:ea typeface="Tahoma"/>
                <a:cs typeface="Tahoma"/>
                <a:sym typeface="Tahoma"/>
              </a:rPr>
              <a:t>Üç</a:t>
            </a:r>
            <a:r>
              <a:rPr lang="en-GB" sz="1600" b="1" i="0" u="none" strike="noStrike" cap="none">
                <a:solidFill>
                  <a:srgbClr val="000000"/>
                </a:solidFill>
                <a:latin typeface="Tahoma"/>
                <a:ea typeface="Tahoma"/>
                <a:cs typeface="Tahoma"/>
                <a:sym typeface="Tahoma"/>
              </a:rPr>
              <a:t> </a:t>
            </a:r>
            <a:r>
              <a:rPr lang="en-GB" sz="1600" b="1" i="0" u="none" strike="noStrike" cap="none" err="1">
                <a:solidFill>
                  <a:srgbClr val="000000"/>
                </a:solidFill>
                <a:latin typeface="Tahoma"/>
                <a:ea typeface="Tahoma"/>
                <a:cs typeface="Tahoma"/>
                <a:sym typeface="Tahoma"/>
              </a:rPr>
              <a:t>aşama</a:t>
            </a:r>
            <a:r>
              <a:rPr lang="en-GB" sz="1600" b="1" i="0" u="none" strike="noStrike" cap="none">
                <a:solidFill>
                  <a:srgbClr val="000000"/>
                </a:solidFill>
                <a:latin typeface="Tahoma"/>
                <a:ea typeface="Tahoma"/>
                <a:cs typeface="Tahoma"/>
                <a:sym typeface="Tahoma"/>
              </a:rPr>
              <a:t> (Jones, 2014):</a:t>
            </a:r>
            <a:endParaRPr sz="1600" b="0" i="0" u="none" strike="noStrike" cap="none">
              <a:solidFill>
                <a:srgbClr val="000000"/>
              </a:solidFill>
              <a:latin typeface="Tahoma"/>
              <a:ea typeface="Tahoma"/>
              <a:cs typeface="Tahoma"/>
              <a:sym typeface="Tahoma"/>
            </a:endParaRPr>
          </a:p>
        </p:txBody>
      </p:sp>
      <p:grpSp>
        <p:nvGrpSpPr>
          <p:cNvPr id="230" name="Google Shape;230;g2cff6335890_4_117"/>
          <p:cNvGrpSpPr/>
          <p:nvPr/>
        </p:nvGrpSpPr>
        <p:grpSpPr>
          <a:xfrm>
            <a:off x="2547065" y="2535591"/>
            <a:ext cx="2132330" cy="1763395"/>
            <a:chOff x="1891283" y="2968752"/>
            <a:chExt cx="2132330" cy="1763395"/>
          </a:xfrm>
        </p:grpSpPr>
        <p:pic>
          <p:nvPicPr>
            <p:cNvPr id="231" name="Google Shape;231;g2cff6335890_4_117"/>
            <p:cNvPicPr preferRelativeResize="0"/>
            <p:nvPr/>
          </p:nvPicPr>
          <p:blipFill rotWithShape="1">
            <a:blip r:embed="rId3">
              <a:alphaModFix/>
            </a:blip>
            <a:srcRect/>
            <a:stretch/>
          </p:blipFill>
          <p:spPr>
            <a:xfrm>
              <a:off x="1898904" y="2971800"/>
              <a:ext cx="2116836" cy="1752600"/>
            </a:xfrm>
            <a:prstGeom prst="rect">
              <a:avLst/>
            </a:prstGeom>
            <a:noFill/>
            <a:ln>
              <a:noFill/>
            </a:ln>
          </p:spPr>
        </p:pic>
        <p:sp>
          <p:nvSpPr>
            <p:cNvPr id="232" name="Google Shape;232;g2cff6335890_4_117"/>
            <p:cNvSpPr/>
            <p:nvPr/>
          </p:nvSpPr>
          <p:spPr>
            <a:xfrm>
              <a:off x="1891283" y="2968752"/>
              <a:ext cx="2132330" cy="1763395"/>
            </a:xfrm>
            <a:custGeom>
              <a:avLst/>
              <a:gdLst/>
              <a:ahLst/>
              <a:cxnLst/>
              <a:rect l="l" t="t" r="r" b="b"/>
              <a:pathLst>
                <a:path w="2132329" h="1763395" extrusionOk="0">
                  <a:moveTo>
                    <a:pt x="1946148" y="1763268"/>
                  </a:moveTo>
                  <a:lnTo>
                    <a:pt x="187452" y="1763268"/>
                  </a:lnTo>
                  <a:lnTo>
                    <a:pt x="169164" y="1761744"/>
                  </a:lnTo>
                  <a:lnTo>
                    <a:pt x="115824" y="1748028"/>
                  </a:lnTo>
                  <a:lnTo>
                    <a:pt x="68580" y="1720596"/>
                  </a:lnTo>
                  <a:lnTo>
                    <a:pt x="33528" y="1680972"/>
                  </a:lnTo>
                  <a:lnTo>
                    <a:pt x="9144" y="1632204"/>
                  </a:lnTo>
                  <a:lnTo>
                    <a:pt x="0" y="1577340"/>
                  </a:lnTo>
                  <a:lnTo>
                    <a:pt x="0" y="185928"/>
                  </a:lnTo>
                  <a:lnTo>
                    <a:pt x="9144" y="131064"/>
                  </a:lnTo>
                  <a:lnTo>
                    <a:pt x="32004" y="82296"/>
                  </a:lnTo>
                  <a:lnTo>
                    <a:pt x="68580" y="42672"/>
                  </a:lnTo>
                  <a:lnTo>
                    <a:pt x="131064" y="7620"/>
                  </a:lnTo>
                  <a:lnTo>
                    <a:pt x="167640" y="0"/>
                  </a:lnTo>
                  <a:lnTo>
                    <a:pt x="1964436" y="0"/>
                  </a:lnTo>
                  <a:lnTo>
                    <a:pt x="2017776" y="13716"/>
                  </a:lnTo>
                  <a:lnTo>
                    <a:pt x="2038894" y="24384"/>
                  </a:lnTo>
                  <a:lnTo>
                    <a:pt x="187452" y="24384"/>
                  </a:lnTo>
                  <a:lnTo>
                    <a:pt x="170688" y="25908"/>
                  </a:lnTo>
                  <a:lnTo>
                    <a:pt x="124968" y="38100"/>
                  </a:lnTo>
                  <a:lnTo>
                    <a:pt x="85344" y="60960"/>
                  </a:lnTo>
                  <a:lnTo>
                    <a:pt x="64008" y="83820"/>
                  </a:lnTo>
                  <a:lnTo>
                    <a:pt x="53340" y="96012"/>
                  </a:lnTo>
                  <a:lnTo>
                    <a:pt x="45720" y="108204"/>
                  </a:lnTo>
                  <a:lnTo>
                    <a:pt x="39624" y="123444"/>
                  </a:lnTo>
                  <a:lnTo>
                    <a:pt x="33528" y="137160"/>
                  </a:lnTo>
                  <a:lnTo>
                    <a:pt x="28956" y="152400"/>
                  </a:lnTo>
                  <a:lnTo>
                    <a:pt x="25908" y="185928"/>
                  </a:lnTo>
                  <a:lnTo>
                    <a:pt x="25908" y="1575816"/>
                  </a:lnTo>
                  <a:lnTo>
                    <a:pt x="38100" y="1638300"/>
                  </a:lnTo>
                  <a:lnTo>
                    <a:pt x="62484" y="1677924"/>
                  </a:lnTo>
                  <a:lnTo>
                    <a:pt x="83820" y="1699260"/>
                  </a:lnTo>
                  <a:lnTo>
                    <a:pt x="96012" y="1709928"/>
                  </a:lnTo>
                  <a:lnTo>
                    <a:pt x="138684" y="1729740"/>
                  </a:lnTo>
                  <a:lnTo>
                    <a:pt x="187452" y="1737360"/>
                  </a:lnTo>
                  <a:lnTo>
                    <a:pt x="2040418" y="1737360"/>
                  </a:lnTo>
                  <a:lnTo>
                    <a:pt x="2036064" y="1740408"/>
                  </a:lnTo>
                  <a:lnTo>
                    <a:pt x="2019300" y="1748028"/>
                  </a:lnTo>
                  <a:lnTo>
                    <a:pt x="2002536" y="1754124"/>
                  </a:lnTo>
                  <a:lnTo>
                    <a:pt x="1984248" y="1758696"/>
                  </a:lnTo>
                  <a:lnTo>
                    <a:pt x="1965960" y="1761744"/>
                  </a:lnTo>
                  <a:lnTo>
                    <a:pt x="1946148" y="1763268"/>
                  </a:lnTo>
                  <a:close/>
                </a:path>
                <a:path w="2132329" h="1763395" extrusionOk="0">
                  <a:moveTo>
                    <a:pt x="2040418" y="1737360"/>
                  </a:moveTo>
                  <a:lnTo>
                    <a:pt x="1946148" y="1737360"/>
                  </a:lnTo>
                  <a:lnTo>
                    <a:pt x="1978151" y="1734312"/>
                  </a:lnTo>
                  <a:lnTo>
                    <a:pt x="2008632" y="1725168"/>
                  </a:lnTo>
                  <a:lnTo>
                    <a:pt x="2048255" y="1700783"/>
                  </a:lnTo>
                  <a:lnTo>
                    <a:pt x="2078736" y="1667256"/>
                  </a:lnTo>
                  <a:lnTo>
                    <a:pt x="2100072" y="1624583"/>
                  </a:lnTo>
                  <a:lnTo>
                    <a:pt x="2107692" y="1575816"/>
                  </a:lnTo>
                  <a:lnTo>
                    <a:pt x="2107692" y="187452"/>
                  </a:lnTo>
                  <a:lnTo>
                    <a:pt x="2095500" y="123444"/>
                  </a:lnTo>
                  <a:lnTo>
                    <a:pt x="2071116" y="83820"/>
                  </a:lnTo>
                  <a:lnTo>
                    <a:pt x="2036064" y="53340"/>
                  </a:lnTo>
                  <a:lnTo>
                    <a:pt x="2023872" y="44196"/>
                  </a:lnTo>
                  <a:lnTo>
                    <a:pt x="1979676" y="28956"/>
                  </a:lnTo>
                  <a:lnTo>
                    <a:pt x="1946148" y="24384"/>
                  </a:lnTo>
                  <a:lnTo>
                    <a:pt x="2038894" y="24384"/>
                  </a:lnTo>
                  <a:lnTo>
                    <a:pt x="2077212" y="53340"/>
                  </a:lnTo>
                  <a:lnTo>
                    <a:pt x="2109216" y="96012"/>
                  </a:lnTo>
                  <a:lnTo>
                    <a:pt x="2129028" y="147828"/>
                  </a:lnTo>
                  <a:lnTo>
                    <a:pt x="2132076" y="166116"/>
                  </a:lnTo>
                  <a:lnTo>
                    <a:pt x="2132076" y="1594104"/>
                  </a:lnTo>
                  <a:lnTo>
                    <a:pt x="2118360" y="1647444"/>
                  </a:lnTo>
                  <a:lnTo>
                    <a:pt x="2090928" y="1694687"/>
                  </a:lnTo>
                  <a:lnTo>
                    <a:pt x="2051304" y="1729740"/>
                  </a:lnTo>
                  <a:lnTo>
                    <a:pt x="2040418" y="1737360"/>
                  </a:lnTo>
                  <a:close/>
                </a:path>
              </a:pathLst>
            </a:custGeom>
            <a:solidFill>
              <a:srgbClr val="F6954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233" name="Google Shape;233;g2cff6335890_4_117"/>
          <p:cNvSpPr txBox="1"/>
          <p:nvPr/>
        </p:nvSpPr>
        <p:spPr>
          <a:xfrm>
            <a:off x="2664488" y="2945050"/>
            <a:ext cx="1897500" cy="826498"/>
          </a:xfrm>
          <a:prstGeom prst="rect">
            <a:avLst/>
          </a:prstGeom>
          <a:noFill/>
          <a:ln>
            <a:noFill/>
          </a:ln>
        </p:spPr>
        <p:txBody>
          <a:bodyPr spcFirstLastPara="1" wrap="square" lIns="0" tIns="26025" rIns="0" bIns="0" anchor="t" anchorCtr="0">
            <a:spAutoFit/>
          </a:bodyPr>
          <a:lstStyle/>
          <a:p>
            <a:pPr marL="125729" marR="0" lvl="0" indent="-113663" algn="just" rtl="0">
              <a:lnSpc>
                <a:spcPct val="100000"/>
              </a:lnSpc>
              <a:spcBef>
                <a:spcPts val="0"/>
              </a:spcBef>
              <a:spcAft>
                <a:spcPts val="0"/>
              </a:spcAft>
              <a:buClr>
                <a:srgbClr val="000000"/>
              </a:buClr>
              <a:buSzPts val="1300"/>
              <a:buFont typeface="Calibri"/>
              <a:buChar char="•"/>
            </a:pPr>
            <a:r>
              <a:rPr lang="en-GB" sz="1300" i="0" u="none" strike="noStrike" cap="none" err="1">
                <a:solidFill>
                  <a:srgbClr val="000000"/>
                </a:solidFill>
                <a:latin typeface="Calibri"/>
                <a:ea typeface="Calibri"/>
                <a:cs typeface="Calibri"/>
                <a:sym typeface="Calibri"/>
              </a:rPr>
              <a:t>Taşıt</a:t>
            </a:r>
            <a:endParaRPr lang="en-GB" sz="1300" i="0" u="none" strike="noStrike" cap="none">
              <a:solidFill>
                <a:srgbClr val="000000"/>
              </a:solidFill>
              <a:latin typeface="Calibri"/>
              <a:ea typeface="Calibri"/>
              <a:cs typeface="Calibri"/>
              <a:sym typeface="Calibri"/>
            </a:endParaRPr>
          </a:p>
          <a:p>
            <a:pPr marL="125729" marR="0" lvl="0" indent="-113663" algn="just" rtl="0">
              <a:lnSpc>
                <a:spcPct val="100000"/>
              </a:lnSpc>
              <a:spcBef>
                <a:spcPts val="0"/>
              </a:spcBef>
              <a:spcAft>
                <a:spcPts val="0"/>
              </a:spcAft>
              <a:buClr>
                <a:srgbClr val="000000"/>
              </a:buClr>
              <a:buSzPts val="1300"/>
              <a:buFont typeface="Calibri"/>
              <a:buChar char="•"/>
            </a:pPr>
            <a:r>
              <a:rPr lang="en-GB" sz="1300" i="0" u="none" strike="noStrike" cap="none" err="1">
                <a:solidFill>
                  <a:srgbClr val="000000"/>
                </a:solidFill>
                <a:latin typeface="Calibri"/>
                <a:ea typeface="Calibri"/>
                <a:cs typeface="Calibri"/>
                <a:sym typeface="Calibri"/>
              </a:rPr>
              <a:t>Kentsel</a:t>
            </a:r>
            <a:r>
              <a:rPr lang="en-GB" sz="1300">
                <a:latin typeface="Calibri"/>
                <a:ea typeface="Calibri"/>
                <a:cs typeface="Calibri"/>
                <a:sym typeface="Calibri"/>
              </a:rPr>
              <a:t> </a:t>
            </a:r>
            <a:r>
              <a:rPr lang="en-GB" sz="1300" i="0" u="none" strike="noStrike" cap="none" err="1">
                <a:solidFill>
                  <a:srgbClr val="000000"/>
                </a:solidFill>
                <a:latin typeface="Calibri"/>
                <a:ea typeface="Calibri"/>
                <a:cs typeface="Calibri"/>
                <a:sym typeface="Calibri"/>
              </a:rPr>
              <a:t>Büyüme</a:t>
            </a:r>
            <a:r>
              <a:rPr lang="en-GB" sz="1300" i="0" u="none" strike="noStrike" cap="none">
                <a:solidFill>
                  <a:srgbClr val="000000"/>
                </a:solidFill>
                <a:latin typeface="Calibri"/>
                <a:ea typeface="Calibri"/>
                <a:cs typeface="Calibri"/>
                <a:sym typeface="Calibri"/>
              </a:rPr>
              <a:t> + </a:t>
            </a:r>
            <a:r>
              <a:rPr lang="en-GB" sz="1300" i="0" u="none" strike="noStrike" cap="none" err="1">
                <a:solidFill>
                  <a:srgbClr val="000000"/>
                </a:solidFill>
                <a:latin typeface="Calibri"/>
                <a:ea typeface="Calibri"/>
                <a:cs typeface="Calibri"/>
                <a:sym typeface="Calibri"/>
              </a:rPr>
              <a:t>Ulusal</a:t>
            </a:r>
            <a:r>
              <a:rPr lang="en-GB" sz="1300" i="0" u="none" strike="noStrike" cap="none">
                <a:solidFill>
                  <a:srgbClr val="000000"/>
                </a:solidFill>
                <a:latin typeface="Calibri"/>
                <a:ea typeface="Calibri"/>
                <a:cs typeface="Calibri"/>
                <a:sym typeface="Calibri"/>
              </a:rPr>
              <a:t> </a:t>
            </a:r>
            <a:r>
              <a:rPr lang="en-GB" sz="1300" i="0" u="none" strike="noStrike" cap="none" err="1">
                <a:solidFill>
                  <a:srgbClr val="000000"/>
                </a:solidFill>
                <a:latin typeface="Calibri"/>
                <a:ea typeface="Calibri"/>
                <a:cs typeface="Calibri"/>
                <a:sym typeface="Calibri"/>
              </a:rPr>
              <a:t>Otomotiv</a:t>
            </a:r>
            <a:r>
              <a:rPr lang="en-GB" sz="1300" i="0" u="none" strike="noStrike" cap="none">
                <a:solidFill>
                  <a:srgbClr val="000000"/>
                </a:solidFill>
                <a:latin typeface="Calibri"/>
                <a:ea typeface="Calibri"/>
                <a:cs typeface="Calibri"/>
                <a:sym typeface="Calibri"/>
              </a:rPr>
              <a:t> </a:t>
            </a:r>
            <a:r>
              <a:rPr lang="en-GB" sz="1300" i="0" u="none" strike="noStrike" cap="none" err="1">
                <a:solidFill>
                  <a:srgbClr val="000000"/>
                </a:solidFill>
                <a:latin typeface="Calibri"/>
                <a:ea typeface="Calibri"/>
                <a:cs typeface="Calibri"/>
                <a:sym typeface="Calibri"/>
              </a:rPr>
              <a:t>Endüstrisi</a:t>
            </a:r>
            <a:endParaRPr lang="en-GB" sz="1300" i="0" u="none" strike="noStrike" cap="none">
              <a:solidFill>
                <a:srgbClr val="000000"/>
              </a:solidFill>
              <a:latin typeface="Calibri"/>
              <a:ea typeface="Calibri"/>
              <a:cs typeface="Calibri"/>
              <a:sym typeface="Calibri"/>
            </a:endParaRPr>
          </a:p>
          <a:p>
            <a:pPr marL="125729" marR="0" lvl="0" indent="-113663" algn="just" rtl="0">
              <a:lnSpc>
                <a:spcPct val="100000"/>
              </a:lnSpc>
              <a:spcBef>
                <a:spcPts val="0"/>
              </a:spcBef>
              <a:spcAft>
                <a:spcPts val="0"/>
              </a:spcAft>
              <a:buClr>
                <a:srgbClr val="000000"/>
              </a:buClr>
              <a:buSzPts val="1300"/>
              <a:buFont typeface="Calibri"/>
              <a:buChar char="•"/>
            </a:pPr>
            <a:r>
              <a:rPr lang="en-GB" sz="1300" i="0" u="none" strike="noStrike" cap="none" err="1">
                <a:solidFill>
                  <a:srgbClr val="000000"/>
                </a:solidFill>
                <a:latin typeface="Calibri"/>
                <a:ea typeface="Calibri"/>
                <a:cs typeface="Calibri"/>
                <a:sym typeface="Calibri"/>
              </a:rPr>
              <a:t>Sıkışıklık</a:t>
            </a:r>
            <a:r>
              <a:rPr lang="en-GB" sz="1300" i="0" u="none" strike="noStrike" cap="none">
                <a:solidFill>
                  <a:srgbClr val="000000"/>
                </a:solidFill>
                <a:latin typeface="Calibri"/>
                <a:ea typeface="Calibri"/>
                <a:cs typeface="Calibri"/>
                <a:sym typeface="Calibri"/>
              </a:rPr>
              <a:t> + </a:t>
            </a:r>
            <a:r>
              <a:rPr lang="en-GB" sz="1300" i="0" u="none" strike="noStrike" cap="none" err="1">
                <a:solidFill>
                  <a:srgbClr val="000000"/>
                </a:solidFill>
                <a:latin typeface="Calibri"/>
                <a:ea typeface="Calibri"/>
                <a:cs typeface="Calibri"/>
                <a:sym typeface="Calibri"/>
              </a:rPr>
              <a:t>kirlilik</a:t>
            </a:r>
            <a:endParaRPr sz="1300" i="0" u="none" strike="noStrike" cap="none">
              <a:solidFill>
                <a:srgbClr val="000000"/>
              </a:solidFill>
              <a:latin typeface="Calibri"/>
              <a:ea typeface="Calibri"/>
              <a:cs typeface="Calibri"/>
              <a:sym typeface="Calibri"/>
            </a:endParaRPr>
          </a:p>
        </p:txBody>
      </p:sp>
      <p:grpSp>
        <p:nvGrpSpPr>
          <p:cNvPr id="234" name="Google Shape;234;g2cff6335890_4_117"/>
          <p:cNvGrpSpPr/>
          <p:nvPr/>
        </p:nvGrpSpPr>
        <p:grpSpPr>
          <a:xfrm>
            <a:off x="3016457" y="3901094"/>
            <a:ext cx="2756916" cy="1306449"/>
            <a:chOff x="2360675" y="4334255"/>
            <a:chExt cx="2756916" cy="1306449"/>
          </a:xfrm>
        </p:grpSpPr>
        <p:sp>
          <p:nvSpPr>
            <p:cNvPr id="235" name="Google Shape;235;g2cff6335890_4_117"/>
            <p:cNvSpPr/>
            <p:nvPr/>
          </p:nvSpPr>
          <p:spPr>
            <a:xfrm>
              <a:off x="3288791" y="5074919"/>
              <a:ext cx="1828800" cy="565785"/>
            </a:xfrm>
            <a:custGeom>
              <a:avLst/>
              <a:gdLst/>
              <a:ahLst/>
              <a:cxnLst/>
              <a:rect l="l" t="t" r="r" b="b"/>
              <a:pathLst>
                <a:path w="1828800" h="565785" extrusionOk="0">
                  <a:moveTo>
                    <a:pt x="932107" y="565227"/>
                  </a:moveTo>
                  <a:lnTo>
                    <a:pt x="886685" y="564708"/>
                  </a:lnTo>
                  <a:lnTo>
                    <a:pt x="841247" y="562243"/>
                  </a:lnTo>
                  <a:lnTo>
                    <a:pt x="795859" y="557818"/>
                  </a:lnTo>
                  <a:lnTo>
                    <a:pt x="750586" y="551422"/>
                  </a:lnTo>
                  <a:lnTo>
                    <a:pt x="705492" y="543044"/>
                  </a:lnTo>
                  <a:lnTo>
                    <a:pt x="660644" y="532670"/>
                  </a:lnTo>
                  <a:lnTo>
                    <a:pt x="616106" y="520289"/>
                  </a:lnTo>
                  <a:lnTo>
                    <a:pt x="571944" y="505890"/>
                  </a:lnTo>
                  <a:lnTo>
                    <a:pt x="528223" y="489460"/>
                  </a:lnTo>
                  <a:lnTo>
                    <a:pt x="485008" y="470987"/>
                  </a:lnTo>
                  <a:lnTo>
                    <a:pt x="442364" y="450459"/>
                  </a:lnTo>
                  <a:lnTo>
                    <a:pt x="400358" y="427864"/>
                  </a:lnTo>
                  <a:lnTo>
                    <a:pt x="359053" y="403191"/>
                  </a:lnTo>
                  <a:lnTo>
                    <a:pt x="318515" y="376427"/>
                  </a:lnTo>
                  <a:lnTo>
                    <a:pt x="275632" y="344942"/>
                  </a:lnTo>
                  <a:lnTo>
                    <a:pt x="234417" y="311487"/>
                  </a:lnTo>
                  <a:lnTo>
                    <a:pt x="194959" y="276126"/>
                  </a:lnTo>
                  <a:lnTo>
                    <a:pt x="157344" y="238920"/>
                  </a:lnTo>
                  <a:lnTo>
                    <a:pt x="121660" y="199934"/>
                  </a:lnTo>
                  <a:lnTo>
                    <a:pt x="87996" y="159229"/>
                  </a:lnTo>
                  <a:lnTo>
                    <a:pt x="56440" y="116869"/>
                  </a:lnTo>
                  <a:lnTo>
                    <a:pt x="27078" y="72915"/>
                  </a:lnTo>
                  <a:lnTo>
                    <a:pt x="0" y="27432"/>
                  </a:lnTo>
                  <a:lnTo>
                    <a:pt x="48768" y="0"/>
                  </a:lnTo>
                  <a:lnTo>
                    <a:pt x="73838" y="41678"/>
                  </a:lnTo>
                  <a:lnTo>
                    <a:pt x="100594" y="81715"/>
                  </a:lnTo>
                  <a:lnTo>
                    <a:pt x="128962" y="120091"/>
                  </a:lnTo>
                  <a:lnTo>
                    <a:pt x="158873" y="156784"/>
                  </a:lnTo>
                  <a:lnTo>
                    <a:pt x="190253" y="191777"/>
                  </a:lnTo>
                  <a:lnTo>
                    <a:pt x="223033" y="225047"/>
                  </a:lnTo>
                  <a:lnTo>
                    <a:pt x="257140" y="256577"/>
                  </a:lnTo>
                  <a:lnTo>
                    <a:pt x="292503" y="286344"/>
                  </a:lnTo>
                  <a:lnTo>
                    <a:pt x="329051" y="314330"/>
                  </a:lnTo>
                  <a:lnTo>
                    <a:pt x="366712" y="340514"/>
                  </a:lnTo>
                  <a:lnTo>
                    <a:pt x="405415" y="364877"/>
                  </a:lnTo>
                  <a:lnTo>
                    <a:pt x="445088" y="387398"/>
                  </a:lnTo>
                  <a:lnTo>
                    <a:pt x="485660" y="408057"/>
                  </a:lnTo>
                  <a:lnTo>
                    <a:pt x="527060" y="426835"/>
                  </a:lnTo>
                  <a:lnTo>
                    <a:pt x="569216" y="443711"/>
                  </a:lnTo>
                  <a:lnTo>
                    <a:pt x="612056" y="458665"/>
                  </a:lnTo>
                  <a:lnTo>
                    <a:pt x="655510" y="471678"/>
                  </a:lnTo>
                  <a:lnTo>
                    <a:pt x="699506" y="482728"/>
                  </a:lnTo>
                  <a:lnTo>
                    <a:pt x="743972" y="491798"/>
                  </a:lnTo>
                  <a:lnTo>
                    <a:pt x="788837" y="498865"/>
                  </a:lnTo>
                  <a:lnTo>
                    <a:pt x="834029" y="503911"/>
                  </a:lnTo>
                  <a:lnTo>
                    <a:pt x="879478" y="506915"/>
                  </a:lnTo>
                  <a:lnTo>
                    <a:pt x="925111" y="507858"/>
                  </a:lnTo>
                  <a:lnTo>
                    <a:pt x="970858" y="506718"/>
                  </a:lnTo>
                  <a:lnTo>
                    <a:pt x="1016647" y="503477"/>
                  </a:lnTo>
                  <a:lnTo>
                    <a:pt x="1062406" y="498114"/>
                  </a:lnTo>
                  <a:lnTo>
                    <a:pt x="1108064" y="490610"/>
                  </a:lnTo>
                  <a:lnTo>
                    <a:pt x="1153549" y="480943"/>
                  </a:lnTo>
                  <a:lnTo>
                    <a:pt x="1198791" y="469095"/>
                  </a:lnTo>
                  <a:lnTo>
                    <a:pt x="1243718" y="455045"/>
                  </a:lnTo>
                  <a:lnTo>
                    <a:pt x="1288258" y="438773"/>
                  </a:lnTo>
                  <a:lnTo>
                    <a:pt x="1332340" y="420260"/>
                  </a:lnTo>
                  <a:lnTo>
                    <a:pt x="1375892" y="399485"/>
                  </a:lnTo>
                  <a:lnTo>
                    <a:pt x="1418844" y="376427"/>
                  </a:lnTo>
                  <a:lnTo>
                    <a:pt x="1461336" y="350984"/>
                  </a:lnTo>
                  <a:lnTo>
                    <a:pt x="1502411" y="323470"/>
                  </a:lnTo>
                  <a:lnTo>
                    <a:pt x="1542005" y="293962"/>
                  </a:lnTo>
                  <a:lnTo>
                    <a:pt x="1580057" y="262535"/>
                  </a:lnTo>
                  <a:lnTo>
                    <a:pt x="1616504" y="229264"/>
                  </a:lnTo>
                  <a:lnTo>
                    <a:pt x="1651282" y="194225"/>
                  </a:lnTo>
                  <a:lnTo>
                    <a:pt x="1684329" y="157492"/>
                  </a:lnTo>
                  <a:lnTo>
                    <a:pt x="1715582" y="119141"/>
                  </a:lnTo>
                  <a:lnTo>
                    <a:pt x="1744979" y="79248"/>
                  </a:lnTo>
                  <a:lnTo>
                    <a:pt x="1712975" y="60960"/>
                  </a:lnTo>
                  <a:lnTo>
                    <a:pt x="1821179" y="13716"/>
                  </a:lnTo>
                  <a:lnTo>
                    <a:pt x="1828800" y="126492"/>
                  </a:lnTo>
                  <a:lnTo>
                    <a:pt x="1795271" y="108204"/>
                  </a:lnTo>
                  <a:lnTo>
                    <a:pt x="1766711" y="147497"/>
                  </a:lnTo>
                  <a:lnTo>
                    <a:pt x="1736699" y="185107"/>
                  </a:lnTo>
                  <a:lnTo>
                    <a:pt x="1705300" y="221021"/>
                  </a:lnTo>
                  <a:lnTo>
                    <a:pt x="1672580" y="255227"/>
                  </a:lnTo>
                  <a:lnTo>
                    <a:pt x="1638604" y="287712"/>
                  </a:lnTo>
                  <a:lnTo>
                    <a:pt x="1603438" y="318466"/>
                  </a:lnTo>
                  <a:lnTo>
                    <a:pt x="1567146" y="347476"/>
                  </a:lnTo>
                  <a:lnTo>
                    <a:pt x="1529794" y="374730"/>
                  </a:lnTo>
                  <a:lnTo>
                    <a:pt x="1491448" y="400216"/>
                  </a:lnTo>
                  <a:lnTo>
                    <a:pt x="1452172" y="423923"/>
                  </a:lnTo>
                  <a:lnTo>
                    <a:pt x="1412031" y="445837"/>
                  </a:lnTo>
                  <a:lnTo>
                    <a:pt x="1371091" y="465948"/>
                  </a:lnTo>
                  <a:lnTo>
                    <a:pt x="1329418" y="484244"/>
                  </a:lnTo>
                  <a:lnTo>
                    <a:pt x="1287076" y="500712"/>
                  </a:lnTo>
                  <a:lnTo>
                    <a:pt x="1244131" y="515340"/>
                  </a:lnTo>
                  <a:lnTo>
                    <a:pt x="1200648" y="528117"/>
                  </a:lnTo>
                  <a:lnTo>
                    <a:pt x="1156692" y="539030"/>
                  </a:lnTo>
                  <a:lnTo>
                    <a:pt x="1112329" y="548068"/>
                  </a:lnTo>
                  <a:lnTo>
                    <a:pt x="1067624" y="555219"/>
                  </a:lnTo>
                  <a:lnTo>
                    <a:pt x="1022641" y="560470"/>
                  </a:lnTo>
                  <a:lnTo>
                    <a:pt x="977447" y="563810"/>
                  </a:lnTo>
                  <a:lnTo>
                    <a:pt x="932107" y="565227"/>
                  </a:lnTo>
                  <a:close/>
                </a:path>
              </a:pathLst>
            </a:custGeom>
            <a:solidFill>
              <a:srgbClr val="F9C8A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6" name="Google Shape;236;g2cff6335890_4_117"/>
            <p:cNvSpPr/>
            <p:nvPr/>
          </p:nvSpPr>
          <p:spPr>
            <a:xfrm>
              <a:off x="2372867" y="4346447"/>
              <a:ext cx="1873250" cy="515246"/>
            </a:xfrm>
            <a:custGeom>
              <a:avLst/>
              <a:gdLst/>
              <a:ahLst/>
              <a:cxnLst/>
              <a:rect l="l" t="t" r="r" b="b"/>
              <a:pathLst>
                <a:path w="1873250" h="744220" extrusionOk="0">
                  <a:moveTo>
                    <a:pt x="1798320" y="743711"/>
                  </a:moveTo>
                  <a:lnTo>
                    <a:pt x="74676" y="743711"/>
                  </a:lnTo>
                  <a:lnTo>
                    <a:pt x="45648" y="738068"/>
                  </a:lnTo>
                  <a:lnTo>
                    <a:pt x="21907" y="722566"/>
                  </a:lnTo>
                  <a:lnTo>
                    <a:pt x="5881" y="699349"/>
                  </a:lnTo>
                  <a:lnTo>
                    <a:pt x="0" y="670560"/>
                  </a:lnTo>
                  <a:lnTo>
                    <a:pt x="0" y="74675"/>
                  </a:lnTo>
                  <a:lnTo>
                    <a:pt x="5881" y="45648"/>
                  </a:lnTo>
                  <a:lnTo>
                    <a:pt x="21907" y="21907"/>
                  </a:lnTo>
                  <a:lnTo>
                    <a:pt x="45648" y="5881"/>
                  </a:lnTo>
                  <a:lnTo>
                    <a:pt x="74676" y="0"/>
                  </a:lnTo>
                  <a:lnTo>
                    <a:pt x="1798320" y="0"/>
                  </a:lnTo>
                  <a:lnTo>
                    <a:pt x="1827347" y="5881"/>
                  </a:lnTo>
                  <a:lnTo>
                    <a:pt x="1851088" y="21907"/>
                  </a:lnTo>
                  <a:lnTo>
                    <a:pt x="1867114" y="45648"/>
                  </a:lnTo>
                  <a:lnTo>
                    <a:pt x="1872995" y="74675"/>
                  </a:lnTo>
                  <a:lnTo>
                    <a:pt x="1872995" y="670560"/>
                  </a:lnTo>
                  <a:lnTo>
                    <a:pt x="1867114" y="699349"/>
                  </a:lnTo>
                  <a:lnTo>
                    <a:pt x="1851088" y="722566"/>
                  </a:lnTo>
                  <a:lnTo>
                    <a:pt x="1827347" y="738068"/>
                  </a:lnTo>
                  <a:lnTo>
                    <a:pt x="1798320" y="743711"/>
                  </a:lnTo>
                  <a:close/>
                </a:path>
              </a:pathLst>
            </a:custGeom>
            <a:solidFill>
              <a:srgbClr val="F6954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37" name="Google Shape;237;g2cff6335890_4_117"/>
            <p:cNvSpPr/>
            <p:nvPr/>
          </p:nvSpPr>
          <p:spPr>
            <a:xfrm>
              <a:off x="2360675" y="4334255"/>
              <a:ext cx="1897380" cy="769620"/>
            </a:xfrm>
            <a:custGeom>
              <a:avLst/>
              <a:gdLst/>
              <a:ahLst/>
              <a:cxnLst/>
              <a:rect l="l" t="t" r="r" b="b"/>
              <a:pathLst>
                <a:path w="1897379" h="769620" extrusionOk="0">
                  <a:moveTo>
                    <a:pt x="79248" y="743712"/>
                  </a:moveTo>
                  <a:lnTo>
                    <a:pt x="24384" y="743712"/>
                  </a:lnTo>
                  <a:lnTo>
                    <a:pt x="24384" y="742188"/>
                  </a:lnTo>
                  <a:lnTo>
                    <a:pt x="15240" y="731520"/>
                  </a:lnTo>
                  <a:lnTo>
                    <a:pt x="6096" y="716280"/>
                  </a:lnTo>
                  <a:lnTo>
                    <a:pt x="3048" y="708660"/>
                  </a:lnTo>
                  <a:lnTo>
                    <a:pt x="1524" y="701040"/>
                  </a:lnTo>
                  <a:lnTo>
                    <a:pt x="0" y="691896"/>
                  </a:lnTo>
                  <a:lnTo>
                    <a:pt x="0" y="77724"/>
                  </a:lnTo>
                  <a:lnTo>
                    <a:pt x="1524" y="70104"/>
                  </a:lnTo>
                  <a:lnTo>
                    <a:pt x="3048" y="60960"/>
                  </a:lnTo>
                  <a:lnTo>
                    <a:pt x="24384" y="25908"/>
                  </a:lnTo>
                  <a:lnTo>
                    <a:pt x="59436" y="3048"/>
                  </a:lnTo>
                  <a:lnTo>
                    <a:pt x="77724" y="0"/>
                  </a:lnTo>
                  <a:lnTo>
                    <a:pt x="1818132" y="0"/>
                  </a:lnTo>
                  <a:lnTo>
                    <a:pt x="1857755" y="13716"/>
                  </a:lnTo>
                  <a:lnTo>
                    <a:pt x="1871472" y="24384"/>
                  </a:lnTo>
                  <a:lnTo>
                    <a:pt x="80772" y="24384"/>
                  </a:lnTo>
                  <a:lnTo>
                    <a:pt x="62484" y="28956"/>
                  </a:lnTo>
                  <a:lnTo>
                    <a:pt x="53340" y="35052"/>
                  </a:lnTo>
                  <a:lnTo>
                    <a:pt x="46228" y="41148"/>
                  </a:lnTo>
                  <a:lnTo>
                    <a:pt x="44196" y="41148"/>
                  </a:lnTo>
                  <a:lnTo>
                    <a:pt x="35052" y="51816"/>
                  </a:lnTo>
                  <a:lnTo>
                    <a:pt x="32004" y="56388"/>
                  </a:lnTo>
                  <a:lnTo>
                    <a:pt x="30480" y="62484"/>
                  </a:lnTo>
                  <a:lnTo>
                    <a:pt x="27432" y="67056"/>
                  </a:lnTo>
                  <a:lnTo>
                    <a:pt x="25908" y="73152"/>
                  </a:lnTo>
                  <a:lnTo>
                    <a:pt x="25908" y="79248"/>
                  </a:lnTo>
                  <a:lnTo>
                    <a:pt x="24384" y="86868"/>
                  </a:lnTo>
                  <a:lnTo>
                    <a:pt x="24384" y="687324"/>
                  </a:lnTo>
                  <a:lnTo>
                    <a:pt x="28956" y="705612"/>
                  </a:lnTo>
                  <a:lnTo>
                    <a:pt x="32004" y="711708"/>
                  </a:lnTo>
                  <a:lnTo>
                    <a:pt x="35052" y="716280"/>
                  </a:lnTo>
                  <a:lnTo>
                    <a:pt x="42889" y="725424"/>
                  </a:lnTo>
                  <a:lnTo>
                    <a:pt x="42672" y="725424"/>
                  </a:lnTo>
                  <a:lnTo>
                    <a:pt x="44196" y="726947"/>
                  </a:lnTo>
                  <a:lnTo>
                    <a:pt x="44500" y="726947"/>
                  </a:lnTo>
                  <a:lnTo>
                    <a:pt x="51816" y="733043"/>
                  </a:lnTo>
                  <a:lnTo>
                    <a:pt x="56388" y="736092"/>
                  </a:lnTo>
                  <a:lnTo>
                    <a:pt x="62484" y="739140"/>
                  </a:lnTo>
                  <a:lnTo>
                    <a:pt x="67056" y="740664"/>
                  </a:lnTo>
                  <a:lnTo>
                    <a:pt x="79248" y="743712"/>
                  </a:lnTo>
                  <a:close/>
                </a:path>
                <a:path w="1897379" h="769620" extrusionOk="0">
                  <a:moveTo>
                    <a:pt x="1854708" y="44196"/>
                  </a:moveTo>
                  <a:lnTo>
                    <a:pt x="1845564" y="35052"/>
                  </a:lnTo>
                  <a:lnTo>
                    <a:pt x="1839468" y="32004"/>
                  </a:lnTo>
                  <a:lnTo>
                    <a:pt x="1834896" y="30480"/>
                  </a:lnTo>
                  <a:lnTo>
                    <a:pt x="1828800" y="27432"/>
                  </a:lnTo>
                  <a:lnTo>
                    <a:pt x="1816608" y="24384"/>
                  </a:lnTo>
                  <a:lnTo>
                    <a:pt x="1871472" y="24384"/>
                  </a:lnTo>
                  <a:lnTo>
                    <a:pt x="1871472" y="25908"/>
                  </a:lnTo>
                  <a:lnTo>
                    <a:pt x="1872996" y="25908"/>
                  </a:lnTo>
                  <a:lnTo>
                    <a:pt x="1882140" y="36576"/>
                  </a:lnTo>
                  <a:lnTo>
                    <a:pt x="1884883" y="41148"/>
                  </a:lnTo>
                  <a:lnTo>
                    <a:pt x="1853184" y="41148"/>
                  </a:lnTo>
                  <a:lnTo>
                    <a:pt x="1854708" y="44196"/>
                  </a:lnTo>
                  <a:close/>
                </a:path>
                <a:path w="1897379" h="769620" extrusionOk="0">
                  <a:moveTo>
                    <a:pt x="42672" y="44196"/>
                  </a:moveTo>
                  <a:lnTo>
                    <a:pt x="44196" y="41148"/>
                  </a:lnTo>
                  <a:lnTo>
                    <a:pt x="46228" y="41148"/>
                  </a:lnTo>
                  <a:lnTo>
                    <a:pt x="42672" y="44196"/>
                  </a:lnTo>
                  <a:close/>
                </a:path>
                <a:path w="1897379" h="769620" extrusionOk="0">
                  <a:moveTo>
                    <a:pt x="1853818" y="726186"/>
                  </a:moveTo>
                  <a:lnTo>
                    <a:pt x="1860804" y="717804"/>
                  </a:lnTo>
                  <a:lnTo>
                    <a:pt x="1863851" y="711708"/>
                  </a:lnTo>
                  <a:lnTo>
                    <a:pt x="1866900" y="707136"/>
                  </a:lnTo>
                  <a:lnTo>
                    <a:pt x="1871472" y="688848"/>
                  </a:lnTo>
                  <a:lnTo>
                    <a:pt x="1871472" y="74676"/>
                  </a:lnTo>
                  <a:lnTo>
                    <a:pt x="1869948" y="68580"/>
                  </a:lnTo>
                  <a:lnTo>
                    <a:pt x="1866900" y="62484"/>
                  </a:lnTo>
                  <a:lnTo>
                    <a:pt x="1865376" y="57912"/>
                  </a:lnTo>
                  <a:lnTo>
                    <a:pt x="1862328" y="53340"/>
                  </a:lnTo>
                  <a:lnTo>
                    <a:pt x="1853184" y="41148"/>
                  </a:lnTo>
                  <a:lnTo>
                    <a:pt x="1884883" y="41148"/>
                  </a:lnTo>
                  <a:lnTo>
                    <a:pt x="1886712" y="44196"/>
                  </a:lnTo>
                  <a:lnTo>
                    <a:pt x="1892808" y="59436"/>
                  </a:lnTo>
                  <a:lnTo>
                    <a:pt x="1895855" y="68580"/>
                  </a:lnTo>
                  <a:lnTo>
                    <a:pt x="1897380" y="77724"/>
                  </a:lnTo>
                  <a:lnTo>
                    <a:pt x="1897380" y="690372"/>
                  </a:lnTo>
                  <a:lnTo>
                    <a:pt x="1885569" y="725424"/>
                  </a:lnTo>
                  <a:lnTo>
                    <a:pt x="1854708" y="725424"/>
                  </a:lnTo>
                  <a:lnTo>
                    <a:pt x="1853818" y="726186"/>
                  </a:lnTo>
                  <a:close/>
                </a:path>
                <a:path w="1897379" h="769620" extrusionOk="0">
                  <a:moveTo>
                    <a:pt x="44196" y="726947"/>
                  </a:moveTo>
                  <a:lnTo>
                    <a:pt x="42672" y="725424"/>
                  </a:lnTo>
                  <a:lnTo>
                    <a:pt x="43434" y="726059"/>
                  </a:lnTo>
                  <a:lnTo>
                    <a:pt x="44196" y="726947"/>
                  </a:lnTo>
                  <a:close/>
                </a:path>
                <a:path w="1897379" h="769620" extrusionOk="0">
                  <a:moveTo>
                    <a:pt x="43434" y="726059"/>
                  </a:moveTo>
                  <a:lnTo>
                    <a:pt x="42672" y="725424"/>
                  </a:lnTo>
                  <a:lnTo>
                    <a:pt x="42889" y="725424"/>
                  </a:lnTo>
                  <a:lnTo>
                    <a:pt x="43434" y="726059"/>
                  </a:lnTo>
                  <a:close/>
                </a:path>
                <a:path w="1897379" h="769620" extrusionOk="0">
                  <a:moveTo>
                    <a:pt x="1853184" y="726947"/>
                  </a:moveTo>
                  <a:lnTo>
                    <a:pt x="1853818" y="726186"/>
                  </a:lnTo>
                  <a:lnTo>
                    <a:pt x="1854708" y="725424"/>
                  </a:lnTo>
                  <a:lnTo>
                    <a:pt x="1853184" y="726947"/>
                  </a:lnTo>
                  <a:close/>
                </a:path>
                <a:path w="1897379" h="769620" extrusionOk="0">
                  <a:moveTo>
                    <a:pt x="1884426" y="726947"/>
                  </a:moveTo>
                  <a:lnTo>
                    <a:pt x="1853184" y="726947"/>
                  </a:lnTo>
                  <a:lnTo>
                    <a:pt x="1854708" y="725424"/>
                  </a:lnTo>
                  <a:lnTo>
                    <a:pt x="1885569" y="725424"/>
                  </a:lnTo>
                  <a:lnTo>
                    <a:pt x="1884426" y="726947"/>
                  </a:lnTo>
                  <a:close/>
                </a:path>
                <a:path w="1897379" h="769620" extrusionOk="0">
                  <a:moveTo>
                    <a:pt x="44500" y="726947"/>
                  </a:moveTo>
                  <a:lnTo>
                    <a:pt x="44196" y="726947"/>
                  </a:lnTo>
                  <a:lnTo>
                    <a:pt x="43434" y="726059"/>
                  </a:lnTo>
                  <a:lnTo>
                    <a:pt x="44500" y="726947"/>
                  </a:lnTo>
                  <a:close/>
                </a:path>
                <a:path w="1897379" h="769620" extrusionOk="0">
                  <a:moveTo>
                    <a:pt x="1819655" y="769620"/>
                  </a:moveTo>
                  <a:lnTo>
                    <a:pt x="77724" y="769620"/>
                  </a:lnTo>
                  <a:lnTo>
                    <a:pt x="70104" y="768095"/>
                  </a:lnTo>
                  <a:lnTo>
                    <a:pt x="60960" y="765047"/>
                  </a:lnTo>
                  <a:lnTo>
                    <a:pt x="53340" y="763524"/>
                  </a:lnTo>
                  <a:lnTo>
                    <a:pt x="38100" y="754380"/>
                  </a:lnTo>
                  <a:lnTo>
                    <a:pt x="25908" y="745236"/>
                  </a:lnTo>
                  <a:lnTo>
                    <a:pt x="25908" y="743712"/>
                  </a:lnTo>
                  <a:lnTo>
                    <a:pt x="1815084" y="743712"/>
                  </a:lnTo>
                  <a:lnTo>
                    <a:pt x="1822704" y="742188"/>
                  </a:lnTo>
                  <a:lnTo>
                    <a:pt x="1827276" y="742188"/>
                  </a:lnTo>
                  <a:lnTo>
                    <a:pt x="1833372" y="739140"/>
                  </a:lnTo>
                  <a:lnTo>
                    <a:pt x="1839468" y="737616"/>
                  </a:lnTo>
                  <a:lnTo>
                    <a:pt x="1844040" y="734568"/>
                  </a:lnTo>
                  <a:lnTo>
                    <a:pt x="1853818" y="726186"/>
                  </a:lnTo>
                  <a:lnTo>
                    <a:pt x="1853184" y="726947"/>
                  </a:lnTo>
                  <a:lnTo>
                    <a:pt x="1884426" y="726947"/>
                  </a:lnTo>
                  <a:lnTo>
                    <a:pt x="1872996" y="742188"/>
                  </a:lnTo>
                  <a:lnTo>
                    <a:pt x="1871472" y="743712"/>
                  </a:lnTo>
                  <a:lnTo>
                    <a:pt x="1871472" y="745236"/>
                  </a:lnTo>
                  <a:lnTo>
                    <a:pt x="1859280" y="754380"/>
                  </a:lnTo>
                  <a:lnTo>
                    <a:pt x="1851659" y="758952"/>
                  </a:lnTo>
                  <a:lnTo>
                    <a:pt x="1828800" y="768095"/>
                  </a:lnTo>
                  <a:lnTo>
                    <a:pt x="1819655" y="76962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238" name="Google Shape;238;g2cff6335890_4_117"/>
          <p:cNvSpPr txBox="1"/>
          <p:nvPr/>
        </p:nvSpPr>
        <p:spPr>
          <a:xfrm>
            <a:off x="3150300" y="4030125"/>
            <a:ext cx="1592700" cy="288136"/>
          </a:xfrm>
          <a:prstGeom prst="rect">
            <a:avLst/>
          </a:prstGeom>
          <a:noFill/>
          <a:ln>
            <a:noFill/>
          </a:ln>
        </p:spPr>
        <p:txBody>
          <a:bodyPr spcFirstLastPara="1" wrap="square" lIns="0" tIns="36175" rIns="0" bIns="0" anchor="t" anchorCtr="0">
            <a:spAutoFit/>
          </a:bodyPr>
          <a:lstStyle/>
          <a:p>
            <a:pPr marL="12700" marR="5080" lvl="0" indent="634" algn="ctr" rtl="0">
              <a:lnSpc>
                <a:spcPct val="109266"/>
              </a:lnSpc>
              <a:spcBef>
                <a:spcPts val="0"/>
              </a:spcBef>
              <a:spcAft>
                <a:spcPts val="0"/>
              </a:spcAft>
              <a:buNone/>
            </a:pPr>
            <a:r>
              <a:rPr lang="en-GB" sz="1500" b="1" err="1">
                <a:solidFill>
                  <a:srgbClr val="FFFFFF"/>
                </a:solidFill>
                <a:latin typeface="Calibri"/>
                <a:ea typeface="Calibri"/>
                <a:cs typeface="Calibri"/>
                <a:sym typeface="Calibri"/>
              </a:rPr>
              <a:t>Trafik</a:t>
            </a:r>
            <a:r>
              <a:rPr lang="en-GB" sz="1500" b="1">
                <a:solidFill>
                  <a:srgbClr val="FFFFFF"/>
                </a:solidFill>
                <a:latin typeface="Calibri"/>
                <a:ea typeface="Calibri"/>
                <a:cs typeface="Calibri"/>
                <a:sym typeface="Calibri"/>
              </a:rPr>
              <a:t> </a:t>
            </a:r>
            <a:r>
              <a:rPr lang="en-GB" sz="1500" b="1" err="1">
                <a:solidFill>
                  <a:srgbClr val="FFFFFF"/>
                </a:solidFill>
                <a:latin typeface="Calibri"/>
                <a:ea typeface="Calibri"/>
                <a:cs typeface="Calibri"/>
                <a:sym typeface="Calibri"/>
              </a:rPr>
              <a:t>Artışı</a:t>
            </a:r>
            <a:r>
              <a:rPr lang="en-GB" sz="1500" b="1">
                <a:solidFill>
                  <a:srgbClr val="FFFFFF"/>
                </a:solidFill>
                <a:latin typeface="Calibri"/>
                <a:ea typeface="Calibri"/>
                <a:cs typeface="Calibri"/>
                <a:sym typeface="Calibri"/>
              </a:rPr>
              <a:t> </a:t>
            </a:r>
            <a:r>
              <a:rPr lang="en-GB" sz="1500" b="1" err="1">
                <a:solidFill>
                  <a:srgbClr val="FFFFFF"/>
                </a:solidFill>
                <a:latin typeface="Calibri"/>
                <a:ea typeface="Calibri"/>
                <a:cs typeface="Calibri"/>
                <a:sym typeface="Calibri"/>
              </a:rPr>
              <a:t>İlkeleri</a:t>
            </a:r>
            <a:endParaRPr sz="1500" b="0" i="0" u="none" strike="noStrike" cap="none">
              <a:solidFill>
                <a:srgbClr val="000000"/>
              </a:solidFill>
              <a:latin typeface="Calibri"/>
              <a:ea typeface="Calibri"/>
              <a:cs typeface="Calibri"/>
              <a:sym typeface="Calibri"/>
            </a:endParaRPr>
          </a:p>
        </p:txBody>
      </p:sp>
      <p:grpSp>
        <p:nvGrpSpPr>
          <p:cNvPr id="239" name="Google Shape;239;g2cff6335890_4_117"/>
          <p:cNvGrpSpPr/>
          <p:nvPr/>
        </p:nvGrpSpPr>
        <p:grpSpPr>
          <a:xfrm>
            <a:off x="5159202" y="2535591"/>
            <a:ext cx="2132330" cy="1763395"/>
            <a:chOff x="4503420" y="2968752"/>
            <a:chExt cx="2132330" cy="1763395"/>
          </a:xfrm>
        </p:grpSpPr>
        <p:pic>
          <p:nvPicPr>
            <p:cNvPr id="240" name="Google Shape;240;g2cff6335890_4_117"/>
            <p:cNvPicPr preferRelativeResize="0"/>
            <p:nvPr/>
          </p:nvPicPr>
          <p:blipFill rotWithShape="1">
            <a:blip r:embed="rId3">
              <a:alphaModFix/>
            </a:blip>
            <a:srcRect/>
            <a:stretch/>
          </p:blipFill>
          <p:spPr>
            <a:xfrm>
              <a:off x="4512564" y="2971800"/>
              <a:ext cx="2116835" cy="1752600"/>
            </a:xfrm>
            <a:prstGeom prst="rect">
              <a:avLst/>
            </a:prstGeom>
            <a:noFill/>
            <a:ln>
              <a:noFill/>
            </a:ln>
          </p:spPr>
        </p:pic>
        <p:sp>
          <p:nvSpPr>
            <p:cNvPr id="241" name="Google Shape;241;g2cff6335890_4_117"/>
            <p:cNvSpPr/>
            <p:nvPr/>
          </p:nvSpPr>
          <p:spPr>
            <a:xfrm>
              <a:off x="4503420" y="2968752"/>
              <a:ext cx="2132330" cy="1763395"/>
            </a:xfrm>
            <a:custGeom>
              <a:avLst/>
              <a:gdLst/>
              <a:ahLst/>
              <a:cxnLst/>
              <a:rect l="l" t="t" r="r" b="b"/>
              <a:pathLst>
                <a:path w="2132329" h="1763395" extrusionOk="0">
                  <a:moveTo>
                    <a:pt x="1946148" y="1763268"/>
                  </a:moveTo>
                  <a:lnTo>
                    <a:pt x="187452" y="1763268"/>
                  </a:lnTo>
                  <a:lnTo>
                    <a:pt x="169164" y="1761744"/>
                  </a:lnTo>
                  <a:lnTo>
                    <a:pt x="115824" y="1748028"/>
                  </a:lnTo>
                  <a:lnTo>
                    <a:pt x="68580" y="1720596"/>
                  </a:lnTo>
                  <a:lnTo>
                    <a:pt x="33528" y="1680972"/>
                  </a:lnTo>
                  <a:lnTo>
                    <a:pt x="9144" y="1632204"/>
                  </a:lnTo>
                  <a:lnTo>
                    <a:pt x="0" y="1577340"/>
                  </a:lnTo>
                  <a:lnTo>
                    <a:pt x="0" y="185928"/>
                  </a:lnTo>
                  <a:lnTo>
                    <a:pt x="9144" y="131064"/>
                  </a:lnTo>
                  <a:lnTo>
                    <a:pt x="32004" y="82296"/>
                  </a:lnTo>
                  <a:lnTo>
                    <a:pt x="68580" y="42672"/>
                  </a:lnTo>
                  <a:lnTo>
                    <a:pt x="131064" y="7620"/>
                  </a:lnTo>
                  <a:lnTo>
                    <a:pt x="167640" y="0"/>
                  </a:lnTo>
                  <a:lnTo>
                    <a:pt x="1964436" y="0"/>
                  </a:lnTo>
                  <a:lnTo>
                    <a:pt x="2017776" y="13716"/>
                  </a:lnTo>
                  <a:lnTo>
                    <a:pt x="2038894" y="24384"/>
                  </a:lnTo>
                  <a:lnTo>
                    <a:pt x="187452" y="24384"/>
                  </a:lnTo>
                  <a:lnTo>
                    <a:pt x="170688" y="25908"/>
                  </a:lnTo>
                  <a:lnTo>
                    <a:pt x="124968" y="38100"/>
                  </a:lnTo>
                  <a:lnTo>
                    <a:pt x="85344" y="60960"/>
                  </a:lnTo>
                  <a:lnTo>
                    <a:pt x="53340" y="96012"/>
                  </a:lnTo>
                  <a:lnTo>
                    <a:pt x="39624" y="123444"/>
                  </a:lnTo>
                  <a:lnTo>
                    <a:pt x="33528" y="137160"/>
                  </a:lnTo>
                  <a:lnTo>
                    <a:pt x="28956" y="152400"/>
                  </a:lnTo>
                  <a:lnTo>
                    <a:pt x="25908" y="185928"/>
                  </a:lnTo>
                  <a:lnTo>
                    <a:pt x="25908" y="1575816"/>
                  </a:lnTo>
                  <a:lnTo>
                    <a:pt x="38100" y="1638300"/>
                  </a:lnTo>
                  <a:lnTo>
                    <a:pt x="62484" y="1677924"/>
                  </a:lnTo>
                  <a:lnTo>
                    <a:pt x="83820" y="1699260"/>
                  </a:lnTo>
                  <a:lnTo>
                    <a:pt x="96012" y="1709928"/>
                  </a:lnTo>
                  <a:lnTo>
                    <a:pt x="138684" y="1729740"/>
                  </a:lnTo>
                  <a:lnTo>
                    <a:pt x="187452" y="1737360"/>
                  </a:lnTo>
                  <a:lnTo>
                    <a:pt x="2040418" y="1737360"/>
                  </a:lnTo>
                  <a:lnTo>
                    <a:pt x="2036064" y="1740408"/>
                  </a:lnTo>
                  <a:lnTo>
                    <a:pt x="2019300" y="1748028"/>
                  </a:lnTo>
                  <a:lnTo>
                    <a:pt x="2002536" y="1754124"/>
                  </a:lnTo>
                  <a:lnTo>
                    <a:pt x="1984248" y="1758696"/>
                  </a:lnTo>
                  <a:lnTo>
                    <a:pt x="1965960" y="1761744"/>
                  </a:lnTo>
                  <a:lnTo>
                    <a:pt x="1946148" y="1763268"/>
                  </a:lnTo>
                  <a:close/>
                </a:path>
                <a:path w="2132329" h="1763395" extrusionOk="0">
                  <a:moveTo>
                    <a:pt x="2040418" y="1737360"/>
                  </a:moveTo>
                  <a:lnTo>
                    <a:pt x="1946148" y="1737360"/>
                  </a:lnTo>
                  <a:lnTo>
                    <a:pt x="1978151" y="1734312"/>
                  </a:lnTo>
                  <a:lnTo>
                    <a:pt x="2008632" y="1725168"/>
                  </a:lnTo>
                  <a:lnTo>
                    <a:pt x="2048255" y="1700783"/>
                  </a:lnTo>
                  <a:lnTo>
                    <a:pt x="2078736" y="1667256"/>
                  </a:lnTo>
                  <a:lnTo>
                    <a:pt x="2100072" y="1624583"/>
                  </a:lnTo>
                  <a:lnTo>
                    <a:pt x="2107692" y="1575816"/>
                  </a:lnTo>
                  <a:lnTo>
                    <a:pt x="2107692" y="187452"/>
                  </a:lnTo>
                  <a:lnTo>
                    <a:pt x="2095500" y="123444"/>
                  </a:lnTo>
                  <a:lnTo>
                    <a:pt x="2071116" y="83820"/>
                  </a:lnTo>
                  <a:lnTo>
                    <a:pt x="2036064" y="53340"/>
                  </a:lnTo>
                  <a:lnTo>
                    <a:pt x="2023872" y="44196"/>
                  </a:lnTo>
                  <a:lnTo>
                    <a:pt x="1979676" y="28956"/>
                  </a:lnTo>
                  <a:lnTo>
                    <a:pt x="1946148" y="24384"/>
                  </a:lnTo>
                  <a:lnTo>
                    <a:pt x="2038894" y="24384"/>
                  </a:lnTo>
                  <a:lnTo>
                    <a:pt x="2077212" y="53340"/>
                  </a:lnTo>
                  <a:lnTo>
                    <a:pt x="2109216" y="96012"/>
                  </a:lnTo>
                  <a:lnTo>
                    <a:pt x="2129028" y="147828"/>
                  </a:lnTo>
                  <a:lnTo>
                    <a:pt x="2132076" y="166116"/>
                  </a:lnTo>
                  <a:lnTo>
                    <a:pt x="2132076" y="1594104"/>
                  </a:lnTo>
                  <a:lnTo>
                    <a:pt x="2118360" y="1647444"/>
                  </a:lnTo>
                  <a:lnTo>
                    <a:pt x="2090928" y="1694687"/>
                  </a:lnTo>
                  <a:lnTo>
                    <a:pt x="2051304" y="1729740"/>
                  </a:lnTo>
                  <a:lnTo>
                    <a:pt x="2040418" y="1737360"/>
                  </a:lnTo>
                  <a:close/>
                </a:path>
              </a:pathLst>
            </a:custGeom>
            <a:solidFill>
              <a:srgbClr val="F6954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242" name="Google Shape;242;g2cff6335890_4_117"/>
          <p:cNvSpPr txBox="1"/>
          <p:nvPr/>
        </p:nvSpPr>
        <p:spPr>
          <a:xfrm>
            <a:off x="5461259" y="2933347"/>
            <a:ext cx="1591800" cy="1132361"/>
          </a:xfrm>
          <a:prstGeom prst="rect">
            <a:avLst/>
          </a:prstGeom>
          <a:noFill/>
          <a:ln>
            <a:noFill/>
          </a:ln>
        </p:spPr>
        <p:txBody>
          <a:bodyPr spcFirstLastPara="1" wrap="square" lIns="0" tIns="31750" rIns="0" bIns="0" anchor="t" anchorCtr="0">
            <a:spAutoFit/>
          </a:bodyPr>
          <a:lstStyle/>
          <a:p>
            <a:pPr marL="126363" marR="5080" lvl="0" indent="-114300" algn="l" rtl="0">
              <a:lnSpc>
                <a:spcPct val="110000"/>
              </a:lnSpc>
              <a:spcBef>
                <a:spcPts val="0"/>
              </a:spcBef>
              <a:spcAft>
                <a:spcPts val="0"/>
              </a:spcAft>
              <a:buClr>
                <a:srgbClr val="000000"/>
              </a:buClr>
              <a:buSzPts val="1300"/>
              <a:buFont typeface="Arial"/>
              <a:buChar char="•"/>
            </a:pPr>
            <a:r>
              <a:rPr lang="en-GB" sz="1300" b="0" i="0" u="none" strike="noStrike" cap="none" err="1">
                <a:solidFill>
                  <a:srgbClr val="000000"/>
                </a:solidFill>
                <a:latin typeface="Calibri"/>
                <a:ea typeface="Calibri"/>
                <a:cs typeface="Calibri"/>
                <a:sym typeface="Calibri"/>
              </a:rPr>
              <a:t>Taşıt</a:t>
            </a:r>
            <a:r>
              <a:rPr lang="en-GB" sz="1300" b="0" i="0" u="none" strike="noStrike" cap="none">
                <a:solidFill>
                  <a:srgbClr val="000000"/>
                </a:solidFill>
                <a:latin typeface="Calibri"/>
                <a:ea typeface="Calibri"/>
                <a:cs typeface="Calibri"/>
                <a:sym typeface="Calibri"/>
              </a:rPr>
              <a:t> + </a:t>
            </a:r>
            <a:r>
              <a:rPr lang="en-GB" sz="1300" b="0" i="0" u="none" strike="noStrike" cap="none" err="1">
                <a:solidFill>
                  <a:srgbClr val="000000"/>
                </a:solidFill>
                <a:latin typeface="Calibri"/>
                <a:ea typeface="Calibri"/>
                <a:cs typeface="Calibri"/>
                <a:sym typeface="Calibri"/>
              </a:rPr>
              <a:t>Toplu</a:t>
            </a:r>
            <a:r>
              <a:rPr lang="en-GB" sz="1300" b="0" i="0" u="none" strike="noStrike" cap="none">
                <a:solidFill>
                  <a:srgbClr val="000000"/>
                </a:solidFill>
                <a:latin typeface="Calibri"/>
                <a:ea typeface="Calibri"/>
                <a:cs typeface="Calibri"/>
                <a:sym typeface="Calibri"/>
              </a:rPr>
              <a:t> </a:t>
            </a:r>
            <a:r>
              <a:rPr lang="en-GB" sz="1300" b="0" i="0" u="none" strike="noStrike" cap="none" err="1">
                <a:solidFill>
                  <a:srgbClr val="000000"/>
                </a:solidFill>
                <a:latin typeface="Calibri"/>
                <a:ea typeface="Calibri"/>
                <a:cs typeface="Calibri"/>
                <a:sym typeface="Calibri"/>
              </a:rPr>
              <a:t>Taşıma</a:t>
            </a:r>
            <a:endParaRPr lang="en-GB" sz="1300" b="0" i="0" u="none" strike="noStrike" cap="none">
              <a:solidFill>
                <a:srgbClr val="000000"/>
              </a:solidFill>
              <a:latin typeface="Calibri"/>
              <a:ea typeface="Calibri"/>
              <a:cs typeface="Calibri"/>
              <a:sym typeface="Calibri"/>
            </a:endParaRPr>
          </a:p>
          <a:p>
            <a:pPr marL="126363" marR="5080" lvl="0" indent="-114300" algn="l" rtl="0">
              <a:lnSpc>
                <a:spcPct val="110000"/>
              </a:lnSpc>
              <a:spcBef>
                <a:spcPts val="0"/>
              </a:spcBef>
              <a:spcAft>
                <a:spcPts val="0"/>
              </a:spcAft>
              <a:buClr>
                <a:srgbClr val="000000"/>
              </a:buClr>
              <a:buSzPts val="1300"/>
              <a:buFont typeface="Arial"/>
              <a:buChar char="•"/>
            </a:pPr>
            <a:r>
              <a:rPr lang="en-GB" sz="1300" b="0" i="0" u="none" strike="noStrike" cap="none" err="1">
                <a:solidFill>
                  <a:srgbClr val="000000"/>
                </a:solidFill>
                <a:latin typeface="Calibri"/>
                <a:ea typeface="Calibri"/>
                <a:cs typeface="Calibri"/>
                <a:sym typeface="Calibri"/>
              </a:rPr>
              <a:t>Trafik</a:t>
            </a:r>
            <a:r>
              <a:rPr lang="en-GB" sz="1300" b="0" i="0" u="none" strike="noStrike" cap="none">
                <a:solidFill>
                  <a:srgbClr val="000000"/>
                </a:solidFill>
                <a:latin typeface="Calibri"/>
                <a:ea typeface="Calibri"/>
                <a:cs typeface="Calibri"/>
                <a:sym typeface="Calibri"/>
              </a:rPr>
              <a:t> + Park </a:t>
            </a:r>
            <a:r>
              <a:rPr lang="en-GB" sz="1300" b="0" i="0" u="none" strike="noStrike" cap="none" err="1">
                <a:solidFill>
                  <a:srgbClr val="000000"/>
                </a:solidFill>
                <a:latin typeface="Calibri"/>
                <a:ea typeface="Calibri"/>
                <a:cs typeface="Calibri"/>
                <a:sym typeface="Calibri"/>
              </a:rPr>
              <a:t>Kısıtlaması</a:t>
            </a:r>
            <a:endParaRPr lang="en-GB" sz="1300" b="0" i="0" u="none" strike="noStrike" cap="none">
              <a:solidFill>
                <a:srgbClr val="000000"/>
              </a:solidFill>
              <a:latin typeface="Calibri"/>
              <a:ea typeface="Calibri"/>
              <a:cs typeface="Calibri"/>
              <a:sym typeface="Calibri"/>
            </a:endParaRPr>
          </a:p>
          <a:p>
            <a:pPr marL="126363" marR="5080" lvl="0" indent="-114300" algn="l" rtl="0">
              <a:lnSpc>
                <a:spcPct val="110000"/>
              </a:lnSpc>
              <a:spcBef>
                <a:spcPts val="0"/>
              </a:spcBef>
              <a:spcAft>
                <a:spcPts val="0"/>
              </a:spcAft>
              <a:buClr>
                <a:srgbClr val="000000"/>
              </a:buClr>
              <a:buSzPts val="1300"/>
              <a:buFont typeface="Arial"/>
              <a:buChar char="•"/>
            </a:pPr>
            <a:r>
              <a:rPr lang="en-GB" sz="1300" b="0" i="0" u="none" strike="noStrike" cap="none" err="1">
                <a:solidFill>
                  <a:srgbClr val="000000"/>
                </a:solidFill>
                <a:latin typeface="Calibri"/>
                <a:ea typeface="Calibri"/>
                <a:cs typeface="Calibri"/>
                <a:sym typeface="Calibri"/>
              </a:rPr>
              <a:t>Devam</a:t>
            </a:r>
            <a:r>
              <a:rPr lang="en-GB" sz="1300" b="0" i="0" u="none" strike="noStrike" cap="none">
                <a:solidFill>
                  <a:srgbClr val="000000"/>
                </a:solidFill>
                <a:latin typeface="Calibri"/>
                <a:ea typeface="Calibri"/>
                <a:cs typeface="Calibri"/>
                <a:sym typeface="Calibri"/>
              </a:rPr>
              <a:t> </a:t>
            </a:r>
            <a:r>
              <a:rPr lang="en-GB" sz="1300" b="0" i="0" u="none" strike="noStrike" cap="none" err="1">
                <a:solidFill>
                  <a:srgbClr val="000000"/>
                </a:solidFill>
                <a:latin typeface="Calibri"/>
                <a:ea typeface="Calibri"/>
                <a:cs typeface="Calibri"/>
                <a:sym typeface="Calibri"/>
              </a:rPr>
              <a:t>eden</a:t>
            </a:r>
            <a:r>
              <a:rPr lang="en-GB" sz="1300" b="0" i="0" u="none" strike="noStrike" cap="none">
                <a:solidFill>
                  <a:srgbClr val="000000"/>
                </a:solidFill>
                <a:latin typeface="Calibri"/>
                <a:ea typeface="Calibri"/>
                <a:cs typeface="Calibri"/>
                <a:sym typeface="Calibri"/>
              </a:rPr>
              <a:t> </a:t>
            </a:r>
            <a:r>
              <a:rPr lang="en-GB" sz="1300" b="0" i="0" u="none" strike="noStrike" cap="none" err="1">
                <a:solidFill>
                  <a:srgbClr val="000000"/>
                </a:solidFill>
                <a:latin typeface="Calibri"/>
                <a:ea typeface="Calibri"/>
                <a:cs typeface="Calibri"/>
                <a:sym typeface="Calibri"/>
              </a:rPr>
              <a:t>trafik</a:t>
            </a:r>
            <a:r>
              <a:rPr lang="en-GB" sz="1300" b="0" i="0" u="none" strike="noStrike" cap="none">
                <a:solidFill>
                  <a:srgbClr val="000000"/>
                </a:solidFill>
                <a:latin typeface="Calibri"/>
                <a:ea typeface="Calibri"/>
                <a:cs typeface="Calibri"/>
                <a:sym typeface="Calibri"/>
              </a:rPr>
              <a:t> </a:t>
            </a:r>
            <a:r>
              <a:rPr lang="en-GB" sz="1300" b="0" i="0" u="none" strike="noStrike" cap="none" err="1">
                <a:solidFill>
                  <a:srgbClr val="000000"/>
                </a:solidFill>
                <a:latin typeface="Calibri"/>
                <a:ea typeface="Calibri"/>
                <a:cs typeface="Calibri"/>
                <a:sym typeface="Calibri"/>
              </a:rPr>
              <a:t>sıkışıklığı</a:t>
            </a:r>
            <a:r>
              <a:rPr lang="en-GB" sz="1300" b="0" i="0" u="none" strike="noStrike" cap="none">
                <a:solidFill>
                  <a:srgbClr val="000000"/>
                </a:solidFill>
                <a:latin typeface="Calibri"/>
                <a:ea typeface="Calibri"/>
                <a:cs typeface="Calibri"/>
                <a:sym typeface="Calibri"/>
              </a:rPr>
              <a:t> + </a:t>
            </a:r>
            <a:r>
              <a:rPr lang="en-GB" sz="1300" b="0" i="0" u="none" strike="noStrike" cap="none" err="1">
                <a:solidFill>
                  <a:srgbClr val="000000"/>
                </a:solidFill>
                <a:latin typeface="Calibri"/>
                <a:ea typeface="Calibri"/>
                <a:cs typeface="Calibri"/>
                <a:sym typeface="Calibri"/>
              </a:rPr>
              <a:t>kirlilik</a:t>
            </a:r>
            <a:endParaRPr sz="1300" b="0" i="0" u="none" strike="noStrike" cap="none">
              <a:solidFill>
                <a:srgbClr val="000000"/>
              </a:solidFill>
              <a:latin typeface="Calibri"/>
              <a:ea typeface="Calibri"/>
              <a:cs typeface="Calibri"/>
              <a:sym typeface="Calibri"/>
            </a:endParaRPr>
          </a:p>
        </p:txBody>
      </p:sp>
      <p:grpSp>
        <p:nvGrpSpPr>
          <p:cNvPr id="243" name="Google Shape;243;g2cff6335890_4_117"/>
          <p:cNvGrpSpPr/>
          <p:nvPr/>
        </p:nvGrpSpPr>
        <p:grpSpPr>
          <a:xfrm>
            <a:off x="5628593" y="1558059"/>
            <a:ext cx="2990596" cy="1375296"/>
            <a:chOff x="4972811" y="1991220"/>
            <a:chExt cx="2990596" cy="1375296"/>
          </a:xfrm>
        </p:grpSpPr>
        <p:sp>
          <p:nvSpPr>
            <p:cNvPr id="244" name="Google Shape;244;g2cff6335890_4_117"/>
            <p:cNvSpPr/>
            <p:nvPr/>
          </p:nvSpPr>
          <p:spPr>
            <a:xfrm>
              <a:off x="5900927" y="1991220"/>
              <a:ext cx="2062480" cy="635000"/>
            </a:xfrm>
            <a:custGeom>
              <a:avLst/>
              <a:gdLst/>
              <a:ahLst/>
              <a:cxnLst/>
              <a:rect l="l" t="t" r="r" b="b"/>
              <a:pathLst>
                <a:path w="2062479" h="635000" extrusionOk="0">
                  <a:moveTo>
                    <a:pt x="48768" y="634631"/>
                  </a:moveTo>
                  <a:lnTo>
                    <a:pt x="0" y="605675"/>
                  </a:lnTo>
                  <a:lnTo>
                    <a:pt x="24576" y="564303"/>
                  </a:lnTo>
                  <a:lnTo>
                    <a:pt x="50545" y="524278"/>
                  </a:lnTo>
                  <a:lnTo>
                    <a:pt x="77858" y="485612"/>
                  </a:lnTo>
                  <a:lnTo>
                    <a:pt x="106467" y="448319"/>
                  </a:lnTo>
                  <a:lnTo>
                    <a:pt x="136322" y="412412"/>
                  </a:lnTo>
                  <a:lnTo>
                    <a:pt x="167375" y="377905"/>
                  </a:lnTo>
                  <a:lnTo>
                    <a:pt x="199578" y="344812"/>
                  </a:lnTo>
                  <a:lnTo>
                    <a:pt x="232881" y="313144"/>
                  </a:lnTo>
                  <a:lnTo>
                    <a:pt x="267237" y="282917"/>
                  </a:lnTo>
                  <a:lnTo>
                    <a:pt x="302595" y="254143"/>
                  </a:lnTo>
                  <a:lnTo>
                    <a:pt x="338909" y="226835"/>
                  </a:lnTo>
                  <a:lnTo>
                    <a:pt x="376128" y="201008"/>
                  </a:lnTo>
                  <a:lnTo>
                    <a:pt x="414204" y="176674"/>
                  </a:lnTo>
                  <a:lnTo>
                    <a:pt x="453089" y="153847"/>
                  </a:lnTo>
                  <a:lnTo>
                    <a:pt x="492733" y="132540"/>
                  </a:lnTo>
                  <a:lnTo>
                    <a:pt x="533089" y="112768"/>
                  </a:lnTo>
                  <a:lnTo>
                    <a:pt x="574107" y="94542"/>
                  </a:lnTo>
                  <a:lnTo>
                    <a:pt x="615739" y="77876"/>
                  </a:lnTo>
                  <a:lnTo>
                    <a:pt x="657936" y="62785"/>
                  </a:lnTo>
                  <a:lnTo>
                    <a:pt x="700650" y="49281"/>
                  </a:lnTo>
                  <a:lnTo>
                    <a:pt x="743831" y="37378"/>
                  </a:lnTo>
                  <a:lnTo>
                    <a:pt x="787431" y="27088"/>
                  </a:lnTo>
                  <a:lnTo>
                    <a:pt x="831401" y="18427"/>
                  </a:lnTo>
                  <a:lnTo>
                    <a:pt x="875693" y="11406"/>
                  </a:lnTo>
                  <a:lnTo>
                    <a:pt x="920258" y="6039"/>
                  </a:lnTo>
                  <a:lnTo>
                    <a:pt x="965047" y="2340"/>
                  </a:lnTo>
                  <a:lnTo>
                    <a:pt x="1010012" y="323"/>
                  </a:lnTo>
                  <a:lnTo>
                    <a:pt x="1055103" y="0"/>
                  </a:lnTo>
                  <a:lnTo>
                    <a:pt x="1100273" y="1384"/>
                  </a:lnTo>
                  <a:lnTo>
                    <a:pt x="1145472" y="4490"/>
                  </a:lnTo>
                  <a:lnTo>
                    <a:pt x="1190652" y="9331"/>
                  </a:lnTo>
                  <a:lnTo>
                    <a:pt x="1235764" y="15920"/>
                  </a:lnTo>
                  <a:lnTo>
                    <a:pt x="1280759" y="24270"/>
                  </a:lnTo>
                  <a:lnTo>
                    <a:pt x="1325589" y="34395"/>
                  </a:lnTo>
                  <a:lnTo>
                    <a:pt x="1370205" y="46309"/>
                  </a:lnTo>
                  <a:lnTo>
                    <a:pt x="1414558" y="60024"/>
                  </a:lnTo>
                  <a:lnTo>
                    <a:pt x="1458600" y="75554"/>
                  </a:lnTo>
                  <a:lnTo>
                    <a:pt x="1502282" y="92913"/>
                  </a:lnTo>
                  <a:lnTo>
                    <a:pt x="1545555" y="112114"/>
                  </a:lnTo>
                  <a:lnTo>
                    <a:pt x="1588370" y="133170"/>
                  </a:lnTo>
                  <a:lnTo>
                    <a:pt x="1630679" y="156095"/>
                  </a:lnTo>
                  <a:lnTo>
                    <a:pt x="1673368" y="181894"/>
                  </a:lnTo>
                  <a:lnTo>
                    <a:pt x="1714943" y="209383"/>
                  </a:lnTo>
                  <a:lnTo>
                    <a:pt x="1755350" y="238515"/>
                  </a:lnTo>
                  <a:lnTo>
                    <a:pt x="1794534" y="269240"/>
                  </a:lnTo>
                  <a:lnTo>
                    <a:pt x="1832441" y="301510"/>
                  </a:lnTo>
                  <a:lnTo>
                    <a:pt x="1869014" y="335279"/>
                  </a:lnTo>
                  <a:lnTo>
                    <a:pt x="1904200" y="370497"/>
                  </a:lnTo>
                  <a:lnTo>
                    <a:pt x="1937944" y="407116"/>
                  </a:lnTo>
                  <a:lnTo>
                    <a:pt x="1970189" y="445089"/>
                  </a:lnTo>
                  <a:lnTo>
                    <a:pt x="2000882" y="484368"/>
                  </a:lnTo>
                  <a:lnTo>
                    <a:pt x="2029967" y="524903"/>
                  </a:lnTo>
                  <a:lnTo>
                    <a:pt x="2061971" y="506615"/>
                  </a:lnTo>
                  <a:lnTo>
                    <a:pt x="2054351" y="619391"/>
                  </a:lnTo>
                  <a:lnTo>
                    <a:pt x="1946148" y="572147"/>
                  </a:lnTo>
                  <a:lnTo>
                    <a:pt x="1979675" y="553859"/>
                  </a:lnTo>
                  <a:lnTo>
                    <a:pt x="1951672" y="514648"/>
                  </a:lnTo>
                  <a:lnTo>
                    <a:pt x="1922330" y="476975"/>
                  </a:lnTo>
                  <a:lnTo>
                    <a:pt x="1891702" y="440849"/>
                  </a:lnTo>
                  <a:lnTo>
                    <a:pt x="1859844" y="406281"/>
                  </a:lnTo>
                  <a:lnTo>
                    <a:pt x="1826811" y="373280"/>
                  </a:lnTo>
                  <a:lnTo>
                    <a:pt x="1792657" y="341857"/>
                  </a:lnTo>
                  <a:lnTo>
                    <a:pt x="1757438" y="312022"/>
                  </a:lnTo>
                  <a:lnTo>
                    <a:pt x="1721208" y="283786"/>
                  </a:lnTo>
                  <a:lnTo>
                    <a:pt x="1684023" y="257158"/>
                  </a:lnTo>
                  <a:lnTo>
                    <a:pt x="1645937" y="232148"/>
                  </a:lnTo>
                  <a:lnTo>
                    <a:pt x="1607005" y="208767"/>
                  </a:lnTo>
                  <a:lnTo>
                    <a:pt x="1567281" y="187025"/>
                  </a:lnTo>
                  <a:lnTo>
                    <a:pt x="1526822" y="166932"/>
                  </a:lnTo>
                  <a:lnTo>
                    <a:pt x="1485681" y="148499"/>
                  </a:lnTo>
                  <a:lnTo>
                    <a:pt x="1443914" y="131735"/>
                  </a:lnTo>
                  <a:lnTo>
                    <a:pt x="1401575" y="116650"/>
                  </a:lnTo>
                  <a:lnTo>
                    <a:pt x="1358719" y="103255"/>
                  </a:lnTo>
                  <a:lnTo>
                    <a:pt x="1315402" y="91560"/>
                  </a:lnTo>
                  <a:lnTo>
                    <a:pt x="1271677" y="81576"/>
                  </a:lnTo>
                  <a:lnTo>
                    <a:pt x="1227601" y="73311"/>
                  </a:lnTo>
                  <a:lnTo>
                    <a:pt x="1183227" y="66778"/>
                  </a:lnTo>
                  <a:lnTo>
                    <a:pt x="1138611" y="61984"/>
                  </a:lnTo>
                  <a:lnTo>
                    <a:pt x="1093808" y="58942"/>
                  </a:lnTo>
                  <a:lnTo>
                    <a:pt x="1048872" y="57661"/>
                  </a:lnTo>
                  <a:lnTo>
                    <a:pt x="1003858" y="58150"/>
                  </a:lnTo>
                  <a:lnTo>
                    <a:pt x="958821" y="60422"/>
                  </a:lnTo>
                  <a:lnTo>
                    <a:pt x="913817" y="64484"/>
                  </a:lnTo>
                  <a:lnTo>
                    <a:pt x="868899" y="70349"/>
                  </a:lnTo>
                  <a:lnTo>
                    <a:pt x="824124" y="78025"/>
                  </a:lnTo>
                  <a:lnTo>
                    <a:pt x="779545" y="87523"/>
                  </a:lnTo>
                  <a:lnTo>
                    <a:pt x="735217" y="98854"/>
                  </a:lnTo>
                  <a:lnTo>
                    <a:pt x="691196" y="112027"/>
                  </a:lnTo>
                  <a:lnTo>
                    <a:pt x="647536" y="127052"/>
                  </a:lnTo>
                  <a:lnTo>
                    <a:pt x="604293" y="143940"/>
                  </a:lnTo>
                  <a:lnTo>
                    <a:pt x="561521" y="162702"/>
                  </a:lnTo>
                  <a:lnTo>
                    <a:pt x="519274" y="183346"/>
                  </a:lnTo>
                  <a:lnTo>
                    <a:pt x="477609" y="205883"/>
                  </a:lnTo>
                  <a:lnTo>
                    <a:pt x="436579" y="230324"/>
                  </a:lnTo>
                  <a:lnTo>
                    <a:pt x="396239" y="256679"/>
                  </a:lnTo>
                  <a:lnTo>
                    <a:pt x="354003" y="286889"/>
                  </a:lnTo>
                  <a:lnTo>
                    <a:pt x="313285" y="318956"/>
                  </a:lnTo>
                  <a:lnTo>
                    <a:pt x="274140" y="352814"/>
                  </a:lnTo>
                  <a:lnTo>
                    <a:pt x="236622" y="388401"/>
                  </a:lnTo>
                  <a:lnTo>
                    <a:pt x="200786" y="425652"/>
                  </a:lnTo>
                  <a:lnTo>
                    <a:pt x="166689" y="464504"/>
                  </a:lnTo>
                  <a:lnTo>
                    <a:pt x="134383" y="504891"/>
                  </a:lnTo>
                  <a:lnTo>
                    <a:pt x="103924" y="546751"/>
                  </a:lnTo>
                  <a:lnTo>
                    <a:pt x="75367" y="590019"/>
                  </a:lnTo>
                  <a:lnTo>
                    <a:pt x="48768" y="634631"/>
                  </a:lnTo>
                  <a:close/>
                </a:path>
              </a:pathLst>
            </a:custGeom>
            <a:solidFill>
              <a:srgbClr val="F9C8A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5" name="Google Shape;245;g2cff6335890_4_117"/>
            <p:cNvSpPr/>
            <p:nvPr/>
          </p:nvSpPr>
          <p:spPr>
            <a:xfrm>
              <a:off x="4985003" y="2609088"/>
              <a:ext cx="1873250" cy="744220"/>
            </a:xfrm>
            <a:custGeom>
              <a:avLst/>
              <a:gdLst/>
              <a:ahLst/>
              <a:cxnLst/>
              <a:rect l="l" t="t" r="r" b="b"/>
              <a:pathLst>
                <a:path w="1873250" h="744220" extrusionOk="0">
                  <a:moveTo>
                    <a:pt x="1798320" y="743711"/>
                  </a:moveTo>
                  <a:lnTo>
                    <a:pt x="74676" y="743711"/>
                  </a:lnTo>
                  <a:lnTo>
                    <a:pt x="45648" y="738068"/>
                  </a:lnTo>
                  <a:lnTo>
                    <a:pt x="21907" y="722566"/>
                  </a:lnTo>
                  <a:lnTo>
                    <a:pt x="5881" y="699349"/>
                  </a:lnTo>
                  <a:lnTo>
                    <a:pt x="0" y="670560"/>
                  </a:lnTo>
                  <a:lnTo>
                    <a:pt x="0" y="74675"/>
                  </a:lnTo>
                  <a:lnTo>
                    <a:pt x="5881" y="45648"/>
                  </a:lnTo>
                  <a:lnTo>
                    <a:pt x="21907" y="21907"/>
                  </a:lnTo>
                  <a:lnTo>
                    <a:pt x="45648" y="5881"/>
                  </a:lnTo>
                  <a:lnTo>
                    <a:pt x="74676" y="0"/>
                  </a:lnTo>
                  <a:lnTo>
                    <a:pt x="1798320" y="0"/>
                  </a:lnTo>
                  <a:lnTo>
                    <a:pt x="1827347" y="5881"/>
                  </a:lnTo>
                  <a:lnTo>
                    <a:pt x="1851088" y="21907"/>
                  </a:lnTo>
                  <a:lnTo>
                    <a:pt x="1867114" y="45648"/>
                  </a:lnTo>
                  <a:lnTo>
                    <a:pt x="1872995" y="74675"/>
                  </a:lnTo>
                  <a:lnTo>
                    <a:pt x="1872995" y="670560"/>
                  </a:lnTo>
                  <a:lnTo>
                    <a:pt x="1867114" y="699349"/>
                  </a:lnTo>
                  <a:lnTo>
                    <a:pt x="1851088" y="722566"/>
                  </a:lnTo>
                  <a:lnTo>
                    <a:pt x="1827347" y="738068"/>
                  </a:lnTo>
                  <a:lnTo>
                    <a:pt x="1798320" y="743711"/>
                  </a:lnTo>
                  <a:close/>
                </a:path>
              </a:pathLst>
            </a:custGeom>
            <a:solidFill>
              <a:srgbClr val="F6954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46" name="Google Shape;246;g2cff6335890_4_117"/>
            <p:cNvSpPr/>
            <p:nvPr/>
          </p:nvSpPr>
          <p:spPr>
            <a:xfrm>
              <a:off x="4972811" y="2596896"/>
              <a:ext cx="1897380" cy="769620"/>
            </a:xfrm>
            <a:custGeom>
              <a:avLst/>
              <a:gdLst/>
              <a:ahLst/>
              <a:cxnLst/>
              <a:rect l="l" t="t" r="r" b="b"/>
              <a:pathLst>
                <a:path w="1897379" h="769620" extrusionOk="0">
                  <a:moveTo>
                    <a:pt x="1854708" y="44196"/>
                  </a:moveTo>
                  <a:lnTo>
                    <a:pt x="1845564" y="35052"/>
                  </a:lnTo>
                  <a:lnTo>
                    <a:pt x="1839468" y="32004"/>
                  </a:lnTo>
                  <a:lnTo>
                    <a:pt x="1834896" y="30480"/>
                  </a:lnTo>
                  <a:lnTo>
                    <a:pt x="1828800" y="27432"/>
                  </a:lnTo>
                  <a:lnTo>
                    <a:pt x="1816608" y="24384"/>
                  </a:lnTo>
                  <a:lnTo>
                    <a:pt x="25908" y="24384"/>
                  </a:lnTo>
                  <a:lnTo>
                    <a:pt x="36576" y="15240"/>
                  </a:lnTo>
                  <a:lnTo>
                    <a:pt x="51816" y="6096"/>
                  </a:lnTo>
                  <a:lnTo>
                    <a:pt x="59436" y="3048"/>
                  </a:lnTo>
                  <a:lnTo>
                    <a:pt x="77724" y="0"/>
                  </a:lnTo>
                  <a:lnTo>
                    <a:pt x="1818132" y="0"/>
                  </a:lnTo>
                  <a:lnTo>
                    <a:pt x="1857755" y="13716"/>
                  </a:lnTo>
                  <a:lnTo>
                    <a:pt x="1884883" y="41148"/>
                  </a:lnTo>
                  <a:lnTo>
                    <a:pt x="1853184" y="41148"/>
                  </a:lnTo>
                  <a:lnTo>
                    <a:pt x="1854708" y="44196"/>
                  </a:lnTo>
                  <a:close/>
                </a:path>
                <a:path w="1897379" h="769620" extrusionOk="0">
                  <a:moveTo>
                    <a:pt x="79248" y="743712"/>
                  </a:moveTo>
                  <a:lnTo>
                    <a:pt x="24384" y="743712"/>
                  </a:lnTo>
                  <a:lnTo>
                    <a:pt x="24384" y="742188"/>
                  </a:lnTo>
                  <a:lnTo>
                    <a:pt x="15240" y="731520"/>
                  </a:lnTo>
                  <a:lnTo>
                    <a:pt x="6096" y="716280"/>
                  </a:lnTo>
                  <a:lnTo>
                    <a:pt x="3048" y="708660"/>
                  </a:lnTo>
                  <a:lnTo>
                    <a:pt x="1524" y="701040"/>
                  </a:lnTo>
                  <a:lnTo>
                    <a:pt x="0" y="691896"/>
                  </a:lnTo>
                  <a:lnTo>
                    <a:pt x="0" y="77724"/>
                  </a:lnTo>
                  <a:lnTo>
                    <a:pt x="1524" y="70104"/>
                  </a:lnTo>
                  <a:lnTo>
                    <a:pt x="3048" y="60960"/>
                  </a:lnTo>
                  <a:lnTo>
                    <a:pt x="9144" y="45720"/>
                  </a:lnTo>
                  <a:lnTo>
                    <a:pt x="13716" y="38100"/>
                  </a:lnTo>
                  <a:lnTo>
                    <a:pt x="24384" y="25908"/>
                  </a:lnTo>
                  <a:lnTo>
                    <a:pt x="24384" y="24384"/>
                  </a:lnTo>
                  <a:lnTo>
                    <a:pt x="80772" y="24384"/>
                  </a:lnTo>
                  <a:lnTo>
                    <a:pt x="62484" y="28956"/>
                  </a:lnTo>
                  <a:lnTo>
                    <a:pt x="53340" y="35052"/>
                  </a:lnTo>
                  <a:lnTo>
                    <a:pt x="46228" y="41148"/>
                  </a:lnTo>
                  <a:lnTo>
                    <a:pt x="44196" y="41148"/>
                  </a:lnTo>
                  <a:lnTo>
                    <a:pt x="35052" y="51816"/>
                  </a:lnTo>
                  <a:lnTo>
                    <a:pt x="32004" y="56388"/>
                  </a:lnTo>
                  <a:lnTo>
                    <a:pt x="30480" y="62484"/>
                  </a:lnTo>
                  <a:lnTo>
                    <a:pt x="27432" y="67056"/>
                  </a:lnTo>
                  <a:lnTo>
                    <a:pt x="24384" y="79248"/>
                  </a:lnTo>
                  <a:lnTo>
                    <a:pt x="24384" y="687324"/>
                  </a:lnTo>
                  <a:lnTo>
                    <a:pt x="28956" y="705612"/>
                  </a:lnTo>
                  <a:lnTo>
                    <a:pt x="32004" y="711708"/>
                  </a:lnTo>
                  <a:lnTo>
                    <a:pt x="35052" y="716280"/>
                  </a:lnTo>
                  <a:lnTo>
                    <a:pt x="42889" y="725424"/>
                  </a:lnTo>
                  <a:lnTo>
                    <a:pt x="42672" y="725424"/>
                  </a:lnTo>
                  <a:lnTo>
                    <a:pt x="44196" y="726947"/>
                  </a:lnTo>
                  <a:lnTo>
                    <a:pt x="44500" y="726947"/>
                  </a:lnTo>
                  <a:lnTo>
                    <a:pt x="51816" y="733043"/>
                  </a:lnTo>
                  <a:lnTo>
                    <a:pt x="56388" y="736092"/>
                  </a:lnTo>
                  <a:lnTo>
                    <a:pt x="62484" y="739140"/>
                  </a:lnTo>
                  <a:lnTo>
                    <a:pt x="67056" y="740664"/>
                  </a:lnTo>
                  <a:lnTo>
                    <a:pt x="79248" y="743712"/>
                  </a:lnTo>
                  <a:close/>
                </a:path>
                <a:path w="1897379" h="769620" extrusionOk="0">
                  <a:moveTo>
                    <a:pt x="42672" y="44196"/>
                  </a:moveTo>
                  <a:lnTo>
                    <a:pt x="44196" y="41148"/>
                  </a:lnTo>
                  <a:lnTo>
                    <a:pt x="46228" y="41148"/>
                  </a:lnTo>
                  <a:lnTo>
                    <a:pt x="42672" y="44196"/>
                  </a:lnTo>
                  <a:close/>
                </a:path>
                <a:path w="1897379" h="769620" extrusionOk="0">
                  <a:moveTo>
                    <a:pt x="1853818" y="726186"/>
                  </a:moveTo>
                  <a:lnTo>
                    <a:pt x="1860804" y="717804"/>
                  </a:lnTo>
                  <a:lnTo>
                    <a:pt x="1863851" y="711708"/>
                  </a:lnTo>
                  <a:lnTo>
                    <a:pt x="1866900" y="707136"/>
                  </a:lnTo>
                  <a:lnTo>
                    <a:pt x="1871472" y="688848"/>
                  </a:lnTo>
                  <a:lnTo>
                    <a:pt x="1871472" y="74676"/>
                  </a:lnTo>
                  <a:lnTo>
                    <a:pt x="1869948" y="68580"/>
                  </a:lnTo>
                  <a:lnTo>
                    <a:pt x="1866900" y="62484"/>
                  </a:lnTo>
                  <a:lnTo>
                    <a:pt x="1865376" y="57912"/>
                  </a:lnTo>
                  <a:lnTo>
                    <a:pt x="1862328" y="53340"/>
                  </a:lnTo>
                  <a:lnTo>
                    <a:pt x="1853184" y="41148"/>
                  </a:lnTo>
                  <a:lnTo>
                    <a:pt x="1884883" y="41148"/>
                  </a:lnTo>
                  <a:lnTo>
                    <a:pt x="1886712" y="44196"/>
                  </a:lnTo>
                  <a:lnTo>
                    <a:pt x="1892808" y="59436"/>
                  </a:lnTo>
                  <a:lnTo>
                    <a:pt x="1895855" y="68580"/>
                  </a:lnTo>
                  <a:lnTo>
                    <a:pt x="1897380" y="76200"/>
                  </a:lnTo>
                  <a:lnTo>
                    <a:pt x="1897380" y="690372"/>
                  </a:lnTo>
                  <a:lnTo>
                    <a:pt x="1895855" y="699516"/>
                  </a:lnTo>
                  <a:lnTo>
                    <a:pt x="1892808" y="707136"/>
                  </a:lnTo>
                  <a:lnTo>
                    <a:pt x="1891284" y="714756"/>
                  </a:lnTo>
                  <a:lnTo>
                    <a:pt x="1886712" y="723899"/>
                  </a:lnTo>
                  <a:lnTo>
                    <a:pt x="1885569" y="725424"/>
                  </a:lnTo>
                  <a:lnTo>
                    <a:pt x="1854708" y="725424"/>
                  </a:lnTo>
                  <a:lnTo>
                    <a:pt x="1853818" y="726186"/>
                  </a:lnTo>
                  <a:close/>
                </a:path>
                <a:path w="1897379" h="769620" extrusionOk="0">
                  <a:moveTo>
                    <a:pt x="44196" y="726947"/>
                  </a:moveTo>
                  <a:lnTo>
                    <a:pt x="42672" y="725424"/>
                  </a:lnTo>
                  <a:lnTo>
                    <a:pt x="43434" y="726059"/>
                  </a:lnTo>
                  <a:lnTo>
                    <a:pt x="44196" y="726947"/>
                  </a:lnTo>
                  <a:close/>
                </a:path>
                <a:path w="1897379" h="769620" extrusionOk="0">
                  <a:moveTo>
                    <a:pt x="43434" y="726059"/>
                  </a:moveTo>
                  <a:lnTo>
                    <a:pt x="42672" y="725424"/>
                  </a:lnTo>
                  <a:lnTo>
                    <a:pt x="42889" y="725424"/>
                  </a:lnTo>
                  <a:lnTo>
                    <a:pt x="43434" y="726059"/>
                  </a:lnTo>
                  <a:close/>
                </a:path>
                <a:path w="1897379" h="769620" extrusionOk="0">
                  <a:moveTo>
                    <a:pt x="1853184" y="726947"/>
                  </a:moveTo>
                  <a:lnTo>
                    <a:pt x="1853818" y="726186"/>
                  </a:lnTo>
                  <a:lnTo>
                    <a:pt x="1854708" y="725424"/>
                  </a:lnTo>
                  <a:lnTo>
                    <a:pt x="1853184" y="726947"/>
                  </a:lnTo>
                  <a:close/>
                </a:path>
                <a:path w="1897379" h="769620" extrusionOk="0">
                  <a:moveTo>
                    <a:pt x="1884426" y="726947"/>
                  </a:moveTo>
                  <a:lnTo>
                    <a:pt x="1853184" y="726947"/>
                  </a:lnTo>
                  <a:lnTo>
                    <a:pt x="1854708" y="725424"/>
                  </a:lnTo>
                  <a:lnTo>
                    <a:pt x="1885569" y="725424"/>
                  </a:lnTo>
                  <a:lnTo>
                    <a:pt x="1884426" y="726947"/>
                  </a:lnTo>
                  <a:close/>
                </a:path>
                <a:path w="1897379" h="769620" extrusionOk="0">
                  <a:moveTo>
                    <a:pt x="44500" y="726947"/>
                  </a:moveTo>
                  <a:lnTo>
                    <a:pt x="44196" y="726947"/>
                  </a:lnTo>
                  <a:lnTo>
                    <a:pt x="43434" y="726059"/>
                  </a:lnTo>
                  <a:lnTo>
                    <a:pt x="44500" y="726947"/>
                  </a:lnTo>
                  <a:close/>
                </a:path>
                <a:path w="1897379" h="769620" extrusionOk="0">
                  <a:moveTo>
                    <a:pt x="1810512" y="769620"/>
                  </a:moveTo>
                  <a:lnTo>
                    <a:pt x="77724" y="769620"/>
                  </a:lnTo>
                  <a:lnTo>
                    <a:pt x="70104" y="768095"/>
                  </a:lnTo>
                  <a:lnTo>
                    <a:pt x="60960" y="765047"/>
                  </a:lnTo>
                  <a:lnTo>
                    <a:pt x="53340" y="763524"/>
                  </a:lnTo>
                  <a:lnTo>
                    <a:pt x="38100" y="754380"/>
                  </a:lnTo>
                  <a:lnTo>
                    <a:pt x="25908" y="745236"/>
                  </a:lnTo>
                  <a:lnTo>
                    <a:pt x="25908" y="743712"/>
                  </a:lnTo>
                  <a:lnTo>
                    <a:pt x="1815084" y="743712"/>
                  </a:lnTo>
                  <a:lnTo>
                    <a:pt x="1822704" y="742188"/>
                  </a:lnTo>
                  <a:lnTo>
                    <a:pt x="1827276" y="740664"/>
                  </a:lnTo>
                  <a:lnTo>
                    <a:pt x="1839468" y="737616"/>
                  </a:lnTo>
                  <a:lnTo>
                    <a:pt x="1844040" y="734568"/>
                  </a:lnTo>
                  <a:lnTo>
                    <a:pt x="1853818" y="726186"/>
                  </a:lnTo>
                  <a:lnTo>
                    <a:pt x="1853184" y="726947"/>
                  </a:lnTo>
                  <a:lnTo>
                    <a:pt x="1884426" y="726947"/>
                  </a:lnTo>
                  <a:lnTo>
                    <a:pt x="1872996" y="742188"/>
                  </a:lnTo>
                  <a:lnTo>
                    <a:pt x="1871472" y="743712"/>
                  </a:lnTo>
                  <a:lnTo>
                    <a:pt x="1871472" y="745236"/>
                  </a:lnTo>
                  <a:lnTo>
                    <a:pt x="1859280" y="754380"/>
                  </a:lnTo>
                  <a:lnTo>
                    <a:pt x="1851659" y="758952"/>
                  </a:lnTo>
                  <a:lnTo>
                    <a:pt x="1828800" y="768095"/>
                  </a:lnTo>
                  <a:lnTo>
                    <a:pt x="1819655" y="768095"/>
                  </a:lnTo>
                  <a:lnTo>
                    <a:pt x="1810512" y="769620"/>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grpSp>
        <p:nvGrpSpPr>
          <p:cNvPr id="248" name="Google Shape;248;g2cff6335890_4_117"/>
          <p:cNvGrpSpPr/>
          <p:nvPr/>
        </p:nvGrpSpPr>
        <p:grpSpPr>
          <a:xfrm>
            <a:off x="7771337" y="2535591"/>
            <a:ext cx="2132330" cy="1763395"/>
            <a:chOff x="7115555" y="2968752"/>
            <a:chExt cx="2132330" cy="1763395"/>
          </a:xfrm>
        </p:grpSpPr>
        <p:pic>
          <p:nvPicPr>
            <p:cNvPr id="249" name="Google Shape;249;g2cff6335890_4_117"/>
            <p:cNvPicPr preferRelativeResize="0"/>
            <p:nvPr/>
          </p:nvPicPr>
          <p:blipFill rotWithShape="1">
            <a:blip r:embed="rId3">
              <a:alphaModFix/>
            </a:blip>
            <a:srcRect/>
            <a:stretch/>
          </p:blipFill>
          <p:spPr>
            <a:xfrm>
              <a:off x="7123176" y="2971800"/>
              <a:ext cx="2116835" cy="1752600"/>
            </a:xfrm>
            <a:prstGeom prst="rect">
              <a:avLst/>
            </a:prstGeom>
            <a:noFill/>
            <a:ln>
              <a:noFill/>
            </a:ln>
          </p:spPr>
        </p:pic>
        <p:sp>
          <p:nvSpPr>
            <p:cNvPr id="250" name="Google Shape;250;g2cff6335890_4_117"/>
            <p:cNvSpPr/>
            <p:nvPr/>
          </p:nvSpPr>
          <p:spPr>
            <a:xfrm>
              <a:off x="7115555" y="2968752"/>
              <a:ext cx="2132330" cy="1763395"/>
            </a:xfrm>
            <a:custGeom>
              <a:avLst/>
              <a:gdLst/>
              <a:ahLst/>
              <a:cxnLst/>
              <a:rect l="l" t="t" r="r" b="b"/>
              <a:pathLst>
                <a:path w="2132329" h="1763395" extrusionOk="0">
                  <a:moveTo>
                    <a:pt x="1946148" y="1763268"/>
                  </a:moveTo>
                  <a:lnTo>
                    <a:pt x="187452" y="1763268"/>
                  </a:lnTo>
                  <a:lnTo>
                    <a:pt x="169164" y="1761744"/>
                  </a:lnTo>
                  <a:lnTo>
                    <a:pt x="115824" y="1748028"/>
                  </a:lnTo>
                  <a:lnTo>
                    <a:pt x="68580" y="1720596"/>
                  </a:lnTo>
                  <a:lnTo>
                    <a:pt x="33528" y="1680972"/>
                  </a:lnTo>
                  <a:lnTo>
                    <a:pt x="9144" y="1632204"/>
                  </a:lnTo>
                  <a:lnTo>
                    <a:pt x="0" y="1577340"/>
                  </a:lnTo>
                  <a:lnTo>
                    <a:pt x="0" y="185928"/>
                  </a:lnTo>
                  <a:lnTo>
                    <a:pt x="9144" y="131064"/>
                  </a:lnTo>
                  <a:lnTo>
                    <a:pt x="32004" y="82296"/>
                  </a:lnTo>
                  <a:lnTo>
                    <a:pt x="68580" y="42672"/>
                  </a:lnTo>
                  <a:lnTo>
                    <a:pt x="131064" y="7620"/>
                  </a:lnTo>
                  <a:lnTo>
                    <a:pt x="167640" y="0"/>
                  </a:lnTo>
                  <a:lnTo>
                    <a:pt x="1964436" y="0"/>
                  </a:lnTo>
                  <a:lnTo>
                    <a:pt x="2017776" y="13716"/>
                  </a:lnTo>
                  <a:lnTo>
                    <a:pt x="2038894" y="24384"/>
                  </a:lnTo>
                  <a:lnTo>
                    <a:pt x="187452" y="24384"/>
                  </a:lnTo>
                  <a:lnTo>
                    <a:pt x="170688" y="25908"/>
                  </a:lnTo>
                  <a:lnTo>
                    <a:pt x="124968" y="38100"/>
                  </a:lnTo>
                  <a:lnTo>
                    <a:pt x="85344" y="60960"/>
                  </a:lnTo>
                  <a:lnTo>
                    <a:pt x="53340" y="96012"/>
                  </a:lnTo>
                  <a:lnTo>
                    <a:pt x="33528" y="137160"/>
                  </a:lnTo>
                  <a:lnTo>
                    <a:pt x="25908" y="185928"/>
                  </a:lnTo>
                  <a:lnTo>
                    <a:pt x="25908" y="1575816"/>
                  </a:lnTo>
                  <a:lnTo>
                    <a:pt x="38100" y="1638300"/>
                  </a:lnTo>
                  <a:lnTo>
                    <a:pt x="62484" y="1677924"/>
                  </a:lnTo>
                  <a:lnTo>
                    <a:pt x="83820" y="1699260"/>
                  </a:lnTo>
                  <a:lnTo>
                    <a:pt x="96012" y="1709928"/>
                  </a:lnTo>
                  <a:lnTo>
                    <a:pt x="138684" y="1729740"/>
                  </a:lnTo>
                  <a:lnTo>
                    <a:pt x="187452" y="1737360"/>
                  </a:lnTo>
                  <a:lnTo>
                    <a:pt x="2040418" y="1737360"/>
                  </a:lnTo>
                  <a:lnTo>
                    <a:pt x="2036064" y="1740408"/>
                  </a:lnTo>
                  <a:lnTo>
                    <a:pt x="2019300" y="1748028"/>
                  </a:lnTo>
                  <a:lnTo>
                    <a:pt x="2002536" y="1754124"/>
                  </a:lnTo>
                  <a:lnTo>
                    <a:pt x="1984248" y="1758696"/>
                  </a:lnTo>
                  <a:lnTo>
                    <a:pt x="1965960" y="1761744"/>
                  </a:lnTo>
                  <a:lnTo>
                    <a:pt x="1946148" y="1763268"/>
                  </a:lnTo>
                  <a:close/>
                </a:path>
                <a:path w="2132329" h="1763395" extrusionOk="0">
                  <a:moveTo>
                    <a:pt x="2040418" y="1737360"/>
                  </a:moveTo>
                  <a:lnTo>
                    <a:pt x="1946148" y="1737360"/>
                  </a:lnTo>
                  <a:lnTo>
                    <a:pt x="1978151" y="1734312"/>
                  </a:lnTo>
                  <a:lnTo>
                    <a:pt x="2008632" y="1725168"/>
                  </a:lnTo>
                  <a:lnTo>
                    <a:pt x="2048255" y="1700783"/>
                  </a:lnTo>
                  <a:lnTo>
                    <a:pt x="2078736" y="1667256"/>
                  </a:lnTo>
                  <a:lnTo>
                    <a:pt x="2100072" y="1624583"/>
                  </a:lnTo>
                  <a:lnTo>
                    <a:pt x="2107692" y="1575816"/>
                  </a:lnTo>
                  <a:lnTo>
                    <a:pt x="2107692" y="187452"/>
                  </a:lnTo>
                  <a:lnTo>
                    <a:pt x="2095500" y="123444"/>
                  </a:lnTo>
                  <a:lnTo>
                    <a:pt x="2071116" y="83820"/>
                  </a:lnTo>
                  <a:lnTo>
                    <a:pt x="2023872" y="44196"/>
                  </a:lnTo>
                  <a:lnTo>
                    <a:pt x="1979676" y="28956"/>
                  </a:lnTo>
                  <a:lnTo>
                    <a:pt x="1946148" y="24384"/>
                  </a:lnTo>
                  <a:lnTo>
                    <a:pt x="2038894" y="24384"/>
                  </a:lnTo>
                  <a:lnTo>
                    <a:pt x="2077212" y="53340"/>
                  </a:lnTo>
                  <a:lnTo>
                    <a:pt x="2109216" y="96012"/>
                  </a:lnTo>
                  <a:lnTo>
                    <a:pt x="2129028" y="147828"/>
                  </a:lnTo>
                  <a:lnTo>
                    <a:pt x="2132076" y="166116"/>
                  </a:lnTo>
                  <a:lnTo>
                    <a:pt x="2132076" y="1594104"/>
                  </a:lnTo>
                  <a:lnTo>
                    <a:pt x="2118360" y="1647444"/>
                  </a:lnTo>
                  <a:lnTo>
                    <a:pt x="2090928" y="1694687"/>
                  </a:lnTo>
                  <a:lnTo>
                    <a:pt x="2051304" y="1729740"/>
                  </a:lnTo>
                  <a:lnTo>
                    <a:pt x="2040418" y="1737360"/>
                  </a:lnTo>
                  <a:close/>
                </a:path>
              </a:pathLst>
            </a:custGeom>
            <a:solidFill>
              <a:srgbClr val="F6954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251" name="Google Shape;251;g2cff6335890_4_117"/>
          <p:cNvSpPr txBox="1"/>
          <p:nvPr/>
        </p:nvSpPr>
        <p:spPr>
          <a:xfrm>
            <a:off x="8014177" y="2568489"/>
            <a:ext cx="1769700" cy="1352422"/>
          </a:xfrm>
          <a:prstGeom prst="rect">
            <a:avLst/>
          </a:prstGeom>
          <a:noFill/>
          <a:ln>
            <a:noFill/>
          </a:ln>
        </p:spPr>
        <p:txBody>
          <a:bodyPr spcFirstLastPara="1" wrap="square" lIns="0" tIns="31750" rIns="0" bIns="0" anchor="t" anchorCtr="0">
            <a:spAutoFit/>
          </a:bodyPr>
          <a:lstStyle/>
          <a:p>
            <a:pPr marL="127000" marR="26033" lvl="0" indent="-114935" algn="l" rtl="0">
              <a:lnSpc>
                <a:spcPct val="110000"/>
              </a:lnSpc>
              <a:spcBef>
                <a:spcPts val="0"/>
              </a:spcBef>
              <a:spcAft>
                <a:spcPts val="0"/>
              </a:spcAft>
              <a:buClr>
                <a:srgbClr val="000000"/>
              </a:buClr>
              <a:buSzPts val="1300"/>
              <a:buFont typeface="Arial"/>
              <a:buChar char="•"/>
            </a:pPr>
            <a:r>
              <a:rPr lang="en-GB" sz="1300" b="0" i="0" u="none" strike="noStrike" cap="none" err="1">
                <a:solidFill>
                  <a:srgbClr val="000000"/>
                </a:solidFill>
                <a:latin typeface="Calibri"/>
                <a:ea typeface="Calibri"/>
                <a:cs typeface="Calibri"/>
                <a:sym typeface="Calibri"/>
              </a:rPr>
              <a:t>Faaliyetler</a:t>
            </a:r>
            <a:r>
              <a:rPr lang="en-GB" sz="1300" b="0" i="0" u="none" strike="noStrike" cap="none">
                <a:solidFill>
                  <a:srgbClr val="000000"/>
                </a:solidFill>
                <a:latin typeface="Calibri"/>
                <a:ea typeface="Calibri"/>
                <a:cs typeface="Calibri"/>
                <a:sym typeface="Calibri"/>
              </a:rPr>
              <a:t> + </a:t>
            </a:r>
            <a:r>
              <a:rPr lang="en-GB" sz="1300" b="0" i="0" u="none" strike="noStrike" cap="none" err="1">
                <a:solidFill>
                  <a:srgbClr val="000000"/>
                </a:solidFill>
                <a:latin typeface="Calibri"/>
                <a:ea typeface="Calibri"/>
                <a:cs typeface="Calibri"/>
                <a:sym typeface="Calibri"/>
              </a:rPr>
              <a:t>yaşam</a:t>
            </a:r>
            <a:r>
              <a:rPr lang="en-GB" sz="1300" b="0" i="0" u="none" strike="noStrike" cap="none">
                <a:solidFill>
                  <a:srgbClr val="000000"/>
                </a:solidFill>
                <a:latin typeface="Calibri"/>
                <a:ea typeface="Calibri"/>
                <a:cs typeface="Calibri"/>
                <a:sym typeface="Calibri"/>
              </a:rPr>
              <a:t> </a:t>
            </a:r>
            <a:r>
              <a:rPr lang="en-GB" sz="1300" b="0" i="0" u="none" strike="noStrike" cap="none" err="1">
                <a:solidFill>
                  <a:srgbClr val="000000"/>
                </a:solidFill>
                <a:latin typeface="Calibri"/>
                <a:ea typeface="Calibri"/>
                <a:cs typeface="Calibri"/>
                <a:sym typeface="Calibri"/>
              </a:rPr>
              <a:t>kalitesi</a:t>
            </a:r>
            <a:endParaRPr lang="en-GB" sz="1300" b="0" i="0" u="none" strike="noStrike" cap="none">
              <a:solidFill>
                <a:srgbClr val="000000"/>
              </a:solidFill>
              <a:latin typeface="Calibri"/>
              <a:ea typeface="Calibri"/>
              <a:cs typeface="Calibri"/>
              <a:sym typeface="Calibri"/>
            </a:endParaRPr>
          </a:p>
          <a:p>
            <a:pPr marL="127000" marR="26033" lvl="0" indent="-114935" algn="l" rtl="0">
              <a:lnSpc>
                <a:spcPct val="110000"/>
              </a:lnSpc>
              <a:spcBef>
                <a:spcPts val="0"/>
              </a:spcBef>
              <a:spcAft>
                <a:spcPts val="0"/>
              </a:spcAft>
              <a:buClr>
                <a:srgbClr val="000000"/>
              </a:buClr>
              <a:buSzPts val="1300"/>
              <a:buFont typeface="Arial"/>
              <a:buChar char="•"/>
            </a:pPr>
            <a:r>
              <a:rPr lang="en-GB" sz="1300" b="0" i="0" u="none" strike="noStrike" cap="none">
                <a:solidFill>
                  <a:srgbClr val="000000"/>
                </a:solidFill>
                <a:latin typeface="Calibri"/>
                <a:ea typeface="Calibri"/>
                <a:cs typeface="Calibri"/>
                <a:sym typeface="Calibri"/>
              </a:rPr>
              <a:t>Yaya </a:t>
            </a:r>
            <a:r>
              <a:rPr lang="en-GB" sz="1300" b="0" i="0" u="none" strike="noStrike" cap="none" err="1">
                <a:solidFill>
                  <a:srgbClr val="000000"/>
                </a:solidFill>
                <a:latin typeface="Calibri"/>
                <a:ea typeface="Calibri"/>
                <a:cs typeface="Calibri"/>
                <a:sym typeface="Calibri"/>
              </a:rPr>
              <a:t>Alanı</a:t>
            </a:r>
            <a:r>
              <a:rPr lang="en-GB" sz="1300" b="0" i="0" u="none" strike="noStrike" cap="none">
                <a:solidFill>
                  <a:srgbClr val="000000"/>
                </a:solidFill>
                <a:latin typeface="Calibri"/>
                <a:ea typeface="Calibri"/>
                <a:cs typeface="Calibri"/>
                <a:sym typeface="Calibri"/>
              </a:rPr>
              <a:t> + </a:t>
            </a:r>
            <a:r>
              <a:rPr lang="en-GB" sz="1300" b="0" i="0" u="none" strike="noStrike" cap="none" err="1">
                <a:solidFill>
                  <a:srgbClr val="000000"/>
                </a:solidFill>
                <a:latin typeface="Calibri"/>
                <a:ea typeface="Calibri"/>
                <a:cs typeface="Calibri"/>
                <a:sym typeface="Calibri"/>
              </a:rPr>
              <a:t>Bisiklet</a:t>
            </a:r>
            <a:r>
              <a:rPr lang="en-GB" sz="1300" b="0" i="0" u="none" strike="noStrike" cap="none">
                <a:solidFill>
                  <a:srgbClr val="000000"/>
                </a:solidFill>
                <a:latin typeface="Calibri"/>
                <a:ea typeface="Calibri"/>
                <a:cs typeface="Calibri"/>
                <a:sym typeface="Calibri"/>
              </a:rPr>
              <a:t> + TP</a:t>
            </a:r>
          </a:p>
          <a:p>
            <a:pPr marL="127000" marR="26033" lvl="0" indent="-114935" algn="l" rtl="0">
              <a:lnSpc>
                <a:spcPct val="110000"/>
              </a:lnSpc>
              <a:spcBef>
                <a:spcPts val="0"/>
              </a:spcBef>
              <a:spcAft>
                <a:spcPts val="0"/>
              </a:spcAft>
              <a:buClr>
                <a:srgbClr val="000000"/>
              </a:buClr>
              <a:buSzPts val="1300"/>
              <a:buFont typeface="Arial"/>
              <a:buChar char="•"/>
            </a:pPr>
            <a:r>
              <a:rPr lang="en-GB" sz="1300" b="0" i="0" u="none" strike="noStrike" cap="none" err="1">
                <a:solidFill>
                  <a:srgbClr val="000000"/>
                </a:solidFill>
                <a:latin typeface="Calibri"/>
                <a:ea typeface="Calibri"/>
                <a:cs typeface="Calibri"/>
                <a:sym typeface="Calibri"/>
              </a:rPr>
              <a:t>Devam</a:t>
            </a:r>
            <a:r>
              <a:rPr lang="en-GB" sz="1300" b="0" i="0" u="none" strike="noStrike" cap="none">
                <a:solidFill>
                  <a:srgbClr val="000000"/>
                </a:solidFill>
                <a:latin typeface="Calibri"/>
                <a:ea typeface="Calibri"/>
                <a:cs typeface="Calibri"/>
                <a:sym typeface="Calibri"/>
              </a:rPr>
              <a:t> </a:t>
            </a:r>
            <a:r>
              <a:rPr lang="en-GB" sz="1300" b="0" i="0" u="none" strike="noStrike" cap="none" err="1">
                <a:solidFill>
                  <a:srgbClr val="000000"/>
                </a:solidFill>
                <a:latin typeface="Calibri"/>
                <a:ea typeface="Calibri"/>
                <a:cs typeface="Calibri"/>
                <a:sym typeface="Calibri"/>
              </a:rPr>
              <a:t>eden</a:t>
            </a:r>
            <a:r>
              <a:rPr lang="en-GB" sz="1300" b="0" i="0" u="none" strike="noStrike" cap="none">
                <a:solidFill>
                  <a:srgbClr val="000000"/>
                </a:solidFill>
                <a:latin typeface="Calibri"/>
                <a:ea typeface="Calibri"/>
                <a:cs typeface="Calibri"/>
                <a:sym typeface="Calibri"/>
              </a:rPr>
              <a:t> </a:t>
            </a:r>
            <a:r>
              <a:rPr lang="en-GB" sz="1300" b="0" i="0" u="none" strike="noStrike" cap="none" err="1">
                <a:solidFill>
                  <a:srgbClr val="000000"/>
                </a:solidFill>
                <a:latin typeface="Calibri"/>
                <a:ea typeface="Calibri"/>
                <a:cs typeface="Calibri"/>
                <a:sym typeface="Calibri"/>
              </a:rPr>
              <a:t>trafik</a:t>
            </a:r>
            <a:r>
              <a:rPr lang="en-GB" sz="1300" b="0" i="0" u="none" strike="noStrike" cap="none">
                <a:solidFill>
                  <a:srgbClr val="000000"/>
                </a:solidFill>
                <a:latin typeface="Calibri"/>
                <a:ea typeface="Calibri"/>
                <a:cs typeface="Calibri"/>
                <a:sym typeface="Calibri"/>
              </a:rPr>
              <a:t> </a:t>
            </a:r>
            <a:r>
              <a:rPr lang="en-GB" sz="1300" b="0" i="0" u="none" strike="noStrike" cap="none" err="1">
                <a:solidFill>
                  <a:srgbClr val="000000"/>
                </a:solidFill>
                <a:latin typeface="Calibri"/>
                <a:ea typeface="Calibri"/>
                <a:cs typeface="Calibri"/>
                <a:sym typeface="Calibri"/>
              </a:rPr>
              <a:t>sıkışıklığı</a:t>
            </a:r>
            <a:r>
              <a:rPr lang="en-GB" sz="1300" b="0" i="0" u="none" strike="noStrike" cap="none">
                <a:solidFill>
                  <a:srgbClr val="000000"/>
                </a:solidFill>
                <a:latin typeface="Calibri"/>
                <a:ea typeface="Calibri"/>
                <a:cs typeface="Calibri"/>
                <a:sym typeface="Calibri"/>
              </a:rPr>
              <a:t> + </a:t>
            </a:r>
            <a:r>
              <a:rPr lang="en-GB" sz="1300" b="0" i="0" u="none" strike="noStrike" cap="none" err="1">
                <a:solidFill>
                  <a:srgbClr val="000000"/>
                </a:solidFill>
                <a:latin typeface="Calibri"/>
                <a:ea typeface="Calibri"/>
                <a:cs typeface="Calibri"/>
                <a:sym typeface="Calibri"/>
              </a:rPr>
              <a:t>kirlilik</a:t>
            </a:r>
            <a:r>
              <a:rPr lang="en-GB" sz="1300" b="0" i="0" u="none" strike="noStrike" cap="none">
                <a:solidFill>
                  <a:srgbClr val="000000"/>
                </a:solidFill>
                <a:latin typeface="Calibri"/>
                <a:ea typeface="Calibri"/>
                <a:cs typeface="Calibri"/>
                <a:sym typeface="Calibri"/>
              </a:rPr>
              <a:t>?</a:t>
            </a:r>
            <a:endParaRPr sz="1300" b="0" i="0" u="none" strike="noStrike" cap="none">
              <a:solidFill>
                <a:srgbClr val="000000"/>
              </a:solidFill>
              <a:latin typeface="Calibri"/>
              <a:ea typeface="Calibri"/>
              <a:cs typeface="Calibri"/>
              <a:sym typeface="Calibri"/>
            </a:endParaRPr>
          </a:p>
        </p:txBody>
      </p:sp>
      <p:grpSp>
        <p:nvGrpSpPr>
          <p:cNvPr id="252" name="Google Shape;252;g2cff6335890_4_117"/>
          <p:cNvGrpSpPr/>
          <p:nvPr/>
        </p:nvGrpSpPr>
        <p:grpSpPr>
          <a:xfrm>
            <a:off x="8240729" y="3901094"/>
            <a:ext cx="1897380" cy="769620"/>
            <a:chOff x="7584947" y="4334255"/>
            <a:chExt cx="1897380" cy="769620"/>
          </a:xfrm>
        </p:grpSpPr>
        <p:sp>
          <p:nvSpPr>
            <p:cNvPr id="253" name="Google Shape;253;g2cff6335890_4_117"/>
            <p:cNvSpPr/>
            <p:nvPr/>
          </p:nvSpPr>
          <p:spPr>
            <a:xfrm>
              <a:off x="7597139" y="4346447"/>
              <a:ext cx="1873250" cy="744220"/>
            </a:xfrm>
            <a:custGeom>
              <a:avLst/>
              <a:gdLst/>
              <a:ahLst/>
              <a:cxnLst/>
              <a:rect l="l" t="t" r="r" b="b"/>
              <a:pathLst>
                <a:path w="1873250" h="744220" extrusionOk="0">
                  <a:moveTo>
                    <a:pt x="1798320" y="743711"/>
                  </a:moveTo>
                  <a:lnTo>
                    <a:pt x="74676" y="743711"/>
                  </a:lnTo>
                  <a:lnTo>
                    <a:pt x="45648" y="738068"/>
                  </a:lnTo>
                  <a:lnTo>
                    <a:pt x="21907" y="722566"/>
                  </a:lnTo>
                  <a:lnTo>
                    <a:pt x="5881" y="699349"/>
                  </a:lnTo>
                  <a:lnTo>
                    <a:pt x="0" y="670560"/>
                  </a:lnTo>
                  <a:lnTo>
                    <a:pt x="0" y="74675"/>
                  </a:lnTo>
                  <a:lnTo>
                    <a:pt x="5881" y="45648"/>
                  </a:lnTo>
                  <a:lnTo>
                    <a:pt x="21907" y="21907"/>
                  </a:lnTo>
                  <a:lnTo>
                    <a:pt x="45648" y="5881"/>
                  </a:lnTo>
                  <a:lnTo>
                    <a:pt x="74676" y="0"/>
                  </a:lnTo>
                  <a:lnTo>
                    <a:pt x="1798320" y="0"/>
                  </a:lnTo>
                  <a:lnTo>
                    <a:pt x="1827347" y="5881"/>
                  </a:lnTo>
                  <a:lnTo>
                    <a:pt x="1851088" y="21907"/>
                  </a:lnTo>
                  <a:lnTo>
                    <a:pt x="1867114" y="45648"/>
                  </a:lnTo>
                  <a:lnTo>
                    <a:pt x="1872995" y="74675"/>
                  </a:lnTo>
                  <a:lnTo>
                    <a:pt x="1872995" y="670560"/>
                  </a:lnTo>
                  <a:lnTo>
                    <a:pt x="1867114" y="699349"/>
                  </a:lnTo>
                  <a:lnTo>
                    <a:pt x="1851088" y="722566"/>
                  </a:lnTo>
                  <a:lnTo>
                    <a:pt x="1827347" y="738068"/>
                  </a:lnTo>
                  <a:lnTo>
                    <a:pt x="1798320" y="743711"/>
                  </a:lnTo>
                  <a:close/>
                </a:path>
              </a:pathLst>
            </a:custGeom>
            <a:solidFill>
              <a:srgbClr val="F6954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54" name="Google Shape;254;g2cff6335890_4_117"/>
            <p:cNvSpPr/>
            <p:nvPr/>
          </p:nvSpPr>
          <p:spPr>
            <a:xfrm>
              <a:off x="7584947" y="4334255"/>
              <a:ext cx="1897380" cy="769620"/>
            </a:xfrm>
            <a:custGeom>
              <a:avLst/>
              <a:gdLst/>
              <a:ahLst/>
              <a:cxnLst/>
              <a:rect l="l" t="t" r="r" b="b"/>
              <a:pathLst>
                <a:path w="1897379" h="769620" extrusionOk="0">
                  <a:moveTo>
                    <a:pt x="1854708" y="44196"/>
                  </a:moveTo>
                  <a:lnTo>
                    <a:pt x="1845564" y="35052"/>
                  </a:lnTo>
                  <a:lnTo>
                    <a:pt x="1839468" y="32004"/>
                  </a:lnTo>
                  <a:lnTo>
                    <a:pt x="1834896" y="30480"/>
                  </a:lnTo>
                  <a:lnTo>
                    <a:pt x="1828800" y="27432"/>
                  </a:lnTo>
                  <a:lnTo>
                    <a:pt x="1816608" y="24384"/>
                  </a:lnTo>
                  <a:lnTo>
                    <a:pt x="25908" y="24384"/>
                  </a:lnTo>
                  <a:lnTo>
                    <a:pt x="36576" y="15240"/>
                  </a:lnTo>
                  <a:lnTo>
                    <a:pt x="51816" y="6096"/>
                  </a:lnTo>
                  <a:lnTo>
                    <a:pt x="59436" y="3048"/>
                  </a:lnTo>
                  <a:lnTo>
                    <a:pt x="68580" y="1524"/>
                  </a:lnTo>
                  <a:lnTo>
                    <a:pt x="76200" y="0"/>
                  </a:lnTo>
                  <a:lnTo>
                    <a:pt x="1818132" y="0"/>
                  </a:lnTo>
                  <a:lnTo>
                    <a:pt x="1827276" y="1524"/>
                  </a:lnTo>
                  <a:lnTo>
                    <a:pt x="1871472" y="24384"/>
                  </a:lnTo>
                  <a:lnTo>
                    <a:pt x="1871472" y="25908"/>
                  </a:lnTo>
                  <a:lnTo>
                    <a:pt x="1872996" y="25908"/>
                  </a:lnTo>
                  <a:lnTo>
                    <a:pt x="1882140" y="36576"/>
                  </a:lnTo>
                  <a:lnTo>
                    <a:pt x="1884883" y="41148"/>
                  </a:lnTo>
                  <a:lnTo>
                    <a:pt x="1853184" y="41148"/>
                  </a:lnTo>
                  <a:lnTo>
                    <a:pt x="1854708" y="44196"/>
                  </a:lnTo>
                  <a:close/>
                </a:path>
                <a:path w="1897379" h="769620" extrusionOk="0">
                  <a:moveTo>
                    <a:pt x="1819655" y="769620"/>
                  </a:moveTo>
                  <a:lnTo>
                    <a:pt x="77724" y="769620"/>
                  </a:lnTo>
                  <a:lnTo>
                    <a:pt x="70104" y="768095"/>
                  </a:lnTo>
                  <a:lnTo>
                    <a:pt x="60960" y="765047"/>
                  </a:lnTo>
                  <a:lnTo>
                    <a:pt x="53340" y="763524"/>
                  </a:lnTo>
                  <a:lnTo>
                    <a:pt x="38100" y="754380"/>
                  </a:lnTo>
                  <a:lnTo>
                    <a:pt x="25908" y="745236"/>
                  </a:lnTo>
                  <a:lnTo>
                    <a:pt x="24384" y="743712"/>
                  </a:lnTo>
                  <a:lnTo>
                    <a:pt x="24384" y="742188"/>
                  </a:lnTo>
                  <a:lnTo>
                    <a:pt x="15240" y="731520"/>
                  </a:lnTo>
                  <a:lnTo>
                    <a:pt x="6096" y="716280"/>
                  </a:lnTo>
                  <a:lnTo>
                    <a:pt x="3048" y="708660"/>
                  </a:lnTo>
                  <a:lnTo>
                    <a:pt x="1524" y="701040"/>
                  </a:lnTo>
                  <a:lnTo>
                    <a:pt x="0" y="691896"/>
                  </a:lnTo>
                  <a:lnTo>
                    <a:pt x="0" y="77724"/>
                  </a:lnTo>
                  <a:lnTo>
                    <a:pt x="1524" y="70104"/>
                  </a:lnTo>
                  <a:lnTo>
                    <a:pt x="3048" y="60960"/>
                  </a:lnTo>
                  <a:lnTo>
                    <a:pt x="9144" y="45720"/>
                  </a:lnTo>
                  <a:lnTo>
                    <a:pt x="13716" y="38100"/>
                  </a:lnTo>
                  <a:lnTo>
                    <a:pt x="24384" y="25908"/>
                  </a:lnTo>
                  <a:lnTo>
                    <a:pt x="24384" y="24384"/>
                  </a:lnTo>
                  <a:lnTo>
                    <a:pt x="80772" y="24384"/>
                  </a:lnTo>
                  <a:lnTo>
                    <a:pt x="62484" y="28956"/>
                  </a:lnTo>
                  <a:lnTo>
                    <a:pt x="53340" y="35052"/>
                  </a:lnTo>
                  <a:lnTo>
                    <a:pt x="45212" y="41148"/>
                  </a:lnTo>
                  <a:lnTo>
                    <a:pt x="44196" y="41148"/>
                  </a:lnTo>
                  <a:lnTo>
                    <a:pt x="41148" y="44196"/>
                  </a:lnTo>
                  <a:lnTo>
                    <a:pt x="41583" y="44196"/>
                  </a:lnTo>
                  <a:lnTo>
                    <a:pt x="35052" y="51816"/>
                  </a:lnTo>
                  <a:lnTo>
                    <a:pt x="32004" y="56388"/>
                  </a:lnTo>
                  <a:lnTo>
                    <a:pt x="30480" y="62484"/>
                  </a:lnTo>
                  <a:lnTo>
                    <a:pt x="27432" y="67056"/>
                  </a:lnTo>
                  <a:lnTo>
                    <a:pt x="24384" y="79248"/>
                  </a:lnTo>
                  <a:lnTo>
                    <a:pt x="24384" y="687324"/>
                  </a:lnTo>
                  <a:lnTo>
                    <a:pt x="28956" y="705612"/>
                  </a:lnTo>
                  <a:lnTo>
                    <a:pt x="32004" y="711708"/>
                  </a:lnTo>
                  <a:lnTo>
                    <a:pt x="35052" y="716280"/>
                  </a:lnTo>
                  <a:lnTo>
                    <a:pt x="42889" y="725424"/>
                  </a:lnTo>
                  <a:lnTo>
                    <a:pt x="41148" y="725424"/>
                  </a:lnTo>
                  <a:lnTo>
                    <a:pt x="79248" y="743712"/>
                  </a:lnTo>
                  <a:lnTo>
                    <a:pt x="1871472" y="743712"/>
                  </a:lnTo>
                  <a:lnTo>
                    <a:pt x="1871472" y="745236"/>
                  </a:lnTo>
                  <a:lnTo>
                    <a:pt x="1859280" y="754380"/>
                  </a:lnTo>
                  <a:lnTo>
                    <a:pt x="1851659" y="758952"/>
                  </a:lnTo>
                  <a:lnTo>
                    <a:pt x="1828800" y="768095"/>
                  </a:lnTo>
                  <a:lnTo>
                    <a:pt x="1819655" y="769620"/>
                  </a:lnTo>
                  <a:close/>
                </a:path>
                <a:path w="1897379" h="769620" extrusionOk="0">
                  <a:moveTo>
                    <a:pt x="41148" y="44196"/>
                  </a:moveTo>
                  <a:lnTo>
                    <a:pt x="44196" y="41148"/>
                  </a:lnTo>
                  <a:lnTo>
                    <a:pt x="42367" y="43281"/>
                  </a:lnTo>
                  <a:lnTo>
                    <a:pt x="41148" y="44196"/>
                  </a:lnTo>
                  <a:close/>
                </a:path>
                <a:path w="1897379" h="769620" extrusionOk="0">
                  <a:moveTo>
                    <a:pt x="42367" y="43281"/>
                  </a:moveTo>
                  <a:lnTo>
                    <a:pt x="44196" y="41148"/>
                  </a:lnTo>
                  <a:lnTo>
                    <a:pt x="45212" y="41148"/>
                  </a:lnTo>
                  <a:lnTo>
                    <a:pt x="42367" y="43281"/>
                  </a:lnTo>
                  <a:close/>
                </a:path>
                <a:path w="1897379" h="769620" extrusionOk="0">
                  <a:moveTo>
                    <a:pt x="1853818" y="726186"/>
                  </a:moveTo>
                  <a:lnTo>
                    <a:pt x="1860804" y="717804"/>
                  </a:lnTo>
                  <a:lnTo>
                    <a:pt x="1863851" y="711708"/>
                  </a:lnTo>
                  <a:lnTo>
                    <a:pt x="1866900" y="707136"/>
                  </a:lnTo>
                  <a:lnTo>
                    <a:pt x="1871472" y="688848"/>
                  </a:lnTo>
                  <a:lnTo>
                    <a:pt x="1871472" y="80772"/>
                  </a:lnTo>
                  <a:lnTo>
                    <a:pt x="1869948" y="74676"/>
                  </a:lnTo>
                  <a:lnTo>
                    <a:pt x="1869948" y="68580"/>
                  </a:lnTo>
                  <a:lnTo>
                    <a:pt x="1866900" y="62484"/>
                  </a:lnTo>
                  <a:lnTo>
                    <a:pt x="1865376" y="57912"/>
                  </a:lnTo>
                  <a:lnTo>
                    <a:pt x="1862328" y="53340"/>
                  </a:lnTo>
                  <a:lnTo>
                    <a:pt x="1853184" y="41148"/>
                  </a:lnTo>
                  <a:lnTo>
                    <a:pt x="1884883" y="41148"/>
                  </a:lnTo>
                  <a:lnTo>
                    <a:pt x="1886712" y="44196"/>
                  </a:lnTo>
                  <a:lnTo>
                    <a:pt x="1892808" y="59436"/>
                  </a:lnTo>
                  <a:lnTo>
                    <a:pt x="1895855" y="68580"/>
                  </a:lnTo>
                  <a:lnTo>
                    <a:pt x="1897380" y="77724"/>
                  </a:lnTo>
                  <a:lnTo>
                    <a:pt x="1897380" y="690372"/>
                  </a:lnTo>
                  <a:lnTo>
                    <a:pt x="1895855" y="699516"/>
                  </a:lnTo>
                  <a:lnTo>
                    <a:pt x="1892808" y="707136"/>
                  </a:lnTo>
                  <a:lnTo>
                    <a:pt x="1891284" y="716280"/>
                  </a:lnTo>
                  <a:lnTo>
                    <a:pt x="1886712" y="723899"/>
                  </a:lnTo>
                  <a:lnTo>
                    <a:pt x="1885569" y="725424"/>
                  </a:lnTo>
                  <a:lnTo>
                    <a:pt x="1854708" y="725424"/>
                  </a:lnTo>
                  <a:lnTo>
                    <a:pt x="1853818" y="726186"/>
                  </a:lnTo>
                  <a:close/>
                </a:path>
                <a:path w="1897379" h="769620" extrusionOk="0">
                  <a:moveTo>
                    <a:pt x="41583" y="44196"/>
                  </a:moveTo>
                  <a:lnTo>
                    <a:pt x="41148" y="44196"/>
                  </a:lnTo>
                  <a:lnTo>
                    <a:pt x="42367" y="43281"/>
                  </a:lnTo>
                  <a:lnTo>
                    <a:pt x="41583" y="44196"/>
                  </a:lnTo>
                  <a:close/>
                </a:path>
                <a:path w="1897379" h="769620" extrusionOk="0">
                  <a:moveTo>
                    <a:pt x="44196" y="726947"/>
                  </a:moveTo>
                  <a:lnTo>
                    <a:pt x="41148" y="725424"/>
                  </a:lnTo>
                  <a:lnTo>
                    <a:pt x="42889" y="725424"/>
                  </a:lnTo>
                  <a:lnTo>
                    <a:pt x="44196" y="726947"/>
                  </a:lnTo>
                  <a:close/>
                </a:path>
                <a:path w="1897379" h="769620" extrusionOk="0">
                  <a:moveTo>
                    <a:pt x="1853184" y="726947"/>
                  </a:moveTo>
                  <a:lnTo>
                    <a:pt x="1853818" y="726186"/>
                  </a:lnTo>
                  <a:lnTo>
                    <a:pt x="1854708" y="725424"/>
                  </a:lnTo>
                  <a:lnTo>
                    <a:pt x="1853184" y="726947"/>
                  </a:lnTo>
                  <a:close/>
                </a:path>
                <a:path w="1897379" h="769620" extrusionOk="0">
                  <a:moveTo>
                    <a:pt x="1884426" y="726947"/>
                  </a:moveTo>
                  <a:lnTo>
                    <a:pt x="1853184" y="726947"/>
                  </a:lnTo>
                  <a:lnTo>
                    <a:pt x="1854708" y="725424"/>
                  </a:lnTo>
                  <a:lnTo>
                    <a:pt x="1885569" y="725424"/>
                  </a:lnTo>
                  <a:lnTo>
                    <a:pt x="1884426" y="726947"/>
                  </a:lnTo>
                  <a:close/>
                </a:path>
                <a:path w="1897379" h="769620" extrusionOk="0">
                  <a:moveTo>
                    <a:pt x="1871472" y="743712"/>
                  </a:moveTo>
                  <a:lnTo>
                    <a:pt x="1815084" y="743712"/>
                  </a:lnTo>
                  <a:lnTo>
                    <a:pt x="1822704" y="742188"/>
                  </a:lnTo>
                  <a:lnTo>
                    <a:pt x="1827276" y="742188"/>
                  </a:lnTo>
                  <a:lnTo>
                    <a:pt x="1833372" y="739140"/>
                  </a:lnTo>
                  <a:lnTo>
                    <a:pt x="1839468" y="737616"/>
                  </a:lnTo>
                  <a:lnTo>
                    <a:pt x="1844040" y="734568"/>
                  </a:lnTo>
                  <a:lnTo>
                    <a:pt x="1853818" y="726186"/>
                  </a:lnTo>
                  <a:lnTo>
                    <a:pt x="1853184" y="726947"/>
                  </a:lnTo>
                  <a:lnTo>
                    <a:pt x="1884426" y="726947"/>
                  </a:lnTo>
                  <a:lnTo>
                    <a:pt x="1872996" y="742188"/>
                  </a:lnTo>
                  <a:lnTo>
                    <a:pt x="1871472" y="743712"/>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256" name="Google Shape;256;g2cff6335890_4_117"/>
          <p:cNvSpPr txBox="1"/>
          <p:nvPr/>
        </p:nvSpPr>
        <p:spPr>
          <a:xfrm>
            <a:off x="6030433" y="5223434"/>
            <a:ext cx="4453852" cy="756854"/>
          </a:xfrm>
          <a:prstGeom prst="rect">
            <a:avLst/>
          </a:prstGeom>
          <a:noFill/>
          <a:ln>
            <a:noFill/>
          </a:ln>
        </p:spPr>
        <p:txBody>
          <a:bodyPr spcFirstLastPara="1" wrap="square" lIns="0" tIns="10775" rIns="0" bIns="0" anchor="t" anchorCtr="0">
            <a:spAutoFit/>
          </a:bodyPr>
          <a:lstStyle/>
          <a:p>
            <a:pPr marL="12700" marR="5080" lvl="0" indent="0" algn="l" rtl="0">
              <a:lnSpc>
                <a:spcPct val="100600"/>
              </a:lnSpc>
              <a:spcBef>
                <a:spcPts val="0"/>
              </a:spcBef>
              <a:spcAft>
                <a:spcPts val="0"/>
              </a:spcAft>
              <a:buNone/>
            </a:pPr>
            <a:r>
              <a:rPr lang="en-GB" sz="1600" b="1" i="0" u="none" strike="noStrike" cap="none" err="1">
                <a:solidFill>
                  <a:srgbClr val="000000"/>
                </a:solidFill>
                <a:latin typeface="Tahoma"/>
                <a:ea typeface="Tahoma"/>
                <a:cs typeface="Tahoma"/>
                <a:sym typeface="Tahoma"/>
              </a:rPr>
              <a:t>Akıllı</a:t>
            </a:r>
            <a:r>
              <a:rPr lang="en-GB" sz="1600" b="1" i="0" u="none" strike="noStrike" cap="none">
                <a:solidFill>
                  <a:srgbClr val="000000"/>
                </a:solidFill>
                <a:latin typeface="Tahoma"/>
                <a:ea typeface="Tahoma"/>
                <a:cs typeface="Tahoma"/>
                <a:sym typeface="Tahoma"/>
              </a:rPr>
              <a:t> </a:t>
            </a:r>
            <a:r>
              <a:rPr lang="en-GB" sz="1600" b="1" i="0" u="none" strike="noStrike" cap="none" err="1">
                <a:solidFill>
                  <a:srgbClr val="000000"/>
                </a:solidFill>
                <a:latin typeface="Tahoma"/>
                <a:ea typeface="Tahoma"/>
                <a:cs typeface="Tahoma"/>
                <a:sym typeface="Tahoma"/>
              </a:rPr>
              <a:t>Ulaşım</a:t>
            </a:r>
            <a:r>
              <a:rPr lang="en-GB" sz="1600" b="1" i="0" u="none" strike="noStrike" cap="none">
                <a:solidFill>
                  <a:srgbClr val="000000"/>
                </a:solidFill>
                <a:latin typeface="Tahoma"/>
                <a:ea typeface="Tahoma"/>
                <a:cs typeface="Tahoma"/>
                <a:sym typeface="Tahoma"/>
              </a:rPr>
              <a:t> </a:t>
            </a:r>
            <a:r>
              <a:rPr lang="en-GB" sz="1600" b="1" i="0" u="none" strike="noStrike" cap="none" err="1">
                <a:solidFill>
                  <a:srgbClr val="000000"/>
                </a:solidFill>
                <a:latin typeface="Tahoma"/>
                <a:ea typeface="Tahoma"/>
                <a:cs typeface="Tahoma"/>
                <a:sym typeface="Tahoma"/>
              </a:rPr>
              <a:t>Sistemleri</a:t>
            </a:r>
            <a:r>
              <a:rPr lang="en-GB" sz="1600" b="1" i="0" u="none" strike="noStrike" cap="none">
                <a:solidFill>
                  <a:srgbClr val="000000"/>
                </a:solidFill>
                <a:latin typeface="Tahoma"/>
                <a:ea typeface="Tahoma"/>
                <a:cs typeface="Tahoma"/>
                <a:sym typeface="Tahoma"/>
              </a:rPr>
              <a:t>, </a:t>
            </a:r>
            <a:r>
              <a:rPr lang="en-GB" sz="1600" b="1" i="0" u="none" strike="noStrike" cap="none" err="1">
                <a:solidFill>
                  <a:srgbClr val="000000"/>
                </a:solidFill>
                <a:latin typeface="Tahoma"/>
                <a:ea typeface="Tahoma"/>
                <a:cs typeface="Tahoma"/>
                <a:sym typeface="Tahoma"/>
              </a:rPr>
              <a:t>otonom</a:t>
            </a:r>
            <a:r>
              <a:rPr lang="en-GB" sz="1600" b="1" i="0" u="none" strike="noStrike" cap="none">
                <a:solidFill>
                  <a:srgbClr val="000000"/>
                </a:solidFill>
                <a:latin typeface="Tahoma"/>
                <a:ea typeface="Tahoma"/>
                <a:cs typeface="Tahoma"/>
                <a:sym typeface="Tahoma"/>
              </a:rPr>
              <a:t> </a:t>
            </a:r>
            <a:r>
              <a:rPr lang="en-GB" sz="1600" b="1" i="0" u="none" strike="noStrike" cap="none" err="1">
                <a:solidFill>
                  <a:srgbClr val="000000"/>
                </a:solidFill>
                <a:latin typeface="Tahoma"/>
                <a:ea typeface="Tahoma"/>
                <a:cs typeface="Tahoma"/>
                <a:sym typeface="Tahoma"/>
              </a:rPr>
              <a:t>araçlar</a:t>
            </a:r>
            <a:r>
              <a:rPr lang="en-GB" sz="1600" b="1" i="0" u="none" strike="noStrike" cap="none">
                <a:solidFill>
                  <a:srgbClr val="000000"/>
                </a:solidFill>
                <a:latin typeface="Tahoma"/>
                <a:ea typeface="Tahoma"/>
                <a:cs typeface="Tahoma"/>
                <a:sym typeface="Tahoma"/>
              </a:rPr>
              <a:t>, </a:t>
            </a:r>
            <a:r>
              <a:rPr lang="en-GB" sz="1600" b="1" i="0" u="none" strike="noStrike" cap="none" err="1">
                <a:solidFill>
                  <a:srgbClr val="000000"/>
                </a:solidFill>
                <a:latin typeface="Tahoma"/>
                <a:ea typeface="Tahoma"/>
                <a:cs typeface="Tahoma"/>
                <a:sym typeface="Tahoma"/>
              </a:rPr>
              <a:t>elektrikli</a:t>
            </a:r>
            <a:r>
              <a:rPr lang="en-GB" sz="1600" b="1" i="0" u="none" strike="noStrike" cap="none">
                <a:solidFill>
                  <a:srgbClr val="000000"/>
                </a:solidFill>
                <a:latin typeface="Tahoma"/>
                <a:ea typeface="Tahoma"/>
                <a:cs typeface="Tahoma"/>
                <a:sym typeface="Tahoma"/>
              </a:rPr>
              <a:t> </a:t>
            </a:r>
            <a:r>
              <a:rPr lang="en-GB" sz="1600" b="1" i="0" u="none" strike="noStrike" cap="none" err="1">
                <a:solidFill>
                  <a:srgbClr val="000000"/>
                </a:solidFill>
                <a:latin typeface="Tahoma"/>
                <a:ea typeface="Tahoma"/>
                <a:cs typeface="Tahoma"/>
                <a:sym typeface="Tahoma"/>
              </a:rPr>
              <a:t>hareketlilik</a:t>
            </a:r>
            <a:r>
              <a:rPr lang="en-GB" sz="1600" b="1" i="0" u="none" strike="noStrike" cap="none">
                <a:solidFill>
                  <a:srgbClr val="000000"/>
                </a:solidFill>
                <a:latin typeface="Tahoma"/>
                <a:ea typeface="Tahoma"/>
                <a:cs typeface="Tahoma"/>
                <a:sym typeface="Tahoma"/>
              </a:rPr>
              <a:t>, Bir </a:t>
            </a:r>
            <a:r>
              <a:rPr lang="en-GB" sz="1600" b="1" i="0" u="none" strike="noStrike" cap="none" err="1">
                <a:solidFill>
                  <a:srgbClr val="000000"/>
                </a:solidFill>
                <a:latin typeface="Tahoma"/>
                <a:ea typeface="Tahoma"/>
                <a:cs typeface="Tahoma"/>
                <a:sym typeface="Tahoma"/>
              </a:rPr>
              <a:t>Hizmet</a:t>
            </a:r>
            <a:r>
              <a:rPr lang="en-GB" sz="1600" b="1" i="0" u="none" strike="noStrike" cap="none">
                <a:solidFill>
                  <a:srgbClr val="000000"/>
                </a:solidFill>
                <a:latin typeface="Tahoma"/>
                <a:ea typeface="Tahoma"/>
                <a:cs typeface="Tahoma"/>
                <a:sym typeface="Tahoma"/>
              </a:rPr>
              <a:t> </a:t>
            </a:r>
            <a:r>
              <a:rPr lang="en-GB" sz="1600" b="1" i="0" u="none" strike="noStrike" cap="none" err="1">
                <a:solidFill>
                  <a:srgbClr val="000000"/>
                </a:solidFill>
                <a:latin typeface="Tahoma"/>
                <a:ea typeface="Tahoma"/>
                <a:cs typeface="Tahoma"/>
                <a:sym typeface="Tahoma"/>
              </a:rPr>
              <a:t>Olarak</a:t>
            </a:r>
            <a:r>
              <a:rPr lang="en-GB" sz="1600" b="1" i="0" u="none" strike="noStrike" cap="none">
                <a:solidFill>
                  <a:srgbClr val="000000"/>
                </a:solidFill>
                <a:latin typeface="Tahoma"/>
                <a:ea typeface="Tahoma"/>
                <a:cs typeface="Tahoma"/>
                <a:sym typeface="Tahoma"/>
              </a:rPr>
              <a:t> </a:t>
            </a:r>
            <a:r>
              <a:rPr lang="en-GB" sz="1600" b="1" i="0" u="none" strike="noStrike" cap="none" err="1">
                <a:solidFill>
                  <a:srgbClr val="000000"/>
                </a:solidFill>
                <a:latin typeface="Tahoma"/>
                <a:ea typeface="Tahoma"/>
                <a:cs typeface="Tahoma"/>
                <a:sym typeface="Tahoma"/>
              </a:rPr>
              <a:t>Mobilite</a:t>
            </a:r>
            <a:r>
              <a:rPr lang="en-GB" sz="1600" b="1" i="0" u="none" strike="noStrike" cap="none">
                <a:solidFill>
                  <a:srgbClr val="000000"/>
                </a:solidFill>
                <a:latin typeface="Tahoma"/>
                <a:ea typeface="Tahoma"/>
                <a:cs typeface="Tahoma"/>
                <a:sym typeface="Tahoma"/>
              </a:rPr>
              <a:t> vb. </a:t>
            </a:r>
            <a:r>
              <a:rPr lang="en-GB" sz="1600" b="1" i="0" u="none" strike="noStrike" cap="none" err="1">
                <a:solidFill>
                  <a:srgbClr val="000000"/>
                </a:solidFill>
                <a:latin typeface="Tahoma"/>
                <a:ea typeface="Tahoma"/>
                <a:cs typeface="Tahoma"/>
                <a:sym typeface="Tahoma"/>
              </a:rPr>
              <a:t>ile</a:t>
            </a:r>
            <a:r>
              <a:rPr lang="en-GB" sz="1600" b="1" i="0" u="none" strike="noStrike" cap="none">
                <a:solidFill>
                  <a:srgbClr val="000000"/>
                </a:solidFill>
                <a:latin typeface="Tahoma"/>
                <a:ea typeface="Tahoma"/>
                <a:cs typeface="Tahoma"/>
                <a:sym typeface="Tahoma"/>
              </a:rPr>
              <a:t> </a:t>
            </a:r>
            <a:r>
              <a:rPr lang="en-GB" sz="1600" b="1" i="0" u="none" strike="noStrike" cap="none" err="1">
                <a:solidFill>
                  <a:srgbClr val="000000"/>
                </a:solidFill>
                <a:latin typeface="Tahoma"/>
                <a:ea typeface="Tahoma"/>
                <a:cs typeface="Tahoma"/>
                <a:sym typeface="Tahoma"/>
              </a:rPr>
              <a:t>ilgili</a:t>
            </a:r>
            <a:r>
              <a:rPr lang="en-GB" sz="1600" b="1" i="0" u="none" strike="noStrike" cap="none">
                <a:solidFill>
                  <a:srgbClr val="000000"/>
                </a:solidFill>
                <a:latin typeface="Tahoma"/>
                <a:ea typeface="Tahoma"/>
                <a:cs typeface="Tahoma"/>
                <a:sym typeface="Tahoma"/>
              </a:rPr>
              <a:t> yeni </a:t>
            </a:r>
            <a:r>
              <a:rPr lang="en-GB" sz="1600" b="1" i="0" u="none" strike="noStrike" cap="none" err="1">
                <a:solidFill>
                  <a:srgbClr val="000000"/>
                </a:solidFill>
                <a:latin typeface="Tahoma"/>
                <a:ea typeface="Tahoma"/>
                <a:cs typeface="Tahoma"/>
                <a:sym typeface="Tahoma"/>
              </a:rPr>
              <a:t>zorluklar</a:t>
            </a:r>
            <a:endParaRPr lang="en-GB" sz="1600" b="0" i="0" u="none" strike="noStrike" cap="none">
              <a:solidFill>
                <a:srgbClr val="000000"/>
              </a:solidFill>
              <a:latin typeface="Tahoma"/>
              <a:ea typeface="Tahoma"/>
              <a:cs typeface="Tahoma"/>
              <a:sym typeface="Tahoma"/>
            </a:endParaRPr>
          </a:p>
        </p:txBody>
      </p:sp>
      <p:sp>
        <p:nvSpPr>
          <p:cNvPr id="2" name="Google Shape;238;g2cff6335890_4_117">
            <a:extLst>
              <a:ext uri="{FF2B5EF4-FFF2-40B4-BE49-F238E27FC236}">
                <a16:creationId xmlns:a16="http://schemas.microsoft.com/office/drawing/2014/main" id="{9FF34E3B-7A78-DDAC-5A1D-6036AD950BF6}"/>
              </a:ext>
            </a:extLst>
          </p:cNvPr>
          <p:cNvSpPr txBox="1"/>
          <p:nvPr/>
        </p:nvSpPr>
        <p:spPr>
          <a:xfrm>
            <a:off x="5754790" y="2276779"/>
            <a:ext cx="1592700" cy="539743"/>
          </a:xfrm>
          <a:prstGeom prst="rect">
            <a:avLst/>
          </a:prstGeom>
          <a:noFill/>
          <a:ln>
            <a:noFill/>
          </a:ln>
        </p:spPr>
        <p:txBody>
          <a:bodyPr spcFirstLastPara="1" wrap="square" lIns="0" tIns="36175" rIns="0" bIns="0" anchor="t" anchorCtr="0">
            <a:spAutoFit/>
          </a:bodyPr>
          <a:lstStyle/>
          <a:p>
            <a:pPr marL="12700" marR="5080" lvl="0" indent="634" algn="ctr" rtl="0">
              <a:lnSpc>
                <a:spcPct val="109266"/>
              </a:lnSpc>
              <a:spcBef>
                <a:spcPts val="0"/>
              </a:spcBef>
              <a:spcAft>
                <a:spcPts val="0"/>
              </a:spcAft>
              <a:buNone/>
            </a:pPr>
            <a:r>
              <a:rPr lang="en-GB" sz="1500" b="1" err="1">
                <a:solidFill>
                  <a:srgbClr val="FFFFFF"/>
                </a:solidFill>
                <a:latin typeface="Calibri"/>
                <a:ea typeface="Calibri"/>
                <a:cs typeface="Calibri"/>
                <a:sym typeface="Calibri"/>
              </a:rPr>
              <a:t>Trafik</a:t>
            </a:r>
            <a:r>
              <a:rPr lang="en-GB" sz="1500" b="1">
                <a:solidFill>
                  <a:srgbClr val="FFFFFF"/>
                </a:solidFill>
                <a:latin typeface="Calibri"/>
                <a:ea typeface="Calibri"/>
                <a:cs typeface="Calibri"/>
                <a:sym typeface="Calibri"/>
              </a:rPr>
              <a:t> </a:t>
            </a:r>
            <a:r>
              <a:rPr lang="en-GB" sz="1500" b="1" err="1">
                <a:solidFill>
                  <a:srgbClr val="FFFFFF"/>
                </a:solidFill>
                <a:latin typeface="Calibri"/>
                <a:ea typeface="Calibri"/>
                <a:cs typeface="Calibri"/>
                <a:sym typeface="Calibri"/>
              </a:rPr>
              <a:t>Kontrolü</a:t>
            </a:r>
            <a:r>
              <a:rPr lang="en-GB" sz="1500" b="1">
                <a:solidFill>
                  <a:srgbClr val="FFFFFF"/>
                </a:solidFill>
                <a:latin typeface="Calibri"/>
                <a:ea typeface="Calibri"/>
                <a:cs typeface="Calibri"/>
                <a:sym typeface="Calibri"/>
              </a:rPr>
              <a:t> </a:t>
            </a:r>
            <a:r>
              <a:rPr lang="en-GB" sz="1500" b="1" err="1">
                <a:solidFill>
                  <a:srgbClr val="FFFFFF"/>
                </a:solidFill>
                <a:latin typeface="Calibri"/>
                <a:ea typeface="Calibri"/>
                <a:cs typeface="Calibri"/>
                <a:sym typeface="Calibri"/>
              </a:rPr>
              <a:t>İlkeleri</a:t>
            </a:r>
            <a:endParaRPr sz="1500" b="0" i="0" u="none" strike="noStrike" cap="none">
              <a:solidFill>
                <a:srgbClr val="000000"/>
              </a:solidFill>
              <a:latin typeface="Calibri"/>
              <a:ea typeface="Calibri"/>
              <a:cs typeface="Calibri"/>
              <a:sym typeface="Calibri"/>
            </a:endParaRPr>
          </a:p>
        </p:txBody>
      </p:sp>
      <p:sp>
        <p:nvSpPr>
          <p:cNvPr id="3" name="Google Shape;238;g2cff6335890_4_117">
            <a:extLst>
              <a:ext uri="{FF2B5EF4-FFF2-40B4-BE49-F238E27FC236}">
                <a16:creationId xmlns:a16="http://schemas.microsoft.com/office/drawing/2014/main" id="{9D138B9F-3B29-C6D5-5255-D8C134907B22}"/>
              </a:ext>
            </a:extLst>
          </p:cNvPr>
          <p:cNvSpPr txBox="1"/>
          <p:nvPr/>
        </p:nvSpPr>
        <p:spPr>
          <a:xfrm>
            <a:off x="8393069" y="4015524"/>
            <a:ext cx="1592700" cy="539743"/>
          </a:xfrm>
          <a:prstGeom prst="rect">
            <a:avLst/>
          </a:prstGeom>
          <a:noFill/>
          <a:ln>
            <a:noFill/>
          </a:ln>
        </p:spPr>
        <p:txBody>
          <a:bodyPr spcFirstLastPara="1" wrap="square" lIns="0" tIns="36175" rIns="0" bIns="0" anchor="t" anchorCtr="0">
            <a:spAutoFit/>
          </a:bodyPr>
          <a:lstStyle/>
          <a:p>
            <a:pPr marL="12700" marR="5080" lvl="0" indent="634" algn="ctr" rtl="0">
              <a:lnSpc>
                <a:spcPct val="109266"/>
              </a:lnSpc>
              <a:spcBef>
                <a:spcPts val="0"/>
              </a:spcBef>
              <a:spcAft>
                <a:spcPts val="0"/>
              </a:spcAft>
              <a:buNone/>
            </a:pPr>
            <a:r>
              <a:rPr lang="en-GB" sz="1500" b="1">
                <a:solidFill>
                  <a:srgbClr val="FFFFFF"/>
                </a:solidFill>
                <a:latin typeface="Calibri"/>
                <a:ea typeface="Calibri"/>
                <a:cs typeface="Calibri"/>
                <a:sym typeface="Calibri"/>
              </a:rPr>
              <a:t>"</a:t>
            </a:r>
            <a:r>
              <a:rPr lang="en-GB" sz="1500" b="1" err="1">
                <a:solidFill>
                  <a:srgbClr val="FFFFFF"/>
                </a:solidFill>
                <a:latin typeface="Calibri"/>
                <a:ea typeface="Calibri"/>
                <a:cs typeface="Calibri"/>
                <a:sym typeface="Calibri"/>
              </a:rPr>
              <a:t>Yaşanabilir</a:t>
            </a:r>
            <a:r>
              <a:rPr lang="en-GB" sz="1500" b="1">
                <a:solidFill>
                  <a:srgbClr val="FFFFFF"/>
                </a:solidFill>
                <a:latin typeface="Calibri"/>
                <a:ea typeface="Calibri"/>
                <a:cs typeface="Calibri"/>
                <a:sym typeface="Calibri"/>
              </a:rPr>
              <a:t> </a:t>
            </a:r>
            <a:r>
              <a:rPr lang="en-GB" sz="1500" b="1" err="1">
                <a:solidFill>
                  <a:srgbClr val="FFFFFF"/>
                </a:solidFill>
                <a:latin typeface="Calibri"/>
                <a:ea typeface="Calibri"/>
                <a:cs typeface="Calibri"/>
                <a:sym typeface="Calibri"/>
              </a:rPr>
              <a:t>Şehir</a:t>
            </a:r>
            <a:r>
              <a:rPr lang="en-GB" sz="1500" b="1">
                <a:solidFill>
                  <a:srgbClr val="FFFFFF"/>
                </a:solidFill>
                <a:latin typeface="Calibri"/>
                <a:ea typeface="Calibri"/>
                <a:cs typeface="Calibri"/>
                <a:sym typeface="Calibri"/>
              </a:rPr>
              <a:t>" </a:t>
            </a:r>
            <a:r>
              <a:rPr lang="en-GB" sz="1500" b="1" err="1">
                <a:solidFill>
                  <a:srgbClr val="FFFFFF"/>
                </a:solidFill>
                <a:latin typeface="Calibri"/>
                <a:ea typeface="Calibri"/>
                <a:cs typeface="Calibri"/>
                <a:sym typeface="Calibri"/>
              </a:rPr>
              <a:t>İlkeleri</a:t>
            </a:r>
            <a:endParaRPr sz="1500" b="0" i="0" u="none" strike="noStrike" cap="none">
              <a:solidFill>
                <a:srgbClr val="000000"/>
              </a:solidFill>
              <a:latin typeface="Calibri"/>
              <a:ea typeface="Calibri"/>
              <a:cs typeface="Calibri"/>
              <a:sym typeface="Calibri"/>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074"/>
        <p:cNvGrpSpPr/>
        <p:nvPr/>
      </p:nvGrpSpPr>
      <p:grpSpPr>
        <a:xfrm>
          <a:off x="0" y="0"/>
          <a:ext cx="0" cy="0"/>
          <a:chOff x="0" y="0"/>
          <a:chExt cx="0" cy="0"/>
        </a:xfrm>
      </p:grpSpPr>
      <p:sp>
        <p:nvSpPr>
          <p:cNvPr id="1075" name="Google Shape;1075;g2cd87e77cc7_0_16"/>
          <p:cNvSpPr txBox="1"/>
          <p:nvPr/>
        </p:nvSpPr>
        <p:spPr>
          <a:xfrm>
            <a:off x="205750" y="1205500"/>
            <a:ext cx="7124700" cy="4308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400" b="1" err="1">
                <a:solidFill>
                  <a:srgbClr val="00717F"/>
                </a:solidFill>
                <a:latin typeface="Comfortaa"/>
                <a:ea typeface="Comfortaa"/>
                <a:cs typeface="Comfortaa"/>
                <a:sym typeface="Comfortaa"/>
              </a:rPr>
              <a:t>Kentsel</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Hava</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Hareketliliği</a:t>
            </a:r>
            <a:r>
              <a:rPr lang="en-GB" sz="2400" b="1">
                <a:solidFill>
                  <a:srgbClr val="00717F"/>
                </a:solidFill>
                <a:latin typeface="Comfortaa"/>
                <a:ea typeface="Comfortaa"/>
                <a:cs typeface="Comfortaa"/>
                <a:sym typeface="Comfortaa"/>
              </a:rPr>
              <a:t>:  8 </a:t>
            </a:r>
            <a:r>
              <a:rPr lang="en-GB" sz="2400" b="1" err="1">
                <a:solidFill>
                  <a:srgbClr val="00717F"/>
                </a:solidFill>
                <a:latin typeface="Comfortaa"/>
                <a:ea typeface="Comfortaa"/>
                <a:cs typeface="Comfortaa"/>
                <a:sym typeface="Comfortaa"/>
              </a:rPr>
              <a:t>SKUp</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ilkesi</a:t>
            </a:r>
            <a:endParaRPr sz="2400" b="1" i="0" u="none" strike="noStrike" cap="none">
              <a:solidFill>
                <a:srgbClr val="00717F"/>
              </a:solidFill>
              <a:latin typeface="Comfortaa"/>
              <a:ea typeface="Comfortaa"/>
              <a:cs typeface="Comfortaa"/>
              <a:sym typeface="Comfortaa"/>
            </a:endParaRPr>
          </a:p>
        </p:txBody>
      </p:sp>
      <p:pic>
        <p:nvPicPr>
          <p:cNvPr id="1076" name="Google Shape;1076;g2cd87e77cc7_0_16"/>
          <p:cNvPicPr preferRelativeResize="0"/>
          <p:nvPr/>
        </p:nvPicPr>
        <p:blipFill>
          <a:blip r:embed="rId3">
            <a:alphaModFix/>
          </a:blip>
          <a:stretch>
            <a:fillRect/>
          </a:stretch>
        </p:blipFill>
        <p:spPr>
          <a:xfrm>
            <a:off x="543250" y="1730800"/>
            <a:ext cx="6650499" cy="4177449"/>
          </a:xfrm>
          <a:prstGeom prst="rect">
            <a:avLst/>
          </a:prstGeom>
          <a:noFill/>
          <a:ln>
            <a:noFill/>
          </a:ln>
        </p:spPr>
      </p:pic>
      <p:sp>
        <p:nvSpPr>
          <p:cNvPr id="1077" name="Google Shape;1077;g2cd87e77cc7_0_16"/>
          <p:cNvSpPr txBox="1"/>
          <p:nvPr/>
        </p:nvSpPr>
        <p:spPr>
          <a:xfrm>
            <a:off x="4104350" y="5756750"/>
            <a:ext cx="3089400" cy="430857"/>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100" b="1">
                <a:solidFill>
                  <a:srgbClr val="073763"/>
                </a:solidFill>
                <a:latin typeface="Comfortaa"/>
                <a:ea typeface="Comfortaa"/>
                <a:cs typeface="Comfortaa"/>
                <a:sym typeface="Comfortaa"/>
              </a:rPr>
              <a:t>Kaynak: Eltis (2021) - The SUMP Concept</a:t>
            </a:r>
            <a:endParaRPr sz="1100" b="1"/>
          </a:p>
        </p:txBody>
      </p:sp>
      <p:sp>
        <p:nvSpPr>
          <p:cNvPr id="1078" name="Google Shape;1078;g2cd87e77cc7_0_16"/>
          <p:cNvSpPr/>
          <p:nvPr/>
        </p:nvSpPr>
        <p:spPr>
          <a:xfrm>
            <a:off x="7398000" y="1636300"/>
            <a:ext cx="4441500" cy="4033800"/>
          </a:xfrm>
          <a:prstGeom prst="rect">
            <a:avLst/>
          </a:prstGeom>
          <a:noFill/>
          <a:ln>
            <a:noFill/>
          </a:ln>
        </p:spPr>
        <p:txBody>
          <a:bodyPr spcFirstLastPara="1" wrap="square" lIns="91425" tIns="45700" rIns="91425" bIns="45700" anchor="t" anchorCtr="0">
            <a:noAutofit/>
          </a:bodyPr>
          <a:lstStyle/>
          <a:p>
            <a:pPr marL="285750" marR="0" lvl="0" indent="-273050" algn="l" rtl="0">
              <a:spcBef>
                <a:spcPts val="0"/>
              </a:spcBef>
              <a:spcAft>
                <a:spcPts val="0"/>
              </a:spcAft>
              <a:buClr>
                <a:srgbClr val="000000"/>
              </a:buClr>
              <a:buSzPts val="1600"/>
              <a:buFont typeface="Comfortaa"/>
              <a:buAutoNum type="arabicPeriod"/>
            </a:pPr>
            <a:r>
              <a:rPr lang="en-GB" sz="1800">
                <a:latin typeface="Comfortaa"/>
                <a:ea typeface="Comfortaa"/>
                <a:cs typeface="Comfortaa"/>
                <a:sym typeface="Comfortaa"/>
              </a:rPr>
              <a:t>"</a:t>
            </a:r>
            <a:r>
              <a:rPr lang="en-GB" sz="1800" err="1">
                <a:latin typeface="Comfortaa"/>
                <a:ea typeface="Comfortaa"/>
                <a:cs typeface="Comfortaa"/>
                <a:sym typeface="Comfortaa"/>
              </a:rPr>
              <a:t>İşlevsel</a:t>
            </a:r>
            <a:r>
              <a:rPr lang="en-GB" sz="1800">
                <a:latin typeface="Comfortaa"/>
                <a:ea typeface="Comfortaa"/>
                <a:cs typeface="Comfortaa"/>
                <a:sym typeface="Comfortaa"/>
              </a:rPr>
              <a:t> </a:t>
            </a:r>
            <a:r>
              <a:rPr lang="en-GB" sz="1800" err="1">
                <a:latin typeface="Comfortaa"/>
                <a:ea typeface="Comfortaa"/>
                <a:cs typeface="Comfortaa"/>
                <a:sym typeface="Comfortaa"/>
              </a:rPr>
              <a:t>kentsel</a:t>
            </a:r>
            <a:r>
              <a:rPr lang="en-GB" sz="1800">
                <a:latin typeface="Comfortaa"/>
                <a:ea typeface="Comfortaa"/>
                <a:cs typeface="Comfortaa"/>
                <a:sym typeface="Comfortaa"/>
              </a:rPr>
              <a:t> </a:t>
            </a:r>
            <a:r>
              <a:rPr lang="en-GB" sz="1800" err="1">
                <a:latin typeface="Comfortaa"/>
                <a:ea typeface="Comfortaa"/>
                <a:cs typeface="Comfortaa"/>
                <a:sym typeface="Comfortaa"/>
              </a:rPr>
              <a:t>alanda</a:t>
            </a:r>
            <a:r>
              <a:rPr lang="en-GB" sz="1800">
                <a:latin typeface="Comfortaa"/>
                <a:ea typeface="Comfortaa"/>
                <a:cs typeface="Comfortaa"/>
                <a:sym typeface="Comfortaa"/>
              </a:rPr>
              <a:t>" </a:t>
            </a:r>
            <a:r>
              <a:rPr lang="en-GB" sz="1800" err="1">
                <a:latin typeface="Comfortaa"/>
                <a:ea typeface="Comfortaa"/>
                <a:cs typeface="Comfortaa"/>
                <a:sym typeface="Comfortaa"/>
              </a:rPr>
              <a:t>sürdürülebilir</a:t>
            </a:r>
            <a:r>
              <a:rPr lang="en-GB" sz="1800">
                <a:latin typeface="Comfortaa"/>
                <a:ea typeface="Comfortaa"/>
                <a:cs typeface="Comfortaa"/>
                <a:sym typeface="Comfortaa"/>
              </a:rPr>
              <a:t> </a:t>
            </a:r>
            <a:r>
              <a:rPr lang="en-GB" sz="1800" err="1">
                <a:latin typeface="Comfortaa"/>
                <a:ea typeface="Comfortaa"/>
                <a:cs typeface="Comfortaa"/>
                <a:sym typeface="Comfortaa"/>
              </a:rPr>
              <a:t>hareketlilik</a:t>
            </a:r>
            <a:r>
              <a:rPr lang="en-GB" sz="1800">
                <a:latin typeface="Comfortaa"/>
                <a:ea typeface="Comfortaa"/>
                <a:cs typeface="Comfortaa"/>
                <a:sym typeface="Comfortaa"/>
              </a:rPr>
              <a:t> </a:t>
            </a:r>
            <a:r>
              <a:rPr lang="en-GB" sz="1800" err="1">
                <a:latin typeface="Comfortaa"/>
                <a:ea typeface="Comfortaa"/>
                <a:cs typeface="Comfortaa"/>
                <a:sym typeface="Comfortaa"/>
              </a:rPr>
              <a:t>için</a:t>
            </a:r>
            <a:r>
              <a:rPr lang="en-GB" sz="1800">
                <a:latin typeface="Comfortaa"/>
                <a:ea typeface="Comfortaa"/>
                <a:cs typeface="Comfortaa"/>
                <a:sym typeface="Comfortaa"/>
              </a:rPr>
              <a:t> </a:t>
            </a:r>
            <a:r>
              <a:rPr lang="en-GB" sz="1800" err="1">
                <a:latin typeface="Comfortaa"/>
                <a:ea typeface="Comfortaa"/>
                <a:cs typeface="Comfortaa"/>
                <a:sym typeface="Comfortaa"/>
              </a:rPr>
              <a:t>planlama</a:t>
            </a:r>
            <a:endParaRPr lang="en-GB" sz="1800">
              <a:latin typeface="Comfortaa"/>
              <a:ea typeface="Comfortaa"/>
              <a:cs typeface="Comfortaa"/>
              <a:sym typeface="Comfortaa"/>
            </a:endParaRPr>
          </a:p>
          <a:p>
            <a:pPr marL="285750" marR="0" lvl="0" indent="-273050" algn="l" rtl="0">
              <a:spcBef>
                <a:spcPts val="0"/>
              </a:spcBef>
              <a:spcAft>
                <a:spcPts val="0"/>
              </a:spcAft>
              <a:buClr>
                <a:srgbClr val="000000"/>
              </a:buClr>
              <a:buSzPts val="1600"/>
              <a:buFont typeface="Comfortaa"/>
              <a:buAutoNum type="arabicPeriod"/>
            </a:pPr>
            <a:r>
              <a:rPr lang="en-GB" sz="1800" err="1">
                <a:latin typeface="Comfortaa"/>
                <a:ea typeface="Comfortaa"/>
                <a:cs typeface="Comfortaa"/>
                <a:sym typeface="Comfortaa"/>
              </a:rPr>
              <a:t>Kurumsal</a:t>
            </a:r>
            <a:r>
              <a:rPr lang="en-GB" sz="1800">
                <a:latin typeface="Comfortaa"/>
                <a:ea typeface="Comfortaa"/>
                <a:cs typeface="Comfortaa"/>
                <a:sym typeface="Comfortaa"/>
              </a:rPr>
              <a:t> </a:t>
            </a:r>
            <a:r>
              <a:rPr lang="en-GB" sz="1800" err="1">
                <a:latin typeface="Comfortaa"/>
                <a:ea typeface="Comfortaa"/>
                <a:cs typeface="Comfortaa"/>
                <a:sym typeface="Comfortaa"/>
              </a:rPr>
              <a:t>sınırlar</a:t>
            </a:r>
            <a:r>
              <a:rPr lang="en-GB" sz="1800">
                <a:latin typeface="Comfortaa"/>
                <a:ea typeface="Comfortaa"/>
                <a:cs typeface="Comfortaa"/>
                <a:sym typeface="Comfortaa"/>
              </a:rPr>
              <a:t> </a:t>
            </a:r>
            <a:r>
              <a:rPr lang="en-GB" sz="1800" err="1">
                <a:latin typeface="Comfortaa"/>
                <a:ea typeface="Comfortaa"/>
                <a:cs typeface="Comfortaa"/>
                <a:sym typeface="Comfortaa"/>
              </a:rPr>
              <a:t>ötesinde</a:t>
            </a:r>
            <a:r>
              <a:rPr lang="en-GB" sz="1800">
                <a:latin typeface="Comfortaa"/>
                <a:ea typeface="Comfortaa"/>
                <a:cs typeface="Comfortaa"/>
                <a:sym typeface="Comfortaa"/>
              </a:rPr>
              <a:t> </a:t>
            </a:r>
            <a:r>
              <a:rPr lang="en-GB" sz="1800" err="1">
                <a:latin typeface="Comfortaa"/>
                <a:ea typeface="Comfortaa"/>
                <a:cs typeface="Comfortaa"/>
                <a:sym typeface="Comfortaa"/>
              </a:rPr>
              <a:t>işbirliği</a:t>
            </a:r>
            <a:endParaRPr lang="tr-TR" sz="1800">
              <a:latin typeface="Comfortaa"/>
              <a:ea typeface="Comfortaa"/>
              <a:cs typeface="Comfortaa"/>
              <a:sym typeface="Comfortaa"/>
            </a:endParaRPr>
          </a:p>
          <a:p>
            <a:pPr marL="285750" marR="0" lvl="0" indent="-285750" algn="l" rtl="0">
              <a:spcBef>
                <a:spcPts val="0"/>
              </a:spcBef>
              <a:spcAft>
                <a:spcPts val="0"/>
              </a:spcAft>
              <a:buSzPts val="1800"/>
              <a:buFont typeface="Comfortaa"/>
              <a:buAutoNum type="arabicPeriod"/>
            </a:pPr>
            <a:r>
              <a:rPr lang="en-GB" sz="1800" err="1">
                <a:latin typeface="Comfortaa"/>
                <a:ea typeface="Comfortaa"/>
                <a:cs typeface="Comfortaa"/>
                <a:sym typeface="Comfortaa"/>
              </a:rPr>
              <a:t>Vatandaşları</a:t>
            </a:r>
            <a:r>
              <a:rPr lang="en-GB" sz="1800">
                <a:latin typeface="Comfortaa"/>
                <a:ea typeface="Comfortaa"/>
                <a:cs typeface="Comfortaa"/>
                <a:sym typeface="Comfortaa"/>
              </a:rPr>
              <a:t> </a:t>
            </a:r>
            <a:r>
              <a:rPr lang="en-GB" sz="1800" err="1">
                <a:latin typeface="Comfortaa"/>
                <a:ea typeface="Comfortaa"/>
                <a:cs typeface="Comfortaa"/>
                <a:sym typeface="Comfortaa"/>
              </a:rPr>
              <a:t>ve</a:t>
            </a:r>
            <a:r>
              <a:rPr lang="en-GB" sz="1800">
                <a:latin typeface="Comfortaa"/>
                <a:ea typeface="Comfortaa"/>
                <a:cs typeface="Comfortaa"/>
                <a:sym typeface="Comfortaa"/>
              </a:rPr>
              <a:t> </a:t>
            </a:r>
            <a:r>
              <a:rPr lang="en-GB" sz="1800" err="1">
                <a:latin typeface="Comfortaa"/>
                <a:ea typeface="Comfortaa"/>
                <a:cs typeface="Comfortaa"/>
                <a:sym typeface="Comfortaa"/>
              </a:rPr>
              <a:t>paydaşların</a:t>
            </a:r>
            <a:r>
              <a:rPr lang="en-GB" sz="1800">
                <a:latin typeface="Comfortaa"/>
                <a:ea typeface="Comfortaa"/>
                <a:cs typeface="Comfortaa"/>
                <a:sym typeface="Comfortaa"/>
              </a:rPr>
              <a:t> </a:t>
            </a:r>
            <a:r>
              <a:rPr lang="en-GB" sz="1800" err="1">
                <a:latin typeface="Comfortaa"/>
                <a:ea typeface="Comfortaa"/>
                <a:cs typeface="Comfortaa"/>
                <a:sym typeface="Comfortaa"/>
              </a:rPr>
              <a:t>dahil</a:t>
            </a:r>
            <a:r>
              <a:rPr lang="en-GB" sz="1800">
                <a:latin typeface="Comfortaa"/>
                <a:ea typeface="Comfortaa"/>
                <a:cs typeface="Comfortaa"/>
                <a:sym typeface="Comfortaa"/>
              </a:rPr>
              <a:t> </a:t>
            </a:r>
            <a:r>
              <a:rPr lang="en-GB" sz="1800" err="1">
                <a:latin typeface="Comfortaa"/>
                <a:ea typeface="Comfortaa"/>
                <a:cs typeface="Comfortaa"/>
                <a:sym typeface="Comfortaa"/>
              </a:rPr>
              <a:t>edilmesi</a:t>
            </a:r>
            <a:endParaRPr lang="en-GB" sz="1800">
              <a:latin typeface="Comfortaa"/>
              <a:ea typeface="Comfortaa"/>
              <a:cs typeface="Comfortaa"/>
              <a:sym typeface="Comfortaa"/>
            </a:endParaRPr>
          </a:p>
          <a:p>
            <a:pPr marL="285750" marR="0" lvl="0" indent="-285750" algn="l" rtl="0">
              <a:spcBef>
                <a:spcPts val="0"/>
              </a:spcBef>
              <a:spcAft>
                <a:spcPts val="0"/>
              </a:spcAft>
              <a:buSzPts val="1800"/>
              <a:buFont typeface="Comfortaa"/>
              <a:buAutoNum type="arabicPeriod"/>
            </a:pPr>
            <a:r>
              <a:rPr lang="en-GB" sz="1800" err="1">
                <a:latin typeface="Comfortaa"/>
                <a:ea typeface="Comfortaa"/>
                <a:cs typeface="Comfortaa"/>
                <a:sym typeface="Comfortaa"/>
              </a:rPr>
              <a:t>Mevcut</a:t>
            </a:r>
            <a:r>
              <a:rPr lang="en-GB" sz="1800">
                <a:latin typeface="Comfortaa"/>
                <a:ea typeface="Comfortaa"/>
                <a:cs typeface="Comfortaa"/>
                <a:sym typeface="Comfortaa"/>
              </a:rPr>
              <a:t> </a:t>
            </a:r>
            <a:r>
              <a:rPr lang="en-GB" sz="1800" err="1">
                <a:latin typeface="Comfortaa"/>
                <a:ea typeface="Comfortaa"/>
                <a:cs typeface="Comfortaa"/>
                <a:sym typeface="Comfortaa"/>
              </a:rPr>
              <a:t>ve</a:t>
            </a:r>
            <a:r>
              <a:rPr lang="en-GB" sz="1800">
                <a:latin typeface="Comfortaa"/>
                <a:ea typeface="Comfortaa"/>
                <a:cs typeface="Comfortaa"/>
                <a:sym typeface="Comfortaa"/>
              </a:rPr>
              <a:t> </a:t>
            </a:r>
            <a:r>
              <a:rPr lang="en-GB" sz="1800" err="1">
                <a:latin typeface="Comfortaa"/>
                <a:ea typeface="Comfortaa"/>
                <a:cs typeface="Comfortaa"/>
                <a:sym typeface="Comfortaa"/>
              </a:rPr>
              <a:t>gelecekteki</a:t>
            </a:r>
            <a:r>
              <a:rPr lang="en-GB" sz="1800">
                <a:latin typeface="Comfortaa"/>
                <a:ea typeface="Comfortaa"/>
                <a:cs typeface="Comfortaa"/>
                <a:sym typeface="Comfortaa"/>
              </a:rPr>
              <a:t> </a:t>
            </a:r>
            <a:r>
              <a:rPr lang="en-GB" sz="1800" err="1">
                <a:latin typeface="Comfortaa"/>
                <a:ea typeface="Comfortaa"/>
                <a:cs typeface="Comfortaa"/>
                <a:sym typeface="Comfortaa"/>
              </a:rPr>
              <a:t>performansın</a:t>
            </a:r>
            <a:r>
              <a:rPr lang="en-GB" sz="1800">
                <a:latin typeface="Comfortaa"/>
                <a:ea typeface="Comfortaa"/>
                <a:cs typeface="Comfortaa"/>
                <a:sym typeface="Comfortaa"/>
              </a:rPr>
              <a:t> </a:t>
            </a:r>
            <a:r>
              <a:rPr lang="en-GB" sz="1800" err="1">
                <a:latin typeface="Comfortaa"/>
                <a:ea typeface="Comfortaa"/>
                <a:cs typeface="Comfortaa"/>
                <a:sym typeface="Comfortaa"/>
              </a:rPr>
              <a:t>değerlendirilmesi</a:t>
            </a:r>
            <a:endParaRPr lang="en-GB" sz="1800">
              <a:latin typeface="Comfortaa"/>
              <a:ea typeface="Comfortaa"/>
              <a:cs typeface="Comfortaa"/>
              <a:sym typeface="Comfortaa"/>
            </a:endParaRPr>
          </a:p>
          <a:p>
            <a:pPr marL="285750" marR="0" lvl="0" indent="-285750" algn="l" rtl="0">
              <a:spcBef>
                <a:spcPts val="0"/>
              </a:spcBef>
              <a:spcAft>
                <a:spcPts val="0"/>
              </a:spcAft>
              <a:buSzPts val="1800"/>
              <a:buFont typeface="Comfortaa"/>
              <a:buAutoNum type="arabicPeriod"/>
            </a:pPr>
            <a:r>
              <a:rPr lang="en-GB" sz="1800" err="1">
                <a:latin typeface="Comfortaa"/>
                <a:ea typeface="Comfortaa"/>
                <a:cs typeface="Comfortaa"/>
                <a:sym typeface="Comfortaa"/>
              </a:rPr>
              <a:t>Uzun</a:t>
            </a:r>
            <a:r>
              <a:rPr lang="en-GB" sz="1800">
                <a:latin typeface="Comfortaa"/>
                <a:ea typeface="Comfortaa"/>
                <a:cs typeface="Comfortaa"/>
                <a:sym typeface="Comfortaa"/>
              </a:rPr>
              <a:t> </a:t>
            </a:r>
            <a:r>
              <a:rPr lang="en-GB" sz="1800" err="1">
                <a:latin typeface="Comfortaa"/>
                <a:ea typeface="Comfortaa"/>
                <a:cs typeface="Comfortaa"/>
                <a:sym typeface="Comfortaa"/>
              </a:rPr>
              <a:t>vadeli</a:t>
            </a:r>
            <a:r>
              <a:rPr lang="en-GB" sz="1800">
                <a:latin typeface="Comfortaa"/>
                <a:ea typeface="Comfortaa"/>
                <a:cs typeface="Comfortaa"/>
                <a:sym typeface="Comfortaa"/>
              </a:rPr>
              <a:t> </a:t>
            </a:r>
            <a:r>
              <a:rPr lang="en-GB" sz="1800" err="1">
                <a:latin typeface="Comfortaa"/>
                <a:ea typeface="Comfortaa"/>
                <a:cs typeface="Comfortaa"/>
                <a:sym typeface="Comfortaa"/>
              </a:rPr>
              <a:t>bir</a:t>
            </a:r>
            <a:r>
              <a:rPr lang="en-GB" sz="1800">
                <a:latin typeface="Comfortaa"/>
                <a:ea typeface="Comfortaa"/>
                <a:cs typeface="Comfortaa"/>
                <a:sym typeface="Comfortaa"/>
              </a:rPr>
              <a:t> </a:t>
            </a:r>
            <a:r>
              <a:rPr lang="en-GB" sz="1800" err="1">
                <a:latin typeface="Comfortaa"/>
                <a:ea typeface="Comfortaa"/>
                <a:cs typeface="Comfortaa"/>
                <a:sym typeface="Comfortaa"/>
              </a:rPr>
              <a:t>vizyon</a:t>
            </a:r>
            <a:r>
              <a:rPr lang="en-GB" sz="1800">
                <a:latin typeface="Comfortaa"/>
                <a:ea typeface="Comfortaa"/>
                <a:cs typeface="Comfortaa"/>
                <a:sym typeface="Comfortaa"/>
              </a:rPr>
              <a:t> </a:t>
            </a:r>
            <a:r>
              <a:rPr lang="en-GB" sz="1800" err="1">
                <a:latin typeface="Comfortaa"/>
                <a:ea typeface="Comfortaa"/>
                <a:cs typeface="Comfortaa"/>
                <a:sym typeface="Comfortaa"/>
              </a:rPr>
              <a:t>ve</a:t>
            </a:r>
            <a:r>
              <a:rPr lang="en-GB" sz="1800">
                <a:latin typeface="Comfortaa"/>
                <a:ea typeface="Comfortaa"/>
                <a:cs typeface="Comfortaa"/>
                <a:sym typeface="Comfortaa"/>
              </a:rPr>
              <a:t> net </a:t>
            </a:r>
            <a:r>
              <a:rPr lang="en-GB" sz="1800" err="1">
                <a:latin typeface="Comfortaa"/>
                <a:ea typeface="Comfortaa"/>
                <a:cs typeface="Comfortaa"/>
                <a:sym typeface="Comfortaa"/>
              </a:rPr>
              <a:t>bir</a:t>
            </a:r>
            <a:r>
              <a:rPr lang="en-GB" sz="1800">
                <a:latin typeface="Comfortaa"/>
                <a:ea typeface="Comfortaa"/>
                <a:cs typeface="Comfortaa"/>
                <a:sym typeface="Comfortaa"/>
              </a:rPr>
              <a:t> </a:t>
            </a:r>
            <a:r>
              <a:rPr lang="en-GB" sz="1800" err="1">
                <a:latin typeface="Comfortaa"/>
                <a:ea typeface="Comfortaa"/>
                <a:cs typeface="Comfortaa"/>
                <a:sym typeface="Comfortaa"/>
              </a:rPr>
              <a:t>uygulama</a:t>
            </a:r>
            <a:r>
              <a:rPr lang="en-GB" sz="1800">
                <a:latin typeface="Comfortaa"/>
                <a:ea typeface="Comfortaa"/>
                <a:cs typeface="Comfortaa"/>
                <a:sym typeface="Comfortaa"/>
              </a:rPr>
              <a:t> </a:t>
            </a:r>
            <a:r>
              <a:rPr lang="en-GB" sz="1800" err="1">
                <a:latin typeface="Comfortaa"/>
                <a:ea typeface="Comfortaa"/>
                <a:cs typeface="Comfortaa"/>
                <a:sym typeface="Comfortaa"/>
              </a:rPr>
              <a:t>planının</a:t>
            </a:r>
            <a:r>
              <a:rPr lang="en-GB" sz="1800">
                <a:latin typeface="Comfortaa"/>
                <a:ea typeface="Comfortaa"/>
                <a:cs typeface="Comfortaa"/>
                <a:sym typeface="Comfortaa"/>
              </a:rPr>
              <a:t> </a:t>
            </a:r>
            <a:r>
              <a:rPr lang="en-GB" sz="1800" err="1">
                <a:latin typeface="Comfortaa"/>
                <a:ea typeface="Comfortaa"/>
                <a:cs typeface="Comfortaa"/>
                <a:sym typeface="Comfortaa"/>
              </a:rPr>
              <a:t>tanımlanması</a:t>
            </a:r>
            <a:endParaRPr sz="1800">
              <a:latin typeface="Comfortaa"/>
              <a:ea typeface="Comfortaa"/>
              <a:cs typeface="Comfortaa"/>
              <a:sym typeface="Comfortaa"/>
            </a:endParaRPr>
          </a:p>
          <a:p>
            <a:pPr marL="285750" marR="0" lvl="0" indent="-285750" algn="l" rtl="0">
              <a:spcBef>
                <a:spcPts val="0"/>
              </a:spcBef>
              <a:spcAft>
                <a:spcPts val="0"/>
              </a:spcAft>
              <a:buSzPts val="1800"/>
              <a:buFont typeface="Comfortaa"/>
              <a:buAutoNum type="arabicPeriod"/>
            </a:pPr>
            <a:r>
              <a:rPr lang="en-GB" sz="1800" err="1">
                <a:latin typeface="Comfortaa"/>
                <a:ea typeface="Comfortaa"/>
                <a:cs typeface="Comfortaa"/>
                <a:sym typeface="Comfortaa"/>
              </a:rPr>
              <a:t>Tüm</a:t>
            </a:r>
            <a:r>
              <a:rPr lang="en-GB" sz="1800">
                <a:latin typeface="Comfortaa"/>
                <a:ea typeface="Comfortaa"/>
                <a:cs typeface="Comfortaa"/>
                <a:sym typeface="Comfortaa"/>
              </a:rPr>
              <a:t> </a:t>
            </a:r>
            <a:r>
              <a:rPr lang="en-GB" sz="1800" err="1">
                <a:latin typeface="Comfortaa"/>
                <a:ea typeface="Comfortaa"/>
                <a:cs typeface="Comfortaa"/>
                <a:sym typeface="Comfortaa"/>
              </a:rPr>
              <a:t>ulaşım</a:t>
            </a:r>
            <a:r>
              <a:rPr lang="en-GB" sz="1800">
                <a:latin typeface="Comfortaa"/>
                <a:ea typeface="Comfortaa"/>
                <a:cs typeface="Comfortaa"/>
                <a:sym typeface="Comfortaa"/>
              </a:rPr>
              <a:t> </a:t>
            </a:r>
            <a:r>
              <a:rPr lang="en-GB" sz="1800" err="1">
                <a:latin typeface="Comfortaa"/>
                <a:ea typeface="Comfortaa"/>
                <a:cs typeface="Comfortaa"/>
                <a:sym typeface="Comfortaa"/>
              </a:rPr>
              <a:t>modlarının</a:t>
            </a:r>
            <a:r>
              <a:rPr lang="en-GB" sz="1800">
                <a:latin typeface="Comfortaa"/>
                <a:ea typeface="Comfortaa"/>
                <a:cs typeface="Comfortaa"/>
                <a:sym typeface="Comfortaa"/>
              </a:rPr>
              <a:t> </a:t>
            </a:r>
            <a:r>
              <a:rPr lang="en-GB" sz="1800" err="1">
                <a:latin typeface="Comfortaa"/>
                <a:ea typeface="Comfortaa"/>
                <a:cs typeface="Comfortaa"/>
                <a:sym typeface="Comfortaa"/>
              </a:rPr>
              <a:t>entegre</a:t>
            </a:r>
            <a:r>
              <a:rPr lang="en-GB" sz="1800">
                <a:latin typeface="Comfortaa"/>
                <a:ea typeface="Comfortaa"/>
                <a:cs typeface="Comfortaa"/>
                <a:sym typeface="Comfortaa"/>
              </a:rPr>
              <a:t> </a:t>
            </a:r>
            <a:r>
              <a:rPr lang="en-GB" sz="1800" err="1">
                <a:latin typeface="Comfortaa"/>
                <a:ea typeface="Comfortaa"/>
                <a:cs typeface="Comfortaa"/>
                <a:sym typeface="Comfortaa"/>
              </a:rPr>
              <a:t>bir</a:t>
            </a:r>
            <a:r>
              <a:rPr lang="en-GB" sz="1800">
                <a:latin typeface="Comfortaa"/>
                <a:ea typeface="Comfortaa"/>
                <a:cs typeface="Comfortaa"/>
                <a:sym typeface="Comfortaa"/>
              </a:rPr>
              <a:t> </a:t>
            </a:r>
            <a:r>
              <a:rPr lang="en-GB" sz="1800" err="1">
                <a:latin typeface="Comfortaa"/>
                <a:ea typeface="Comfortaa"/>
                <a:cs typeface="Comfortaa"/>
                <a:sym typeface="Comfortaa"/>
              </a:rPr>
              <a:t>şekilde</a:t>
            </a:r>
            <a:r>
              <a:rPr lang="en-GB" sz="1800">
                <a:latin typeface="Comfortaa"/>
                <a:ea typeface="Comfortaa"/>
                <a:cs typeface="Comfortaa"/>
                <a:sym typeface="Comfortaa"/>
              </a:rPr>
              <a:t> </a:t>
            </a:r>
            <a:r>
              <a:rPr lang="en-GB" sz="1800" err="1">
                <a:latin typeface="Comfortaa"/>
                <a:ea typeface="Comfortaa"/>
                <a:cs typeface="Comfortaa"/>
                <a:sym typeface="Comfortaa"/>
              </a:rPr>
              <a:t>geliştirilmesi</a:t>
            </a:r>
            <a:endParaRPr sz="1800">
              <a:latin typeface="Comfortaa"/>
              <a:ea typeface="Comfortaa"/>
              <a:cs typeface="Comfortaa"/>
              <a:sym typeface="Comfortaa"/>
            </a:endParaRPr>
          </a:p>
          <a:p>
            <a:pPr marL="285750" marR="0" lvl="0" indent="-285750" algn="l" rtl="0">
              <a:spcBef>
                <a:spcPts val="0"/>
              </a:spcBef>
              <a:spcAft>
                <a:spcPts val="0"/>
              </a:spcAft>
              <a:buSzPts val="1800"/>
              <a:buFont typeface="Comfortaa"/>
              <a:buAutoNum type="arabicPeriod"/>
            </a:pPr>
            <a:r>
              <a:rPr lang="en-GB" sz="1800" err="1">
                <a:latin typeface="Comfortaa"/>
                <a:ea typeface="Comfortaa"/>
                <a:cs typeface="Comfortaa"/>
                <a:sym typeface="Comfortaa"/>
              </a:rPr>
              <a:t>Gözlem</a:t>
            </a:r>
            <a:r>
              <a:rPr lang="en-GB" sz="1800">
                <a:latin typeface="Comfortaa"/>
                <a:ea typeface="Comfortaa"/>
                <a:cs typeface="Comfortaa"/>
                <a:sym typeface="Comfortaa"/>
              </a:rPr>
              <a:t> </a:t>
            </a:r>
            <a:r>
              <a:rPr lang="en-GB" sz="1800" err="1">
                <a:latin typeface="Comfortaa"/>
                <a:ea typeface="Comfortaa"/>
                <a:cs typeface="Comfortaa"/>
                <a:sym typeface="Comfortaa"/>
              </a:rPr>
              <a:t>ve</a:t>
            </a:r>
            <a:r>
              <a:rPr lang="en-GB" sz="1800">
                <a:latin typeface="Comfortaa"/>
                <a:ea typeface="Comfortaa"/>
                <a:cs typeface="Comfortaa"/>
                <a:sym typeface="Comfortaa"/>
              </a:rPr>
              <a:t> </a:t>
            </a:r>
            <a:r>
              <a:rPr lang="en-GB" sz="1800" err="1">
                <a:latin typeface="Comfortaa"/>
                <a:ea typeface="Comfortaa"/>
                <a:cs typeface="Comfortaa"/>
                <a:sym typeface="Comfortaa"/>
              </a:rPr>
              <a:t>değerlendirme</a:t>
            </a:r>
            <a:r>
              <a:rPr lang="en-GB" sz="1800">
                <a:latin typeface="Comfortaa"/>
                <a:ea typeface="Comfortaa"/>
                <a:cs typeface="Comfortaa"/>
                <a:sym typeface="Comfortaa"/>
              </a:rPr>
              <a:t> </a:t>
            </a:r>
            <a:r>
              <a:rPr lang="en-GB" sz="1800" err="1">
                <a:latin typeface="Comfortaa"/>
                <a:ea typeface="Comfortaa"/>
                <a:cs typeface="Comfortaa"/>
                <a:sym typeface="Comfortaa"/>
              </a:rPr>
              <a:t>için</a:t>
            </a:r>
            <a:r>
              <a:rPr lang="en-GB" sz="1800">
                <a:latin typeface="Comfortaa"/>
                <a:ea typeface="Comfortaa"/>
                <a:cs typeface="Comfortaa"/>
                <a:sym typeface="Comfortaa"/>
              </a:rPr>
              <a:t> </a:t>
            </a:r>
            <a:r>
              <a:rPr lang="en-GB" sz="1800" err="1">
                <a:latin typeface="Comfortaa"/>
                <a:ea typeface="Comfortaa"/>
                <a:cs typeface="Comfortaa"/>
                <a:sym typeface="Comfortaa"/>
              </a:rPr>
              <a:t>düzenlemeler</a:t>
            </a:r>
            <a:endParaRPr lang="en-GB" sz="1800">
              <a:latin typeface="Comfortaa"/>
              <a:ea typeface="Comfortaa"/>
              <a:cs typeface="Comfortaa"/>
              <a:sym typeface="Comfortaa"/>
            </a:endParaRPr>
          </a:p>
          <a:p>
            <a:pPr marL="285750" marR="0" lvl="0" indent="-285750" algn="l" rtl="0">
              <a:spcBef>
                <a:spcPts val="0"/>
              </a:spcBef>
              <a:spcAft>
                <a:spcPts val="0"/>
              </a:spcAft>
              <a:buSzPts val="1800"/>
              <a:buFont typeface="Comfortaa"/>
              <a:buAutoNum type="arabicPeriod"/>
            </a:pPr>
            <a:r>
              <a:rPr lang="en-GB" sz="1800" err="1">
                <a:latin typeface="Comfortaa"/>
                <a:ea typeface="Comfortaa"/>
                <a:cs typeface="Comfortaa"/>
                <a:sym typeface="Comfortaa"/>
              </a:rPr>
              <a:t>Kalitenin</a:t>
            </a:r>
            <a:r>
              <a:rPr lang="en-GB" sz="1800">
                <a:latin typeface="Comfortaa"/>
                <a:ea typeface="Comfortaa"/>
                <a:cs typeface="Comfortaa"/>
                <a:sym typeface="Comfortaa"/>
              </a:rPr>
              <a:t> </a:t>
            </a:r>
            <a:r>
              <a:rPr lang="en-GB" sz="1800" err="1">
                <a:latin typeface="Comfortaa"/>
                <a:ea typeface="Comfortaa"/>
                <a:cs typeface="Comfortaa"/>
                <a:sym typeface="Comfortaa"/>
              </a:rPr>
              <a:t>güvence</a:t>
            </a:r>
            <a:r>
              <a:rPr lang="en-GB" sz="1800">
                <a:latin typeface="Comfortaa"/>
                <a:ea typeface="Comfortaa"/>
                <a:cs typeface="Comfortaa"/>
                <a:sym typeface="Comfortaa"/>
              </a:rPr>
              <a:t> </a:t>
            </a:r>
            <a:r>
              <a:rPr lang="en-GB" sz="1800" err="1">
                <a:latin typeface="Comfortaa"/>
                <a:ea typeface="Comfortaa"/>
                <a:cs typeface="Comfortaa"/>
                <a:sym typeface="Comfortaa"/>
              </a:rPr>
              <a:t>altına</a:t>
            </a:r>
            <a:r>
              <a:rPr lang="en-GB" sz="1800">
                <a:latin typeface="Comfortaa"/>
                <a:ea typeface="Comfortaa"/>
                <a:cs typeface="Comfortaa"/>
                <a:sym typeface="Comfortaa"/>
              </a:rPr>
              <a:t> </a:t>
            </a:r>
            <a:r>
              <a:rPr lang="en-GB" sz="1800" err="1">
                <a:latin typeface="Comfortaa"/>
                <a:ea typeface="Comfortaa"/>
                <a:cs typeface="Comfortaa"/>
                <a:sym typeface="Comfortaa"/>
              </a:rPr>
              <a:t>alınması</a:t>
            </a:r>
            <a:endParaRPr sz="1800">
              <a:latin typeface="Comfortaa"/>
              <a:ea typeface="Comfortaa"/>
              <a:cs typeface="Comfortaa"/>
              <a:sym typeface="Comfortaa"/>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083"/>
        <p:cNvGrpSpPr/>
        <p:nvPr/>
      </p:nvGrpSpPr>
      <p:grpSpPr>
        <a:xfrm>
          <a:off x="0" y="0"/>
          <a:ext cx="0" cy="0"/>
          <a:chOff x="0" y="0"/>
          <a:chExt cx="0" cy="0"/>
        </a:xfrm>
      </p:grpSpPr>
      <p:sp>
        <p:nvSpPr>
          <p:cNvPr id="1084" name="Google Shape;1084;g2cdd9f3dff3_0_0"/>
          <p:cNvSpPr txBox="1"/>
          <p:nvPr/>
        </p:nvSpPr>
        <p:spPr>
          <a:xfrm>
            <a:off x="3219725" y="2039150"/>
            <a:ext cx="6130800" cy="19989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00717F"/>
              </a:buClr>
              <a:buSzPts val="2800"/>
              <a:buFont typeface="Arial"/>
              <a:buNone/>
            </a:pPr>
            <a:r>
              <a:rPr lang="en" sz="7200" b="1">
                <a:solidFill>
                  <a:srgbClr val="00717F"/>
                </a:solidFill>
                <a:latin typeface="Comfortaa"/>
                <a:ea typeface="Comfortaa"/>
                <a:cs typeface="Comfortaa"/>
                <a:sym typeface="Comfortaa"/>
              </a:rPr>
              <a:t>ÖĞLE YEMEĞİ</a:t>
            </a:r>
            <a:endParaRPr sz="72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089"/>
        <p:cNvGrpSpPr/>
        <p:nvPr/>
      </p:nvGrpSpPr>
      <p:grpSpPr>
        <a:xfrm>
          <a:off x="0" y="0"/>
          <a:ext cx="0" cy="0"/>
          <a:chOff x="0" y="0"/>
          <a:chExt cx="0" cy="0"/>
        </a:xfrm>
      </p:grpSpPr>
      <p:sp>
        <p:nvSpPr>
          <p:cNvPr id="1090" name="Google Shape;1090;g28f2eeec4b5_0_110"/>
          <p:cNvSpPr/>
          <p:nvPr/>
        </p:nvSpPr>
        <p:spPr>
          <a:xfrm>
            <a:off x="50" y="1455625"/>
            <a:ext cx="12192000" cy="33801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91" name="Google Shape;1091;g28f2eeec4b5_0_110"/>
          <p:cNvSpPr txBox="1"/>
          <p:nvPr/>
        </p:nvSpPr>
        <p:spPr>
          <a:xfrm>
            <a:off x="-75156" y="1504450"/>
            <a:ext cx="12267106" cy="33312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00717F"/>
              </a:buClr>
              <a:buSzPts val="2800"/>
              <a:buFont typeface="Arial"/>
              <a:buNone/>
            </a:pPr>
            <a:r>
              <a:rPr lang="en-GB" sz="5000" b="1">
                <a:solidFill>
                  <a:srgbClr val="00717F"/>
                </a:solidFill>
                <a:latin typeface="Comfortaa"/>
                <a:ea typeface="Comfortaa"/>
                <a:cs typeface="Comfortaa"/>
                <a:sym typeface="Comfortaa"/>
              </a:rPr>
              <a:t>KULLANIM DURUMLARI</a:t>
            </a:r>
            <a:r>
              <a:rPr lang="en" sz="5000" b="1">
                <a:solidFill>
                  <a:srgbClr val="00717F"/>
                </a:solidFill>
                <a:latin typeface="Comfortaa"/>
                <a:ea typeface="Comfortaa"/>
                <a:cs typeface="Comfortaa"/>
                <a:sym typeface="Comfortaa"/>
              </a:rPr>
              <a:t>:</a:t>
            </a:r>
            <a:endParaRPr sz="5000" b="1">
              <a:solidFill>
                <a:srgbClr val="00717F"/>
              </a:solidFill>
              <a:latin typeface="Comfortaa"/>
              <a:ea typeface="Comfortaa"/>
              <a:cs typeface="Comfortaa"/>
              <a:sym typeface="Comfortaa"/>
            </a:endParaRPr>
          </a:p>
          <a:p>
            <a:pPr marL="0" marR="0" lvl="0" indent="0" algn="ctr" rtl="0">
              <a:spcBef>
                <a:spcPts val="0"/>
              </a:spcBef>
              <a:spcAft>
                <a:spcPts val="600"/>
              </a:spcAft>
              <a:buClr>
                <a:srgbClr val="00717F"/>
              </a:buClr>
              <a:buSzPts val="2800"/>
              <a:buFont typeface="Arial"/>
              <a:buNone/>
            </a:pPr>
            <a:r>
              <a:rPr lang="en-GB" sz="2600" b="1">
                <a:solidFill>
                  <a:srgbClr val="00717F"/>
                </a:solidFill>
                <a:latin typeface="Comfortaa"/>
                <a:ea typeface="Comfortaa"/>
                <a:cs typeface="Comfortaa"/>
                <a:sym typeface="Comfortaa"/>
              </a:rPr>
              <a:t>Bir </a:t>
            </a:r>
            <a:r>
              <a:rPr lang="en-GB" sz="2600" b="1" err="1">
                <a:solidFill>
                  <a:srgbClr val="00717F"/>
                </a:solidFill>
                <a:latin typeface="Comfortaa"/>
                <a:ea typeface="Comfortaa"/>
                <a:cs typeface="Comfortaa"/>
                <a:sym typeface="Comfortaa"/>
              </a:rPr>
              <a:t>Hizmet</a:t>
            </a:r>
            <a:r>
              <a:rPr lang="en-GB" sz="2600" b="1">
                <a:solidFill>
                  <a:srgbClr val="00717F"/>
                </a:solidFill>
                <a:latin typeface="Comfortaa"/>
                <a:ea typeface="Comfortaa"/>
                <a:cs typeface="Comfortaa"/>
                <a:sym typeface="Comfortaa"/>
              </a:rPr>
              <a:t> </a:t>
            </a:r>
            <a:r>
              <a:rPr lang="en-GB" sz="2600" b="1" err="1">
                <a:solidFill>
                  <a:srgbClr val="00717F"/>
                </a:solidFill>
                <a:latin typeface="Comfortaa"/>
                <a:ea typeface="Comfortaa"/>
                <a:cs typeface="Comfortaa"/>
                <a:sym typeface="Comfortaa"/>
              </a:rPr>
              <a:t>Olarak</a:t>
            </a:r>
            <a:r>
              <a:rPr lang="en-GB" sz="2600" b="1">
                <a:solidFill>
                  <a:srgbClr val="00717F"/>
                </a:solidFill>
                <a:latin typeface="Comfortaa"/>
                <a:ea typeface="Comfortaa"/>
                <a:cs typeface="Comfortaa"/>
                <a:sym typeface="Comfortaa"/>
              </a:rPr>
              <a:t> </a:t>
            </a:r>
            <a:r>
              <a:rPr lang="en-GB" sz="2600" b="1" err="1">
                <a:solidFill>
                  <a:srgbClr val="00717F"/>
                </a:solidFill>
                <a:latin typeface="Comfortaa"/>
                <a:ea typeface="Comfortaa"/>
                <a:cs typeface="Comfortaa"/>
                <a:sym typeface="Comfortaa"/>
              </a:rPr>
              <a:t>Hareketlilik</a:t>
            </a:r>
            <a:endParaRPr lang="en-GB" sz="2600" b="1">
              <a:solidFill>
                <a:srgbClr val="00717F"/>
              </a:solidFill>
              <a:latin typeface="Comfortaa"/>
              <a:ea typeface="Comfortaa"/>
              <a:cs typeface="Comfortaa"/>
              <a:sym typeface="Comfortaa"/>
            </a:endParaRPr>
          </a:p>
          <a:p>
            <a:pPr marL="0" marR="0" lvl="0" indent="0" algn="ctr" rtl="0">
              <a:spcBef>
                <a:spcPts val="0"/>
              </a:spcBef>
              <a:spcAft>
                <a:spcPts val="600"/>
              </a:spcAft>
              <a:buClr>
                <a:srgbClr val="00717F"/>
              </a:buClr>
              <a:buSzPts val="2800"/>
              <a:buFont typeface="Arial"/>
              <a:buNone/>
            </a:pPr>
            <a:r>
              <a:rPr lang="en-GB" sz="2600" b="1" err="1">
                <a:solidFill>
                  <a:srgbClr val="00717F"/>
                </a:solidFill>
                <a:latin typeface="Comfortaa"/>
                <a:ea typeface="Comfortaa"/>
                <a:cs typeface="Comfortaa"/>
                <a:sym typeface="Comfortaa"/>
              </a:rPr>
              <a:t>Bağlantı</a:t>
            </a:r>
            <a:r>
              <a:rPr lang="en-GB" sz="2600" b="1">
                <a:solidFill>
                  <a:srgbClr val="00717F"/>
                </a:solidFill>
                <a:latin typeface="Comfortaa"/>
                <a:ea typeface="Comfortaa"/>
                <a:cs typeface="Comfortaa"/>
                <a:sym typeface="Comfortaa"/>
              </a:rPr>
              <a:t> </a:t>
            </a:r>
            <a:r>
              <a:rPr lang="en-GB" sz="2600" b="1" err="1">
                <a:solidFill>
                  <a:srgbClr val="00717F"/>
                </a:solidFill>
                <a:latin typeface="Comfortaa"/>
                <a:ea typeface="Comfortaa"/>
                <a:cs typeface="Comfortaa"/>
                <a:sym typeface="Comfortaa"/>
              </a:rPr>
              <a:t>Kurabilen</a:t>
            </a:r>
            <a:r>
              <a:rPr lang="en-GB" sz="2600" b="1">
                <a:solidFill>
                  <a:srgbClr val="00717F"/>
                </a:solidFill>
                <a:latin typeface="Comfortaa"/>
                <a:ea typeface="Comfortaa"/>
                <a:cs typeface="Comfortaa"/>
                <a:sym typeface="Comfortaa"/>
              </a:rPr>
              <a:t> </a:t>
            </a:r>
            <a:r>
              <a:rPr lang="en-GB" sz="2600" b="1" err="1">
                <a:solidFill>
                  <a:srgbClr val="00717F"/>
                </a:solidFill>
                <a:latin typeface="Comfortaa"/>
                <a:ea typeface="Comfortaa"/>
                <a:cs typeface="Comfortaa"/>
                <a:sym typeface="Comfortaa"/>
              </a:rPr>
              <a:t>Araçlar</a:t>
            </a:r>
            <a:endParaRPr lang="en-GB" sz="2600" b="1">
              <a:solidFill>
                <a:srgbClr val="00717F"/>
              </a:solidFill>
              <a:latin typeface="Comfortaa"/>
              <a:ea typeface="Comfortaa"/>
              <a:cs typeface="Comfortaa"/>
              <a:sym typeface="Comfortaa"/>
            </a:endParaRPr>
          </a:p>
          <a:p>
            <a:pPr marL="0" marR="0" lvl="0" indent="0" algn="ctr" rtl="0">
              <a:spcBef>
                <a:spcPts val="0"/>
              </a:spcBef>
              <a:spcAft>
                <a:spcPts val="600"/>
              </a:spcAft>
              <a:buClr>
                <a:srgbClr val="00717F"/>
              </a:buClr>
              <a:buSzPts val="2800"/>
              <a:buFont typeface="Arial"/>
              <a:buNone/>
            </a:pPr>
            <a:r>
              <a:rPr lang="en-GB" sz="2600" b="1">
                <a:solidFill>
                  <a:srgbClr val="00717F"/>
                </a:solidFill>
                <a:latin typeface="Comfortaa"/>
                <a:ea typeface="Comfortaa"/>
                <a:cs typeface="Comfortaa"/>
                <a:sym typeface="Comfortaa"/>
              </a:rPr>
              <a:t>5G</a:t>
            </a:r>
          </a:p>
          <a:p>
            <a:pPr marL="0" marR="0" lvl="0" indent="0" algn="ctr" rtl="0">
              <a:spcBef>
                <a:spcPts val="0"/>
              </a:spcBef>
              <a:spcAft>
                <a:spcPts val="600"/>
              </a:spcAft>
              <a:buClr>
                <a:srgbClr val="00717F"/>
              </a:buClr>
              <a:buSzPts val="2800"/>
              <a:buFont typeface="Arial"/>
              <a:buNone/>
            </a:pPr>
            <a:r>
              <a:rPr lang="en-GB" sz="2600" b="1" err="1">
                <a:solidFill>
                  <a:srgbClr val="00717F"/>
                </a:solidFill>
                <a:latin typeface="Comfortaa"/>
                <a:ea typeface="Comfortaa"/>
                <a:cs typeface="Comfortaa"/>
                <a:sym typeface="Comfortaa"/>
              </a:rPr>
              <a:t>Dijital</a:t>
            </a:r>
            <a:r>
              <a:rPr lang="en-GB" sz="2600" b="1">
                <a:solidFill>
                  <a:srgbClr val="00717F"/>
                </a:solidFill>
                <a:latin typeface="Comfortaa"/>
                <a:ea typeface="Comfortaa"/>
                <a:cs typeface="Comfortaa"/>
                <a:sym typeface="Comfortaa"/>
              </a:rPr>
              <a:t> </a:t>
            </a:r>
            <a:r>
              <a:rPr lang="en-GB" sz="2600" b="1" err="1">
                <a:solidFill>
                  <a:srgbClr val="00717F"/>
                </a:solidFill>
                <a:latin typeface="Comfortaa"/>
                <a:ea typeface="Comfortaa"/>
                <a:cs typeface="Comfortaa"/>
                <a:sym typeface="Comfortaa"/>
              </a:rPr>
              <a:t>İkiz</a:t>
            </a:r>
            <a:r>
              <a:rPr lang="en-GB" sz="2600" b="1">
                <a:solidFill>
                  <a:srgbClr val="00717F"/>
                </a:solidFill>
                <a:latin typeface="Comfortaa"/>
                <a:ea typeface="Comfortaa"/>
                <a:cs typeface="Comfortaa"/>
                <a:sym typeface="Comfortaa"/>
              </a:rPr>
              <a:t> </a:t>
            </a:r>
            <a:r>
              <a:rPr lang="en-GB" sz="2600" b="1" err="1">
                <a:solidFill>
                  <a:srgbClr val="00717F"/>
                </a:solidFill>
                <a:latin typeface="Comfortaa"/>
                <a:ea typeface="Comfortaa"/>
                <a:cs typeface="Comfortaa"/>
                <a:sym typeface="Comfortaa"/>
              </a:rPr>
              <a:t>Teknolojileri</a:t>
            </a:r>
            <a:endParaRPr lang="en-GB" sz="2600" b="1">
              <a:solidFill>
                <a:srgbClr val="00717F"/>
              </a:solidFill>
              <a:latin typeface="Comfortaa"/>
              <a:ea typeface="Comfortaa"/>
              <a:cs typeface="Comfortaa"/>
              <a:sym typeface="Comfortaa"/>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096"/>
        <p:cNvGrpSpPr/>
        <p:nvPr/>
      </p:nvGrpSpPr>
      <p:grpSpPr>
        <a:xfrm>
          <a:off x="0" y="0"/>
          <a:ext cx="0" cy="0"/>
          <a:chOff x="0" y="0"/>
          <a:chExt cx="0" cy="0"/>
        </a:xfrm>
      </p:grpSpPr>
      <p:pic>
        <p:nvPicPr>
          <p:cNvPr id="1097" name="Google Shape;1097;g2cfa9059428_0_85" descr="All your transports in BX in 1 app - Mobility in BX mode&#10;Download the app : https://www.floya.brussels" title="Floya: one single app to move around - commute to - discover - experience Brussels">
            <a:hlinkClick r:id="rId3"/>
          </p:cNvPr>
          <p:cNvPicPr preferRelativeResize="0"/>
          <p:nvPr/>
        </p:nvPicPr>
        <p:blipFill>
          <a:blip r:embed="rId4">
            <a:alphaModFix/>
          </a:blip>
          <a:stretch>
            <a:fillRect/>
          </a:stretch>
        </p:blipFill>
        <p:spPr>
          <a:xfrm>
            <a:off x="677488" y="0"/>
            <a:ext cx="10837034" cy="60958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97"/>
                                        </p:tgtEl>
                                        <p:attrNameLst>
                                          <p:attrName>style.visibility</p:attrName>
                                        </p:attrNameLst>
                                      </p:cBhvr>
                                      <p:to>
                                        <p:strVal val="visible"/>
                                      </p:to>
                                    </p:set>
                                    <p:animEffect transition="in" filter="fade">
                                      <p:cBhvr>
                                        <p:cTn id="7" dur="1000"/>
                                        <p:tgtEl>
                                          <p:spTgt spid="10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102"/>
        <p:cNvGrpSpPr/>
        <p:nvPr/>
      </p:nvGrpSpPr>
      <p:grpSpPr>
        <a:xfrm>
          <a:off x="0" y="0"/>
          <a:ext cx="0" cy="0"/>
          <a:chOff x="0" y="0"/>
          <a:chExt cx="0" cy="0"/>
        </a:xfrm>
      </p:grpSpPr>
      <p:sp>
        <p:nvSpPr>
          <p:cNvPr id="1103" name="Google Shape;1103;g2cdd9f3dff3_0_28"/>
          <p:cNvSpPr txBox="1"/>
          <p:nvPr/>
        </p:nvSpPr>
        <p:spPr>
          <a:xfrm>
            <a:off x="3980400" y="2664875"/>
            <a:ext cx="4231200" cy="12759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00717F"/>
              </a:buClr>
              <a:buSzPts val="2800"/>
              <a:buFont typeface="Arial"/>
              <a:buNone/>
            </a:pPr>
            <a:r>
              <a:rPr lang="en-GB" sz="4000" b="1">
                <a:solidFill>
                  <a:srgbClr val="00717F"/>
                </a:solidFill>
                <a:latin typeface="Comfortaa"/>
                <a:ea typeface="Comfortaa"/>
                <a:cs typeface="Comfortaa"/>
                <a:sym typeface="Comfortaa"/>
              </a:rPr>
              <a:t>Bir </a:t>
            </a:r>
            <a:r>
              <a:rPr lang="en-GB" sz="4000" b="1" err="1">
                <a:solidFill>
                  <a:srgbClr val="00717F"/>
                </a:solidFill>
                <a:latin typeface="Comfortaa"/>
                <a:ea typeface="Comfortaa"/>
                <a:cs typeface="Comfortaa"/>
                <a:sym typeface="Comfortaa"/>
              </a:rPr>
              <a:t>Hizmet</a:t>
            </a:r>
            <a:r>
              <a:rPr lang="en-GB" sz="4000" b="1">
                <a:solidFill>
                  <a:srgbClr val="00717F"/>
                </a:solidFill>
                <a:latin typeface="Comfortaa"/>
                <a:ea typeface="Comfortaa"/>
                <a:cs typeface="Comfortaa"/>
                <a:sym typeface="Comfortaa"/>
              </a:rPr>
              <a:t> </a:t>
            </a:r>
            <a:r>
              <a:rPr lang="en-GB" sz="4000" b="1" err="1">
                <a:solidFill>
                  <a:srgbClr val="00717F"/>
                </a:solidFill>
                <a:latin typeface="Comfortaa"/>
                <a:ea typeface="Comfortaa"/>
                <a:cs typeface="Comfortaa"/>
                <a:sym typeface="Comfortaa"/>
              </a:rPr>
              <a:t>Olarak</a:t>
            </a:r>
            <a:r>
              <a:rPr lang="en-GB" sz="4000" b="1">
                <a:solidFill>
                  <a:srgbClr val="00717F"/>
                </a:solidFill>
                <a:latin typeface="Comfortaa"/>
                <a:ea typeface="Comfortaa"/>
                <a:cs typeface="Comfortaa"/>
                <a:sym typeface="Comfortaa"/>
              </a:rPr>
              <a:t> </a:t>
            </a:r>
            <a:r>
              <a:rPr lang="en-GB" sz="4000" b="1" err="1">
                <a:solidFill>
                  <a:srgbClr val="00717F"/>
                </a:solidFill>
                <a:latin typeface="Comfortaa"/>
                <a:ea typeface="Comfortaa"/>
                <a:cs typeface="Comfortaa"/>
                <a:sym typeface="Comfortaa"/>
              </a:rPr>
              <a:t>Hareketlilik</a:t>
            </a:r>
            <a:r>
              <a:rPr lang="en-GB" sz="4000" b="1">
                <a:solidFill>
                  <a:srgbClr val="00717F"/>
                </a:solidFill>
                <a:latin typeface="Comfortaa"/>
                <a:ea typeface="Comfortaa"/>
                <a:cs typeface="Comfortaa"/>
                <a:sym typeface="Comfortaa"/>
              </a:rPr>
              <a:t> (</a:t>
            </a:r>
            <a:r>
              <a:rPr lang="en-GB" sz="4000" b="1" err="1">
                <a:solidFill>
                  <a:srgbClr val="00717F"/>
                </a:solidFill>
                <a:latin typeface="Comfortaa"/>
                <a:ea typeface="Comfortaa"/>
                <a:cs typeface="Comfortaa"/>
                <a:sym typeface="Comfortaa"/>
              </a:rPr>
              <a:t>MaaS</a:t>
            </a:r>
            <a:r>
              <a:rPr lang="en-GB" sz="4000" b="1">
                <a:solidFill>
                  <a:srgbClr val="00717F"/>
                </a:solidFill>
                <a:latin typeface="Comfortaa"/>
                <a:ea typeface="Comfortaa"/>
                <a:cs typeface="Comfortaa"/>
                <a:sym typeface="Comfortaa"/>
              </a:rPr>
              <a:t>)</a:t>
            </a:r>
            <a:endParaRPr lang="en-GB" sz="40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108"/>
        <p:cNvGrpSpPr/>
        <p:nvPr/>
      </p:nvGrpSpPr>
      <p:grpSpPr>
        <a:xfrm>
          <a:off x="0" y="0"/>
          <a:ext cx="0" cy="0"/>
          <a:chOff x="0" y="0"/>
          <a:chExt cx="0" cy="0"/>
        </a:xfrm>
      </p:grpSpPr>
      <p:sp>
        <p:nvSpPr>
          <p:cNvPr id="1109" name="Google Shape;1109;g2cc44893e15_0_18"/>
          <p:cNvSpPr txBox="1"/>
          <p:nvPr/>
        </p:nvSpPr>
        <p:spPr>
          <a:xfrm>
            <a:off x="275475" y="579975"/>
            <a:ext cx="2748600" cy="8511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 sz="2700">
                <a:solidFill>
                  <a:srgbClr val="00717F"/>
                </a:solidFill>
                <a:latin typeface="Comfortaa"/>
                <a:ea typeface="Comfortaa"/>
                <a:cs typeface="Comfortaa"/>
                <a:sym typeface="Comfortaa"/>
              </a:rPr>
              <a:t>Floya </a:t>
            </a:r>
            <a:br>
              <a:rPr lang="en" sz="2700">
                <a:solidFill>
                  <a:srgbClr val="00717F"/>
                </a:solidFill>
                <a:latin typeface="Comfortaa"/>
                <a:ea typeface="Comfortaa"/>
                <a:cs typeface="Comfortaa"/>
                <a:sym typeface="Comfortaa"/>
              </a:rPr>
            </a:br>
            <a:r>
              <a:rPr lang="en" sz="2400">
                <a:solidFill>
                  <a:srgbClr val="00717F"/>
                </a:solidFill>
                <a:latin typeface="Comfortaa"/>
                <a:ea typeface="Comfortaa"/>
                <a:cs typeface="Comfortaa"/>
                <a:sym typeface="Comfortaa"/>
              </a:rPr>
              <a:t>Bürüksel, </a:t>
            </a:r>
          </a:p>
          <a:p>
            <a:pPr marL="0" marR="0" lvl="0" indent="0" algn="l" rtl="0">
              <a:spcBef>
                <a:spcPts val="0"/>
              </a:spcBef>
              <a:spcAft>
                <a:spcPts val="0"/>
              </a:spcAft>
              <a:buClr>
                <a:srgbClr val="00717F"/>
              </a:buClr>
              <a:buSzPts val="2800"/>
              <a:buFont typeface="Arial"/>
              <a:buNone/>
            </a:pPr>
            <a:r>
              <a:rPr lang="en" sz="2400">
                <a:solidFill>
                  <a:srgbClr val="00717F"/>
                </a:solidFill>
                <a:latin typeface="Comfortaa"/>
                <a:ea typeface="Comfortaa"/>
                <a:cs typeface="Comfortaa"/>
                <a:sym typeface="Comfortaa"/>
              </a:rPr>
              <a:t>Belçika</a:t>
            </a:r>
            <a:endParaRPr sz="2400" i="0" u="none" strike="noStrike" cap="none">
              <a:solidFill>
                <a:srgbClr val="00717F"/>
              </a:solidFill>
              <a:latin typeface="Comfortaa"/>
              <a:ea typeface="Comfortaa"/>
              <a:cs typeface="Comfortaa"/>
              <a:sym typeface="Comfortaa"/>
            </a:endParaRPr>
          </a:p>
        </p:txBody>
      </p:sp>
      <p:pic>
        <p:nvPicPr>
          <p:cNvPr id="1110" name="Google Shape;1110;g2cc44893e15_0_18"/>
          <p:cNvPicPr preferRelativeResize="0"/>
          <p:nvPr/>
        </p:nvPicPr>
        <p:blipFill>
          <a:blip r:embed="rId3">
            <a:alphaModFix/>
          </a:blip>
          <a:stretch>
            <a:fillRect/>
          </a:stretch>
        </p:blipFill>
        <p:spPr>
          <a:xfrm>
            <a:off x="3422726" y="1642200"/>
            <a:ext cx="8362776" cy="4276424"/>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115"/>
        <p:cNvGrpSpPr/>
        <p:nvPr/>
      </p:nvGrpSpPr>
      <p:grpSpPr>
        <a:xfrm>
          <a:off x="0" y="0"/>
          <a:ext cx="0" cy="0"/>
          <a:chOff x="0" y="0"/>
          <a:chExt cx="0" cy="0"/>
        </a:xfrm>
      </p:grpSpPr>
      <p:sp>
        <p:nvSpPr>
          <p:cNvPr id="1116" name="Google Shape;1116;g2cfa9059428_0_67"/>
          <p:cNvSpPr txBox="1"/>
          <p:nvPr/>
        </p:nvSpPr>
        <p:spPr>
          <a:xfrm>
            <a:off x="498275" y="1635550"/>
            <a:ext cx="2566500"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 sz="2400" b="1">
                <a:solidFill>
                  <a:srgbClr val="00717F"/>
                </a:solidFill>
                <a:latin typeface="Comfortaa"/>
                <a:ea typeface="Comfortaa"/>
                <a:cs typeface="Comfortaa"/>
                <a:sym typeface="Comfortaa"/>
              </a:rPr>
              <a:t>MaaS nedir?</a:t>
            </a:r>
            <a:endParaRPr sz="2400" b="1" i="0" u="none" strike="noStrike" cap="none">
              <a:solidFill>
                <a:srgbClr val="00717F"/>
              </a:solidFill>
              <a:latin typeface="Comfortaa"/>
              <a:ea typeface="Comfortaa"/>
              <a:cs typeface="Comfortaa"/>
              <a:sym typeface="Comfortaa"/>
            </a:endParaRPr>
          </a:p>
        </p:txBody>
      </p:sp>
      <p:pic>
        <p:nvPicPr>
          <p:cNvPr id="1117" name="Google Shape;1117;g2cfa9059428_0_67"/>
          <p:cNvPicPr preferRelativeResize="0"/>
          <p:nvPr/>
        </p:nvPicPr>
        <p:blipFill>
          <a:blip r:embed="rId3">
            <a:alphaModFix/>
          </a:blip>
          <a:stretch>
            <a:fillRect/>
          </a:stretch>
        </p:blipFill>
        <p:spPr>
          <a:xfrm>
            <a:off x="3072362" y="1635550"/>
            <a:ext cx="8967226" cy="3993000"/>
          </a:xfrm>
          <a:prstGeom prst="rect">
            <a:avLst/>
          </a:prstGeom>
          <a:noFill/>
          <a:ln>
            <a:noFill/>
          </a:ln>
        </p:spPr>
      </p:pic>
      <p:sp>
        <p:nvSpPr>
          <p:cNvPr id="1118" name="Google Shape;1118;g2cfa9059428_0_67"/>
          <p:cNvSpPr/>
          <p:nvPr/>
        </p:nvSpPr>
        <p:spPr>
          <a:xfrm>
            <a:off x="531275" y="2370500"/>
            <a:ext cx="2500500" cy="14799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b="1" i="1">
                <a:latin typeface="Comfortaa"/>
                <a:ea typeface="Comfortaa"/>
                <a:cs typeface="Comfortaa"/>
                <a:sym typeface="Comfortaa"/>
              </a:rPr>
              <a:t>“Bir </a:t>
            </a:r>
            <a:r>
              <a:rPr lang="en-GB" sz="1800" b="1" i="1" err="1">
                <a:latin typeface="Comfortaa"/>
                <a:ea typeface="Comfortaa"/>
                <a:cs typeface="Comfortaa"/>
                <a:sym typeface="Comfortaa"/>
              </a:rPr>
              <a:t>Hizmet</a:t>
            </a:r>
            <a:r>
              <a:rPr lang="en-GB" sz="1800" b="1" i="1">
                <a:latin typeface="Comfortaa"/>
                <a:ea typeface="Comfortaa"/>
                <a:cs typeface="Comfortaa"/>
                <a:sym typeface="Comfortaa"/>
              </a:rPr>
              <a:t> </a:t>
            </a:r>
            <a:r>
              <a:rPr lang="en-GB" sz="1800" b="1" i="1" err="1">
                <a:latin typeface="Comfortaa"/>
                <a:ea typeface="Comfortaa"/>
                <a:cs typeface="Comfortaa"/>
                <a:sym typeface="Comfortaa"/>
              </a:rPr>
              <a:t>Olarak</a:t>
            </a:r>
            <a:r>
              <a:rPr lang="en-GB" sz="1800" b="1" i="1">
                <a:latin typeface="Comfortaa"/>
                <a:ea typeface="Comfortaa"/>
                <a:cs typeface="Comfortaa"/>
                <a:sym typeface="Comfortaa"/>
              </a:rPr>
              <a:t> </a:t>
            </a:r>
            <a:r>
              <a:rPr lang="en-GB" sz="1800" b="1" i="1" err="1">
                <a:latin typeface="Comfortaa"/>
                <a:ea typeface="Comfortaa"/>
                <a:cs typeface="Comfortaa"/>
                <a:sym typeface="Comfortaa"/>
              </a:rPr>
              <a:t>Hareketlilik</a:t>
            </a:r>
            <a:r>
              <a:rPr lang="en-GB" sz="1800" b="1" i="1">
                <a:latin typeface="Comfortaa"/>
                <a:ea typeface="Comfortaa"/>
                <a:cs typeface="Comfortaa"/>
                <a:sym typeface="Comfortaa"/>
              </a:rPr>
              <a:t> (</a:t>
            </a:r>
            <a:r>
              <a:rPr lang="en-GB" sz="1800" b="1" i="1" err="1">
                <a:latin typeface="Comfortaa"/>
                <a:ea typeface="Comfortaa"/>
                <a:cs typeface="Comfortaa"/>
                <a:sym typeface="Comfortaa"/>
              </a:rPr>
              <a:t>MaaS</a:t>
            </a:r>
            <a:r>
              <a:rPr lang="en-GB" sz="1800" b="1" i="1">
                <a:latin typeface="Comfortaa"/>
                <a:ea typeface="Comfortaa"/>
                <a:cs typeface="Comfortaa"/>
                <a:sym typeface="Comfortaa"/>
              </a:rPr>
              <a:t>)</a:t>
            </a:r>
          </a:p>
          <a:p>
            <a:pPr marL="0" marR="0" lvl="0" indent="0" algn="l" rtl="0">
              <a:spcBef>
                <a:spcPts val="0"/>
              </a:spcBef>
              <a:spcAft>
                <a:spcPts val="0"/>
              </a:spcAft>
              <a:buNone/>
            </a:pPr>
            <a:r>
              <a:rPr lang="en-GB" sz="1800" b="1" i="1">
                <a:latin typeface="Comfortaa"/>
                <a:ea typeface="Comfortaa"/>
                <a:cs typeface="Comfortaa"/>
                <a:sym typeface="Comfortaa"/>
              </a:rPr>
              <a:t> </a:t>
            </a:r>
            <a:r>
              <a:rPr lang="en-GB" sz="1800" b="1" i="1" err="1">
                <a:latin typeface="Comfortaa"/>
                <a:ea typeface="Comfortaa"/>
                <a:cs typeface="Comfortaa"/>
                <a:sym typeface="Comfortaa"/>
              </a:rPr>
              <a:t>vatandaşlar</a:t>
            </a:r>
            <a:r>
              <a:rPr lang="en-GB" sz="1800" b="1" i="1">
                <a:latin typeface="Comfortaa"/>
                <a:ea typeface="Comfortaa"/>
                <a:cs typeface="Comfortaa"/>
                <a:sym typeface="Comfortaa"/>
              </a:rPr>
              <a:t> </a:t>
            </a:r>
            <a:r>
              <a:rPr lang="en-GB" sz="1800" b="1" i="1" err="1">
                <a:latin typeface="Comfortaa"/>
                <a:ea typeface="Comfortaa"/>
                <a:cs typeface="Comfortaa"/>
                <a:sym typeface="Comfortaa"/>
              </a:rPr>
              <a:t>için</a:t>
            </a:r>
            <a:r>
              <a:rPr lang="en-GB" sz="1800" b="1" i="1">
                <a:latin typeface="Comfortaa"/>
                <a:ea typeface="Comfortaa"/>
                <a:cs typeface="Comfortaa"/>
                <a:sym typeface="Comfortaa"/>
              </a:rPr>
              <a:t> </a:t>
            </a:r>
            <a:r>
              <a:rPr lang="en-GB" sz="1800" b="1" i="1" err="1">
                <a:latin typeface="Comfortaa"/>
                <a:ea typeface="Comfortaa"/>
                <a:cs typeface="Comfortaa"/>
                <a:sym typeface="Comfortaa"/>
              </a:rPr>
              <a:t>daha</a:t>
            </a:r>
            <a:r>
              <a:rPr lang="en-GB" sz="1800" b="1" i="1">
                <a:latin typeface="Comfortaa"/>
                <a:ea typeface="Comfortaa"/>
                <a:cs typeface="Comfortaa"/>
                <a:sym typeface="Comfortaa"/>
              </a:rPr>
              <a:t> </a:t>
            </a:r>
            <a:r>
              <a:rPr lang="en-GB" sz="1800" b="1" i="1" err="1">
                <a:latin typeface="Comfortaa"/>
                <a:ea typeface="Comfortaa"/>
                <a:cs typeface="Comfortaa"/>
                <a:sym typeface="Comfortaa"/>
              </a:rPr>
              <a:t>kolay</a:t>
            </a:r>
            <a:r>
              <a:rPr lang="en-GB" sz="1800" b="1" i="1">
                <a:latin typeface="Comfortaa"/>
                <a:ea typeface="Comfortaa"/>
                <a:cs typeface="Comfortaa"/>
                <a:sym typeface="Comfortaa"/>
              </a:rPr>
              <a:t> </a:t>
            </a:r>
            <a:r>
              <a:rPr lang="en-GB" sz="1800" b="1" i="1" err="1">
                <a:latin typeface="Comfortaa"/>
                <a:ea typeface="Comfortaa"/>
                <a:cs typeface="Comfortaa"/>
                <a:sym typeface="Comfortaa"/>
              </a:rPr>
              <a:t>hareketlilik</a:t>
            </a:r>
            <a:r>
              <a:rPr lang="en-GB" sz="1800" b="1" i="1">
                <a:latin typeface="Comfortaa"/>
                <a:ea typeface="Comfortaa"/>
                <a:cs typeface="Comfortaa"/>
                <a:sym typeface="Comfortaa"/>
              </a:rPr>
              <a:t> </a:t>
            </a:r>
            <a:r>
              <a:rPr lang="en-GB" sz="1800" b="1" i="1" err="1">
                <a:latin typeface="Comfortaa"/>
                <a:ea typeface="Comfortaa"/>
                <a:cs typeface="Comfortaa"/>
                <a:sym typeface="Comfortaa"/>
              </a:rPr>
              <a:t>ve</a:t>
            </a:r>
            <a:r>
              <a:rPr lang="en-GB" sz="1800" b="1" i="1">
                <a:latin typeface="Comfortaa"/>
                <a:ea typeface="Comfortaa"/>
                <a:cs typeface="Comfortaa"/>
                <a:sym typeface="Comfortaa"/>
              </a:rPr>
              <a:t> </a:t>
            </a:r>
            <a:r>
              <a:rPr lang="en-GB" sz="1800" b="1" i="1" err="1">
                <a:latin typeface="Comfortaa"/>
                <a:ea typeface="Comfortaa"/>
                <a:cs typeface="Comfortaa"/>
                <a:sym typeface="Comfortaa"/>
              </a:rPr>
              <a:t>şehirler</a:t>
            </a:r>
            <a:r>
              <a:rPr lang="en-GB" sz="1800" b="1" i="1">
                <a:latin typeface="Comfortaa"/>
                <a:ea typeface="Comfortaa"/>
                <a:cs typeface="Comfortaa"/>
                <a:sym typeface="Comfortaa"/>
              </a:rPr>
              <a:t> </a:t>
            </a:r>
            <a:r>
              <a:rPr lang="en-GB" sz="1800" b="1" i="1" err="1">
                <a:latin typeface="Comfortaa"/>
                <a:ea typeface="Comfortaa"/>
                <a:cs typeface="Comfortaa"/>
                <a:sym typeface="Comfortaa"/>
              </a:rPr>
              <a:t>için</a:t>
            </a:r>
            <a:r>
              <a:rPr lang="en-GB" sz="1800" b="1" i="1">
                <a:latin typeface="Comfortaa"/>
                <a:ea typeface="Comfortaa"/>
                <a:cs typeface="Comfortaa"/>
                <a:sym typeface="Comfortaa"/>
              </a:rPr>
              <a:t> </a:t>
            </a:r>
            <a:r>
              <a:rPr lang="en-GB" sz="1800" b="1" i="1" err="1">
                <a:latin typeface="Comfortaa"/>
                <a:ea typeface="Comfortaa"/>
                <a:cs typeface="Comfortaa"/>
                <a:sym typeface="Comfortaa"/>
              </a:rPr>
              <a:t>daha</a:t>
            </a:r>
            <a:r>
              <a:rPr lang="en-GB" sz="1800" b="1" i="1">
                <a:latin typeface="Comfortaa"/>
                <a:ea typeface="Comfortaa"/>
                <a:cs typeface="Comfortaa"/>
                <a:sym typeface="Comfortaa"/>
              </a:rPr>
              <a:t> iyi </a:t>
            </a:r>
            <a:r>
              <a:rPr lang="en-GB" sz="1800" b="1" i="1" err="1">
                <a:latin typeface="Comfortaa"/>
                <a:ea typeface="Comfortaa"/>
                <a:cs typeface="Comfortaa"/>
                <a:sym typeface="Comfortaa"/>
              </a:rPr>
              <a:t>veri</a:t>
            </a:r>
            <a:r>
              <a:rPr lang="en-GB" sz="1800" b="1" i="1">
                <a:latin typeface="Comfortaa"/>
                <a:ea typeface="Comfortaa"/>
                <a:cs typeface="Comfortaa"/>
                <a:sym typeface="Comfortaa"/>
              </a:rPr>
              <a:t> </a:t>
            </a:r>
            <a:r>
              <a:rPr lang="en-GB" sz="1800" b="1" i="1" err="1">
                <a:latin typeface="Comfortaa"/>
                <a:ea typeface="Comfortaa"/>
                <a:cs typeface="Comfortaa"/>
                <a:sym typeface="Comfortaa"/>
              </a:rPr>
              <a:t>sağlamakla</a:t>
            </a:r>
            <a:r>
              <a:rPr lang="en-GB" sz="1800" b="1" i="1">
                <a:latin typeface="Comfortaa"/>
                <a:ea typeface="Comfortaa"/>
                <a:cs typeface="Comfortaa"/>
                <a:sym typeface="Comfortaa"/>
              </a:rPr>
              <a:t> </a:t>
            </a:r>
            <a:r>
              <a:rPr lang="en-GB" sz="1800" b="1" i="1" err="1">
                <a:latin typeface="Comfortaa"/>
                <a:ea typeface="Comfortaa"/>
                <a:cs typeface="Comfortaa"/>
                <a:sym typeface="Comfortaa"/>
              </a:rPr>
              <a:t>ilgilidir</a:t>
            </a:r>
            <a:r>
              <a:rPr lang="en-GB" sz="1800" b="1" i="1">
                <a:latin typeface="Comfortaa"/>
                <a:ea typeface="Comfortaa"/>
                <a:cs typeface="Comfortaa"/>
                <a:sym typeface="Comfortaa"/>
              </a:rPr>
              <a:t>."</a:t>
            </a:r>
          </a:p>
        </p:txBody>
      </p:sp>
      <p:sp>
        <p:nvSpPr>
          <p:cNvPr id="1119" name="Google Shape;1119;g2cfa9059428_0_67"/>
          <p:cNvSpPr txBox="1"/>
          <p:nvPr/>
        </p:nvSpPr>
        <p:spPr>
          <a:xfrm>
            <a:off x="498275" y="5243650"/>
            <a:ext cx="2431800" cy="461635"/>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300" b="1">
                <a:solidFill>
                  <a:srgbClr val="073763"/>
                </a:solidFill>
                <a:latin typeface="Comfortaa"/>
                <a:ea typeface="Comfortaa"/>
                <a:cs typeface="Comfortaa"/>
                <a:sym typeface="Comfortaa"/>
              </a:rPr>
              <a:t>Kaynak: UMP MaaS Paper</a:t>
            </a:r>
            <a:endParaRPr sz="1300" b="1">
              <a:solidFill>
                <a:srgbClr val="073763"/>
              </a:solidFill>
              <a:latin typeface="Comfortaa"/>
              <a:ea typeface="Comfortaa"/>
              <a:cs typeface="Comfortaa"/>
              <a:sym typeface="Comfortaa"/>
            </a:endParaRPr>
          </a:p>
        </p:txBody>
      </p:sp>
      <p:sp>
        <p:nvSpPr>
          <p:cNvPr id="1120" name="Google Shape;1120;g2cfa9059428_0_67"/>
          <p:cNvSpPr txBox="1"/>
          <p:nvPr/>
        </p:nvSpPr>
        <p:spPr>
          <a:xfrm>
            <a:off x="498275" y="1116000"/>
            <a:ext cx="6904608"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 sz="3000" b="1">
                <a:solidFill>
                  <a:srgbClr val="00717F"/>
                </a:solidFill>
                <a:latin typeface="Comfortaa"/>
                <a:ea typeface="Comfortaa"/>
                <a:cs typeface="Comfortaa"/>
                <a:sym typeface="Comfortaa"/>
              </a:rPr>
              <a:t>Bir Hizmet Olarak Hareketlilik</a:t>
            </a:r>
            <a:endParaRPr sz="30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125"/>
        <p:cNvGrpSpPr/>
        <p:nvPr/>
      </p:nvGrpSpPr>
      <p:grpSpPr>
        <a:xfrm>
          <a:off x="0" y="0"/>
          <a:ext cx="0" cy="0"/>
          <a:chOff x="0" y="0"/>
          <a:chExt cx="0" cy="0"/>
        </a:xfrm>
      </p:grpSpPr>
      <p:sp>
        <p:nvSpPr>
          <p:cNvPr id="1126" name="Google Shape;1126;g2cff6335890_2_156"/>
          <p:cNvSpPr txBox="1"/>
          <p:nvPr/>
        </p:nvSpPr>
        <p:spPr>
          <a:xfrm>
            <a:off x="498275" y="1772292"/>
            <a:ext cx="2921330" cy="14799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400" b="1" err="1">
                <a:solidFill>
                  <a:srgbClr val="00717F"/>
                </a:solidFill>
                <a:latin typeface="Comfortaa"/>
                <a:ea typeface="Comfortaa"/>
                <a:cs typeface="Comfortaa"/>
                <a:sym typeface="Comfortaa"/>
              </a:rPr>
              <a:t>Yetkililer</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kendilerini</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nasıl</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konumlandırmalı</a:t>
            </a:r>
            <a:r>
              <a:rPr lang="en-GB" sz="2400" b="1">
                <a:solidFill>
                  <a:srgbClr val="00717F"/>
                </a:solidFill>
                <a:latin typeface="Comfortaa"/>
                <a:ea typeface="Comfortaa"/>
                <a:cs typeface="Comfortaa"/>
                <a:sym typeface="Comfortaa"/>
              </a:rPr>
              <a:t>?</a:t>
            </a:r>
            <a:endParaRPr sz="2400" b="1" i="0" u="none" strike="noStrike" cap="none">
              <a:solidFill>
                <a:srgbClr val="00717F"/>
              </a:solidFill>
              <a:latin typeface="Comfortaa"/>
              <a:ea typeface="Comfortaa"/>
              <a:cs typeface="Comfortaa"/>
              <a:sym typeface="Comfortaa"/>
            </a:endParaRPr>
          </a:p>
        </p:txBody>
      </p:sp>
      <p:sp>
        <p:nvSpPr>
          <p:cNvPr id="1127" name="Google Shape;1127;g2cff6335890_2_156"/>
          <p:cNvSpPr/>
          <p:nvPr/>
        </p:nvSpPr>
        <p:spPr>
          <a:xfrm>
            <a:off x="531275" y="3441150"/>
            <a:ext cx="2500500" cy="928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b="1" i="1">
                <a:latin typeface="Comfortaa"/>
                <a:ea typeface="Comfortaa"/>
                <a:cs typeface="Comfortaa"/>
                <a:sym typeface="Comfortaa"/>
              </a:rPr>
              <a:t>Bir </a:t>
            </a:r>
            <a:r>
              <a:rPr lang="en-GB" sz="1800" b="1" i="1" err="1">
                <a:latin typeface="Comfortaa"/>
                <a:ea typeface="Comfortaa"/>
                <a:cs typeface="Comfortaa"/>
                <a:sym typeface="Comfortaa"/>
              </a:rPr>
              <a:t>Hizmet</a:t>
            </a:r>
            <a:r>
              <a:rPr lang="en-GB" sz="1800" b="1" i="1">
                <a:latin typeface="Comfortaa"/>
                <a:ea typeface="Comfortaa"/>
                <a:cs typeface="Comfortaa"/>
                <a:sym typeface="Comfortaa"/>
              </a:rPr>
              <a:t> </a:t>
            </a:r>
            <a:r>
              <a:rPr lang="en-GB" sz="1800" b="1" i="1" err="1">
                <a:latin typeface="Comfortaa"/>
                <a:ea typeface="Comfortaa"/>
                <a:cs typeface="Comfortaa"/>
                <a:sym typeface="Comfortaa"/>
              </a:rPr>
              <a:t>Olarak</a:t>
            </a:r>
            <a:r>
              <a:rPr lang="en-GB" sz="1800" b="1" i="1">
                <a:latin typeface="Comfortaa"/>
                <a:ea typeface="Comfortaa"/>
                <a:cs typeface="Comfortaa"/>
                <a:sym typeface="Comfortaa"/>
              </a:rPr>
              <a:t> </a:t>
            </a:r>
            <a:r>
              <a:rPr lang="en-GB" sz="1800" b="1" i="1" err="1">
                <a:latin typeface="Comfortaa"/>
                <a:ea typeface="Comfortaa"/>
                <a:cs typeface="Comfortaa"/>
                <a:sym typeface="Comfortaa"/>
              </a:rPr>
              <a:t>Hareketliliğin</a:t>
            </a:r>
            <a:r>
              <a:rPr lang="en-GB" sz="1800" b="1" i="1">
                <a:latin typeface="Comfortaa"/>
                <a:ea typeface="Comfortaa"/>
                <a:cs typeface="Comfortaa"/>
                <a:sym typeface="Comfortaa"/>
              </a:rPr>
              <a:t> </a:t>
            </a:r>
            <a:r>
              <a:rPr lang="en-GB" sz="1800" b="1" i="1" err="1">
                <a:latin typeface="Comfortaa"/>
                <a:ea typeface="Comfortaa"/>
                <a:cs typeface="Comfortaa"/>
                <a:sym typeface="Comfortaa"/>
              </a:rPr>
              <a:t>nasıl</a:t>
            </a:r>
            <a:r>
              <a:rPr lang="en-GB" sz="1800" b="1" i="1">
                <a:latin typeface="Comfortaa"/>
                <a:ea typeface="Comfortaa"/>
                <a:cs typeface="Comfortaa"/>
                <a:sym typeface="Comfortaa"/>
              </a:rPr>
              <a:t> </a:t>
            </a:r>
            <a:r>
              <a:rPr lang="en-GB" sz="1800" b="1" i="1" err="1">
                <a:latin typeface="Comfortaa"/>
                <a:ea typeface="Comfortaa"/>
                <a:cs typeface="Comfortaa"/>
                <a:sym typeface="Comfortaa"/>
              </a:rPr>
              <a:t>yürütüleceğine</a:t>
            </a:r>
            <a:r>
              <a:rPr lang="en-GB" sz="1800" b="1" i="1">
                <a:latin typeface="Comfortaa"/>
                <a:ea typeface="Comfortaa"/>
                <a:cs typeface="Comfortaa"/>
                <a:sym typeface="Comfortaa"/>
              </a:rPr>
              <a:t> </a:t>
            </a:r>
            <a:r>
              <a:rPr lang="en-GB" sz="1800" b="1" i="1" err="1">
                <a:latin typeface="Comfortaa"/>
                <a:ea typeface="Comfortaa"/>
                <a:cs typeface="Comfortaa"/>
                <a:sym typeface="Comfortaa"/>
              </a:rPr>
              <a:t>dair</a:t>
            </a:r>
            <a:r>
              <a:rPr lang="en-GB" sz="1800" b="1" i="1">
                <a:latin typeface="Comfortaa"/>
                <a:ea typeface="Comfortaa"/>
                <a:cs typeface="Comfortaa"/>
                <a:sym typeface="Comfortaa"/>
              </a:rPr>
              <a:t> ideal </a:t>
            </a:r>
            <a:r>
              <a:rPr lang="en-GB" sz="1800" b="1" i="1" err="1">
                <a:latin typeface="Comfortaa"/>
                <a:ea typeface="Comfortaa"/>
                <a:cs typeface="Comfortaa"/>
                <a:sym typeface="Comfortaa"/>
              </a:rPr>
              <a:t>rolü</a:t>
            </a:r>
            <a:r>
              <a:rPr lang="en-GB" sz="1800" b="1" i="1">
                <a:latin typeface="Comfortaa"/>
                <a:ea typeface="Comfortaa"/>
                <a:cs typeface="Comfortaa"/>
                <a:sym typeface="Comfortaa"/>
              </a:rPr>
              <a:t> </a:t>
            </a:r>
            <a:r>
              <a:rPr lang="en-GB" sz="1800" b="1" i="1" err="1">
                <a:latin typeface="Comfortaa"/>
                <a:ea typeface="Comfortaa"/>
                <a:cs typeface="Comfortaa"/>
                <a:sym typeface="Comfortaa"/>
              </a:rPr>
              <a:t>seçmek</a:t>
            </a:r>
            <a:r>
              <a:rPr lang="en-GB" sz="1800" b="1" i="1">
                <a:latin typeface="Comfortaa"/>
                <a:ea typeface="Comfortaa"/>
                <a:cs typeface="Comfortaa"/>
                <a:sym typeface="Comfortaa"/>
              </a:rPr>
              <a:t>.</a:t>
            </a:r>
            <a:endParaRPr sz="1800" b="1" i="1">
              <a:latin typeface="Comfortaa"/>
              <a:ea typeface="Comfortaa"/>
              <a:cs typeface="Comfortaa"/>
              <a:sym typeface="Comfortaa"/>
            </a:endParaRPr>
          </a:p>
        </p:txBody>
      </p:sp>
      <p:sp>
        <p:nvSpPr>
          <p:cNvPr id="1128" name="Google Shape;1128;g2cff6335890_2_156"/>
          <p:cNvSpPr txBox="1"/>
          <p:nvPr/>
        </p:nvSpPr>
        <p:spPr>
          <a:xfrm>
            <a:off x="498275" y="5243650"/>
            <a:ext cx="2431800" cy="461635"/>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300" b="1">
                <a:solidFill>
                  <a:srgbClr val="073763"/>
                </a:solidFill>
                <a:latin typeface="Comfortaa"/>
                <a:ea typeface="Comfortaa"/>
                <a:cs typeface="Comfortaa"/>
                <a:sym typeface="Comfortaa"/>
              </a:rPr>
              <a:t>Kaynak: UMP MaaS Paper</a:t>
            </a:r>
            <a:endParaRPr sz="1300" b="1">
              <a:solidFill>
                <a:srgbClr val="073763"/>
              </a:solidFill>
              <a:latin typeface="Comfortaa"/>
              <a:ea typeface="Comfortaa"/>
              <a:cs typeface="Comfortaa"/>
              <a:sym typeface="Comfortaa"/>
            </a:endParaRPr>
          </a:p>
        </p:txBody>
      </p:sp>
      <p:pic>
        <p:nvPicPr>
          <p:cNvPr id="1129" name="Google Shape;1129;g2cff6335890_2_156"/>
          <p:cNvPicPr preferRelativeResize="0"/>
          <p:nvPr/>
        </p:nvPicPr>
        <p:blipFill>
          <a:blip r:embed="rId3">
            <a:alphaModFix/>
          </a:blip>
          <a:stretch>
            <a:fillRect/>
          </a:stretch>
        </p:blipFill>
        <p:spPr>
          <a:xfrm>
            <a:off x="3451462" y="1260899"/>
            <a:ext cx="8630400" cy="4598775"/>
          </a:xfrm>
          <a:prstGeom prst="rect">
            <a:avLst/>
          </a:prstGeom>
          <a:noFill/>
          <a:ln>
            <a:noFill/>
          </a:ln>
        </p:spPr>
      </p:pic>
      <p:sp>
        <p:nvSpPr>
          <p:cNvPr id="1130" name="Google Shape;1130;g2cff6335890_2_156"/>
          <p:cNvSpPr txBox="1"/>
          <p:nvPr/>
        </p:nvSpPr>
        <p:spPr>
          <a:xfrm>
            <a:off x="498275" y="736000"/>
            <a:ext cx="4564500"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3000" b="1">
                <a:solidFill>
                  <a:srgbClr val="00717F"/>
                </a:solidFill>
                <a:latin typeface="Comfortaa"/>
                <a:ea typeface="Comfortaa"/>
                <a:cs typeface="Comfortaa"/>
                <a:sym typeface="Comfortaa"/>
              </a:rPr>
              <a:t>Bir </a:t>
            </a:r>
            <a:r>
              <a:rPr lang="en-GB" sz="3000" b="1" err="1">
                <a:solidFill>
                  <a:srgbClr val="00717F"/>
                </a:solidFill>
                <a:latin typeface="Comfortaa"/>
                <a:ea typeface="Comfortaa"/>
                <a:cs typeface="Comfortaa"/>
                <a:sym typeface="Comfortaa"/>
              </a:rPr>
              <a:t>Hizmet</a:t>
            </a:r>
            <a:r>
              <a:rPr lang="en-GB" sz="3000" b="1">
                <a:solidFill>
                  <a:srgbClr val="00717F"/>
                </a:solidFill>
                <a:latin typeface="Comfortaa"/>
                <a:ea typeface="Comfortaa"/>
                <a:cs typeface="Comfortaa"/>
                <a:sym typeface="Comfortaa"/>
              </a:rPr>
              <a:t> </a:t>
            </a:r>
            <a:r>
              <a:rPr lang="en-GB" sz="3000" b="1" err="1">
                <a:solidFill>
                  <a:srgbClr val="00717F"/>
                </a:solidFill>
                <a:latin typeface="Comfortaa"/>
                <a:ea typeface="Comfortaa"/>
                <a:cs typeface="Comfortaa"/>
                <a:sym typeface="Comfortaa"/>
              </a:rPr>
              <a:t>Olarak</a:t>
            </a:r>
            <a:r>
              <a:rPr lang="en-GB" sz="3000" b="1">
                <a:solidFill>
                  <a:srgbClr val="00717F"/>
                </a:solidFill>
                <a:latin typeface="Comfortaa"/>
                <a:ea typeface="Comfortaa"/>
                <a:cs typeface="Comfortaa"/>
                <a:sym typeface="Comfortaa"/>
              </a:rPr>
              <a:t> </a:t>
            </a:r>
            <a:r>
              <a:rPr lang="en-GB" sz="3000" b="1" err="1">
                <a:solidFill>
                  <a:srgbClr val="00717F"/>
                </a:solidFill>
                <a:latin typeface="Comfortaa"/>
                <a:ea typeface="Comfortaa"/>
                <a:cs typeface="Comfortaa"/>
                <a:sym typeface="Comfortaa"/>
              </a:rPr>
              <a:t>Hareketlilik</a:t>
            </a:r>
            <a:endParaRPr lang="en-GB" sz="30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135"/>
        <p:cNvGrpSpPr/>
        <p:nvPr/>
      </p:nvGrpSpPr>
      <p:grpSpPr>
        <a:xfrm>
          <a:off x="0" y="0"/>
          <a:ext cx="0" cy="0"/>
          <a:chOff x="0" y="0"/>
          <a:chExt cx="0" cy="0"/>
        </a:xfrm>
      </p:grpSpPr>
      <p:sp>
        <p:nvSpPr>
          <p:cNvPr id="1136" name="Google Shape;1136;g2d06c9d4ea3_0_124"/>
          <p:cNvSpPr txBox="1"/>
          <p:nvPr/>
        </p:nvSpPr>
        <p:spPr>
          <a:xfrm>
            <a:off x="498274" y="1626933"/>
            <a:ext cx="4693763" cy="3849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200" b="1" err="1">
                <a:solidFill>
                  <a:srgbClr val="00717F"/>
                </a:solidFill>
                <a:latin typeface="Comfortaa"/>
                <a:ea typeface="Comfortaa"/>
                <a:cs typeface="Comfortaa"/>
                <a:sym typeface="Comfortaa"/>
              </a:rPr>
              <a:t>MaaS</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gereksinim</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endeksi</a:t>
            </a:r>
            <a:endParaRPr sz="2200" b="1" i="0" u="none" strike="noStrike" cap="none">
              <a:solidFill>
                <a:srgbClr val="00717F"/>
              </a:solidFill>
              <a:latin typeface="Comfortaa"/>
              <a:ea typeface="Comfortaa"/>
              <a:cs typeface="Comfortaa"/>
              <a:sym typeface="Comfortaa"/>
            </a:endParaRPr>
          </a:p>
        </p:txBody>
      </p:sp>
      <p:sp>
        <p:nvSpPr>
          <p:cNvPr id="1137" name="Google Shape;1137;g2d06c9d4ea3_0_124"/>
          <p:cNvSpPr/>
          <p:nvPr/>
        </p:nvSpPr>
        <p:spPr>
          <a:xfrm>
            <a:off x="498275" y="1965375"/>
            <a:ext cx="2793300" cy="35529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b="1" err="1">
                <a:latin typeface="Comfortaa"/>
                <a:ea typeface="Comfortaa"/>
                <a:cs typeface="Comfortaa"/>
                <a:sym typeface="Comfortaa"/>
              </a:rPr>
              <a:t>Kentsel</a:t>
            </a:r>
            <a:r>
              <a:rPr lang="en-GB" sz="1800" b="1">
                <a:latin typeface="Comfortaa"/>
                <a:ea typeface="Comfortaa"/>
                <a:cs typeface="Comfortaa"/>
                <a:sym typeface="Comfortaa"/>
              </a:rPr>
              <a:t>/</a:t>
            </a:r>
            <a:r>
              <a:rPr lang="en-GB" sz="1800" b="1" err="1">
                <a:latin typeface="Comfortaa"/>
                <a:ea typeface="Comfortaa"/>
                <a:cs typeface="Comfortaa"/>
                <a:sym typeface="Comfortaa"/>
              </a:rPr>
              <a:t>Kırsal</a:t>
            </a:r>
            <a:endParaRPr lang="en-GB" sz="1800" b="1">
              <a:latin typeface="Comfortaa"/>
              <a:ea typeface="Comfortaa"/>
              <a:cs typeface="Comfortaa"/>
              <a:sym typeface="Comfortaa"/>
            </a:endParaRPr>
          </a:p>
          <a:p>
            <a:pPr marL="0" marR="0" lvl="0" indent="0" algn="l" rtl="0">
              <a:spcBef>
                <a:spcPts val="0"/>
              </a:spcBef>
              <a:spcAft>
                <a:spcPts val="0"/>
              </a:spcAft>
              <a:buNone/>
            </a:pPr>
            <a:endParaRPr lang="en-GB" sz="1800" b="1">
              <a:latin typeface="Comfortaa"/>
              <a:ea typeface="Comfortaa"/>
              <a:cs typeface="Comfortaa"/>
              <a:sym typeface="Comfortaa"/>
            </a:endParaRPr>
          </a:p>
          <a:p>
            <a:pPr marL="0" marR="0" lvl="0" indent="0" algn="l" rtl="0">
              <a:spcBef>
                <a:spcPts val="0"/>
              </a:spcBef>
              <a:spcAft>
                <a:spcPts val="0"/>
              </a:spcAft>
              <a:buNone/>
            </a:pPr>
            <a:r>
              <a:rPr lang="en-GB" sz="1800" b="1" err="1">
                <a:latin typeface="Comfortaa"/>
                <a:ea typeface="Comfortaa"/>
                <a:cs typeface="Comfortaa"/>
                <a:sym typeface="Comfortaa"/>
              </a:rPr>
              <a:t>Yüksek</a:t>
            </a:r>
            <a:r>
              <a:rPr lang="en-GB" sz="1800" b="1">
                <a:latin typeface="Comfortaa"/>
                <a:ea typeface="Comfortaa"/>
                <a:cs typeface="Comfortaa"/>
                <a:sym typeface="Comfortaa"/>
              </a:rPr>
              <a:t>/</a:t>
            </a:r>
            <a:r>
              <a:rPr lang="en-GB" sz="1800" b="1" err="1">
                <a:latin typeface="Comfortaa"/>
                <a:ea typeface="Comfortaa"/>
                <a:cs typeface="Comfortaa"/>
                <a:sym typeface="Comfortaa"/>
              </a:rPr>
              <a:t>Düşük</a:t>
            </a:r>
            <a:r>
              <a:rPr lang="en-GB" sz="1800" b="1">
                <a:latin typeface="Comfortaa"/>
                <a:ea typeface="Comfortaa"/>
                <a:cs typeface="Comfortaa"/>
                <a:sym typeface="Comfortaa"/>
              </a:rPr>
              <a:t> mod </a:t>
            </a:r>
            <a:r>
              <a:rPr lang="en-GB" sz="1800" b="1" err="1">
                <a:latin typeface="Comfortaa"/>
                <a:ea typeface="Comfortaa"/>
                <a:cs typeface="Comfortaa"/>
                <a:sym typeface="Comfortaa"/>
              </a:rPr>
              <a:t>seçimi</a:t>
            </a:r>
            <a:endParaRPr lang="en-GB" sz="1800" b="1">
              <a:latin typeface="Comfortaa"/>
              <a:ea typeface="Comfortaa"/>
              <a:cs typeface="Comfortaa"/>
              <a:sym typeface="Comfortaa"/>
            </a:endParaRPr>
          </a:p>
          <a:p>
            <a:pPr marL="0" marR="0" lvl="0" indent="0" algn="l" rtl="0">
              <a:spcBef>
                <a:spcPts val="0"/>
              </a:spcBef>
              <a:spcAft>
                <a:spcPts val="0"/>
              </a:spcAft>
              <a:buNone/>
            </a:pPr>
            <a:endParaRPr lang="en-GB" sz="1800" b="1">
              <a:latin typeface="Comfortaa"/>
              <a:ea typeface="Comfortaa"/>
              <a:cs typeface="Comfortaa"/>
              <a:sym typeface="Comfortaa"/>
            </a:endParaRPr>
          </a:p>
          <a:p>
            <a:pPr marL="0" marR="0" lvl="0" indent="0" algn="l" rtl="0">
              <a:spcBef>
                <a:spcPts val="0"/>
              </a:spcBef>
              <a:spcAft>
                <a:spcPts val="0"/>
              </a:spcAft>
              <a:buNone/>
            </a:pPr>
            <a:r>
              <a:rPr lang="en-GB" sz="1800" b="1" err="1">
                <a:latin typeface="Comfortaa"/>
                <a:ea typeface="Comfortaa"/>
                <a:cs typeface="Comfortaa"/>
                <a:sym typeface="Comfortaa"/>
              </a:rPr>
              <a:t>Katı</a:t>
            </a:r>
            <a:r>
              <a:rPr lang="en-GB" sz="1800" b="1">
                <a:latin typeface="Comfortaa"/>
                <a:ea typeface="Comfortaa"/>
                <a:cs typeface="Comfortaa"/>
                <a:sym typeface="Comfortaa"/>
              </a:rPr>
              <a:t>/</a:t>
            </a:r>
            <a:r>
              <a:rPr lang="en-GB" sz="1800" b="1" err="1">
                <a:latin typeface="Comfortaa"/>
                <a:ea typeface="Comfortaa"/>
                <a:cs typeface="Comfortaa"/>
                <a:sym typeface="Comfortaa"/>
              </a:rPr>
              <a:t>zorlayıcı</a:t>
            </a:r>
            <a:r>
              <a:rPr lang="en-GB" sz="1800" b="1">
                <a:latin typeface="Comfortaa"/>
                <a:ea typeface="Comfortaa"/>
                <a:cs typeface="Comfortaa"/>
                <a:sym typeface="Comfortaa"/>
              </a:rPr>
              <a:t> </a:t>
            </a:r>
            <a:r>
              <a:rPr lang="en-GB" sz="1800" b="1" err="1">
                <a:latin typeface="Comfortaa"/>
                <a:ea typeface="Comfortaa"/>
                <a:cs typeface="Comfortaa"/>
                <a:sym typeface="Comfortaa"/>
              </a:rPr>
              <a:t>mevzuat</a:t>
            </a:r>
            <a:r>
              <a:rPr lang="en-GB" sz="1800" b="1">
                <a:latin typeface="Comfortaa"/>
                <a:ea typeface="Comfortaa"/>
                <a:cs typeface="Comfortaa"/>
                <a:sym typeface="Comfortaa"/>
              </a:rPr>
              <a:t> </a:t>
            </a:r>
            <a:r>
              <a:rPr lang="en-GB" sz="1800" b="1" err="1">
                <a:latin typeface="Comfortaa"/>
                <a:ea typeface="Comfortaa"/>
                <a:cs typeface="Comfortaa"/>
                <a:sym typeface="Comfortaa"/>
              </a:rPr>
              <a:t>tarzı</a:t>
            </a:r>
            <a:endParaRPr sz="1800" b="1">
              <a:latin typeface="Comfortaa"/>
              <a:ea typeface="Comfortaa"/>
              <a:cs typeface="Comfortaa"/>
              <a:sym typeface="Comfortaa"/>
            </a:endParaRPr>
          </a:p>
        </p:txBody>
      </p:sp>
      <p:sp>
        <p:nvSpPr>
          <p:cNvPr id="1138" name="Google Shape;1138;g2d06c9d4ea3_0_124"/>
          <p:cNvSpPr txBox="1"/>
          <p:nvPr/>
        </p:nvSpPr>
        <p:spPr>
          <a:xfrm>
            <a:off x="498275" y="5530875"/>
            <a:ext cx="4052100" cy="461635"/>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300" b="1">
                <a:solidFill>
                  <a:srgbClr val="073763"/>
                </a:solidFill>
                <a:latin typeface="Comfortaa"/>
                <a:ea typeface="Comfortaa"/>
                <a:cs typeface="Comfortaa"/>
                <a:sym typeface="Comfortaa"/>
              </a:rPr>
              <a:t>Kaynak: KPMG. 2017</a:t>
            </a:r>
            <a:endParaRPr sz="1300" b="1">
              <a:solidFill>
                <a:srgbClr val="073763"/>
              </a:solidFill>
              <a:latin typeface="Comfortaa"/>
              <a:ea typeface="Comfortaa"/>
              <a:cs typeface="Comfortaa"/>
              <a:sym typeface="Comfortaa"/>
            </a:endParaRPr>
          </a:p>
        </p:txBody>
      </p:sp>
      <p:pic>
        <p:nvPicPr>
          <p:cNvPr id="1139" name="Google Shape;1139;g2d06c9d4ea3_0_124"/>
          <p:cNvPicPr preferRelativeResize="0"/>
          <p:nvPr/>
        </p:nvPicPr>
        <p:blipFill>
          <a:blip r:embed="rId3">
            <a:alphaModFix/>
          </a:blip>
          <a:stretch>
            <a:fillRect/>
          </a:stretch>
        </p:blipFill>
        <p:spPr>
          <a:xfrm>
            <a:off x="3735625" y="1935638"/>
            <a:ext cx="8174775" cy="3911575"/>
          </a:xfrm>
          <a:prstGeom prst="rect">
            <a:avLst/>
          </a:prstGeom>
          <a:noFill/>
          <a:ln>
            <a:noFill/>
          </a:ln>
        </p:spPr>
      </p:pic>
      <p:sp>
        <p:nvSpPr>
          <p:cNvPr id="1140" name="Google Shape;1140;g2d06c9d4ea3_0_124"/>
          <p:cNvSpPr txBox="1"/>
          <p:nvPr/>
        </p:nvSpPr>
        <p:spPr>
          <a:xfrm>
            <a:off x="498274" y="1073158"/>
            <a:ext cx="6372251"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3000" b="1">
                <a:solidFill>
                  <a:srgbClr val="00717F"/>
                </a:solidFill>
                <a:latin typeface="Comfortaa"/>
                <a:ea typeface="Comfortaa"/>
                <a:cs typeface="Comfortaa"/>
                <a:sym typeface="Comfortaa"/>
              </a:rPr>
              <a:t>Bir </a:t>
            </a:r>
            <a:r>
              <a:rPr lang="en-GB" sz="3000" b="1" err="1">
                <a:solidFill>
                  <a:srgbClr val="00717F"/>
                </a:solidFill>
                <a:latin typeface="Comfortaa"/>
                <a:ea typeface="Comfortaa"/>
                <a:cs typeface="Comfortaa"/>
                <a:sym typeface="Comfortaa"/>
              </a:rPr>
              <a:t>Hizmet</a:t>
            </a:r>
            <a:r>
              <a:rPr lang="en-GB" sz="3000" b="1">
                <a:solidFill>
                  <a:srgbClr val="00717F"/>
                </a:solidFill>
                <a:latin typeface="Comfortaa"/>
                <a:ea typeface="Comfortaa"/>
                <a:cs typeface="Comfortaa"/>
                <a:sym typeface="Comfortaa"/>
              </a:rPr>
              <a:t> </a:t>
            </a:r>
            <a:r>
              <a:rPr lang="en-GB" sz="3000" b="1" err="1">
                <a:solidFill>
                  <a:srgbClr val="00717F"/>
                </a:solidFill>
                <a:latin typeface="Comfortaa"/>
                <a:ea typeface="Comfortaa"/>
                <a:cs typeface="Comfortaa"/>
                <a:sym typeface="Comfortaa"/>
              </a:rPr>
              <a:t>Olarak</a:t>
            </a:r>
            <a:r>
              <a:rPr lang="en-GB" sz="3000" b="1">
                <a:solidFill>
                  <a:srgbClr val="00717F"/>
                </a:solidFill>
                <a:latin typeface="Comfortaa"/>
                <a:ea typeface="Comfortaa"/>
                <a:cs typeface="Comfortaa"/>
                <a:sym typeface="Comfortaa"/>
              </a:rPr>
              <a:t> </a:t>
            </a:r>
            <a:r>
              <a:rPr lang="en-GB" sz="3000" b="1" err="1">
                <a:solidFill>
                  <a:srgbClr val="00717F"/>
                </a:solidFill>
                <a:latin typeface="Comfortaa"/>
                <a:ea typeface="Comfortaa"/>
                <a:cs typeface="Comfortaa"/>
                <a:sym typeface="Comfortaa"/>
              </a:rPr>
              <a:t>Hareketlilik</a:t>
            </a:r>
            <a:endParaRPr lang="en-GB" sz="3000" b="1" i="0" u="none" strike="noStrike" cap="none">
              <a:solidFill>
                <a:srgbClr val="00717F"/>
              </a:solidFill>
              <a:latin typeface="Comfortaa"/>
              <a:ea typeface="Comfortaa"/>
              <a:cs typeface="Comfortaa"/>
              <a:sym typeface="Comfortaa"/>
            </a:endParaRPr>
          </a:p>
        </p:txBody>
      </p:sp>
      <p:sp>
        <p:nvSpPr>
          <p:cNvPr id="1141" name="Google Shape;1141;g2d06c9d4ea3_0_124"/>
          <p:cNvSpPr/>
          <p:nvPr/>
        </p:nvSpPr>
        <p:spPr>
          <a:xfrm rot="10800000">
            <a:off x="4137575" y="4699275"/>
            <a:ext cx="260400" cy="246000"/>
          </a:xfrm>
          <a:prstGeom prst="ellipse">
            <a:avLst/>
          </a:prstGeom>
          <a:solidFill>
            <a:srgbClr val="FF0000"/>
          </a:solidFill>
          <a:ln w="1905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142" name="Google Shape;1142;g2d06c9d4ea3_0_124"/>
          <p:cNvSpPr/>
          <p:nvPr/>
        </p:nvSpPr>
        <p:spPr>
          <a:xfrm rot="10800000">
            <a:off x="6932275" y="3763213"/>
            <a:ext cx="260400" cy="246000"/>
          </a:xfrm>
          <a:prstGeom prst="ellipse">
            <a:avLst/>
          </a:prstGeom>
          <a:solidFill>
            <a:srgbClr val="FF0000"/>
          </a:solidFill>
          <a:ln w="1905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143" name="Google Shape;1143;g2d06c9d4ea3_0_124"/>
          <p:cNvSpPr/>
          <p:nvPr/>
        </p:nvSpPr>
        <p:spPr>
          <a:xfrm rot="10800000">
            <a:off x="4167900" y="2388150"/>
            <a:ext cx="260400" cy="246000"/>
          </a:xfrm>
          <a:prstGeom prst="ellipse">
            <a:avLst/>
          </a:prstGeom>
          <a:solidFill>
            <a:srgbClr val="FF0000"/>
          </a:solidFill>
          <a:ln w="1905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144" name="Google Shape;1144;g2d06c9d4ea3_0_124"/>
          <p:cNvSpPr/>
          <p:nvPr/>
        </p:nvSpPr>
        <p:spPr>
          <a:xfrm rot="10800000">
            <a:off x="9700175" y="4546875"/>
            <a:ext cx="260400" cy="246000"/>
          </a:xfrm>
          <a:prstGeom prst="ellipse">
            <a:avLst/>
          </a:prstGeom>
          <a:solidFill>
            <a:srgbClr val="FF0000"/>
          </a:solidFill>
          <a:ln w="1905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145" name="Google Shape;1145;g2d06c9d4ea3_0_124"/>
          <p:cNvSpPr/>
          <p:nvPr/>
        </p:nvSpPr>
        <p:spPr>
          <a:xfrm rot="10800000">
            <a:off x="9730500" y="2235750"/>
            <a:ext cx="260400" cy="246000"/>
          </a:xfrm>
          <a:prstGeom prst="ellipse">
            <a:avLst/>
          </a:prstGeom>
          <a:solidFill>
            <a:srgbClr val="FF0000"/>
          </a:solidFill>
          <a:ln w="19050"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1146" name="Google Shape;1146;g2d06c9d4ea3_0_124"/>
          <p:cNvPicPr preferRelativeResize="0"/>
          <p:nvPr/>
        </p:nvPicPr>
        <p:blipFill>
          <a:blip r:embed="rId4">
            <a:alphaModFix/>
          </a:blip>
          <a:stretch>
            <a:fillRect/>
          </a:stretch>
        </p:blipFill>
        <p:spPr>
          <a:xfrm rot="5248216">
            <a:off x="3363433" y="4815952"/>
            <a:ext cx="702409" cy="702397"/>
          </a:xfrm>
          <a:prstGeom prst="rect">
            <a:avLst/>
          </a:prstGeom>
          <a:noFill/>
          <a:ln>
            <a:noFill/>
          </a:ln>
        </p:spPr>
      </p:pic>
      <p:sp>
        <p:nvSpPr>
          <p:cNvPr id="1147" name="Google Shape;1147;g2d06c9d4ea3_0_124"/>
          <p:cNvSpPr/>
          <p:nvPr/>
        </p:nvSpPr>
        <p:spPr>
          <a:xfrm>
            <a:off x="2633250" y="5518275"/>
            <a:ext cx="2228100" cy="507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300" err="1">
                <a:latin typeface="Comfortaa"/>
                <a:ea typeface="Comfortaa"/>
                <a:cs typeface="Comfortaa"/>
                <a:sym typeface="Comfortaa"/>
              </a:rPr>
              <a:t>Kırsal</a:t>
            </a:r>
            <a:r>
              <a:rPr lang="en-GB" sz="1300">
                <a:latin typeface="Comfortaa"/>
                <a:ea typeface="Comfortaa"/>
                <a:cs typeface="Comfortaa"/>
                <a:sym typeface="Comfortaa"/>
              </a:rPr>
              <a:t>, </a:t>
            </a:r>
            <a:r>
              <a:rPr lang="en-GB" sz="1300" err="1">
                <a:latin typeface="Comfortaa"/>
                <a:ea typeface="Comfortaa"/>
                <a:cs typeface="Comfortaa"/>
                <a:sym typeface="Comfortaa"/>
              </a:rPr>
              <a:t>düşük</a:t>
            </a:r>
            <a:r>
              <a:rPr lang="en-GB" sz="1300">
                <a:latin typeface="Comfortaa"/>
                <a:ea typeface="Comfortaa"/>
                <a:cs typeface="Comfortaa"/>
                <a:sym typeface="Comfortaa"/>
              </a:rPr>
              <a:t> mod </a:t>
            </a:r>
            <a:r>
              <a:rPr lang="en-GB" sz="1300" err="1">
                <a:latin typeface="Comfortaa"/>
                <a:ea typeface="Comfortaa"/>
                <a:cs typeface="Comfortaa"/>
                <a:sym typeface="Comfortaa"/>
              </a:rPr>
              <a:t>seçimi</a:t>
            </a:r>
            <a:r>
              <a:rPr lang="en-GB" sz="1300">
                <a:latin typeface="Comfortaa"/>
                <a:ea typeface="Comfortaa"/>
                <a:cs typeface="Comfortaa"/>
                <a:sym typeface="Comfortaa"/>
              </a:rPr>
              <a:t>, </a:t>
            </a:r>
            <a:r>
              <a:rPr lang="en-GB" sz="1300" err="1">
                <a:latin typeface="Comfortaa"/>
                <a:ea typeface="Comfortaa"/>
                <a:cs typeface="Comfortaa"/>
                <a:sym typeface="Comfortaa"/>
              </a:rPr>
              <a:t>açık</a:t>
            </a:r>
            <a:r>
              <a:rPr lang="en-GB" sz="1300">
                <a:latin typeface="Comfortaa"/>
                <a:ea typeface="Comfortaa"/>
                <a:cs typeface="Comfortaa"/>
                <a:sym typeface="Comfortaa"/>
              </a:rPr>
              <a:t> </a:t>
            </a:r>
            <a:r>
              <a:rPr lang="en-GB" sz="1300" err="1">
                <a:latin typeface="Comfortaa"/>
                <a:ea typeface="Comfortaa"/>
                <a:cs typeface="Comfortaa"/>
                <a:sym typeface="Comfortaa"/>
              </a:rPr>
              <a:t>mevzuat</a:t>
            </a:r>
            <a:r>
              <a:rPr lang="en-GB" sz="1300">
                <a:latin typeface="Comfortaa"/>
                <a:ea typeface="Comfortaa"/>
                <a:cs typeface="Comfortaa"/>
                <a:sym typeface="Comfortaa"/>
              </a:rPr>
              <a:t> </a:t>
            </a:r>
            <a:endParaRPr sz="1300">
              <a:latin typeface="Comfortaa"/>
              <a:ea typeface="Comfortaa"/>
              <a:cs typeface="Comfortaa"/>
              <a:sym typeface="Comfortaa"/>
            </a:endParaRPr>
          </a:p>
        </p:txBody>
      </p:sp>
      <p:pic>
        <p:nvPicPr>
          <p:cNvPr id="1148" name="Google Shape;1148;g2d06c9d4ea3_0_124"/>
          <p:cNvPicPr preferRelativeResize="0"/>
          <p:nvPr/>
        </p:nvPicPr>
        <p:blipFill>
          <a:blip r:embed="rId4">
            <a:alphaModFix/>
          </a:blip>
          <a:stretch>
            <a:fillRect/>
          </a:stretch>
        </p:blipFill>
        <p:spPr>
          <a:xfrm rot="-4436075" flipH="1">
            <a:off x="9840433" y="4815953"/>
            <a:ext cx="702409" cy="702397"/>
          </a:xfrm>
          <a:prstGeom prst="rect">
            <a:avLst/>
          </a:prstGeom>
          <a:noFill/>
          <a:ln>
            <a:noFill/>
          </a:ln>
        </p:spPr>
      </p:pic>
      <p:sp>
        <p:nvSpPr>
          <p:cNvPr id="1149" name="Google Shape;1149;g2d06c9d4ea3_0_124"/>
          <p:cNvSpPr/>
          <p:nvPr/>
        </p:nvSpPr>
        <p:spPr>
          <a:xfrm>
            <a:off x="9500875" y="5594475"/>
            <a:ext cx="1953300" cy="430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100">
                <a:latin typeface="Comfortaa"/>
                <a:ea typeface="Comfortaa"/>
                <a:cs typeface="Comfortaa"/>
                <a:sym typeface="Comfortaa"/>
              </a:rPr>
              <a:t>Urban, high modal choice, open regulation</a:t>
            </a:r>
            <a:endParaRPr sz="1100">
              <a:latin typeface="Comfortaa"/>
              <a:ea typeface="Comfortaa"/>
              <a:cs typeface="Comfortaa"/>
              <a:sym typeface="Comfortaa"/>
            </a:endParaRPr>
          </a:p>
        </p:txBody>
      </p:sp>
      <p:pic>
        <p:nvPicPr>
          <p:cNvPr id="1150" name="Google Shape;1150;g2d06c9d4ea3_0_124"/>
          <p:cNvPicPr preferRelativeResize="0"/>
          <p:nvPr/>
        </p:nvPicPr>
        <p:blipFill>
          <a:blip r:embed="rId4">
            <a:alphaModFix/>
          </a:blip>
          <a:stretch>
            <a:fillRect/>
          </a:stretch>
        </p:blipFill>
        <p:spPr>
          <a:xfrm rot="-6363929">
            <a:off x="9886472" y="1865514"/>
            <a:ext cx="410898" cy="410892"/>
          </a:xfrm>
          <a:prstGeom prst="rect">
            <a:avLst/>
          </a:prstGeom>
          <a:noFill/>
          <a:ln>
            <a:noFill/>
          </a:ln>
        </p:spPr>
      </p:pic>
      <p:sp>
        <p:nvSpPr>
          <p:cNvPr id="1151" name="Google Shape;1151;g2d06c9d4ea3_0_124"/>
          <p:cNvSpPr/>
          <p:nvPr/>
        </p:nvSpPr>
        <p:spPr>
          <a:xfrm>
            <a:off x="9577074" y="1327275"/>
            <a:ext cx="2234969" cy="430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100" err="1">
                <a:latin typeface="Comfortaa"/>
                <a:ea typeface="Comfortaa"/>
                <a:cs typeface="Comfortaa"/>
                <a:sym typeface="Comfortaa"/>
              </a:rPr>
              <a:t>Kentsel</a:t>
            </a:r>
            <a:r>
              <a:rPr lang="en-GB" sz="1100">
                <a:latin typeface="Comfortaa"/>
                <a:ea typeface="Comfortaa"/>
                <a:cs typeface="Comfortaa"/>
                <a:sym typeface="Comfortaa"/>
              </a:rPr>
              <a:t>, </a:t>
            </a:r>
            <a:r>
              <a:rPr lang="en-GB" sz="1100" err="1">
                <a:latin typeface="Comfortaa"/>
                <a:ea typeface="Comfortaa"/>
                <a:cs typeface="Comfortaa"/>
                <a:sym typeface="Comfortaa"/>
              </a:rPr>
              <a:t>çoklu</a:t>
            </a:r>
            <a:r>
              <a:rPr lang="en-GB" sz="1100">
                <a:latin typeface="Comfortaa"/>
                <a:ea typeface="Comfortaa"/>
                <a:cs typeface="Comfortaa"/>
                <a:sym typeface="Comfortaa"/>
              </a:rPr>
              <a:t> mod </a:t>
            </a:r>
            <a:r>
              <a:rPr lang="en-GB" sz="1100" err="1">
                <a:latin typeface="Comfortaa"/>
                <a:ea typeface="Comfortaa"/>
                <a:cs typeface="Comfortaa"/>
                <a:sym typeface="Comfortaa"/>
              </a:rPr>
              <a:t>seçimi</a:t>
            </a:r>
            <a:r>
              <a:rPr lang="en-GB" sz="1100">
                <a:latin typeface="Comfortaa"/>
                <a:ea typeface="Comfortaa"/>
                <a:cs typeface="Comfortaa"/>
                <a:sym typeface="Comfortaa"/>
              </a:rPr>
              <a:t>, </a:t>
            </a:r>
            <a:r>
              <a:rPr lang="en-GB" sz="1100" err="1">
                <a:latin typeface="Comfortaa"/>
                <a:ea typeface="Comfortaa"/>
                <a:cs typeface="Comfortaa"/>
                <a:sym typeface="Comfortaa"/>
              </a:rPr>
              <a:t>kapsamlı</a:t>
            </a:r>
            <a:r>
              <a:rPr lang="en-GB" sz="1100">
                <a:latin typeface="Comfortaa"/>
                <a:ea typeface="Comfortaa"/>
                <a:cs typeface="Comfortaa"/>
                <a:sym typeface="Comfortaa"/>
              </a:rPr>
              <a:t> </a:t>
            </a:r>
            <a:r>
              <a:rPr lang="en-GB" sz="1100" err="1">
                <a:latin typeface="Comfortaa"/>
                <a:ea typeface="Comfortaa"/>
                <a:cs typeface="Comfortaa"/>
                <a:sym typeface="Comfortaa"/>
              </a:rPr>
              <a:t>düzenleme</a:t>
            </a:r>
            <a:endParaRPr lang="en-GB" sz="1100">
              <a:latin typeface="Comfortaa"/>
              <a:ea typeface="Comfortaa"/>
              <a:cs typeface="Comfortaa"/>
              <a:sym typeface="Comfortaa"/>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156"/>
        <p:cNvGrpSpPr/>
        <p:nvPr/>
      </p:nvGrpSpPr>
      <p:grpSpPr>
        <a:xfrm>
          <a:off x="0" y="0"/>
          <a:ext cx="0" cy="0"/>
          <a:chOff x="0" y="0"/>
          <a:chExt cx="0" cy="0"/>
        </a:xfrm>
      </p:grpSpPr>
      <p:sp>
        <p:nvSpPr>
          <p:cNvPr id="1157" name="Google Shape;1157;g2d06c9d4ea3_0_133"/>
          <p:cNvSpPr txBox="1"/>
          <p:nvPr/>
        </p:nvSpPr>
        <p:spPr>
          <a:xfrm>
            <a:off x="498275" y="1391570"/>
            <a:ext cx="3913800" cy="751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200" err="1">
                <a:solidFill>
                  <a:srgbClr val="00717F"/>
                </a:solidFill>
                <a:latin typeface="Comfortaa"/>
                <a:ea typeface="Comfortaa"/>
                <a:cs typeface="Comfortaa"/>
                <a:sym typeface="Comfortaa"/>
              </a:rPr>
              <a:t>Yetkililerin</a:t>
            </a:r>
            <a:r>
              <a:rPr lang="en-GB" sz="2200">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üzerinde</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düşünmesi</a:t>
            </a:r>
            <a:r>
              <a:rPr lang="en-GB" sz="2200" b="1">
                <a:solidFill>
                  <a:srgbClr val="00717F"/>
                </a:solidFill>
                <a:latin typeface="Comfortaa"/>
                <a:ea typeface="Comfortaa"/>
                <a:cs typeface="Comfortaa"/>
                <a:sym typeface="Comfortaa"/>
              </a:rPr>
              <a:t> </a:t>
            </a:r>
            <a:r>
              <a:rPr lang="en-GB" sz="2200" b="1" err="1">
                <a:solidFill>
                  <a:srgbClr val="00717F"/>
                </a:solidFill>
                <a:latin typeface="Comfortaa"/>
                <a:ea typeface="Comfortaa"/>
                <a:cs typeface="Comfortaa"/>
                <a:sym typeface="Comfortaa"/>
              </a:rPr>
              <a:t>gereken</a:t>
            </a:r>
            <a:r>
              <a:rPr lang="en-GB" sz="2200" b="1">
                <a:solidFill>
                  <a:srgbClr val="00717F"/>
                </a:solidFill>
                <a:latin typeface="Comfortaa"/>
                <a:ea typeface="Comfortaa"/>
                <a:cs typeface="Comfortaa"/>
                <a:sym typeface="Comfortaa"/>
              </a:rPr>
              <a:t> </a:t>
            </a:r>
            <a:r>
              <a:rPr lang="en-GB" sz="2200" err="1">
                <a:solidFill>
                  <a:srgbClr val="00717F"/>
                </a:solidFill>
                <a:latin typeface="Comfortaa"/>
                <a:ea typeface="Comfortaa"/>
                <a:cs typeface="Comfortaa"/>
                <a:sym typeface="Comfortaa"/>
              </a:rPr>
              <a:t>sorular</a:t>
            </a:r>
            <a:endParaRPr lang="en-GB" sz="2200" b="1" i="0" u="none" strike="noStrike" cap="none">
              <a:solidFill>
                <a:srgbClr val="00717F"/>
              </a:solidFill>
              <a:latin typeface="Comfortaa"/>
              <a:ea typeface="Comfortaa"/>
              <a:cs typeface="Comfortaa"/>
              <a:sym typeface="Comfortaa"/>
            </a:endParaRPr>
          </a:p>
        </p:txBody>
      </p:sp>
      <p:sp>
        <p:nvSpPr>
          <p:cNvPr id="1158" name="Google Shape;1158;g2d06c9d4ea3_0_133"/>
          <p:cNvSpPr/>
          <p:nvPr/>
        </p:nvSpPr>
        <p:spPr>
          <a:xfrm>
            <a:off x="498275" y="2542038"/>
            <a:ext cx="3563400" cy="928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b="1" i="1">
                <a:latin typeface="Comfortaa"/>
                <a:ea typeface="Comfortaa"/>
                <a:cs typeface="Comfortaa"/>
                <a:sym typeface="Comfortaa"/>
              </a:rPr>
              <a:t>Bu </a:t>
            </a:r>
            <a:r>
              <a:rPr lang="en-GB" sz="1800" b="1" i="1" err="1">
                <a:latin typeface="Comfortaa"/>
                <a:ea typeface="Comfortaa"/>
                <a:cs typeface="Comfortaa"/>
                <a:sym typeface="Comfortaa"/>
              </a:rPr>
              <a:t>sorular</a:t>
            </a:r>
            <a:r>
              <a:rPr lang="en-GB" sz="1800" b="1" i="1">
                <a:latin typeface="Comfortaa"/>
                <a:ea typeface="Comfortaa"/>
                <a:cs typeface="Comfortaa"/>
                <a:sym typeface="Comfortaa"/>
              </a:rPr>
              <a:t>, </a:t>
            </a:r>
            <a:r>
              <a:rPr lang="en-GB" sz="1800" b="1" i="1" err="1">
                <a:latin typeface="Comfortaa"/>
                <a:ea typeface="Comfortaa"/>
                <a:cs typeface="Comfortaa"/>
                <a:sym typeface="Comfortaa"/>
              </a:rPr>
              <a:t>şehrin</a:t>
            </a:r>
            <a:r>
              <a:rPr lang="en-GB" sz="1800" b="1" i="1">
                <a:latin typeface="Comfortaa"/>
                <a:ea typeface="Comfortaa"/>
                <a:cs typeface="Comfortaa"/>
                <a:sym typeface="Comfortaa"/>
              </a:rPr>
              <a:t> </a:t>
            </a:r>
            <a:r>
              <a:rPr lang="en-GB" sz="1800" b="1" i="1" err="1">
                <a:latin typeface="Comfortaa"/>
                <a:ea typeface="Comfortaa"/>
                <a:cs typeface="Comfortaa"/>
                <a:sym typeface="Comfortaa"/>
              </a:rPr>
              <a:t>MaaS</a:t>
            </a:r>
            <a:r>
              <a:rPr lang="en-GB" sz="1800" b="1" i="1">
                <a:latin typeface="Comfortaa"/>
                <a:ea typeface="Comfortaa"/>
                <a:cs typeface="Comfortaa"/>
                <a:sym typeface="Comfortaa"/>
              </a:rPr>
              <a:t> </a:t>
            </a:r>
            <a:r>
              <a:rPr lang="en-GB" sz="1800" b="1" i="1" err="1">
                <a:latin typeface="Comfortaa"/>
                <a:ea typeface="Comfortaa"/>
                <a:cs typeface="Comfortaa"/>
                <a:sym typeface="Comfortaa"/>
              </a:rPr>
              <a:t>endeks</a:t>
            </a:r>
            <a:r>
              <a:rPr lang="en-GB" sz="1800" b="1" i="1">
                <a:latin typeface="Comfortaa"/>
                <a:ea typeface="Comfortaa"/>
                <a:cs typeface="Comfortaa"/>
                <a:sym typeface="Comfortaa"/>
              </a:rPr>
              <a:t> </a:t>
            </a:r>
            <a:r>
              <a:rPr lang="en-GB" sz="1800" b="1" i="1" err="1">
                <a:latin typeface="Comfortaa"/>
                <a:ea typeface="Comfortaa"/>
                <a:cs typeface="Comfortaa"/>
                <a:sym typeface="Comfortaa"/>
              </a:rPr>
              <a:t>spektrumunda</a:t>
            </a:r>
            <a:r>
              <a:rPr lang="en-GB" sz="1800" b="1" i="1">
                <a:latin typeface="Comfortaa"/>
                <a:ea typeface="Comfortaa"/>
                <a:cs typeface="Comfortaa"/>
                <a:sym typeface="Comfortaa"/>
              </a:rPr>
              <a:t> </a:t>
            </a:r>
            <a:r>
              <a:rPr lang="en-GB" sz="1800" b="1" i="1" err="1">
                <a:latin typeface="Comfortaa"/>
                <a:ea typeface="Comfortaa"/>
                <a:cs typeface="Comfortaa"/>
                <a:sym typeface="Comfortaa"/>
              </a:rPr>
              <a:t>nerede</a:t>
            </a:r>
            <a:r>
              <a:rPr lang="en-GB" sz="1800" b="1" i="1">
                <a:latin typeface="Comfortaa"/>
                <a:ea typeface="Comfortaa"/>
                <a:cs typeface="Comfortaa"/>
                <a:sym typeface="Comfortaa"/>
              </a:rPr>
              <a:t> </a:t>
            </a:r>
            <a:r>
              <a:rPr lang="en-GB" sz="1800" b="1" i="1" err="1">
                <a:latin typeface="Comfortaa"/>
                <a:ea typeface="Comfortaa"/>
                <a:cs typeface="Comfortaa"/>
                <a:sym typeface="Comfortaa"/>
              </a:rPr>
              <a:t>olduğunu</a:t>
            </a:r>
            <a:r>
              <a:rPr lang="en-GB" sz="1800" b="1" i="1">
                <a:latin typeface="Comfortaa"/>
                <a:ea typeface="Comfortaa"/>
                <a:cs typeface="Comfortaa"/>
                <a:sym typeface="Comfortaa"/>
              </a:rPr>
              <a:t> </a:t>
            </a:r>
            <a:r>
              <a:rPr lang="en-GB" sz="1800" b="1" i="1" err="1">
                <a:latin typeface="Comfortaa"/>
                <a:ea typeface="Comfortaa"/>
                <a:cs typeface="Comfortaa"/>
                <a:sym typeface="Comfortaa"/>
              </a:rPr>
              <a:t>belirler</a:t>
            </a:r>
            <a:r>
              <a:rPr lang="en-GB" sz="1800" b="1" i="1">
                <a:latin typeface="Comfortaa"/>
                <a:ea typeface="Comfortaa"/>
                <a:cs typeface="Comfortaa"/>
                <a:sym typeface="Comfortaa"/>
              </a:rPr>
              <a:t>.</a:t>
            </a:r>
            <a:endParaRPr sz="1800" b="1" i="1">
              <a:latin typeface="Comfortaa"/>
              <a:ea typeface="Comfortaa"/>
              <a:cs typeface="Comfortaa"/>
              <a:sym typeface="Comfortaa"/>
            </a:endParaRPr>
          </a:p>
        </p:txBody>
      </p:sp>
      <p:sp>
        <p:nvSpPr>
          <p:cNvPr id="1159" name="Google Shape;1159;g2d06c9d4ea3_0_133"/>
          <p:cNvSpPr txBox="1"/>
          <p:nvPr/>
        </p:nvSpPr>
        <p:spPr>
          <a:xfrm>
            <a:off x="498275" y="5530875"/>
            <a:ext cx="4052100" cy="461635"/>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1300" b="1">
                <a:solidFill>
                  <a:srgbClr val="073763"/>
                </a:solidFill>
                <a:latin typeface="Comfortaa"/>
                <a:ea typeface="Comfortaa"/>
                <a:cs typeface="Comfortaa"/>
                <a:sym typeface="Comfortaa"/>
              </a:rPr>
              <a:t>Kaynak: KPMG, 2017</a:t>
            </a:r>
            <a:endParaRPr sz="1300" b="1">
              <a:solidFill>
                <a:srgbClr val="073763"/>
              </a:solidFill>
              <a:latin typeface="Comfortaa"/>
              <a:ea typeface="Comfortaa"/>
              <a:cs typeface="Comfortaa"/>
              <a:sym typeface="Comfortaa"/>
            </a:endParaRPr>
          </a:p>
        </p:txBody>
      </p:sp>
      <p:pic>
        <p:nvPicPr>
          <p:cNvPr id="1160" name="Google Shape;1160;g2d06c9d4ea3_0_133"/>
          <p:cNvPicPr preferRelativeResize="0"/>
          <p:nvPr/>
        </p:nvPicPr>
        <p:blipFill>
          <a:blip r:embed="rId3">
            <a:alphaModFix/>
          </a:blip>
          <a:stretch>
            <a:fillRect/>
          </a:stretch>
        </p:blipFill>
        <p:spPr>
          <a:xfrm>
            <a:off x="4774550" y="96500"/>
            <a:ext cx="6988224" cy="5819275"/>
          </a:xfrm>
          <a:prstGeom prst="rect">
            <a:avLst/>
          </a:prstGeom>
          <a:noFill/>
          <a:ln>
            <a:noFill/>
          </a:ln>
        </p:spPr>
      </p:pic>
      <p:sp>
        <p:nvSpPr>
          <p:cNvPr id="1161" name="Google Shape;1161;g2d06c9d4ea3_0_133"/>
          <p:cNvSpPr txBox="1"/>
          <p:nvPr/>
        </p:nvSpPr>
        <p:spPr>
          <a:xfrm>
            <a:off x="498275" y="428325"/>
            <a:ext cx="4175100"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800" b="1">
                <a:solidFill>
                  <a:srgbClr val="00717F"/>
                </a:solidFill>
                <a:latin typeface="Comfortaa"/>
                <a:ea typeface="Comfortaa"/>
                <a:cs typeface="Comfortaa"/>
                <a:sym typeface="Comfortaa"/>
              </a:rPr>
              <a:t>Bir </a:t>
            </a:r>
            <a:r>
              <a:rPr lang="en-GB" sz="2800" b="1" err="1">
                <a:solidFill>
                  <a:srgbClr val="00717F"/>
                </a:solidFill>
                <a:latin typeface="Comfortaa"/>
                <a:ea typeface="Comfortaa"/>
                <a:cs typeface="Comfortaa"/>
                <a:sym typeface="Comfortaa"/>
              </a:rPr>
              <a:t>Hizmet</a:t>
            </a:r>
            <a:r>
              <a:rPr lang="en-GB" sz="2800" b="1">
                <a:solidFill>
                  <a:srgbClr val="00717F"/>
                </a:solidFill>
                <a:latin typeface="Comfortaa"/>
                <a:ea typeface="Comfortaa"/>
                <a:cs typeface="Comfortaa"/>
                <a:sym typeface="Comfortaa"/>
              </a:rPr>
              <a:t> </a:t>
            </a:r>
            <a:r>
              <a:rPr lang="en-GB" sz="2800" b="1" err="1">
                <a:solidFill>
                  <a:srgbClr val="00717F"/>
                </a:solidFill>
                <a:latin typeface="Comfortaa"/>
                <a:ea typeface="Comfortaa"/>
                <a:cs typeface="Comfortaa"/>
                <a:sym typeface="Comfortaa"/>
              </a:rPr>
              <a:t>Olarak</a:t>
            </a:r>
            <a:r>
              <a:rPr lang="en-GB" sz="2800" b="1">
                <a:solidFill>
                  <a:srgbClr val="00717F"/>
                </a:solidFill>
                <a:latin typeface="Comfortaa"/>
                <a:ea typeface="Comfortaa"/>
                <a:cs typeface="Comfortaa"/>
                <a:sym typeface="Comfortaa"/>
              </a:rPr>
              <a:t> </a:t>
            </a:r>
            <a:r>
              <a:rPr lang="en-GB" sz="2800" b="1" err="1">
                <a:solidFill>
                  <a:srgbClr val="00717F"/>
                </a:solidFill>
                <a:latin typeface="Comfortaa"/>
                <a:ea typeface="Comfortaa"/>
                <a:cs typeface="Comfortaa"/>
                <a:sym typeface="Comfortaa"/>
              </a:rPr>
              <a:t>Hareketlilik</a:t>
            </a:r>
            <a:endParaRPr lang="en-GB" sz="28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g2cff6335890_4_150"/>
          <p:cNvSpPr txBox="1"/>
          <p:nvPr/>
        </p:nvSpPr>
        <p:spPr>
          <a:xfrm>
            <a:off x="2016812" y="1569814"/>
            <a:ext cx="1189851" cy="444342"/>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GB" sz="1400" b="1" i="0" u="none" strike="noStrike" cap="none">
                <a:solidFill>
                  <a:srgbClr val="000000"/>
                </a:solidFill>
                <a:latin typeface="Tahoma"/>
                <a:ea typeface="Tahoma"/>
                <a:cs typeface="Tahoma"/>
                <a:sym typeface="Tahoma"/>
              </a:rPr>
              <a:t>BİR</a:t>
            </a:r>
            <a:r>
              <a:rPr lang="en" sz="1400" b="1" i="0" u="none" strike="noStrike" cap="none">
                <a:solidFill>
                  <a:srgbClr val="000000"/>
                </a:solidFill>
                <a:latin typeface="Tahoma"/>
                <a:ea typeface="Tahoma"/>
                <a:cs typeface="Tahoma"/>
                <a:sym typeface="Tahoma"/>
              </a:rPr>
              <a:t> </a:t>
            </a:r>
          </a:p>
          <a:p>
            <a:pPr marL="12700" marR="0" lvl="0" indent="0" algn="l" rtl="0">
              <a:lnSpc>
                <a:spcPct val="100000"/>
              </a:lnSpc>
              <a:spcBef>
                <a:spcPts val="0"/>
              </a:spcBef>
              <a:spcAft>
                <a:spcPts val="0"/>
              </a:spcAft>
              <a:buNone/>
            </a:pPr>
            <a:r>
              <a:rPr lang="en-GB" sz="1400" b="1" i="0" u="none" strike="noStrike" cap="none">
                <a:solidFill>
                  <a:srgbClr val="E46B0A"/>
                </a:solidFill>
                <a:latin typeface="Tahoma"/>
                <a:ea typeface="Tahoma"/>
                <a:cs typeface="Tahoma"/>
                <a:sym typeface="Tahoma"/>
              </a:rPr>
              <a:t>ÇÖZÜM MÜ?</a:t>
            </a:r>
            <a:endParaRPr sz="1400" b="0" i="0" u="none" strike="noStrike" cap="none">
              <a:solidFill>
                <a:srgbClr val="000000"/>
              </a:solidFill>
              <a:latin typeface="Tahoma"/>
              <a:ea typeface="Tahoma"/>
              <a:cs typeface="Tahoma"/>
              <a:sym typeface="Tahoma"/>
            </a:endParaRPr>
          </a:p>
        </p:txBody>
      </p:sp>
      <p:sp>
        <p:nvSpPr>
          <p:cNvPr id="263" name="Google Shape;263;g2cff6335890_4_150"/>
          <p:cNvSpPr txBox="1"/>
          <p:nvPr/>
        </p:nvSpPr>
        <p:spPr>
          <a:xfrm>
            <a:off x="5517523" y="1274325"/>
            <a:ext cx="2361348" cy="228899"/>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GB" sz="1400" b="0" i="0" u="none" strike="noStrike" cap="none" err="1">
                <a:solidFill>
                  <a:srgbClr val="000000"/>
                </a:solidFill>
                <a:latin typeface="Tahoma"/>
                <a:ea typeface="Tahoma"/>
                <a:cs typeface="Tahoma"/>
                <a:sym typeface="Tahoma"/>
              </a:rPr>
              <a:t>Çözümlerin</a:t>
            </a:r>
            <a:r>
              <a:rPr lang="en-GB" sz="1400" b="0" i="0" u="none" strike="noStrike" cap="none">
                <a:solidFill>
                  <a:srgbClr val="000000"/>
                </a:solidFill>
                <a:latin typeface="Tahoma"/>
                <a:ea typeface="Tahoma"/>
                <a:cs typeface="Tahoma"/>
                <a:sym typeface="Tahoma"/>
              </a:rPr>
              <a:t> </a:t>
            </a:r>
            <a:r>
              <a:rPr lang="en-GB" sz="1400" b="0" i="0" u="none" strike="noStrike" cap="none" err="1">
                <a:solidFill>
                  <a:srgbClr val="000000"/>
                </a:solidFill>
                <a:latin typeface="Tahoma"/>
                <a:ea typeface="Tahoma"/>
                <a:cs typeface="Tahoma"/>
                <a:sym typeface="Tahoma"/>
              </a:rPr>
              <a:t>bir</a:t>
            </a:r>
            <a:r>
              <a:rPr lang="en-GB" sz="1400" b="0" i="0" u="none" strike="noStrike" cap="none">
                <a:solidFill>
                  <a:srgbClr val="000000"/>
                </a:solidFill>
                <a:latin typeface="Tahoma"/>
                <a:ea typeface="Tahoma"/>
                <a:cs typeface="Tahoma"/>
                <a:sym typeface="Tahoma"/>
              </a:rPr>
              <a:t> </a:t>
            </a:r>
            <a:r>
              <a:rPr lang="en-GB" sz="1400" b="0" i="0" u="none" strike="noStrike" cap="none" err="1">
                <a:solidFill>
                  <a:srgbClr val="000000"/>
                </a:solidFill>
                <a:latin typeface="Tahoma"/>
                <a:ea typeface="Tahoma"/>
                <a:cs typeface="Tahoma"/>
                <a:sym typeface="Tahoma"/>
              </a:rPr>
              <a:t>birleşimi</a:t>
            </a:r>
            <a:endParaRPr lang="en-GB" sz="1400" b="0" i="0" u="none" strike="noStrike" cap="none">
              <a:solidFill>
                <a:srgbClr val="000000"/>
              </a:solidFill>
              <a:latin typeface="Tahoma"/>
              <a:ea typeface="Tahoma"/>
              <a:cs typeface="Tahoma"/>
              <a:sym typeface="Tahoma"/>
            </a:endParaRPr>
          </a:p>
        </p:txBody>
      </p:sp>
      <p:sp>
        <p:nvSpPr>
          <p:cNvPr id="264" name="Google Shape;264;g2cff6335890_4_150"/>
          <p:cNvSpPr txBox="1"/>
          <p:nvPr/>
        </p:nvSpPr>
        <p:spPr>
          <a:xfrm>
            <a:off x="5517523" y="1747178"/>
            <a:ext cx="4066200" cy="228900"/>
          </a:xfrm>
          <a:prstGeom prst="rect">
            <a:avLst/>
          </a:prstGeom>
          <a:noFill/>
          <a:ln>
            <a:noFill/>
          </a:ln>
        </p:spPr>
        <p:txBody>
          <a:bodyPr spcFirstLastPara="1" wrap="square" lIns="0" tIns="13325" rIns="0" bIns="0" anchor="t" anchorCtr="0">
            <a:spAutoFit/>
          </a:bodyPr>
          <a:lstStyle/>
          <a:p>
            <a:pPr marL="12700" marR="5080" lvl="0" indent="0" algn="l" rtl="0">
              <a:lnSpc>
                <a:spcPct val="100000"/>
              </a:lnSpc>
              <a:spcBef>
                <a:spcPts val="0"/>
              </a:spcBef>
              <a:spcAft>
                <a:spcPts val="0"/>
              </a:spcAft>
              <a:buNone/>
            </a:pPr>
            <a:r>
              <a:rPr lang="en-GB" sz="1400" b="0" i="0" u="none" strike="noStrike" cap="none" err="1">
                <a:solidFill>
                  <a:srgbClr val="000000"/>
                </a:solidFill>
                <a:latin typeface="Tahoma"/>
                <a:ea typeface="Tahoma"/>
                <a:cs typeface="Tahoma"/>
                <a:sym typeface="Tahoma"/>
              </a:rPr>
              <a:t>Küresel</a:t>
            </a:r>
            <a:r>
              <a:rPr lang="en-GB" sz="1400" b="0" i="0" u="none" strike="noStrike" cap="none">
                <a:solidFill>
                  <a:srgbClr val="000000"/>
                </a:solidFill>
                <a:latin typeface="Tahoma"/>
                <a:ea typeface="Tahoma"/>
                <a:cs typeface="Tahoma"/>
                <a:sym typeface="Tahoma"/>
              </a:rPr>
              <a:t> </a:t>
            </a:r>
            <a:r>
              <a:rPr lang="en-GB" sz="1400" b="0" i="0" u="none" strike="noStrike" cap="none" err="1">
                <a:solidFill>
                  <a:srgbClr val="000000"/>
                </a:solidFill>
                <a:latin typeface="Tahoma"/>
                <a:ea typeface="Tahoma"/>
                <a:cs typeface="Tahoma"/>
                <a:sym typeface="Tahoma"/>
              </a:rPr>
              <a:t>sorunlara</a:t>
            </a:r>
            <a:r>
              <a:rPr lang="en-GB" sz="1400" b="0" i="0" u="none" strike="noStrike" cap="none">
                <a:solidFill>
                  <a:srgbClr val="000000"/>
                </a:solidFill>
                <a:latin typeface="Tahoma"/>
                <a:ea typeface="Tahoma"/>
                <a:cs typeface="Tahoma"/>
                <a:sym typeface="Tahoma"/>
              </a:rPr>
              <a:t> </a:t>
            </a:r>
            <a:r>
              <a:rPr lang="en-GB" sz="1400" b="0" i="0" u="none" strike="noStrike" cap="none" err="1">
                <a:solidFill>
                  <a:srgbClr val="000000"/>
                </a:solidFill>
                <a:latin typeface="Tahoma"/>
                <a:ea typeface="Tahoma"/>
                <a:cs typeface="Tahoma"/>
                <a:sym typeface="Tahoma"/>
              </a:rPr>
              <a:t>bölgesel</a:t>
            </a:r>
            <a:r>
              <a:rPr lang="en-GB" sz="1400" b="0" i="0" u="none" strike="noStrike" cap="none">
                <a:solidFill>
                  <a:srgbClr val="000000"/>
                </a:solidFill>
                <a:latin typeface="Tahoma"/>
                <a:ea typeface="Tahoma"/>
                <a:cs typeface="Tahoma"/>
                <a:sym typeface="Tahoma"/>
              </a:rPr>
              <a:t>/metropolitan </a:t>
            </a:r>
            <a:r>
              <a:rPr lang="en-GB" sz="1400" b="0" i="0" u="none" strike="noStrike" cap="none" err="1">
                <a:solidFill>
                  <a:srgbClr val="000000"/>
                </a:solidFill>
                <a:latin typeface="Tahoma"/>
                <a:ea typeface="Tahoma"/>
                <a:cs typeface="Tahoma"/>
                <a:sym typeface="Tahoma"/>
              </a:rPr>
              <a:t>çözümler</a:t>
            </a:r>
            <a:endParaRPr sz="1400" b="0" i="0" u="none" strike="noStrike" cap="none">
              <a:solidFill>
                <a:srgbClr val="000000"/>
              </a:solidFill>
              <a:latin typeface="Tahoma"/>
              <a:ea typeface="Tahoma"/>
              <a:cs typeface="Tahoma"/>
              <a:sym typeface="Tahoma"/>
            </a:endParaRPr>
          </a:p>
        </p:txBody>
      </p:sp>
      <p:sp>
        <p:nvSpPr>
          <p:cNvPr id="265" name="Google Shape;265;g2cff6335890_4_150"/>
          <p:cNvSpPr txBox="1"/>
          <p:nvPr/>
        </p:nvSpPr>
        <p:spPr>
          <a:xfrm>
            <a:off x="2957496" y="3214775"/>
            <a:ext cx="2122500" cy="321300"/>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GB" sz="2000" b="1" i="0" u="none" strike="noStrike" cap="none" err="1">
                <a:solidFill>
                  <a:srgbClr val="000000"/>
                </a:solidFill>
                <a:latin typeface="Tahoma"/>
                <a:ea typeface="Tahoma"/>
                <a:cs typeface="Tahoma"/>
                <a:sym typeface="Tahoma"/>
              </a:rPr>
              <a:t>Stratejiler</a:t>
            </a:r>
            <a:r>
              <a:rPr lang="en-GB" sz="2000" b="1" i="0" u="none" strike="noStrike" cap="none">
                <a:solidFill>
                  <a:srgbClr val="000000"/>
                </a:solidFill>
                <a:latin typeface="Tahoma"/>
                <a:ea typeface="Tahoma"/>
                <a:cs typeface="Tahoma"/>
                <a:sym typeface="Tahoma"/>
              </a:rPr>
              <a:t>:</a:t>
            </a:r>
            <a:endParaRPr sz="2000" b="0" i="0" u="none" strike="noStrike" cap="none">
              <a:solidFill>
                <a:srgbClr val="000000"/>
              </a:solidFill>
              <a:latin typeface="Tahoma"/>
              <a:ea typeface="Tahoma"/>
              <a:cs typeface="Tahoma"/>
              <a:sym typeface="Tahoma"/>
            </a:endParaRPr>
          </a:p>
        </p:txBody>
      </p:sp>
      <p:sp>
        <p:nvSpPr>
          <p:cNvPr id="266" name="Google Shape;266;g2cff6335890_4_150"/>
          <p:cNvSpPr txBox="1"/>
          <p:nvPr/>
        </p:nvSpPr>
        <p:spPr>
          <a:xfrm>
            <a:off x="2611737" y="4611434"/>
            <a:ext cx="3051300" cy="705600"/>
          </a:xfrm>
          <a:prstGeom prst="rect">
            <a:avLst/>
          </a:prstGeom>
          <a:noFill/>
          <a:ln>
            <a:noFill/>
          </a:ln>
        </p:spPr>
        <p:txBody>
          <a:bodyPr spcFirstLastPara="1" wrap="square" lIns="0" tIns="12700" rIns="0" bIns="0" anchor="t" anchorCtr="0">
            <a:spAutoFit/>
          </a:bodyPr>
          <a:lstStyle/>
          <a:p>
            <a:pPr marL="12065" marR="5080" lvl="0" indent="0" algn="ctr" rtl="0">
              <a:lnSpc>
                <a:spcPct val="100000"/>
              </a:lnSpc>
              <a:spcBef>
                <a:spcPts val="0"/>
              </a:spcBef>
              <a:spcAft>
                <a:spcPts val="0"/>
              </a:spcAft>
              <a:buNone/>
            </a:pPr>
            <a:r>
              <a:rPr lang="en-GB" sz="1500" b="0" i="0" u="none" strike="noStrike" cap="none" err="1">
                <a:solidFill>
                  <a:srgbClr val="000000"/>
                </a:solidFill>
                <a:latin typeface="Tahoma"/>
                <a:ea typeface="Tahoma"/>
                <a:cs typeface="Tahoma"/>
                <a:sym typeface="Tahoma"/>
              </a:rPr>
              <a:t>Trafiği</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azaltmadan</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mevcut</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kapasitenin</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daha</a:t>
            </a:r>
            <a:r>
              <a:rPr lang="en-GB" sz="1500" b="0" i="0" u="none" strike="noStrike" cap="none">
                <a:solidFill>
                  <a:srgbClr val="000000"/>
                </a:solidFill>
                <a:latin typeface="Tahoma"/>
                <a:ea typeface="Tahoma"/>
                <a:cs typeface="Tahoma"/>
                <a:sym typeface="Tahoma"/>
              </a:rPr>
              <a:t> iyi </a:t>
            </a:r>
            <a:r>
              <a:rPr lang="en-GB" sz="1500" b="0" i="0" u="none" strike="noStrike" cap="none" err="1">
                <a:solidFill>
                  <a:srgbClr val="000000"/>
                </a:solidFill>
                <a:latin typeface="Tahoma"/>
                <a:ea typeface="Tahoma"/>
                <a:cs typeface="Tahoma"/>
                <a:sym typeface="Tahoma"/>
              </a:rPr>
              <a:t>kullanılması</a:t>
            </a:r>
            <a:endParaRPr lang="en-GB" sz="1500" b="0" i="0" u="none" strike="noStrike" cap="none">
              <a:solidFill>
                <a:srgbClr val="000000"/>
              </a:solidFill>
              <a:latin typeface="Tahoma"/>
              <a:ea typeface="Tahoma"/>
              <a:cs typeface="Tahoma"/>
              <a:sym typeface="Tahoma"/>
            </a:endParaRPr>
          </a:p>
          <a:p>
            <a:pPr marL="12065" marR="5080" lvl="0" indent="0" algn="ctr" rtl="0">
              <a:lnSpc>
                <a:spcPct val="100000"/>
              </a:lnSpc>
              <a:spcBef>
                <a:spcPts val="0"/>
              </a:spcBef>
              <a:spcAft>
                <a:spcPts val="0"/>
              </a:spcAft>
              <a:buNone/>
            </a:pPr>
            <a:r>
              <a:rPr lang="en" sz="1500" b="1" i="0" u="none" strike="noStrike" cap="none">
                <a:solidFill>
                  <a:srgbClr val="000000"/>
                </a:solidFill>
                <a:latin typeface="Tahoma"/>
                <a:ea typeface="Tahoma"/>
                <a:cs typeface="Tahoma"/>
                <a:sym typeface="Tahoma"/>
              </a:rPr>
              <a:t>(</a:t>
            </a:r>
            <a:r>
              <a:rPr lang="en-GB" sz="1500" b="1" i="0" u="none" strike="noStrike" cap="none">
                <a:solidFill>
                  <a:srgbClr val="000000"/>
                </a:solidFill>
                <a:latin typeface="Tahoma"/>
                <a:ea typeface="Tahoma"/>
                <a:cs typeface="Tahoma"/>
                <a:sym typeface="Tahoma"/>
              </a:rPr>
              <a:t>zaman / </a:t>
            </a:r>
            <a:r>
              <a:rPr lang="en-GB" sz="1500" b="1" i="0" u="none" strike="noStrike" cap="none" err="1">
                <a:solidFill>
                  <a:srgbClr val="000000"/>
                </a:solidFill>
                <a:latin typeface="Tahoma"/>
                <a:ea typeface="Tahoma"/>
                <a:cs typeface="Tahoma"/>
                <a:sym typeface="Tahoma"/>
              </a:rPr>
              <a:t>şebeke</a:t>
            </a:r>
            <a:r>
              <a:rPr lang="en" sz="1500" b="1" i="0" u="none" strike="noStrike" cap="none">
                <a:solidFill>
                  <a:srgbClr val="000000"/>
                </a:solidFill>
                <a:latin typeface="Tahoma"/>
                <a:ea typeface="Tahoma"/>
                <a:cs typeface="Tahoma"/>
                <a:sym typeface="Tahoma"/>
              </a:rPr>
              <a:t>)</a:t>
            </a:r>
            <a:endParaRPr sz="1500" b="0" i="0" u="none" strike="noStrike" cap="none">
              <a:solidFill>
                <a:srgbClr val="000000"/>
              </a:solidFill>
              <a:latin typeface="Tahoma"/>
              <a:ea typeface="Tahoma"/>
              <a:cs typeface="Tahoma"/>
              <a:sym typeface="Tahoma"/>
            </a:endParaRPr>
          </a:p>
        </p:txBody>
      </p:sp>
      <p:sp>
        <p:nvSpPr>
          <p:cNvPr id="267" name="Google Shape;267;g2cff6335890_4_150"/>
          <p:cNvSpPr txBox="1"/>
          <p:nvPr/>
        </p:nvSpPr>
        <p:spPr>
          <a:xfrm>
            <a:off x="5761973" y="4406650"/>
            <a:ext cx="2049504" cy="705321"/>
          </a:xfrm>
          <a:prstGeom prst="rect">
            <a:avLst/>
          </a:prstGeom>
          <a:noFill/>
          <a:ln>
            <a:noFill/>
          </a:ln>
        </p:spPr>
        <p:txBody>
          <a:bodyPr spcFirstLastPara="1" wrap="square" lIns="0" tIns="12700" rIns="0" bIns="0" anchor="t" anchorCtr="0">
            <a:spAutoFit/>
          </a:bodyPr>
          <a:lstStyle/>
          <a:p>
            <a:pPr marL="19685" marR="5080" lvl="0" indent="-7619" algn="just" rtl="0">
              <a:lnSpc>
                <a:spcPct val="100000"/>
              </a:lnSpc>
              <a:spcBef>
                <a:spcPts val="0"/>
              </a:spcBef>
              <a:spcAft>
                <a:spcPts val="0"/>
              </a:spcAft>
              <a:buNone/>
            </a:pPr>
            <a:r>
              <a:rPr lang="en-GB" sz="1500" b="0" i="0" u="none" strike="noStrike" cap="none" err="1">
                <a:solidFill>
                  <a:srgbClr val="000000"/>
                </a:solidFill>
                <a:latin typeface="Tahoma"/>
                <a:ea typeface="Tahoma"/>
                <a:cs typeface="Tahoma"/>
                <a:sym typeface="Tahoma"/>
              </a:rPr>
              <a:t>Trafiği</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azaltarak</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mevcut</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kapasitenin</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daha</a:t>
            </a:r>
            <a:r>
              <a:rPr lang="en-GB" sz="1500" b="0" i="0" u="none" strike="noStrike" cap="none">
                <a:solidFill>
                  <a:srgbClr val="000000"/>
                </a:solidFill>
                <a:latin typeface="Tahoma"/>
                <a:ea typeface="Tahoma"/>
                <a:cs typeface="Tahoma"/>
                <a:sym typeface="Tahoma"/>
              </a:rPr>
              <a:t> iyi </a:t>
            </a:r>
            <a:r>
              <a:rPr lang="en-GB" sz="1500" b="0" i="0" u="none" strike="noStrike" cap="none" err="1">
                <a:solidFill>
                  <a:srgbClr val="000000"/>
                </a:solidFill>
                <a:latin typeface="Tahoma"/>
                <a:ea typeface="Tahoma"/>
                <a:cs typeface="Tahoma"/>
                <a:sym typeface="Tahoma"/>
              </a:rPr>
              <a:t>kullanılması</a:t>
            </a:r>
            <a:endParaRPr sz="1500" b="0" i="0" u="none" strike="noStrike" cap="none">
              <a:solidFill>
                <a:srgbClr val="000000"/>
              </a:solidFill>
              <a:latin typeface="Tahoma"/>
              <a:ea typeface="Tahoma"/>
              <a:cs typeface="Tahoma"/>
              <a:sym typeface="Tahoma"/>
            </a:endParaRPr>
          </a:p>
        </p:txBody>
      </p:sp>
      <p:sp>
        <p:nvSpPr>
          <p:cNvPr id="268" name="Google Shape;268;g2cff6335890_4_150"/>
          <p:cNvSpPr txBox="1"/>
          <p:nvPr/>
        </p:nvSpPr>
        <p:spPr>
          <a:xfrm>
            <a:off x="7811477" y="4037768"/>
            <a:ext cx="1483661" cy="243656"/>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500" b="0" i="0" u="none" strike="noStrike" cap="none">
                <a:solidFill>
                  <a:srgbClr val="000000"/>
                </a:solidFill>
                <a:latin typeface="Tahoma"/>
                <a:ea typeface="Tahoma"/>
                <a:cs typeface="Tahoma"/>
                <a:sym typeface="Tahoma"/>
              </a:rPr>
              <a:t>Mod </a:t>
            </a:r>
            <a:r>
              <a:rPr lang="en-GB" sz="1500" b="0" i="0" u="none" strike="noStrike" cap="none" err="1">
                <a:solidFill>
                  <a:srgbClr val="000000"/>
                </a:solidFill>
                <a:latin typeface="Tahoma"/>
                <a:ea typeface="Tahoma"/>
                <a:cs typeface="Tahoma"/>
                <a:sym typeface="Tahoma"/>
              </a:rPr>
              <a:t>değişimi</a:t>
            </a:r>
            <a:endParaRPr sz="1500" b="0" i="0" u="none" strike="noStrike" cap="none">
              <a:solidFill>
                <a:srgbClr val="000000"/>
              </a:solidFill>
              <a:latin typeface="Tahoma"/>
              <a:ea typeface="Tahoma"/>
              <a:cs typeface="Tahoma"/>
              <a:sym typeface="Tahoma"/>
            </a:endParaRPr>
          </a:p>
        </p:txBody>
      </p:sp>
      <p:sp>
        <p:nvSpPr>
          <p:cNvPr id="269" name="Google Shape;269;g2cff6335890_4_150"/>
          <p:cNvSpPr/>
          <p:nvPr/>
        </p:nvSpPr>
        <p:spPr>
          <a:xfrm>
            <a:off x="4381413" y="3594858"/>
            <a:ext cx="5610225" cy="1884045"/>
          </a:xfrm>
          <a:custGeom>
            <a:avLst/>
            <a:gdLst/>
            <a:ahLst/>
            <a:cxnLst/>
            <a:rect l="l" t="t" r="r" b="b"/>
            <a:pathLst>
              <a:path w="5610225" h="1884045" extrusionOk="0">
                <a:moveTo>
                  <a:pt x="5500116" y="50291"/>
                </a:moveTo>
                <a:lnTo>
                  <a:pt x="5494020" y="45719"/>
                </a:lnTo>
                <a:lnTo>
                  <a:pt x="5492496" y="39623"/>
                </a:lnTo>
                <a:lnTo>
                  <a:pt x="5490971" y="32004"/>
                </a:lnTo>
                <a:lnTo>
                  <a:pt x="5495544" y="25907"/>
                </a:lnTo>
                <a:lnTo>
                  <a:pt x="5501639" y="24383"/>
                </a:lnTo>
                <a:lnTo>
                  <a:pt x="5609844" y="0"/>
                </a:lnTo>
                <a:lnTo>
                  <a:pt x="5606928" y="9143"/>
                </a:lnTo>
                <a:lnTo>
                  <a:pt x="5582412" y="9143"/>
                </a:lnTo>
                <a:lnTo>
                  <a:pt x="5548534" y="40025"/>
                </a:lnTo>
                <a:lnTo>
                  <a:pt x="5507736" y="48767"/>
                </a:lnTo>
                <a:lnTo>
                  <a:pt x="5500116" y="50291"/>
                </a:lnTo>
                <a:close/>
              </a:path>
              <a:path w="5610225" h="1884045" extrusionOk="0">
                <a:moveTo>
                  <a:pt x="5548534" y="40025"/>
                </a:moveTo>
                <a:lnTo>
                  <a:pt x="5582412" y="9143"/>
                </a:lnTo>
                <a:lnTo>
                  <a:pt x="5586603" y="13715"/>
                </a:lnTo>
                <a:lnTo>
                  <a:pt x="5577839" y="13715"/>
                </a:lnTo>
                <a:lnTo>
                  <a:pt x="5571209" y="35166"/>
                </a:lnTo>
                <a:lnTo>
                  <a:pt x="5548534" y="40025"/>
                </a:lnTo>
                <a:close/>
              </a:path>
              <a:path w="5610225" h="1884045" extrusionOk="0">
                <a:moveTo>
                  <a:pt x="5567171" y="115823"/>
                </a:moveTo>
                <a:lnTo>
                  <a:pt x="5561076" y="114300"/>
                </a:lnTo>
                <a:lnTo>
                  <a:pt x="5553455" y="112775"/>
                </a:lnTo>
                <a:lnTo>
                  <a:pt x="5550407" y="105155"/>
                </a:lnTo>
                <a:lnTo>
                  <a:pt x="5551932" y="97535"/>
                </a:lnTo>
                <a:lnTo>
                  <a:pt x="5563463" y="60229"/>
                </a:lnTo>
                <a:lnTo>
                  <a:pt x="5599176" y="27431"/>
                </a:lnTo>
                <a:lnTo>
                  <a:pt x="5582412" y="9143"/>
                </a:lnTo>
                <a:lnTo>
                  <a:pt x="5606928" y="9143"/>
                </a:lnTo>
                <a:lnTo>
                  <a:pt x="5576316" y="105155"/>
                </a:lnTo>
                <a:lnTo>
                  <a:pt x="5574792" y="112775"/>
                </a:lnTo>
                <a:lnTo>
                  <a:pt x="5567171" y="115823"/>
                </a:lnTo>
                <a:close/>
              </a:path>
              <a:path w="5610225" h="1884045" extrusionOk="0">
                <a:moveTo>
                  <a:pt x="5571209" y="35166"/>
                </a:moveTo>
                <a:lnTo>
                  <a:pt x="5577839" y="13715"/>
                </a:lnTo>
                <a:lnTo>
                  <a:pt x="5593080" y="30479"/>
                </a:lnTo>
                <a:lnTo>
                  <a:pt x="5571209" y="35166"/>
                </a:lnTo>
                <a:close/>
              </a:path>
              <a:path w="5610225" h="1884045" extrusionOk="0">
                <a:moveTo>
                  <a:pt x="5563463" y="60229"/>
                </a:moveTo>
                <a:lnTo>
                  <a:pt x="5571209" y="35166"/>
                </a:lnTo>
                <a:lnTo>
                  <a:pt x="5593080" y="30479"/>
                </a:lnTo>
                <a:lnTo>
                  <a:pt x="5577839" y="13715"/>
                </a:lnTo>
                <a:lnTo>
                  <a:pt x="5586603" y="13715"/>
                </a:lnTo>
                <a:lnTo>
                  <a:pt x="5599176" y="27431"/>
                </a:lnTo>
                <a:lnTo>
                  <a:pt x="5563463" y="60229"/>
                </a:lnTo>
                <a:close/>
              </a:path>
              <a:path w="5610225" h="1884045" extrusionOk="0">
                <a:moveTo>
                  <a:pt x="0" y="1883663"/>
                </a:moveTo>
                <a:lnTo>
                  <a:pt x="0" y="1857755"/>
                </a:lnTo>
                <a:lnTo>
                  <a:pt x="458724" y="1847087"/>
                </a:lnTo>
                <a:lnTo>
                  <a:pt x="1138428" y="1822703"/>
                </a:lnTo>
                <a:lnTo>
                  <a:pt x="1581912" y="1796795"/>
                </a:lnTo>
                <a:lnTo>
                  <a:pt x="1799844" y="1780031"/>
                </a:lnTo>
                <a:lnTo>
                  <a:pt x="2225040" y="1735835"/>
                </a:lnTo>
                <a:lnTo>
                  <a:pt x="2430780" y="1706879"/>
                </a:lnTo>
                <a:lnTo>
                  <a:pt x="2631948" y="1674875"/>
                </a:lnTo>
                <a:lnTo>
                  <a:pt x="2827019" y="1636775"/>
                </a:lnTo>
                <a:lnTo>
                  <a:pt x="3017519" y="1594103"/>
                </a:lnTo>
                <a:lnTo>
                  <a:pt x="3201924" y="1545335"/>
                </a:lnTo>
                <a:lnTo>
                  <a:pt x="3380232" y="1490471"/>
                </a:lnTo>
                <a:lnTo>
                  <a:pt x="3467100" y="1459991"/>
                </a:lnTo>
                <a:lnTo>
                  <a:pt x="3552444" y="1427987"/>
                </a:lnTo>
                <a:lnTo>
                  <a:pt x="3634740" y="1395983"/>
                </a:lnTo>
                <a:lnTo>
                  <a:pt x="3717036" y="1360931"/>
                </a:lnTo>
                <a:lnTo>
                  <a:pt x="3877056" y="1287779"/>
                </a:lnTo>
                <a:lnTo>
                  <a:pt x="4029456" y="1208531"/>
                </a:lnTo>
                <a:lnTo>
                  <a:pt x="4178808" y="1124711"/>
                </a:lnTo>
                <a:lnTo>
                  <a:pt x="4322064" y="1036319"/>
                </a:lnTo>
                <a:lnTo>
                  <a:pt x="4462272" y="943355"/>
                </a:lnTo>
                <a:lnTo>
                  <a:pt x="4597908" y="847343"/>
                </a:lnTo>
                <a:lnTo>
                  <a:pt x="4730496" y="748283"/>
                </a:lnTo>
                <a:lnTo>
                  <a:pt x="4860036" y="644651"/>
                </a:lnTo>
                <a:lnTo>
                  <a:pt x="4988052" y="539496"/>
                </a:lnTo>
                <a:lnTo>
                  <a:pt x="5113020" y="432815"/>
                </a:lnTo>
                <a:lnTo>
                  <a:pt x="5236464" y="324611"/>
                </a:lnTo>
                <a:lnTo>
                  <a:pt x="5548534" y="40025"/>
                </a:lnTo>
                <a:lnTo>
                  <a:pt x="5571209" y="35166"/>
                </a:lnTo>
                <a:lnTo>
                  <a:pt x="5375148" y="233171"/>
                </a:lnTo>
                <a:lnTo>
                  <a:pt x="5253228" y="342900"/>
                </a:lnTo>
                <a:lnTo>
                  <a:pt x="5129784" y="452627"/>
                </a:lnTo>
                <a:lnTo>
                  <a:pt x="5003292" y="559307"/>
                </a:lnTo>
                <a:lnTo>
                  <a:pt x="4876800" y="664463"/>
                </a:lnTo>
                <a:lnTo>
                  <a:pt x="4745736" y="768095"/>
                </a:lnTo>
                <a:lnTo>
                  <a:pt x="4613148" y="868679"/>
                </a:lnTo>
                <a:lnTo>
                  <a:pt x="4475988" y="964691"/>
                </a:lnTo>
                <a:lnTo>
                  <a:pt x="4335780" y="1057655"/>
                </a:lnTo>
                <a:lnTo>
                  <a:pt x="4191000" y="1146047"/>
                </a:lnTo>
                <a:lnTo>
                  <a:pt x="4041648" y="1231391"/>
                </a:lnTo>
                <a:lnTo>
                  <a:pt x="3887724" y="1310639"/>
                </a:lnTo>
                <a:lnTo>
                  <a:pt x="3727703" y="1383791"/>
                </a:lnTo>
                <a:lnTo>
                  <a:pt x="3645408" y="1418843"/>
                </a:lnTo>
                <a:lnTo>
                  <a:pt x="3561588" y="1452371"/>
                </a:lnTo>
                <a:lnTo>
                  <a:pt x="3476244" y="1484375"/>
                </a:lnTo>
                <a:lnTo>
                  <a:pt x="3387852" y="1514855"/>
                </a:lnTo>
                <a:lnTo>
                  <a:pt x="3209544" y="1569719"/>
                </a:lnTo>
                <a:lnTo>
                  <a:pt x="3023616" y="1618487"/>
                </a:lnTo>
                <a:lnTo>
                  <a:pt x="2833116" y="1661159"/>
                </a:lnTo>
                <a:lnTo>
                  <a:pt x="2634996" y="1699259"/>
                </a:lnTo>
                <a:lnTo>
                  <a:pt x="2433828" y="1732787"/>
                </a:lnTo>
                <a:lnTo>
                  <a:pt x="2226564" y="1760219"/>
                </a:lnTo>
                <a:lnTo>
                  <a:pt x="2016251" y="1784603"/>
                </a:lnTo>
                <a:lnTo>
                  <a:pt x="1583436" y="1822703"/>
                </a:lnTo>
                <a:lnTo>
                  <a:pt x="1139952" y="1848611"/>
                </a:lnTo>
                <a:lnTo>
                  <a:pt x="687324" y="1865375"/>
                </a:lnTo>
                <a:lnTo>
                  <a:pt x="0" y="1883663"/>
                </a:lnTo>
                <a:close/>
              </a:path>
            </a:pathLst>
          </a:custGeom>
          <a:solidFill>
            <a:srgbClr val="E46B0A"/>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270" name="Google Shape;270;g2cff6335890_4_150"/>
          <p:cNvSpPr txBox="1"/>
          <p:nvPr/>
        </p:nvSpPr>
        <p:spPr>
          <a:xfrm>
            <a:off x="4042570" y="5738625"/>
            <a:ext cx="2199900" cy="2436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500" b="0" i="1" u="none" strike="noStrike" cap="none" err="1">
                <a:solidFill>
                  <a:srgbClr val="000000"/>
                </a:solidFill>
                <a:latin typeface="Verdana"/>
                <a:ea typeface="Verdana"/>
                <a:cs typeface="Verdana"/>
                <a:sym typeface="Verdana"/>
              </a:rPr>
              <a:t>Kısa</a:t>
            </a:r>
            <a:r>
              <a:rPr lang="en-GB" sz="1500" b="0" i="1" u="none" strike="noStrike" cap="none">
                <a:solidFill>
                  <a:srgbClr val="000000"/>
                </a:solidFill>
                <a:latin typeface="Verdana"/>
                <a:ea typeface="Verdana"/>
                <a:cs typeface="Verdana"/>
                <a:sym typeface="Verdana"/>
              </a:rPr>
              <a:t> </a:t>
            </a:r>
            <a:r>
              <a:rPr lang="en-GB" sz="1500" b="0" i="1" u="none" strike="noStrike" cap="none" err="1">
                <a:solidFill>
                  <a:srgbClr val="000000"/>
                </a:solidFill>
                <a:latin typeface="Verdana"/>
                <a:ea typeface="Verdana"/>
                <a:cs typeface="Verdana"/>
                <a:sym typeface="Verdana"/>
              </a:rPr>
              <a:t>vadeli</a:t>
            </a:r>
            <a:endParaRPr sz="1500" b="0" i="0" u="none" strike="noStrike" cap="none">
              <a:solidFill>
                <a:srgbClr val="000000"/>
              </a:solidFill>
              <a:latin typeface="Verdana"/>
              <a:ea typeface="Verdana"/>
              <a:cs typeface="Verdana"/>
              <a:sym typeface="Verdana"/>
            </a:endParaRPr>
          </a:p>
        </p:txBody>
      </p:sp>
      <p:sp>
        <p:nvSpPr>
          <p:cNvPr id="271" name="Google Shape;271;g2cff6335890_4_150"/>
          <p:cNvSpPr txBox="1"/>
          <p:nvPr/>
        </p:nvSpPr>
        <p:spPr>
          <a:xfrm>
            <a:off x="9038251" y="5653275"/>
            <a:ext cx="1825200" cy="24360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500" b="0" i="1" u="none" strike="noStrike" cap="none" err="1">
                <a:solidFill>
                  <a:srgbClr val="000000"/>
                </a:solidFill>
                <a:latin typeface="Verdana"/>
                <a:ea typeface="Verdana"/>
                <a:cs typeface="Verdana"/>
                <a:sym typeface="Verdana"/>
              </a:rPr>
              <a:t>Uzun</a:t>
            </a:r>
            <a:r>
              <a:rPr lang="en-GB" sz="1500" b="0" i="1" u="none" strike="noStrike" cap="none">
                <a:solidFill>
                  <a:srgbClr val="000000"/>
                </a:solidFill>
                <a:latin typeface="Verdana"/>
                <a:ea typeface="Verdana"/>
                <a:cs typeface="Verdana"/>
                <a:sym typeface="Verdana"/>
              </a:rPr>
              <a:t> </a:t>
            </a:r>
            <a:r>
              <a:rPr lang="en-GB" sz="1500" b="0" i="1" u="none" strike="noStrike" cap="none" err="1">
                <a:solidFill>
                  <a:srgbClr val="000000"/>
                </a:solidFill>
                <a:latin typeface="Verdana"/>
                <a:ea typeface="Verdana"/>
                <a:cs typeface="Verdana"/>
                <a:sym typeface="Verdana"/>
              </a:rPr>
              <a:t>vadeli</a:t>
            </a:r>
            <a:endParaRPr sz="1500" b="0" i="0" u="none" strike="noStrike" cap="none">
              <a:solidFill>
                <a:srgbClr val="000000"/>
              </a:solidFill>
              <a:latin typeface="Verdana"/>
              <a:ea typeface="Verdana"/>
              <a:cs typeface="Verdana"/>
              <a:sym typeface="Verdana"/>
            </a:endParaRPr>
          </a:p>
        </p:txBody>
      </p:sp>
      <p:sp>
        <p:nvSpPr>
          <p:cNvPr id="272" name="Google Shape;272;g2cff6335890_4_150"/>
          <p:cNvSpPr txBox="1"/>
          <p:nvPr/>
        </p:nvSpPr>
        <p:spPr>
          <a:xfrm>
            <a:off x="5517523" y="2334931"/>
            <a:ext cx="2989200" cy="228900"/>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GB" sz="1400" b="0" i="0" u="none" strike="noStrike" cap="none">
                <a:solidFill>
                  <a:srgbClr val="000000"/>
                </a:solidFill>
                <a:latin typeface="Tahoma"/>
                <a:ea typeface="Tahoma"/>
                <a:cs typeface="Tahoma"/>
                <a:sym typeface="Tahoma"/>
              </a:rPr>
              <a:t>Kamu </a:t>
            </a:r>
            <a:r>
              <a:rPr lang="en-GB" sz="1400" b="0" i="0" u="none" strike="noStrike" cap="none" err="1">
                <a:solidFill>
                  <a:srgbClr val="000000"/>
                </a:solidFill>
                <a:latin typeface="Tahoma"/>
                <a:ea typeface="Tahoma"/>
                <a:cs typeface="Tahoma"/>
                <a:sym typeface="Tahoma"/>
              </a:rPr>
              <a:t>sektörünün</a:t>
            </a:r>
            <a:r>
              <a:rPr lang="en-GB" sz="1400" b="0" i="0" u="none" strike="noStrike" cap="none">
                <a:solidFill>
                  <a:srgbClr val="000000"/>
                </a:solidFill>
                <a:latin typeface="Tahoma"/>
                <a:ea typeface="Tahoma"/>
                <a:cs typeface="Tahoma"/>
                <a:sym typeface="Tahoma"/>
              </a:rPr>
              <a:t> </a:t>
            </a:r>
            <a:r>
              <a:rPr lang="en-GB" sz="1400" b="0" i="0" u="none" strike="noStrike" cap="none" err="1">
                <a:solidFill>
                  <a:srgbClr val="000000"/>
                </a:solidFill>
                <a:latin typeface="Tahoma"/>
                <a:ea typeface="Tahoma"/>
                <a:cs typeface="Tahoma"/>
                <a:sym typeface="Tahoma"/>
              </a:rPr>
              <a:t>öncülüğü</a:t>
            </a:r>
            <a:endParaRPr sz="1400" b="0" i="0" u="none" strike="noStrike" cap="none">
              <a:solidFill>
                <a:srgbClr val="000000"/>
              </a:solidFill>
              <a:latin typeface="Tahoma"/>
              <a:ea typeface="Tahoma"/>
              <a:cs typeface="Tahoma"/>
              <a:sym typeface="Tahoma"/>
            </a:endParaRPr>
          </a:p>
        </p:txBody>
      </p:sp>
      <p:sp>
        <p:nvSpPr>
          <p:cNvPr id="273" name="Google Shape;273;g2cff6335890_4_150"/>
          <p:cNvSpPr txBox="1"/>
          <p:nvPr/>
        </p:nvSpPr>
        <p:spPr>
          <a:xfrm>
            <a:off x="8110603" y="3344425"/>
            <a:ext cx="1768399" cy="243656"/>
          </a:xfrm>
          <a:prstGeom prst="rect">
            <a:avLst/>
          </a:prstGeom>
          <a:noFill/>
          <a:ln>
            <a:noFill/>
          </a:ln>
        </p:spPr>
        <p:txBody>
          <a:bodyPr spcFirstLastPara="1" wrap="square" lIns="0" tIns="12700" rIns="0" bIns="0" anchor="t" anchorCtr="0">
            <a:spAutoFit/>
          </a:bodyPr>
          <a:lstStyle/>
          <a:p>
            <a:pPr marL="102235" marR="5080" lvl="0" indent="-90170" algn="l" rtl="0">
              <a:lnSpc>
                <a:spcPct val="100000"/>
              </a:lnSpc>
              <a:spcBef>
                <a:spcPts val="0"/>
              </a:spcBef>
              <a:spcAft>
                <a:spcPts val="0"/>
              </a:spcAft>
              <a:buNone/>
            </a:pPr>
            <a:r>
              <a:rPr lang="en-GB" sz="1500" b="0" i="0" u="none" strike="noStrike" cap="none" err="1">
                <a:solidFill>
                  <a:srgbClr val="000000"/>
                </a:solidFill>
                <a:latin typeface="Tahoma"/>
                <a:ea typeface="Tahoma"/>
                <a:cs typeface="Tahoma"/>
                <a:sym typeface="Tahoma"/>
              </a:rPr>
              <a:t>Faaliyetlerin</a:t>
            </a:r>
            <a:r>
              <a:rPr lang="en-GB" sz="1500" b="0" i="0" u="none" strike="noStrike" cap="none">
                <a:solidFill>
                  <a:srgbClr val="000000"/>
                </a:solidFill>
                <a:latin typeface="Tahoma"/>
                <a:ea typeface="Tahoma"/>
                <a:cs typeface="Tahoma"/>
                <a:sym typeface="Tahoma"/>
              </a:rPr>
              <a:t> </a:t>
            </a:r>
            <a:r>
              <a:rPr lang="en-GB" sz="1500" b="0" i="0" u="none" strike="noStrike" cap="none" err="1">
                <a:solidFill>
                  <a:srgbClr val="000000"/>
                </a:solidFill>
                <a:latin typeface="Tahoma"/>
                <a:ea typeface="Tahoma"/>
                <a:cs typeface="Tahoma"/>
                <a:sym typeface="Tahoma"/>
              </a:rPr>
              <a:t>konumu</a:t>
            </a:r>
            <a:endParaRPr sz="1500" b="0" i="0" u="none" strike="noStrike" cap="none">
              <a:solidFill>
                <a:srgbClr val="000000"/>
              </a:solidFill>
              <a:latin typeface="Tahoma"/>
              <a:ea typeface="Tahoma"/>
              <a:cs typeface="Tahoma"/>
              <a:sym typeface="Tahoma"/>
            </a:endParaRPr>
          </a:p>
        </p:txBody>
      </p:sp>
      <p:sp>
        <p:nvSpPr>
          <p:cNvPr id="274" name="Google Shape;274;g2cff6335890_4_150"/>
          <p:cNvSpPr/>
          <p:nvPr/>
        </p:nvSpPr>
        <p:spPr>
          <a:xfrm>
            <a:off x="4090330" y="5583678"/>
            <a:ext cx="6231890" cy="99060"/>
          </a:xfrm>
          <a:custGeom>
            <a:avLst/>
            <a:gdLst/>
            <a:ahLst/>
            <a:cxnLst/>
            <a:rect l="l" t="t" r="r" b="b"/>
            <a:pathLst>
              <a:path w="6231890" h="99060" extrusionOk="0">
                <a:moveTo>
                  <a:pt x="6212875" y="49530"/>
                </a:moveTo>
                <a:lnTo>
                  <a:pt x="6143244" y="9144"/>
                </a:lnTo>
                <a:lnTo>
                  <a:pt x="6140196" y="7620"/>
                </a:lnTo>
                <a:lnTo>
                  <a:pt x="6140196" y="4572"/>
                </a:lnTo>
                <a:lnTo>
                  <a:pt x="6141720" y="3048"/>
                </a:lnTo>
                <a:lnTo>
                  <a:pt x="6143244" y="0"/>
                </a:lnTo>
                <a:lnTo>
                  <a:pt x="6146292" y="0"/>
                </a:lnTo>
                <a:lnTo>
                  <a:pt x="6147816" y="1524"/>
                </a:lnTo>
                <a:lnTo>
                  <a:pt x="6223524" y="44196"/>
                </a:lnTo>
                <a:lnTo>
                  <a:pt x="6220968" y="44196"/>
                </a:lnTo>
                <a:lnTo>
                  <a:pt x="6220968" y="45720"/>
                </a:lnTo>
                <a:lnTo>
                  <a:pt x="6219444" y="45720"/>
                </a:lnTo>
                <a:lnTo>
                  <a:pt x="6212875" y="49530"/>
                </a:lnTo>
                <a:close/>
              </a:path>
              <a:path w="6231890" h="99060" extrusionOk="0">
                <a:moveTo>
                  <a:pt x="6203678" y="54864"/>
                </a:moveTo>
                <a:lnTo>
                  <a:pt x="0" y="54864"/>
                </a:lnTo>
                <a:lnTo>
                  <a:pt x="0" y="44196"/>
                </a:lnTo>
                <a:lnTo>
                  <a:pt x="6203678" y="44196"/>
                </a:lnTo>
                <a:lnTo>
                  <a:pt x="6212875" y="49530"/>
                </a:lnTo>
                <a:lnTo>
                  <a:pt x="6203678" y="54864"/>
                </a:lnTo>
                <a:close/>
              </a:path>
              <a:path w="6231890" h="99060" extrusionOk="0">
                <a:moveTo>
                  <a:pt x="6221158" y="54864"/>
                </a:moveTo>
                <a:lnTo>
                  <a:pt x="6220968" y="54864"/>
                </a:lnTo>
                <a:lnTo>
                  <a:pt x="6220968" y="44196"/>
                </a:lnTo>
                <a:lnTo>
                  <a:pt x="6223524" y="44196"/>
                </a:lnTo>
                <a:lnTo>
                  <a:pt x="6231636" y="48768"/>
                </a:lnTo>
                <a:lnTo>
                  <a:pt x="6221158" y="54864"/>
                </a:lnTo>
                <a:close/>
              </a:path>
              <a:path w="6231890" h="99060" extrusionOk="0">
                <a:moveTo>
                  <a:pt x="6219444" y="53340"/>
                </a:moveTo>
                <a:lnTo>
                  <a:pt x="6212875" y="49530"/>
                </a:lnTo>
                <a:lnTo>
                  <a:pt x="6219444" y="45720"/>
                </a:lnTo>
                <a:lnTo>
                  <a:pt x="6219444" y="53340"/>
                </a:lnTo>
                <a:close/>
              </a:path>
              <a:path w="6231890" h="99060" extrusionOk="0">
                <a:moveTo>
                  <a:pt x="6220968" y="53340"/>
                </a:moveTo>
                <a:lnTo>
                  <a:pt x="6219444" y="53340"/>
                </a:lnTo>
                <a:lnTo>
                  <a:pt x="6219444" y="45720"/>
                </a:lnTo>
                <a:lnTo>
                  <a:pt x="6220968" y="45720"/>
                </a:lnTo>
                <a:lnTo>
                  <a:pt x="6220968" y="53340"/>
                </a:lnTo>
                <a:close/>
              </a:path>
              <a:path w="6231890" h="99060" extrusionOk="0">
                <a:moveTo>
                  <a:pt x="6146292" y="99060"/>
                </a:moveTo>
                <a:lnTo>
                  <a:pt x="6143244" y="99060"/>
                </a:lnTo>
                <a:lnTo>
                  <a:pt x="6141720" y="96012"/>
                </a:lnTo>
                <a:lnTo>
                  <a:pt x="6140196" y="94488"/>
                </a:lnTo>
                <a:lnTo>
                  <a:pt x="6140196" y="91440"/>
                </a:lnTo>
                <a:lnTo>
                  <a:pt x="6143244" y="89916"/>
                </a:lnTo>
                <a:lnTo>
                  <a:pt x="6212875" y="49530"/>
                </a:lnTo>
                <a:lnTo>
                  <a:pt x="6219444" y="53340"/>
                </a:lnTo>
                <a:lnTo>
                  <a:pt x="6220968" y="53340"/>
                </a:lnTo>
                <a:lnTo>
                  <a:pt x="6220968" y="54864"/>
                </a:lnTo>
                <a:lnTo>
                  <a:pt x="6221158" y="54864"/>
                </a:lnTo>
                <a:lnTo>
                  <a:pt x="6147816" y="97536"/>
                </a:lnTo>
                <a:lnTo>
                  <a:pt x="6146292" y="99060"/>
                </a:lnTo>
                <a:close/>
              </a:path>
            </a:pathLst>
          </a:custGeom>
          <a:solidFill>
            <a:srgbClr val="00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166"/>
        <p:cNvGrpSpPr/>
        <p:nvPr/>
      </p:nvGrpSpPr>
      <p:grpSpPr>
        <a:xfrm>
          <a:off x="0" y="0"/>
          <a:ext cx="0" cy="0"/>
          <a:chOff x="0" y="0"/>
          <a:chExt cx="0" cy="0"/>
        </a:xfrm>
      </p:grpSpPr>
      <p:pic>
        <p:nvPicPr>
          <p:cNvPr id="1167" name="Google Shape;1167;g2cfa9059428_0_74"/>
          <p:cNvPicPr preferRelativeResize="0"/>
          <p:nvPr/>
        </p:nvPicPr>
        <p:blipFill>
          <a:blip r:embed="rId3">
            <a:alphaModFix/>
          </a:blip>
          <a:stretch>
            <a:fillRect/>
          </a:stretch>
        </p:blipFill>
        <p:spPr>
          <a:xfrm>
            <a:off x="7145100" y="0"/>
            <a:ext cx="4444050" cy="6094300"/>
          </a:xfrm>
          <a:prstGeom prst="rect">
            <a:avLst/>
          </a:prstGeom>
          <a:noFill/>
          <a:ln>
            <a:noFill/>
          </a:ln>
        </p:spPr>
      </p:pic>
      <p:sp>
        <p:nvSpPr>
          <p:cNvPr id="1168" name="Google Shape;1168;g2cfa9059428_0_74"/>
          <p:cNvSpPr txBox="1"/>
          <p:nvPr/>
        </p:nvSpPr>
        <p:spPr>
          <a:xfrm>
            <a:off x="498275" y="428325"/>
            <a:ext cx="4175100" cy="17853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1"/>
              </a:buClr>
              <a:buSzPts val="1100"/>
              <a:buFont typeface="Arial"/>
              <a:buNone/>
            </a:pPr>
            <a:r>
              <a:rPr lang="en-GB" sz="2400" b="1" u="sng" err="1">
                <a:solidFill>
                  <a:srgbClr val="00717F"/>
                </a:solidFill>
                <a:latin typeface="Comfortaa"/>
                <a:ea typeface="Comfortaa"/>
                <a:cs typeface="Comfortaa"/>
                <a:sym typeface="Comfortaa"/>
              </a:rPr>
              <a:t>Kılavuz</a:t>
            </a:r>
            <a:r>
              <a:rPr lang="en-GB" sz="2400" b="1" u="sng">
                <a:solidFill>
                  <a:srgbClr val="00717F"/>
                </a:solidFill>
                <a:latin typeface="Comfortaa"/>
                <a:ea typeface="Comfortaa"/>
                <a:cs typeface="Comfortaa"/>
                <a:sym typeface="Comfortaa"/>
              </a:rPr>
              <a:t> </a:t>
            </a:r>
            <a:r>
              <a:rPr lang="en-GB" sz="2400" b="1" u="sng" err="1">
                <a:solidFill>
                  <a:srgbClr val="00717F"/>
                </a:solidFill>
                <a:latin typeface="Comfortaa"/>
                <a:ea typeface="Comfortaa"/>
                <a:cs typeface="Comfortaa"/>
                <a:sym typeface="Comfortaa"/>
              </a:rPr>
              <a:t>İlkeler</a:t>
            </a:r>
            <a:endParaRPr lang="en-GB" sz="2400" b="1" u="sng">
              <a:solidFill>
                <a:srgbClr val="00717F"/>
              </a:solidFill>
              <a:latin typeface="Comfortaa"/>
              <a:ea typeface="Comfortaa"/>
              <a:cs typeface="Comfortaa"/>
              <a:sym typeface="Comfortaa"/>
            </a:endParaRPr>
          </a:p>
          <a:p>
            <a:pPr marL="0" lvl="0" indent="0" algn="l" rtl="0">
              <a:spcBef>
                <a:spcPts val="0"/>
              </a:spcBef>
              <a:spcAft>
                <a:spcPts val="0"/>
              </a:spcAft>
              <a:buClr>
                <a:schemeClr val="dk1"/>
              </a:buClr>
              <a:buSzPts val="1100"/>
              <a:buFont typeface="Arial"/>
              <a:buNone/>
            </a:pPr>
            <a:endParaRPr lang="en-GB" sz="2400" b="1" u="sng">
              <a:solidFill>
                <a:srgbClr val="00717F"/>
              </a:solidFill>
              <a:latin typeface="Comfortaa"/>
              <a:ea typeface="Comfortaa"/>
              <a:cs typeface="Comfortaa"/>
              <a:sym typeface="Comfortaa"/>
            </a:endParaRPr>
          </a:p>
          <a:p>
            <a:pPr marL="0" lvl="0" indent="0" algn="l" rtl="0">
              <a:spcBef>
                <a:spcPts val="0"/>
              </a:spcBef>
              <a:spcAft>
                <a:spcPts val="0"/>
              </a:spcAft>
              <a:buClr>
                <a:schemeClr val="dk1"/>
              </a:buClr>
              <a:buSzPts val="1100"/>
              <a:buFont typeface="Arial"/>
              <a:buNone/>
            </a:pPr>
            <a:r>
              <a:rPr lang="en-GB" sz="2400" b="1" err="1">
                <a:solidFill>
                  <a:srgbClr val="00717F"/>
                </a:solidFill>
                <a:latin typeface="Comfortaa"/>
                <a:ea typeface="Comfortaa"/>
                <a:cs typeface="Comfortaa"/>
                <a:sym typeface="Comfortaa"/>
              </a:rPr>
              <a:t>yerel</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bağlamlarda</a:t>
            </a:r>
            <a:endParaRPr lang="en-GB" sz="2400" b="1">
              <a:solidFill>
                <a:srgbClr val="00717F"/>
              </a:solidFill>
              <a:latin typeface="Comfortaa"/>
              <a:ea typeface="Comfortaa"/>
              <a:cs typeface="Comfortaa"/>
              <a:sym typeface="Comfortaa"/>
            </a:endParaRPr>
          </a:p>
          <a:p>
            <a:pPr marL="0" lvl="0" indent="0" algn="l" rtl="0">
              <a:spcBef>
                <a:spcPts val="0"/>
              </a:spcBef>
              <a:spcAft>
                <a:spcPts val="0"/>
              </a:spcAft>
              <a:buClr>
                <a:schemeClr val="dk1"/>
              </a:buClr>
              <a:buSzPts val="1100"/>
              <a:buFont typeface="Arial"/>
              <a:buNone/>
            </a:pPr>
            <a:r>
              <a:rPr lang="en-GB" sz="3200" b="1" err="1">
                <a:solidFill>
                  <a:srgbClr val="00717F"/>
                </a:solidFill>
                <a:latin typeface="Comfortaa"/>
                <a:ea typeface="Comfortaa"/>
                <a:cs typeface="Comfortaa"/>
                <a:sym typeface="Comfortaa"/>
              </a:rPr>
              <a:t>MaaS</a:t>
            </a:r>
            <a:r>
              <a:rPr lang="en-GB" sz="3200" b="1">
                <a:solidFill>
                  <a:srgbClr val="00717F"/>
                </a:solidFill>
                <a:latin typeface="Comfortaa"/>
                <a:ea typeface="Comfortaa"/>
                <a:cs typeface="Comfortaa"/>
                <a:sym typeface="Comfortaa"/>
              </a:rPr>
              <a:t> </a:t>
            </a:r>
            <a:r>
              <a:rPr lang="en-GB" sz="3200" b="1" err="1">
                <a:solidFill>
                  <a:srgbClr val="00717F"/>
                </a:solidFill>
                <a:latin typeface="Comfortaa"/>
                <a:ea typeface="Comfortaa"/>
                <a:cs typeface="Comfortaa"/>
                <a:sym typeface="Comfortaa"/>
              </a:rPr>
              <a:t>nasıl</a:t>
            </a:r>
            <a:r>
              <a:rPr lang="en-GB" sz="3200" b="1">
                <a:solidFill>
                  <a:srgbClr val="00717F"/>
                </a:solidFill>
                <a:latin typeface="Comfortaa"/>
                <a:ea typeface="Comfortaa"/>
                <a:cs typeface="Comfortaa"/>
                <a:sym typeface="Comfortaa"/>
              </a:rPr>
              <a:t> </a:t>
            </a:r>
            <a:r>
              <a:rPr lang="en-GB" sz="3200" b="1" err="1">
                <a:solidFill>
                  <a:srgbClr val="00717F"/>
                </a:solidFill>
                <a:latin typeface="Comfortaa"/>
                <a:ea typeface="Comfortaa"/>
                <a:cs typeface="Comfortaa"/>
                <a:sym typeface="Comfortaa"/>
              </a:rPr>
              <a:t>uygulanır</a:t>
            </a:r>
            <a:endParaRPr sz="2800" b="1">
              <a:solidFill>
                <a:srgbClr val="00717F"/>
              </a:solidFill>
              <a:latin typeface="Comfortaa"/>
              <a:ea typeface="Comfortaa"/>
              <a:cs typeface="Comfortaa"/>
              <a:sym typeface="Comfortaa"/>
            </a:endParaRPr>
          </a:p>
        </p:txBody>
      </p:sp>
      <p:sp>
        <p:nvSpPr>
          <p:cNvPr id="1169" name="Google Shape;1169;g2cfa9059428_0_74"/>
          <p:cNvSpPr txBox="1"/>
          <p:nvPr/>
        </p:nvSpPr>
        <p:spPr>
          <a:xfrm>
            <a:off x="2060874" y="3340325"/>
            <a:ext cx="3907777" cy="870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Clr>
                <a:schemeClr val="dk1"/>
              </a:buClr>
              <a:buSzPts val="1100"/>
              <a:buFont typeface="Arial"/>
              <a:buNone/>
            </a:pPr>
            <a:r>
              <a:rPr lang="it-IT" sz="2400" b="1" i="1" err="1">
                <a:solidFill>
                  <a:schemeClr val="dk1"/>
                </a:solidFill>
                <a:latin typeface="Comfortaa"/>
                <a:ea typeface="Comfortaa"/>
                <a:cs typeface="Comfortaa"/>
                <a:sym typeface="Comfortaa"/>
              </a:rPr>
              <a:t>MaaS</a:t>
            </a:r>
            <a:r>
              <a:rPr lang="it-IT" sz="2400" b="1" i="1">
                <a:solidFill>
                  <a:schemeClr val="dk1"/>
                </a:solidFill>
                <a:latin typeface="Comfortaa"/>
                <a:ea typeface="Comfortaa"/>
                <a:cs typeface="Comfortaa"/>
                <a:sym typeface="Comfortaa"/>
              </a:rPr>
              <a:t> </a:t>
            </a:r>
            <a:r>
              <a:rPr lang="it-IT" sz="2400" b="1" i="1" err="1">
                <a:solidFill>
                  <a:schemeClr val="dk1"/>
                </a:solidFill>
                <a:latin typeface="Comfortaa"/>
                <a:ea typeface="Comfortaa"/>
                <a:cs typeface="Comfortaa"/>
                <a:sym typeface="Comfortaa"/>
              </a:rPr>
              <a:t>Yel</a:t>
            </a:r>
            <a:r>
              <a:rPr lang="it-IT" sz="2400" b="1" i="1">
                <a:solidFill>
                  <a:schemeClr val="dk1"/>
                </a:solidFill>
                <a:latin typeface="Comfortaa"/>
                <a:ea typeface="Comfortaa"/>
                <a:cs typeface="Comfortaa"/>
                <a:sym typeface="Comfortaa"/>
              </a:rPr>
              <a:t> </a:t>
            </a:r>
            <a:r>
              <a:rPr lang="it-IT" sz="2400" b="1" i="1" err="1">
                <a:solidFill>
                  <a:schemeClr val="dk1"/>
                </a:solidFill>
                <a:latin typeface="Comfortaa"/>
                <a:ea typeface="Comfortaa"/>
                <a:cs typeface="Comfortaa"/>
                <a:sym typeface="Comfortaa"/>
              </a:rPr>
              <a:t>Değirmeni</a:t>
            </a:r>
            <a:r>
              <a:rPr lang="it-IT" sz="2400" b="1" i="1">
                <a:solidFill>
                  <a:schemeClr val="dk1"/>
                </a:solidFill>
                <a:latin typeface="Comfortaa"/>
                <a:ea typeface="Comfortaa"/>
                <a:cs typeface="Comfortaa"/>
                <a:sym typeface="Comfortaa"/>
              </a:rPr>
              <a:t> - CIVITAS ECCENTRIC</a:t>
            </a:r>
            <a:endParaRPr sz="2800" b="1" i="1">
              <a:solidFill>
                <a:schemeClr val="dk1"/>
              </a:solidFill>
              <a:latin typeface="Comfortaa"/>
              <a:ea typeface="Comfortaa"/>
              <a:cs typeface="Comfortaa"/>
              <a:sym typeface="Comfortaa"/>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174"/>
        <p:cNvGrpSpPr/>
        <p:nvPr/>
      </p:nvGrpSpPr>
      <p:grpSpPr>
        <a:xfrm>
          <a:off x="0" y="0"/>
          <a:ext cx="0" cy="0"/>
          <a:chOff x="0" y="0"/>
          <a:chExt cx="0" cy="0"/>
        </a:xfrm>
      </p:grpSpPr>
      <p:sp>
        <p:nvSpPr>
          <p:cNvPr id="1175" name="Google Shape;1175;g2cff6335890_1_10"/>
          <p:cNvSpPr txBox="1"/>
          <p:nvPr/>
        </p:nvSpPr>
        <p:spPr>
          <a:xfrm>
            <a:off x="0" y="2253775"/>
            <a:ext cx="12192000" cy="12759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00717F"/>
              </a:buClr>
              <a:buSzPts val="2800"/>
              <a:buFont typeface="Arial"/>
              <a:buNone/>
            </a:pPr>
            <a:r>
              <a:rPr lang="en-GB" sz="4000" b="1" err="1">
                <a:solidFill>
                  <a:srgbClr val="00717F"/>
                </a:solidFill>
                <a:latin typeface="Comfortaa"/>
                <a:ea typeface="Comfortaa"/>
                <a:cs typeface="Comfortaa"/>
                <a:sym typeface="Comfortaa"/>
              </a:rPr>
              <a:t>Bağlantı</a:t>
            </a:r>
            <a:r>
              <a:rPr lang="en-GB" sz="4000" b="1">
                <a:solidFill>
                  <a:srgbClr val="00717F"/>
                </a:solidFill>
                <a:latin typeface="Comfortaa"/>
                <a:ea typeface="Comfortaa"/>
                <a:cs typeface="Comfortaa"/>
                <a:sym typeface="Comfortaa"/>
              </a:rPr>
              <a:t> </a:t>
            </a:r>
            <a:r>
              <a:rPr lang="en-GB" sz="4000" b="1" err="1">
                <a:solidFill>
                  <a:srgbClr val="00717F"/>
                </a:solidFill>
                <a:latin typeface="Comfortaa"/>
                <a:ea typeface="Comfortaa"/>
                <a:cs typeface="Comfortaa"/>
                <a:sym typeface="Comfortaa"/>
              </a:rPr>
              <a:t>kurabilen</a:t>
            </a:r>
            <a:r>
              <a:rPr lang="en-GB" sz="4000" b="1">
                <a:solidFill>
                  <a:srgbClr val="00717F"/>
                </a:solidFill>
                <a:latin typeface="Comfortaa"/>
                <a:ea typeface="Comfortaa"/>
                <a:cs typeface="Comfortaa"/>
                <a:sym typeface="Comfortaa"/>
              </a:rPr>
              <a:t> </a:t>
            </a:r>
            <a:r>
              <a:rPr lang="en-GB" sz="4000" b="1" err="1">
                <a:solidFill>
                  <a:srgbClr val="00717F"/>
                </a:solidFill>
                <a:latin typeface="Comfortaa"/>
                <a:ea typeface="Comfortaa"/>
                <a:cs typeface="Comfortaa"/>
                <a:sym typeface="Comfortaa"/>
              </a:rPr>
              <a:t>araç</a:t>
            </a:r>
            <a:endParaRPr sz="40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80"/>
        <p:cNvGrpSpPr/>
        <p:nvPr/>
      </p:nvGrpSpPr>
      <p:grpSpPr>
        <a:xfrm>
          <a:off x="0" y="0"/>
          <a:ext cx="0" cy="0"/>
          <a:chOff x="0" y="0"/>
          <a:chExt cx="0" cy="0"/>
        </a:xfrm>
      </p:grpSpPr>
      <p:sp>
        <p:nvSpPr>
          <p:cNvPr id="1181" name="Google Shape;1181;g2cff6335890_0_61"/>
          <p:cNvSpPr txBox="1"/>
          <p:nvPr/>
        </p:nvSpPr>
        <p:spPr>
          <a:xfrm>
            <a:off x="498000" y="328000"/>
            <a:ext cx="4564500"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3000" b="1" err="1">
                <a:solidFill>
                  <a:srgbClr val="00717F"/>
                </a:solidFill>
                <a:latin typeface="Comfortaa"/>
                <a:ea typeface="Comfortaa"/>
                <a:cs typeface="Comfortaa"/>
                <a:sym typeface="Comfortaa"/>
              </a:rPr>
              <a:t>Bağlantılı</a:t>
            </a:r>
            <a:r>
              <a:rPr lang="en-GB" sz="3000" b="1">
                <a:solidFill>
                  <a:srgbClr val="00717F"/>
                </a:solidFill>
                <a:latin typeface="Comfortaa"/>
                <a:ea typeface="Comfortaa"/>
                <a:cs typeface="Comfortaa"/>
                <a:sym typeface="Comfortaa"/>
              </a:rPr>
              <a:t> </a:t>
            </a:r>
            <a:r>
              <a:rPr lang="en-GB" sz="3000" b="1" err="1">
                <a:solidFill>
                  <a:srgbClr val="00717F"/>
                </a:solidFill>
                <a:latin typeface="Comfortaa"/>
                <a:ea typeface="Comfortaa"/>
                <a:cs typeface="Comfortaa"/>
                <a:sym typeface="Comfortaa"/>
              </a:rPr>
              <a:t>Araçlar</a:t>
            </a:r>
            <a:endParaRPr sz="3000" b="1" i="0" u="none" strike="noStrike" cap="none">
              <a:solidFill>
                <a:srgbClr val="00717F"/>
              </a:solidFill>
              <a:latin typeface="Comfortaa"/>
              <a:ea typeface="Comfortaa"/>
              <a:cs typeface="Comfortaa"/>
              <a:sym typeface="Comfortaa"/>
            </a:endParaRPr>
          </a:p>
        </p:txBody>
      </p:sp>
      <p:sp>
        <p:nvSpPr>
          <p:cNvPr id="1182" name="Google Shape;1182;g2cff6335890_0_61"/>
          <p:cNvSpPr txBox="1"/>
          <p:nvPr/>
        </p:nvSpPr>
        <p:spPr>
          <a:xfrm>
            <a:off x="498000" y="1249900"/>
            <a:ext cx="4158900" cy="6879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000" b="1" err="1">
                <a:solidFill>
                  <a:srgbClr val="00717F"/>
                </a:solidFill>
                <a:latin typeface="Comfortaa"/>
                <a:ea typeface="Comfortaa"/>
                <a:cs typeface="Comfortaa"/>
                <a:sym typeface="Comfortaa"/>
              </a:rPr>
              <a:t>Araçtan</a:t>
            </a:r>
            <a:r>
              <a:rPr lang="en-GB" sz="2000" b="1">
                <a:solidFill>
                  <a:srgbClr val="00717F"/>
                </a:solidFill>
                <a:latin typeface="Comfortaa"/>
                <a:ea typeface="Comfortaa"/>
                <a:cs typeface="Comfortaa"/>
                <a:sym typeface="Comfortaa"/>
              </a:rPr>
              <a:t>-araca (V2V) </a:t>
            </a:r>
            <a:r>
              <a:rPr lang="en-GB" sz="2000" b="1" err="1">
                <a:solidFill>
                  <a:srgbClr val="00717F"/>
                </a:solidFill>
                <a:latin typeface="Comfortaa"/>
                <a:ea typeface="Comfortaa"/>
                <a:cs typeface="Comfortaa"/>
                <a:sym typeface="Comfortaa"/>
              </a:rPr>
              <a:t>İletişim</a:t>
            </a:r>
            <a:endParaRPr sz="2400" b="1">
              <a:solidFill>
                <a:srgbClr val="00717F"/>
              </a:solidFill>
              <a:latin typeface="Comfortaa"/>
              <a:ea typeface="Comfortaa"/>
              <a:cs typeface="Comfortaa"/>
              <a:sym typeface="Comfortaa"/>
            </a:endParaRPr>
          </a:p>
        </p:txBody>
      </p:sp>
      <p:sp>
        <p:nvSpPr>
          <p:cNvPr id="1183" name="Google Shape;1183;g2cff6335890_0_61"/>
          <p:cNvSpPr/>
          <p:nvPr/>
        </p:nvSpPr>
        <p:spPr>
          <a:xfrm>
            <a:off x="450750" y="2104200"/>
            <a:ext cx="4659000" cy="3174300"/>
          </a:xfrm>
          <a:prstGeom prst="rect">
            <a:avLst/>
          </a:prstGeom>
          <a:noFill/>
          <a:ln>
            <a:noFill/>
          </a:ln>
        </p:spPr>
        <p:txBody>
          <a:bodyPr spcFirstLastPara="1" wrap="square" lIns="91425" tIns="45700" rIns="91425" bIns="45700" anchor="t" anchorCtr="0">
            <a:noAutofit/>
          </a:bodyPr>
          <a:lstStyle/>
          <a:p>
            <a:pPr marL="285750" marR="0" lvl="0" indent="-273050" algn="l" rtl="0">
              <a:spcBef>
                <a:spcPts val="0"/>
              </a:spcBef>
              <a:spcAft>
                <a:spcPts val="0"/>
              </a:spcAft>
              <a:buClr>
                <a:srgbClr val="000000"/>
              </a:buClr>
              <a:buSzPts val="1600"/>
              <a:buFont typeface="Comfortaa"/>
              <a:buChar char="•"/>
            </a:pPr>
            <a:r>
              <a:rPr lang="en-GB" sz="1600" b="1" err="1">
                <a:latin typeface="Comfortaa"/>
                <a:ea typeface="Comfortaa"/>
                <a:cs typeface="Comfortaa"/>
                <a:sym typeface="Comfortaa"/>
              </a:rPr>
              <a:t>Araçların</a:t>
            </a:r>
            <a:r>
              <a:rPr lang="en-GB" sz="1600">
                <a:latin typeface="Comfortaa"/>
                <a:ea typeface="Comfortaa"/>
                <a:cs typeface="Comfortaa"/>
                <a:sym typeface="Comfortaa"/>
              </a:rPr>
              <a:t> </a:t>
            </a:r>
            <a:r>
              <a:rPr lang="en-GB" sz="1600" err="1">
                <a:latin typeface="Comfortaa"/>
                <a:ea typeface="Comfortaa"/>
                <a:cs typeface="Comfortaa"/>
                <a:sym typeface="Comfortaa"/>
              </a:rPr>
              <a:t>konumları</a:t>
            </a:r>
            <a:r>
              <a:rPr lang="en-GB" sz="1600">
                <a:latin typeface="Comfortaa"/>
                <a:ea typeface="Comfortaa"/>
                <a:cs typeface="Comfortaa"/>
                <a:sym typeface="Comfortaa"/>
              </a:rPr>
              <a:t> </a:t>
            </a:r>
            <a:r>
              <a:rPr lang="en-GB" sz="1600" err="1">
                <a:latin typeface="Comfortaa"/>
                <a:ea typeface="Comfortaa"/>
                <a:cs typeface="Comfortaa"/>
                <a:sym typeface="Comfortaa"/>
              </a:rPr>
              <a:t>üzerine</a:t>
            </a:r>
            <a:r>
              <a:rPr lang="en-GB" sz="1600">
                <a:latin typeface="Comfortaa"/>
                <a:ea typeface="Comfortaa"/>
                <a:cs typeface="Comfortaa"/>
                <a:sym typeface="Comfortaa"/>
              </a:rPr>
              <a:t> </a:t>
            </a:r>
            <a:r>
              <a:rPr lang="en-GB" sz="1600" err="1">
                <a:latin typeface="Comfortaa"/>
                <a:ea typeface="Comfortaa"/>
                <a:cs typeface="Comfortaa"/>
                <a:sym typeface="Comfortaa"/>
              </a:rPr>
              <a:t>veri</a:t>
            </a:r>
            <a:r>
              <a:rPr lang="en-GB" sz="1600">
                <a:latin typeface="Comfortaa"/>
                <a:ea typeface="Comfortaa"/>
                <a:cs typeface="Comfortaa"/>
                <a:sym typeface="Comfortaa"/>
              </a:rPr>
              <a:t> </a:t>
            </a:r>
            <a:r>
              <a:rPr lang="en-GB" sz="1600" err="1">
                <a:latin typeface="Comfortaa"/>
                <a:ea typeface="Comfortaa"/>
                <a:cs typeface="Comfortaa"/>
                <a:sym typeface="Comfortaa"/>
              </a:rPr>
              <a:t>alışverişi</a:t>
            </a:r>
            <a:r>
              <a:rPr lang="en-GB" sz="1600">
                <a:latin typeface="Comfortaa"/>
                <a:ea typeface="Comfortaa"/>
                <a:cs typeface="Comfortaa"/>
                <a:sym typeface="Comfortaa"/>
              </a:rPr>
              <a:t> </a:t>
            </a:r>
            <a:r>
              <a:rPr lang="en-GB" sz="1600" err="1">
                <a:latin typeface="Comfortaa"/>
                <a:ea typeface="Comfortaa"/>
                <a:cs typeface="Comfortaa"/>
                <a:sym typeface="Comfortaa"/>
              </a:rPr>
              <a:t>yapmaları</a:t>
            </a:r>
            <a:r>
              <a:rPr lang="en-GB" sz="1600">
                <a:latin typeface="Comfortaa"/>
                <a:ea typeface="Comfortaa"/>
                <a:cs typeface="Comfortaa"/>
                <a:sym typeface="Comfortaa"/>
              </a:rPr>
              <a:t> </a:t>
            </a:r>
            <a:r>
              <a:rPr lang="en-GB" sz="1600" err="1">
                <a:latin typeface="Comfortaa"/>
                <a:ea typeface="Comfortaa"/>
                <a:cs typeface="Comfortaa"/>
                <a:sym typeface="Comfortaa"/>
              </a:rPr>
              <a:t>ve</a:t>
            </a:r>
            <a:r>
              <a:rPr lang="en-GB" sz="1600">
                <a:latin typeface="Comfortaa"/>
                <a:ea typeface="Comfortaa"/>
                <a:cs typeface="Comfortaa"/>
                <a:sym typeface="Comfortaa"/>
              </a:rPr>
              <a:t> </a:t>
            </a:r>
            <a:r>
              <a:rPr lang="en-GB" sz="1600" err="1">
                <a:latin typeface="Comfortaa"/>
                <a:ea typeface="Comfortaa"/>
                <a:cs typeface="Comfortaa"/>
                <a:sym typeface="Comfortaa"/>
              </a:rPr>
              <a:t>bunları</a:t>
            </a:r>
            <a:r>
              <a:rPr lang="en-GB" sz="1600">
                <a:latin typeface="Comfortaa"/>
                <a:ea typeface="Comfortaa"/>
                <a:cs typeface="Comfortaa"/>
                <a:sym typeface="Comfortaa"/>
              </a:rPr>
              <a:t> </a:t>
            </a:r>
            <a:r>
              <a:rPr lang="en-GB" sz="1600" b="1" err="1">
                <a:latin typeface="Comfortaa"/>
                <a:ea typeface="Comfortaa"/>
                <a:cs typeface="Comfortaa"/>
                <a:sym typeface="Comfortaa"/>
              </a:rPr>
              <a:t>sürücüleri</a:t>
            </a:r>
            <a:r>
              <a:rPr lang="en-GB" sz="1600" b="1">
                <a:latin typeface="Comfortaa"/>
                <a:ea typeface="Comfortaa"/>
                <a:cs typeface="Comfortaa"/>
                <a:sym typeface="Comfortaa"/>
              </a:rPr>
              <a:t> </a:t>
            </a:r>
            <a:r>
              <a:rPr lang="en-GB" sz="1600" b="1" err="1">
                <a:latin typeface="Comfortaa"/>
                <a:ea typeface="Comfortaa"/>
                <a:cs typeface="Comfortaa"/>
                <a:sym typeface="Comfortaa"/>
              </a:rPr>
              <a:t>olası</a:t>
            </a:r>
            <a:r>
              <a:rPr lang="en-GB" sz="1600" b="1">
                <a:latin typeface="Comfortaa"/>
                <a:ea typeface="Comfortaa"/>
                <a:cs typeface="Comfortaa"/>
                <a:sym typeface="Comfortaa"/>
              </a:rPr>
              <a:t> </a:t>
            </a:r>
            <a:r>
              <a:rPr lang="en-GB" sz="1600" b="1" err="1">
                <a:latin typeface="Comfortaa"/>
                <a:ea typeface="Comfortaa"/>
                <a:cs typeface="Comfortaa"/>
                <a:sym typeface="Comfortaa"/>
              </a:rPr>
              <a:t>çarpışmalara</a:t>
            </a:r>
            <a:r>
              <a:rPr lang="en-GB" sz="1600" b="1">
                <a:latin typeface="Comfortaa"/>
                <a:ea typeface="Comfortaa"/>
                <a:cs typeface="Comfortaa"/>
                <a:sym typeface="Comfortaa"/>
              </a:rPr>
              <a:t> </a:t>
            </a:r>
            <a:r>
              <a:rPr lang="en-GB" sz="1600" b="1" err="1">
                <a:latin typeface="Comfortaa"/>
                <a:ea typeface="Comfortaa"/>
                <a:cs typeface="Comfortaa"/>
                <a:sym typeface="Comfortaa"/>
              </a:rPr>
              <a:t>karşı</a:t>
            </a:r>
            <a:r>
              <a:rPr lang="en-GB" sz="1600" b="1">
                <a:latin typeface="Comfortaa"/>
                <a:ea typeface="Comfortaa"/>
                <a:cs typeface="Comfortaa"/>
                <a:sym typeface="Comfortaa"/>
              </a:rPr>
              <a:t> </a:t>
            </a:r>
            <a:r>
              <a:rPr lang="en-GB" sz="1600" b="1" err="1">
                <a:latin typeface="Comfortaa"/>
                <a:ea typeface="Comfortaa"/>
                <a:cs typeface="Comfortaa"/>
                <a:sym typeface="Comfortaa"/>
              </a:rPr>
              <a:t>uyarmak</a:t>
            </a:r>
            <a:r>
              <a:rPr lang="en-GB" sz="1600" b="1">
                <a:latin typeface="Comfortaa"/>
                <a:ea typeface="Comfortaa"/>
                <a:cs typeface="Comfortaa"/>
                <a:sym typeface="Comfortaa"/>
              </a:rPr>
              <a:t> </a:t>
            </a:r>
            <a:r>
              <a:rPr lang="en-GB" sz="1600" b="1" err="1">
                <a:latin typeface="Comfortaa"/>
                <a:ea typeface="Comfortaa"/>
                <a:cs typeface="Comfortaa"/>
                <a:sym typeface="Comfortaa"/>
              </a:rPr>
              <a:t>için</a:t>
            </a:r>
            <a:r>
              <a:rPr lang="en-GB" sz="1600" b="1">
                <a:latin typeface="Comfortaa"/>
                <a:ea typeface="Comfortaa"/>
                <a:cs typeface="Comfortaa"/>
                <a:sym typeface="Comfortaa"/>
              </a:rPr>
              <a:t> </a:t>
            </a:r>
            <a:r>
              <a:rPr lang="en-GB" sz="1600" b="1" err="1">
                <a:latin typeface="Comfortaa"/>
                <a:ea typeface="Comfortaa"/>
                <a:cs typeface="Comfortaa"/>
                <a:sym typeface="Comfortaa"/>
              </a:rPr>
              <a:t>kullanmaları</a:t>
            </a:r>
            <a:r>
              <a:rPr lang="en-GB" sz="1600">
                <a:latin typeface="Comfortaa"/>
                <a:ea typeface="Comfortaa"/>
                <a:cs typeface="Comfortaa"/>
                <a:sym typeface="Comfortaa"/>
              </a:rPr>
              <a:t>.</a:t>
            </a:r>
            <a:endParaRPr sz="1600">
              <a:latin typeface="Comfortaa"/>
              <a:ea typeface="Comfortaa"/>
              <a:cs typeface="Comfortaa"/>
              <a:sym typeface="Comfortaa"/>
            </a:endParaRPr>
          </a:p>
          <a:p>
            <a:pPr marL="457200" marR="0" lvl="0" indent="0" algn="l" rtl="0">
              <a:spcBef>
                <a:spcPts val="0"/>
              </a:spcBef>
              <a:spcAft>
                <a:spcPts val="0"/>
              </a:spcAft>
              <a:buNone/>
            </a:pPr>
            <a:endParaRPr sz="1600" b="1">
              <a:latin typeface="Comfortaa"/>
              <a:ea typeface="Comfortaa"/>
              <a:cs typeface="Comfortaa"/>
              <a:sym typeface="Comfortaa"/>
            </a:endParaRPr>
          </a:p>
          <a:p>
            <a:pPr marL="285750" marR="0" lvl="0" indent="-273050" algn="l" rtl="0">
              <a:spcBef>
                <a:spcPts val="0"/>
              </a:spcBef>
              <a:spcAft>
                <a:spcPts val="0"/>
              </a:spcAft>
              <a:buClr>
                <a:srgbClr val="000000"/>
              </a:buClr>
              <a:buSzPts val="1600"/>
              <a:buFont typeface="Comfortaa"/>
              <a:buChar char="•"/>
            </a:pPr>
            <a:r>
              <a:rPr lang="en-GB" sz="1600" b="1" err="1">
                <a:latin typeface="Comfortaa"/>
                <a:ea typeface="Comfortaa"/>
                <a:cs typeface="Comfortaa"/>
                <a:sym typeface="Comfortaa"/>
              </a:rPr>
              <a:t>Sensörler</a:t>
            </a:r>
            <a:r>
              <a:rPr lang="en-GB" sz="1600" b="1">
                <a:latin typeface="Comfortaa"/>
                <a:ea typeface="Comfortaa"/>
                <a:cs typeface="Comfortaa"/>
                <a:sym typeface="Comfortaa"/>
              </a:rPr>
              <a:t> </a:t>
            </a:r>
            <a:r>
              <a:rPr lang="en-GB" sz="1600" b="1" err="1">
                <a:latin typeface="Comfortaa"/>
                <a:ea typeface="Comfortaa"/>
                <a:cs typeface="Comfortaa"/>
                <a:sym typeface="Comfortaa"/>
              </a:rPr>
              <a:t>tarafından</a:t>
            </a:r>
            <a:r>
              <a:rPr lang="en-GB" sz="1600" b="1">
                <a:latin typeface="Comfortaa"/>
                <a:ea typeface="Comfortaa"/>
                <a:cs typeface="Comfortaa"/>
                <a:sym typeface="Comfortaa"/>
              </a:rPr>
              <a:t> </a:t>
            </a:r>
            <a:r>
              <a:rPr lang="en-GB" sz="1600" b="1" err="1">
                <a:latin typeface="Comfortaa"/>
                <a:ea typeface="Comfortaa"/>
                <a:cs typeface="Comfortaa"/>
                <a:sym typeface="Comfortaa"/>
              </a:rPr>
              <a:t>algılanamayan</a:t>
            </a:r>
            <a:r>
              <a:rPr lang="en-GB" sz="1600" b="1">
                <a:latin typeface="Comfortaa"/>
                <a:ea typeface="Comfortaa"/>
                <a:cs typeface="Comfortaa"/>
                <a:sym typeface="Comfortaa"/>
              </a:rPr>
              <a:t> </a:t>
            </a:r>
            <a:r>
              <a:rPr lang="en-GB" sz="1600" b="1" err="1">
                <a:latin typeface="Comfortaa"/>
                <a:ea typeface="Comfortaa"/>
                <a:cs typeface="Comfortaa"/>
                <a:sym typeface="Comfortaa"/>
              </a:rPr>
              <a:t>çarpışmalar</a:t>
            </a:r>
            <a:r>
              <a:rPr lang="en-GB" sz="1600" b="1">
                <a:latin typeface="Comfortaa"/>
                <a:ea typeface="Comfortaa"/>
                <a:cs typeface="Comfortaa"/>
                <a:sym typeface="Comfortaa"/>
              </a:rPr>
              <a:t> </a:t>
            </a:r>
            <a:r>
              <a:rPr lang="en-GB" sz="1600" err="1">
                <a:latin typeface="Comfortaa"/>
                <a:ea typeface="Comfortaa"/>
                <a:cs typeface="Comfortaa"/>
                <a:sym typeface="Comfortaa"/>
              </a:rPr>
              <a:t>hakkında</a:t>
            </a:r>
            <a:r>
              <a:rPr lang="en-GB" sz="1600">
                <a:latin typeface="Comfortaa"/>
                <a:ea typeface="Comfortaa"/>
                <a:cs typeface="Comfortaa"/>
                <a:sym typeface="Comfortaa"/>
              </a:rPr>
              <a:t> </a:t>
            </a:r>
            <a:r>
              <a:rPr lang="en-GB" sz="1600" err="1">
                <a:latin typeface="Comfortaa"/>
                <a:ea typeface="Comfortaa"/>
                <a:cs typeface="Comfortaa"/>
                <a:sym typeface="Comfortaa"/>
              </a:rPr>
              <a:t>sürücüleri</a:t>
            </a:r>
            <a:r>
              <a:rPr lang="en-GB" sz="1600">
                <a:latin typeface="Comfortaa"/>
                <a:ea typeface="Comfortaa"/>
                <a:cs typeface="Comfortaa"/>
                <a:sym typeface="Comfortaa"/>
              </a:rPr>
              <a:t> </a:t>
            </a:r>
            <a:r>
              <a:rPr lang="en-GB" sz="1600" err="1">
                <a:latin typeface="Comfortaa"/>
                <a:ea typeface="Comfortaa"/>
                <a:cs typeface="Comfortaa"/>
                <a:sym typeface="Comfortaa"/>
              </a:rPr>
              <a:t>bilgilendirmek</a:t>
            </a:r>
            <a:r>
              <a:rPr lang="en-GB" sz="1600">
                <a:latin typeface="Comfortaa"/>
                <a:ea typeface="Comfortaa"/>
                <a:cs typeface="Comfortaa"/>
                <a:sym typeface="Comfortaa"/>
              </a:rPr>
              <a:t>: </a:t>
            </a:r>
            <a:r>
              <a:rPr lang="en-GB" sz="1600" err="1">
                <a:latin typeface="Comfortaa"/>
                <a:ea typeface="Comfortaa"/>
                <a:cs typeface="Comfortaa"/>
                <a:sym typeface="Comfortaa"/>
              </a:rPr>
              <a:t>görüşü</a:t>
            </a:r>
            <a:r>
              <a:rPr lang="en-GB" sz="1600">
                <a:latin typeface="Comfortaa"/>
                <a:ea typeface="Comfortaa"/>
                <a:cs typeface="Comfortaa"/>
                <a:sym typeface="Comfortaa"/>
              </a:rPr>
              <a:t> </a:t>
            </a:r>
            <a:r>
              <a:rPr lang="en-GB" sz="1600" err="1">
                <a:latin typeface="Comfortaa"/>
                <a:ea typeface="Comfortaa"/>
                <a:cs typeface="Comfortaa"/>
                <a:sym typeface="Comfortaa"/>
              </a:rPr>
              <a:t>engellenen</a:t>
            </a:r>
            <a:r>
              <a:rPr lang="en-GB" sz="1600">
                <a:latin typeface="Comfortaa"/>
                <a:ea typeface="Comfortaa"/>
                <a:cs typeface="Comfortaa"/>
                <a:sym typeface="Comfortaa"/>
              </a:rPr>
              <a:t> </a:t>
            </a:r>
            <a:r>
              <a:rPr lang="en-GB" sz="1600" err="1">
                <a:latin typeface="Comfortaa"/>
                <a:ea typeface="Comfortaa"/>
                <a:cs typeface="Comfortaa"/>
                <a:sym typeface="Comfortaa"/>
              </a:rPr>
              <a:t>hareketsiz</a:t>
            </a:r>
            <a:r>
              <a:rPr lang="en-GB" sz="1600">
                <a:latin typeface="Comfortaa"/>
                <a:ea typeface="Comfortaa"/>
                <a:cs typeface="Comfortaa"/>
                <a:sym typeface="Comfortaa"/>
              </a:rPr>
              <a:t> </a:t>
            </a:r>
            <a:r>
              <a:rPr lang="en-GB" sz="1600" err="1">
                <a:latin typeface="Comfortaa"/>
                <a:ea typeface="Comfortaa"/>
                <a:cs typeface="Comfortaa"/>
                <a:sym typeface="Comfortaa"/>
              </a:rPr>
              <a:t>bir</a:t>
            </a:r>
            <a:r>
              <a:rPr lang="en-GB" sz="1600">
                <a:latin typeface="Comfortaa"/>
                <a:ea typeface="Comfortaa"/>
                <a:cs typeface="Comfortaa"/>
                <a:sym typeface="Comfortaa"/>
              </a:rPr>
              <a:t> </a:t>
            </a:r>
            <a:r>
              <a:rPr lang="en-GB" sz="1600" err="1">
                <a:latin typeface="Comfortaa"/>
                <a:ea typeface="Comfortaa"/>
                <a:cs typeface="Comfortaa"/>
                <a:sym typeface="Comfortaa"/>
              </a:rPr>
              <a:t>araç</a:t>
            </a:r>
            <a:r>
              <a:rPr lang="en-GB" sz="1600">
                <a:latin typeface="Comfortaa"/>
                <a:ea typeface="Comfortaa"/>
                <a:cs typeface="Comfortaa"/>
                <a:sym typeface="Comfortaa"/>
              </a:rPr>
              <a:t> </a:t>
            </a:r>
            <a:r>
              <a:rPr lang="en-GB" sz="1600" err="1">
                <a:latin typeface="Comfortaa"/>
                <a:ea typeface="Comfortaa"/>
                <a:cs typeface="Comfortaa"/>
                <a:sym typeface="Comfortaa"/>
              </a:rPr>
              <a:t>veya</a:t>
            </a:r>
            <a:r>
              <a:rPr lang="en-GB" sz="1600">
                <a:latin typeface="Comfortaa"/>
                <a:ea typeface="Comfortaa"/>
                <a:cs typeface="Comfortaa"/>
                <a:sym typeface="Comfortaa"/>
              </a:rPr>
              <a:t> </a:t>
            </a:r>
            <a:r>
              <a:rPr lang="en-GB" sz="1600" err="1">
                <a:latin typeface="Comfortaa"/>
                <a:ea typeface="Comfortaa"/>
                <a:cs typeface="Comfortaa"/>
                <a:sym typeface="Comfortaa"/>
              </a:rPr>
              <a:t>kör</a:t>
            </a:r>
            <a:r>
              <a:rPr lang="en-GB" sz="1600">
                <a:latin typeface="Comfortaa"/>
                <a:ea typeface="Comfortaa"/>
                <a:cs typeface="Comfortaa"/>
                <a:sym typeface="Comfortaa"/>
              </a:rPr>
              <a:t> </a:t>
            </a:r>
            <a:r>
              <a:rPr lang="en-GB" sz="1600" err="1">
                <a:latin typeface="Comfortaa"/>
                <a:ea typeface="Comfortaa"/>
                <a:cs typeface="Comfortaa"/>
                <a:sym typeface="Comfortaa"/>
              </a:rPr>
              <a:t>bir</a:t>
            </a:r>
            <a:r>
              <a:rPr lang="en-GB" sz="1600">
                <a:latin typeface="Comfortaa"/>
                <a:ea typeface="Comfortaa"/>
                <a:cs typeface="Comfortaa"/>
                <a:sym typeface="Comfortaa"/>
              </a:rPr>
              <a:t> </a:t>
            </a:r>
            <a:r>
              <a:rPr lang="en-GB" sz="1600" err="1">
                <a:latin typeface="Comfortaa"/>
                <a:ea typeface="Comfortaa"/>
                <a:cs typeface="Comfortaa"/>
                <a:sym typeface="Comfortaa"/>
              </a:rPr>
              <a:t>kavşakta</a:t>
            </a:r>
            <a:r>
              <a:rPr lang="en-GB" sz="1600">
                <a:latin typeface="Comfortaa"/>
                <a:ea typeface="Comfortaa"/>
                <a:cs typeface="Comfortaa"/>
                <a:sym typeface="Comfortaa"/>
              </a:rPr>
              <a:t> </a:t>
            </a:r>
            <a:r>
              <a:rPr lang="en-GB" sz="1600" err="1">
                <a:latin typeface="Comfortaa"/>
                <a:ea typeface="Comfortaa"/>
                <a:cs typeface="Comfortaa"/>
                <a:sym typeface="Comfortaa"/>
              </a:rPr>
              <a:t>hareket</a:t>
            </a:r>
            <a:r>
              <a:rPr lang="en-GB" sz="1600">
                <a:latin typeface="Comfortaa"/>
                <a:ea typeface="Comfortaa"/>
                <a:cs typeface="Comfortaa"/>
                <a:sym typeface="Comfortaa"/>
              </a:rPr>
              <a:t> </a:t>
            </a:r>
            <a:r>
              <a:rPr lang="en-GB" sz="1600" err="1">
                <a:latin typeface="Comfortaa"/>
                <a:ea typeface="Comfortaa"/>
                <a:cs typeface="Comfortaa"/>
                <a:sym typeface="Comfortaa"/>
              </a:rPr>
              <a:t>eden</a:t>
            </a:r>
            <a:r>
              <a:rPr lang="en-GB" sz="1600">
                <a:latin typeface="Comfortaa"/>
                <a:ea typeface="Comfortaa"/>
                <a:cs typeface="Comfortaa"/>
                <a:sym typeface="Comfortaa"/>
              </a:rPr>
              <a:t> </a:t>
            </a:r>
            <a:r>
              <a:rPr lang="en-GB" sz="1600" err="1">
                <a:latin typeface="Comfortaa"/>
                <a:ea typeface="Comfortaa"/>
                <a:cs typeface="Comfortaa"/>
                <a:sym typeface="Comfortaa"/>
              </a:rPr>
              <a:t>bir</a:t>
            </a:r>
            <a:r>
              <a:rPr lang="en-GB" sz="1600">
                <a:latin typeface="Comfortaa"/>
                <a:ea typeface="Comfortaa"/>
                <a:cs typeface="Comfortaa"/>
                <a:sym typeface="Comfortaa"/>
              </a:rPr>
              <a:t> </a:t>
            </a:r>
            <a:r>
              <a:rPr lang="en-GB" sz="1600" err="1">
                <a:latin typeface="Comfortaa"/>
                <a:ea typeface="Comfortaa"/>
                <a:cs typeface="Comfortaa"/>
                <a:sym typeface="Comfortaa"/>
              </a:rPr>
              <a:t>araç</a:t>
            </a:r>
            <a:endParaRPr lang="en-GB" sz="1600">
              <a:latin typeface="Comfortaa"/>
              <a:ea typeface="Comfortaa"/>
              <a:cs typeface="Comfortaa"/>
              <a:sym typeface="Comfortaa"/>
            </a:endParaRPr>
          </a:p>
          <a:p>
            <a:pPr marL="285750" marR="0" lvl="0" indent="-273050" algn="l" rtl="0">
              <a:spcBef>
                <a:spcPts val="0"/>
              </a:spcBef>
              <a:spcAft>
                <a:spcPts val="0"/>
              </a:spcAft>
              <a:buClr>
                <a:srgbClr val="000000"/>
              </a:buClr>
              <a:buSzPts val="1600"/>
              <a:buFont typeface="Comfortaa"/>
              <a:buChar char="•"/>
            </a:pPr>
            <a:endParaRPr sz="1600" i="1">
              <a:latin typeface="Comfortaa"/>
              <a:ea typeface="Comfortaa"/>
              <a:cs typeface="Comfortaa"/>
              <a:sym typeface="Comfortaa"/>
            </a:endParaRPr>
          </a:p>
          <a:p>
            <a:pPr marL="285750" marR="0" lvl="0" indent="-273050" algn="l" rtl="0">
              <a:spcBef>
                <a:spcPts val="0"/>
              </a:spcBef>
              <a:spcAft>
                <a:spcPts val="0"/>
              </a:spcAft>
              <a:buSzPts val="1600"/>
              <a:buFont typeface="Comfortaa"/>
              <a:buChar char="•"/>
            </a:pPr>
            <a:r>
              <a:rPr lang="en-GB" sz="1600" b="1" i="1" err="1">
                <a:latin typeface="Comfortaa"/>
                <a:ea typeface="Comfortaa"/>
                <a:cs typeface="Comfortaa"/>
                <a:sym typeface="Comfortaa"/>
              </a:rPr>
              <a:t>Benzeri</a:t>
            </a:r>
            <a:r>
              <a:rPr lang="en-GB" sz="1600" b="1" i="1">
                <a:latin typeface="Comfortaa"/>
                <a:ea typeface="Comfortaa"/>
                <a:cs typeface="Comfortaa"/>
                <a:sym typeface="Comfortaa"/>
              </a:rPr>
              <a:t> </a:t>
            </a:r>
            <a:r>
              <a:rPr lang="en-GB" sz="1600" b="1" i="1" err="1">
                <a:latin typeface="Comfortaa"/>
                <a:ea typeface="Comfortaa"/>
                <a:cs typeface="Comfortaa"/>
                <a:sym typeface="Comfortaa"/>
              </a:rPr>
              <a:t>görülmemiş</a:t>
            </a:r>
            <a:r>
              <a:rPr lang="en-GB" sz="1600" b="1" i="1">
                <a:latin typeface="Comfortaa"/>
                <a:ea typeface="Comfortaa"/>
                <a:cs typeface="Comfortaa"/>
                <a:sym typeface="Comfortaa"/>
              </a:rPr>
              <a:t> </a:t>
            </a:r>
            <a:r>
              <a:rPr lang="en-GB" sz="1600" i="1" err="1">
                <a:latin typeface="Comfortaa"/>
                <a:ea typeface="Comfortaa"/>
                <a:cs typeface="Comfortaa"/>
                <a:sym typeface="Comfortaa"/>
              </a:rPr>
              <a:t>ve</a:t>
            </a:r>
            <a:r>
              <a:rPr lang="en-GB" sz="1600" b="1" i="1">
                <a:latin typeface="Comfortaa"/>
                <a:ea typeface="Comfortaa"/>
                <a:cs typeface="Comfortaa"/>
                <a:sym typeface="Comfortaa"/>
              </a:rPr>
              <a:t> </a:t>
            </a:r>
            <a:r>
              <a:rPr lang="en-GB" sz="1600" b="1" i="1" err="1">
                <a:latin typeface="Comfortaa"/>
                <a:ea typeface="Comfortaa"/>
                <a:cs typeface="Comfortaa"/>
                <a:sym typeface="Comfortaa"/>
              </a:rPr>
              <a:t>dönüştürücü</a:t>
            </a:r>
            <a:r>
              <a:rPr lang="en-GB" sz="1600" b="1" i="1">
                <a:latin typeface="Comfortaa"/>
                <a:ea typeface="Comfortaa"/>
                <a:cs typeface="Comfortaa"/>
                <a:sym typeface="Comfortaa"/>
              </a:rPr>
              <a:t> </a:t>
            </a:r>
            <a:r>
              <a:rPr lang="en-GB" sz="1600" b="1" i="1" err="1">
                <a:latin typeface="Comfortaa"/>
                <a:ea typeface="Comfortaa"/>
                <a:cs typeface="Comfortaa"/>
                <a:sym typeface="Comfortaa"/>
              </a:rPr>
              <a:t>teknolojiler</a:t>
            </a:r>
            <a:r>
              <a:rPr lang="en-GB" sz="1600" b="1" i="1">
                <a:latin typeface="Comfortaa"/>
                <a:ea typeface="Comfortaa"/>
                <a:cs typeface="Comfortaa"/>
                <a:sym typeface="Comfortaa"/>
              </a:rPr>
              <a:t>: </a:t>
            </a:r>
            <a:r>
              <a:rPr lang="en-GB" sz="1600" b="1" i="1" err="1">
                <a:latin typeface="Comfortaa"/>
                <a:ea typeface="Comfortaa"/>
                <a:cs typeface="Comfortaa"/>
                <a:sym typeface="Comfortaa"/>
              </a:rPr>
              <a:t>diğer</a:t>
            </a:r>
            <a:r>
              <a:rPr lang="en-GB" sz="1600" b="1" i="1">
                <a:latin typeface="Comfortaa"/>
                <a:ea typeface="Comfortaa"/>
                <a:cs typeface="Comfortaa"/>
                <a:sym typeface="Comfortaa"/>
              </a:rPr>
              <a:t> </a:t>
            </a:r>
            <a:r>
              <a:rPr lang="en-GB" sz="1600" b="1" i="1" err="1">
                <a:latin typeface="Comfortaa"/>
                <a:ea typeface="Comfortaa"/>
                <a:cs typeface="Comfortaa"/>
                <a:sym typeface="Comfortaa"/>
              </a:rPr>
              <a:t>araç</a:t>
            </a:r>
            <a:r>
              <a:rPr lang="en-GB" sz="1600" b="1" i="1">
                <a:latin typeface="Comfortaa"/>
                <a:ea typeface="Comfortaa"/>
                <a:cs typeface="Comfortaa"/>
                <a:sym typeface="Comfortaa"/>
              </a:rPr>
              <a:t> </a:t>
            </a:r>
            <a:r>
              <a:rPr lang="en-GB" sz="1600" b="1" i="1" err="1">
                <a:latin typeface="Comfortaa"/>
                <a:ea typeface="Comfortaa"/>
                <a:cs typeface="Comfortaa"/>
                <a:sym typeface="Comfortaa"/>
              </a:rPr>
              <a:t>türlerine</a:t>
            </a:r>
            <a:r>
              <a:rPr lang="en-GB" sz="1600" b="1" i="1">
                <a:latin typeface="Comfortaa"/>
                <a:ea typeface="Comfortaa"/>
                <a:cs typeface="Comfortaa"/>
                <a:sym typeface="Comfortaa"/>
              </a:rPr>
              <a:t>, </a:t>
            </a:r>
            <a:r>
              <a:rPr lang="en-GB" sz="1600" b="1" i="1" err="1">
                <a:latin typeface="Comfortaa"/>
                <a:ea typeface="Comfortaa"/>
                <a:cs typeface="Comfortaa"/>
                <a:sym typeface="Comfortaa"/>
              </a:rPr>
              <a:t>yol</a:t>
            </a:r>
            <a:r>
              <a:rPr lang="en-GB" sz="1600" b="1" i="1">
                <a:latin typeface="Comfortaa"/>
                <a:ea typeface="Comfortaa"/>
                <a:cs typeface="Comfortaa"/>
                <a:sym typeface="Comfortaa"/>
              </a:rPr>
              <a:t> </a:t>
            </a:r>
            <a:r>
              <a:rPr lang="en-GB" sz="1600" b="1" i="1" err="1">
                <a:latin typeface="Comfortaa"/>
                <a:ea typeface="Comfortaa"/>
                <a:cs typeface="Comfortaa"/>
                <a:sym typeface="Comfortaa"/>
              </a:rPr>
              <a:t>kullanıcılarına</a:t>
            </a:r>
            <a:r>
              <a:rPr lang="en-GB" sz="1600" b="1" i="1">
                <a:latin typeface="Comfortaa"/>
                <a:ea typeface="Comfortaa"/>
                <a:cs typeface="Comfortaa"/>
                <a:sym typeface="Comfortaa"/>
              </a:rPr>
              <a:t> </a:t>
            </a:r>
            <a:r>
              <a:rPr lang="en-GB" sz="1600" b="1" i="1" err="1">
                <a:latin typeface="Comfortaa"/>
                <a:ea typeface="Comfortaa"/>
                <a:cs typeface="Comfortaa"/>
                <a:sym typeface="Comfortaa"/>
              </a:rPr>
              <a:t>ve</a:t>
            </a:r>
            <a:r>
              <a:rPr lang="en-GB" sz="1600" b="1" i="1">
                <a:latin typeface="Comfortaa"/>
                <a:ea typeface="Comfortaa"/>
                <a:cs typeface="Comfortaa"/>
                <a:sym typeface="Comfortaa"/>
              </a:rPr>
              <a:t> </a:t>
            </a:r>
            <a:r>
              <a:rPr lang="en-GB" sz="1600" b="1" i="1" err="1">
                <a:latin typeface="Comfortaa"/>
                <a:ea typeface="Comfortaa"/>
                <a:cs typeface="Comfortaa"/>
                <a:sym typeface="Comfortaa"/>
              </a:rPr>
              <a:t>altyapıya</a:t>
            </a:r>
            <a:r>
              <a:rPr lang="en-GB" sz="1600" b="1" i="1">
                <a:latin typeface="Comfortaa"/>
                <a:ea typeface="Comfortaa"/>
                <a:cs typeface="Comfortaa"/>
                <a:sym typeface="Comfortaa"/>
              </a:rPr>
              <a:t> </a:t>
            </a:r>
            <a:r>
              <a:rPr lang="en-GB" sz="1600" b="1" i="1" err="1">
                <a:latin typeface="Comfortaa"/>
                <a:ea typeface="Comfortaa"/>
                <a:cs typeface="Comfortaa"/>
                <a:sym typeface="Comfortaa"/>
              </a:rPr>
              <a:t>genişletilerek</a:t>
            </a:r>
            <a:r>
              <a:rPr lang="en-GB" sz="1600" b="1" i="1">
                <a:latin typeface="Comfortaa"/>
                <a:ea typeface="Comfortaa"/>
                <a:cs typeface="Comfortaa"/>
                <a:sym typeface="Comfortaa"/>
              </a:rPr>
              <a:t> </a:t>
            </a:r>
            <a:r>
              <a:rPr lang="en-GB" sz="1600" b="1" i="1" err="1">
                <a:latin typeface="Comfortaa"/>
                <a:ea typeface="Comfortaa"/>
                <a:cs typeface="Comfortaa"/>
                <a:sym typeface="Comfortaa"/>
              </a:rPr>
              <a:t>uyarlanabilir</a:t>
            </a:r>
            <a:r>
              <a:rPr lang="en-GB" sz="1600" b="1" i="1">
                <a:latin typeface="Comfortaa"/>
                <a:ea typeface="Comfortaa"/>
                <a:cs typeface="Comfortaa"/>
                <a:sym typeface="Comfortaa"/>
              </a:rPr>
              <a:t>.</a:t>
            </a:r>
            <a:endParaRPr sz="1600" b="1">
              <a:latin typeface="Comfortaa"/>
              <a:ea typeface="Comfortaa"/>
              <a:cs typeface="Comfortaa"/>
              <a:sym typeface="Comfortaa"/>
            </a:endParaRPr>
          </a:p>
        </p:txBody>
      </p:sp>
      <p:sp>
        <p:nvSpPr>
          <p:cNvPr id="1184" name="Google Shape;1184;g2cff6335890_0_61"/>
          <p:cNvSpPr txBox="1"/>
          <p:nvPr/>
        </p:nvSpPr>
        <p:spPr>
          <a:xfrm>
            <a:off x="9301500" y="5594750"/>
            <a:ext cx="2890500" cy="507801"/>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800" b="1">
                <a:solidFill>
                  <a:srgbClr val="073763"/>
                </a:solidFill>
                <a:latin typeface="Comfortaa"/>
                <a:ea typeface="Comfortaa"/>
                <a:cs typeface="Comfortaa"/>
                <a:sym typeface="Comfortaa"/>
              </a:rPr>
              <a:t>Kaynak: US Department of Transportation (2015) - Beyond Traffic: The Smart City Challenge</a:t>
            </a:r>
            <a:endParaRPr sz="800" b="1">
              <a:solidFill>
                <a:srgbClr val="073763"/>
              </a:solidFill>
              <a:latin typeface="Comfortaa"/>
              <a:ea typeface="Comfortaa"/>
              <a:cs typeface="Comfortaa"/>
              <a:sym typeface="Comfortaa"/>
            </a:endParaRPr>
          </a:p>
        </p:txBody>
      </p:sp>
      <p:pic>
        <p:nvPicPr>
          <p:cNvPr id="1185" name="Google Shape;1185;g2cff6335890_0_61"/>
          <p:cNvPicPr preferRelativeResize="0"/>
          <p:nvPr/>
        </p:nvPicPr>
        <p:blipFill>
          <a:blip r:embed="rId3">
            <a:alphaModFix/>
          </a:blip>
          <a:stretch>
            <a:fillRect/>
          </a:stretch>
        </p:blipFill>
        <p:spPr>
          <a:xfrm>
            <a:off x="7118400" y="71475"/>
            <a:ext cx="5073599" cy="5523278"/>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190"/>
        <p:cNvGrpSpPr/>
        <p:nvPr/>
      </p:nvGrpSpPr>
      <p:grpSpPr>
        <a:xfrm>
          <a:off x="0" y="0"/>
          <a:ext cx="0" cy="0"/>
          <a:chOff x="0" y="0"/>
          <a:chExt cx="0" cy="0"/>
        </a:xfrm>
      </p:grpSpPr>
      <p:sp>
        <p:nvSpPr>
          <p:cNvPr id="1191" name="Google Shape;1191;g2cff6335890_0_138"/>
          <p:cNvSpPr txBox="1"/>
          <p:nvPr/>
        </p:nvSpPr>
        <p:spPr>
          <a:xfrm>
            <a:off x="498000" y="328000"/>
            <a:ext cx="4564500"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3000" b="1" err="1">
                <a:solidFill>
                  <a:srgbClr val="00717F"/>
                </a:solidFill>
                <a:latin typeface="Comfortaa"/>
                <a:ea typeface="Comfortaa"/>
                <a:cs typeface="Comfortaa"/>
                <a:sym typeface="Comfortaa"/>
              </a:rPr>
              <a:t>Bağlantılı</a:t>
            </a:r>
            <a:r>
              <a:rPr lang="en-GB" sz="3000" b="1">
                <a:solidFill>
                  <a:srgbClr val="00717F"/>
                </a:solidFill>
                <a:latin typeface="Comfortaa"/>
                <a:ea typeface="Comfortaa"/>
                <a:cs typeface="Comfortaa"/>
                <a:sym typeface="Comfortaa"/>
              </a:rPr>
              <a:t> </a:t>
            </a:r>
            <a:r>
              <a:rPr lang="en-GB" sz="3000" b="1" err="1">
                <a:solidFill>
                  <a:srgbClr val="00717F"/>
                </a:solidFill>
                <a:latin typeface="Comfortaa"/>
                <a:ea typeface="Comfortaa"/>
                <a:cs typeface="Comfortaa"/>
                <a:sym typeface="Comfortaa"/>
              </a:rPr>
              <a:t>Araçlar</a:t>
            </a:r>
            <a:endParaRPr lang="en-GB" sz="3000" b="1" i="0" u="none" strike="noStrike" cap="none">
              <a:solidFill>
                <a:srgbClr val="00717F"/>
              </a:solidFill>
              <a:latin typeface="Comfortaa"/>
              <a:ea typeface="Comfortaa"/>
              <a:cs typeface="Comfortaa"/>
              <a:sym typeface="Comfortaa"/>
            </a:endParaRPr>
          </a:p>
        </p:txBody>
      </p:sp>
      <p:pic>
        <p:nvPicPr>
          <p:cNvPr id="1192" name="Google Shape;1192;g2cff6335890_0_138"/>
          <p:cNvPicPr preferRelativeResize="0"/>
          <p:nvPr/>
        </p:nvPicPr>
        <p:blipFill>
          <a:blip r:embed="rId3">
            <a:alphaModFix/>
          </a:blip>
          <a:stretch>
            <a:fillRect/>
          </a:stretch>
        </p:blipFill>
        <p:spPr>
          <a:xfrm>
            <a:off x="7047000" y="0"/>
            <a:ext cx="5145000" cy="5915199"/>
          </a:xfrm>
          <a:prstGeom prst="rect">
            <a:avLst/>
          </a:prstGeom>
          <a:noFill/>
          <a:ln>
            <a:noFill/>
          </a:ln>
        </p:spPr>
      </p:pic>
      <p:sp>
        <p:nvSpPr>
          <p:cNvPr id="1193" name="Google Shape;1193;g2cff6335890_0_138"/>
          <p:cNvSpPr txBox="1"/>
          <p:nvPr/>
        </p:nvSpPr>
        <p:spPr>
          <a:xfrm>
            <a:off x="498000" y="1249900"/>
            <a:ext cx="4158900" cy="6879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000" b="1" err="1">
                <a:solidFill>
                  <a:srgbClr val="00717F"/>
                </a:solidFill>
                <a:latin typeface="Comfortaa"/>
                <a:ea typeface="Comfortaa"/>
                <a:cs typeface="Comfortaa"/>
                <a:sym typeface="Comfortaa"/>
              </a:rPr>
              <a:t>Araçtan-Altyapıya</a:t>
            </a:r>
            <a:r>
              <a:rPr lang="en-GB" sz="2000" b="1">
                <a:solidFill>
                  <a:srgbClr val="00717F"/>
                </a:solidFill>
                <a:latin typeface="Comfortaa"/>
                <a:ea typeface="Comfortaa"/>
                <a:cs typeface="Comfortaa"/>
                <a:sym typeface="Comfortaa"/>
              </a:rPr>
              <a:t> (V2I) </a:t>
            </a:r>
            <a:r>
              <a:rPr lang="en-GB" sz="2000" b="1" err="1">
                <a:solidFill>
                  <a:srgbClr val="00717F"/>
                </a:solidFill>
                <a:latin typeface="Comfortaa"/>
                <a:ea typeface="Comfortaa"/>
                <a:cs typeface="Comfortaa"/>
                <a:sym typeface="Comfortaa"/>
              </a:rPr>
              <a:t>İletişim</a:t>
            </a:r>
            <a:endParaRPr sz="2400" b="1">
              <a:solidFill>
                <a:srgbClr val="00717F"/>
              </a:solidFill>
              <a:latin typeface="Comfortaa"/>
              <a:ea typeface="Comfortaa"/>
              <a:cs typeface="Comfortaa"/>
              <a:sym typeface="Comfortaa"/>
            </a:endParaRPr>
          </a:p>
        </p:txBody>
      </p:sp>
      <p:sp>
        <p:nvSpPr>
          <p:cNvPr id="1194" name="Google Shape;1194;g2cff6335890_0_138"/>
          <p:cNvSpPr/>
          <p:nvPr/>
        </p:nvSpPr>
        <p:spPr>
          <a:xfrm>
            <a:off x="450750" y="2104200"/>
            <a:ext cx="4659000" cy="2350800"/>
          </a:xfrm>
          <a:prstGeom prst="rect">
            <a:avLst/>
          </a:prstGeom>
          <a:noFill/>
          <a:ln>
            <a:noFill/>
          </a:ln>
        </p:spPr>
        <p:txBody>
          <a:bodyPr spcFirstLastPara="1" wrap="square" lIns="91425" tIns="45700" rIns="91425" bIns="45700" anchor="t" anchorCtr="0">
            <a:noAutofit/>
          </a:bodyPr>
          <a:lstStyle/>
          <a:p>
            <a:pPr marL="285750" marR="0" lvl="0" indent="-273050" algn="l" rtl="0">
              <a:spcBef>
                <a:spcPts val="0"/>
              </a:spcBef>
              <a:spcAft>
                <a:spcPts val="0"/>
              </a:spcAft>
              <a:buClr>
                <a:srgbClr val="000000"/>
              </a:buClr>
              <a:buSzPts val="1600"/>
              <a:buFont typeface="Comfortaa"/>
              <a:buChar char="•"/>
            </a:pPr>
            <a:r>
              <a:rPr lang="en-GB" sz="1600" b="1" err="1">
                <a:latin typeface="Comfortaa"/>
                <a:ea typeface="Comfortaa"/>
                <a:cs typeface="Comfortaa"/>
                <a:sym typeface="Comfortaa"/>
              </a:rPr>
              <a:t>Taşıtlarla</a:t>
            </a:r>
            <a:r>
              <a:rPr lang="en-GB" sz="1600" b="1">
                <a:latin typeface="Comfortaa"/>
                <a:ea typeface="Comfortaa"/>
                <a:cs typeface="Comfortaa"/>
                <a:sym typeface="Comfortaa"/>
              </a:rPr>
              <a:t> </a:t>
            </a:r>
            <a:r>
              <a:rPr lang="en-GB" sz="1600" err="1">
                <a:latin typeface="Comfortaa"/>
                <a:ea typeface="Comfortaa"/>
                <a:cs typeface="Comfortaa"/>
                <a:sym typeface="Comfortaa"/>
              </a:rPr>
              <a:t>iletişim</a:t>
            </a:r>
            <a:r>
              <a:rPr lang="en-GB" sz="1600">
                <a:latin typeface="Comfortaa"/>
                <a:ea typeface="Comfortaa"/>
                <a:cs typeface="Comfortaa"/>
                <a:sym typeface="Comfortaa"/>
              </a:rPr>
              <a:t> </a:t>
            </a:r>
            <a:r>
              <a:rPr lang="en-GB" sz="1600" err="1">
                <a:latin typeface="Comfortaa"/>
                <a:ea typeface="Comfortaa"/>
                <a:cs typeface="Comfortaa"/>
                <a:sym typeface="Comfortaa"/>
              </a:rPr>
              <a:t>için</a:t>
            </a:r>
            <a:r>
              <a:rPr lang="en-GB" sz="1600">
                <a:latin typeface="Comfortaa"/>
                <a:ea typeface="Comfortaa"/>
                <a:cs typeface="Comfortaa"/>
                <a:sym typeface="Comfortaa"/>
              </a:rPr>
              <a:t> </a:t>
            </a:r>
            <a:r>
              <a:rPr lang="en-GB" sz="1600" b="1" err="1">
                <a:latin typeface="Comfortaa"/>
                <a:ea typeface="Comfortaa"/>
                <a:cs typeface="Comfortaa"/>
                <a:sym typeface="Comfortaa"/>
              </a:rPr>
              <a:t>altyapı</a:t>
            </a:r>
            <a:endParaRPr lang="en-GB" sz="1600" b="1">
              <a:latin typeface="Comfortaa"/>
              <a:ea typeface="Comfortaa"/>
              <a:cs typeface="Comfortaa"/>
              <a:sym typeface="Comfortaa"/>
            </a:endParaRPr>
          </a:p>
          <a:p>
            <a:pPr marL="285750" marR="0" lvl="0" indent="-273050" algn="l" rtl="0">
              <a:spcBef>
                <a:spcPts val="0"/>
              </a:spcBef>
              <a:spcAft>
                <a:spcPts val="0"/>
              </a:spcAft>
              <a:buClr>
                <a:srgbClr val="000000"/>
              </a:buClr>
              <a:buSzPts val="1600"/>
              <a:buFont typeface="Comfortaa"/>
              <a:buChar char="•"/>
            </a:pPr>
            <a:endParaRPr sz="1600" b="1">
              <a:latin typeface="Comfortaa"/>
              <a:ea typeface="Comfortaa"/>
              <a:cs typeface="Comfortaa"/>
              <a:sym typeface="Comfortaa"/>
            </a:endParaRPr>
          </a:p>
          <a:p>
            <a:pPr marL="285750" marR="0" lvl="0" indent="-273050" algn="l" rtl="0">
              <a:spcBef>
                <a:spcPts val="0"/>
              </a:spcBef>
              <a:spcAft>
                <a:spcPts val="0"/>
              </a:spcAft>
              <a:buClr>
                <a:srgbClr val="000000"/>
              </a:buClr>
              <a:buSzPts val="1600"/>
              <a:buFont typeface="Comfortaa"/>
              <a:buChar char="•"/>
            </a:pPr>
            <a:r>
              <a:rPr lang="en-GB" sz="1600" err="1">
                <a:latin typeface="Comfortaa"/>
                <a:ea typeface="Comfortaa"/>
                <a:cs typeface="Comfortaa"/>
                <a:sym typeface="Comfortaa"/>
              </a:rPr>
              <a:t>Sürücüleri</a:t>
            </a:r>
            <a:r>
              <a:rPr lang="en-GB" sz="1600">
                <a:latin typeface="Comfortaa"/>
                <a:ea typeface="Comfortaa"/>
                <a:cs typeface="Comfortaa"/>
                <a:sym typeface="Comfortaa"/>
              </a:rPr>
              <a:t> </a:t>
            </a:r>
            <a:r>
              <a:rPr lang="en-GB" sz="1600" err="1">
                <a:latin typeface="Comfortaa"/>
                <a:ea typeface="Comfortaa"/>
                <a:cs typeface="Comfortaa"/>
                <a:sym typeface="Comfortaa"/>
              </a:rPr>
              <a:t>hava</a:t>
            </a:r>
            <a:r>
              <a:rPr lang="en-GB" sz="1600">
                <a:latin typeface="Comfortaa"/>
                <a:ea typeface="Comfortaa"/>
                <a:cs typeface="Comfortaa"/>
                <a:sym typeface="Comfortaa"/>
              </a:rPr>
              <a:t> </a:t>
            </a:r>
            <a:r>
              <a:rPr lang="en-GB" sz="1600" err="1">
                <a:latin typeface="Comfortaa"/>
                <a:ea typeface="Comfortaa"/>
                <a:cs typeface="Comfortaa"/>
                <a:sym typeface="Comfortaa"/>
              </a:rPr>
              <a:t>durumu</a:t>
            </a:r>
            <a:r>
              <a:rPr lang="en-GB" sz="1600">
                <a:latin typeface="Comfortaa"/>
                <a:ea typeface="Comfortaa"/>
                <a:cs typeface="Comfortaa"/>
                <a:sym typeface="Comfortaa"/>
              </a:rPr>
              <a:t>, </a:t>
            </a:r>
            <a:r>
              <a:rPr lang="en-GB" sz="1600" err="1">
                <a:latin typeface="Comfortaa"/>
                <a:ea typeface="Comfortaa"/>
                <a:cs typeface="Comfortaa"/>
                <a:sym typeface="Comfortaa"/>
              </a:rPr>
              <a:t>trafik</a:t>
            </a:r>
            <a:r>
              <a:rPr lang="en-GB" sz="1600">
                <a:latin typeface="Comfortaa"/>
                <a:ea typeface="Comfortaa"/>
                <a:cs typeface="Comfortaa"/>
                <a:sym typeface="Comfortaa"/>
              </a:rPr>
              <a:t>, </a:t>
            </a:r>
            <a:r>
              <a:rPr lang="en-GB" sz="1600" err="1">
                <a:latin typeface="Comfortaa"/>
                <a:ea typeface="Comfortaa"/>
                <a:cs typeface="Comfortaa"/>
                <a:sym typeface="Comfortaa"/>
              </a:rPr>
              <a:t>çalışma</a:t>
            </a:r>
            <a:r>
              <a:rPr lang="en-GB" sz="1600">
                <a:latin typeface="Comfortaa"/>
                <a:ea typeface="Comfortaa"/>
                <a:cs typeface="Comfortaa"/>
                <a:sym typeface="Comfortaa"/>
              </a:rPr>
              <a:t> </a:t>
            </a:r>
            <a:r>
              <a:rPr lang="en-GB" sz="1600" err="1">
                <a:latin typeface="Comfortaa"/>
                <a:ea typeface="Comfortaa"/>
                <a:cs typeface="Comfortaa"/>
                <a:sym typeface="Comfortaa"/>
              </a:rPr>
              <a:t>alanları</a:t>
            </a:r>
            <a:r>
              <a:rPr lang="en-GB" sz="1600">
                <a:latin typeface="Comfortaa"/>
                <a:ea typeface="Comfortaa"/>
                <a:cs typeface="Comfortaa"/>
                <a:sym typeface="Comfortaa"/>
              </a:rPr>
              <a:t> </a:t>
            </a:r>
            <a:r>
              <a:rPr lang="en-GB" sz="1600" err="1">
                <a:latin typeface="Comfortaa"/>
                <a:ea typeface="Comfortaa"/>
                <a:cs typeface="Comfortaa"/>
                <a:sym typeface="Comfortaa"/>
              </a:rPr>
              <a:t>ve</a:t>
            </a:r>
            <a:r>
              <a:rPr lang="en-GB" sz="1600">
                <a:latin typeface="Comfortaa"/>
                <a:ea typeface="Comfortaa"/>
                <a:cs typeface="Comfortaa"/>
                <a:sym typeface="Comfortaa"/>
              </a:rPr>
              <a:t> </a:t>
            </a:r>
            <a:r>
              <a:rPr lang="en-GB" sz="1600" err="1">
                <a:latin typeface="Comfortaa"/>
                <a:ea typeface="Comfortaa"/>
                <a:cs typeface="Comfortaa"/>
                <a:sym typeface="Comfortaa"/>
              </a:rPr>
              <a:t>hatta</a:t>
            </a:r>
            <a:r>
              <a:rPr lang="en-GB" sz="1600">
                <a:latin typeface="Comfortaa"/>
                <a:ea typeface="Comfortaa"/>
                <a:cs typeface="Comfortaa"/>
                <a:sym typeface="Comfortaa"/>
              </a:rPr>
              <a:t> </a:t>
            </a:r>
            <a:r>
              <a:rPr lang="en-GB" sz="1600" err="1">
                <a:latin typeface="Comfortaa"/>
                <a:ea typeface="Comfortaa"/>
                <a:cs typeface="Comfortaa"/>
                <a:sym typeface="Comfortaa"/>
              </a:rPr>
              <a:t>çukurlar</a:t>
            </a:r>
            <a:r>
              <a:rPr lang="en-GB" sz="1600">
                <a:latin typeface="Comfortaa"/>
                <a:ea typeface="Comfortaa"/>
                <a:cs typeface="Comfortaa"/>
                <a:sym typeface="Comfortaa"/>
              </a:rPr>
              <a:t> </a:t>
            </a:r>
            <a:r>
              <a:rPr lang="en-GB" sz="1600" err="1">
                <a:latin typeface="Comfortaa"/>
                <a:ea typeface="Comfortaa"/>
                <a:cs typeface="Comfortaa"/>
                <a:sym typeface="Comfortaa"/>
              </a:rPr>
              <a:t>hakkında</a:t>
            </a:r>
            <a:r>
              <a:rPr lang="en-GB" sz="1600">
                <a:latin typeface="Comfortaa"/>
                <a:ea typeface="Comfortaa"/>
                <a:cs typeface="Comfortaa"/>
                <a:sym typeface="Comfortaa"/>
              </a:rPr>
              <a:t> </a:t>
            </a:r>
            <a:r>
              <a:rPr lang="en-GB" sz="1600" err="1">
                <a:latin typeface="Comfortaa"/>
                <a:ea typeface="Comfortaa"/>
                <a:cs typeface="Comfortaa"/>
                <a:sym typeface="Comfortaa"/>
              </a:rPr>
              <a:t>bilgilendirmek</a:t>
            </a:r>
            <a:endParaRPr lang="en-GB" sz="1600">
              <a:latin typeface="Comfortaa"/>
              <a:ea typeface="Comfortaa"/>
              <a:cs typeface="Comfortaa"/>
              <a:sym typeface="Comfortaa"/>
            </a:endParaRPr>
          </a:p>
          <a:p>
            <a:pPr marL="285750" marR="0" lvl="0" indent="-273050" algn="l" rtl="0">
              <a:spcBef>
                <a:spcPts val="0"/>
              </a:spcBef>
              <a:spcAft>
                <a:spcPts val="0"/>
              </a:spcAft>
              <a:buClr>
                <a:srgbClr val="000000"/>
              </a:buClr>
              <a:buSzPts val="1600"/>
              <a:buFont typeface="Comfortaa"/>
              <a:buChar char="•"/>
            </a:pPr>
            <a:endParaRPr lang="en-GB" sz="1600">
              <a:latin typeface="Comfortaa"/>
              <a:ea typeface="Comfortaa"/>
              <a:cs typeface="Comfortaa"/>
              <a:sym typeface="Comfortaa"/>
            </a:endParaRPr>
          </a:p>
          <a:p>
            <a:pPr marL="285750" marR="0" lvl="0" indent="-273050" algn="l" rtl="0">
              <a:spcBef>
                <a:spcPts val="0"/>
              </a:spcBef>
              <a:spcAft>
                <a:spcPts val="0"/>
              </a:spcAft>
              <a:buClr>
                <a:srgbClr val="000000"/>
              </a:buClr>
              <a:buSzPts val="1600"/>
              <a:buFont typeface="Comfortaa"/>
              <a:buChar char="•"/>
            </a:pPr>
            <a:r>
              <a:rPr lang="en-GB" sz="1600" b="1" err="1">
                <a:latin typeface="Comfortaa"/>
                <a:ea typeface="Comfortaa"/>
                <a:cs typeface="Comfortaa"/>
                <a:sym typeface="Comfortaa"/>
              </a:rPr>
              <a:t>Eşgüdümlü</a:t>
            </a:r>
            <a:r>
              <a:rPr lang="en-GB" sz="1600" b="1">
                <a:latin typeface="Comfortaa"/>
                <a:ea typeface="Comfortaa"/>
                <a:cs typeface="Comfortaa"/>
                <a:sym typeface="Comfortaa"/>
              </a:rPr>
              <a:t> </a:t>
            </a:r>
            <a:r>
              <a:rPr lang="en-GB" sz="1600" b="1" err="1">
                <a:latin typeface="Comfortaa"/>
                <a:ea typeface="Comfortaa"/>
                <a:cs typeface="Comfortaa"/>
                <a:sym typeface="Comfortaa"/>
              </a:rPr>
              <a:t>sinyal</a:t>
            </a:r>
            <a:r>
              <a:rPr lang="en-GB" sz="1600" b="1">
                <a:latin typeface="Comfortaa"/>
                <a:ea typeface="Comfortaa"/>
                <a:cs typeface="Comfortaa"/>
                <a:sym typeface="Comfortaa"/>
              </a:rPr>
              <a:t> </a:t>
            </a:r>
            <a:r>
              <a:rPr lang="en-GB" sz="1600" b="1" err="1">
                <a:latin typeface="Comfortaa"/>
                <a:ea typeface="Comfortaa"/>
                <a:cs typeface="Comfortaa"/>
                <a:sym typeface="Comfortaa"/>
              </a:rPr>
              <a:t>zamanlaması</a:t>
            </a:r>
            <a:r>
              <a:rPr lang="en-GB" sz="1600" b="1">
                <a:latin typeface="Comfortaa"/>
                <a:ea typeface="Comfortaa"/>
                <a:cs typeface="Comfortaa"/>
                <a:sym typeface="Comfortaa"/>
              </a:rPr>
              <a:t> </a:t>
            </a:r>
            <a:r>
              <a:rPr lang="en-GB" sz="1600" err="1">
                <a:latin typeface="Comfortaa"/>
                <a:ea typeface="Comfortaa"/>
                <a:cs typeface="Comfortaa"/>
                <a:sym typeface="Comfortaa"/>
              </a:rPr>
              <a:t>ve</a:t>
            </a:r>
            <a:r>
              <a:rPr lang="en-GB" sz="1600">
                <a:latin typeface="Comfortaa"/>
                <a:ea typeface="Comfortaa"/>
                <a:cs typeface="Comfortaa"/>
                <a:sym typeface="Comfortaa"/>
              </a:rPr>
              <a:t> </a:t>
            </a:r>
            <a:r>
              <a:rPr lang="en-GB" sz="1600" b="1" err="1">
                <a:latin typeface="Comfortaa"/>
                <a:ea typeface="Comfortaa"/>
                <a:cs typeface="Comfortaa"/>
                <a:sym typeface="Comfortaa"/>
              </a:rPr>
              <a:t>Gelişmiş</a:t>
            </a:r>
            <a:r>
              <a:rPr lang="en-GB" sz="1600" b="1">
                <a:latin typeface="Comfortaa"/>
                <a:ea typeface="Comfortaa"/>
                <a:cs typeface="Comfortaa"/>
                <a:sym typeface="Comfortaa"/>
              </a:rPr>
              <a:t> park </a:t>
            </a:r>
            <a:r>
              <a:rPr lang="en-GB" sz="1600" b="1" err="1">
                <a:latin typeface="Comfortaa"/>
                <a:ea typeface="Comfortaa"/>
                <a:cs typeface="Comfortaa"/>
                <a:sym typeface="Comfortaa"/>
              </a:rPr>
              <a:t>bilgi</a:t>
            </a:r>
            <a:r>
              <a:rPr lang="en-GB" sz="1600" b="1">
                <a:latin typeface="Comfortaa"/>
                <a:ea typeface="Comfortaa"/>
                <a:cs typeface="Comfortaa"/>
                <a:sym typeface="Comfortaa"/>
              </a:rPr>
              <a:t> </a:t>
            </a:r>
            <a:r>
              <a:rPr lang="en-GB" sz="1600" b="1" err="1">
                <a:latin typeface="Comfortaa"/>
                <a:ea typeface="Comfortaa"/>
                <a:cs typeface="Comfortaa"/>
                <a:sym typeface="Comfortaa"/>
              </a:rPr>
              <a:t>sistemleri</a:t>
            </a:r>
            <a:r>
              <a:rPr lang="en-GB" sz="1600">
                <a:latin typeface="Comfortaa"/>
                <a:ea typeface="Comfortaa"/>
                <a:cs typeface="Comfortaa"/>
                <a:sym typeface="Comfortaa"/>
              </a:rPr>
              <a:t>, </a:t>
            </a:r>
            <a:r>
              <a:rPr lang="en-GB" sz="1600" err="1">
                <a:latin typeface="Comfortaa"/>
                <a:ea typeface="Comfortaa"/>
                <a:cs typeface="Comfortaa"/>
                <a:sym typeface="Comfortaa"/>
              </a:rPr>
              <a:t>kentsel</a:t>
            </a:r>
            <a:r>
              <a:rPr lang="en-GB" sz="1600">
                <a:latin typeface="Comfortaa"/>
                <a:ea typeface="Comfortaa"/>
                <a:cs typeface="Comfortaa"/>
                <a:sym typeface="Comfortaa"/>
              </a:rPr>
              <a:t> </a:t>
            </a:r>
            <a:r>
              <a:rPr lang="en-GB" sz="1600" b="1" err="1">
                <a:latin typeface="Comfortaa"/>
                <a:ea typeface="Comfortaa"/>
                <a:cs typeface="Comfortaa"/>
                <a:sym typeface="Comfortaa"/>
              </a:rPr>
              <a:t>trafik</a:t>
            </a:r>
            <a:r>
              <a:rPr lang="en-GB" sz="1600" b="1">
                <a:latin typeface="Comfortaa"/>
                <a:ea typeface="Comfortaa"/>
                <a:cs typeface="Comfortaa"/>
                <a:sym typeface="Comfortaa"/>
              </a:rPr>
              <a:t> </a:t>
            </a:r>
            <a:r>
              <a:rPr lang="en-GB" sz="1600" b="1" err="1">
                <a:latin typeface="Comfortaa"/>
                <a:ea typeface="Comfortaa"/>
                <a:cs typeface="Comfortaa"/>
                <a:sym typeface="Comfortaa"/>
              </a:rPr>
              <a:t>akışının</a:t>
            </a:r>
            <a:r>
              <a:rPr lang="en-GB" sz="1600" b="1">
                <a:latin typeface="Comfortaa"/>
                <a:ea typeface="Comfortaa"/>
                <a:cs typeface="Comfortaa"/>
                <a:sym typeface="Comfortaa"/>
              </a:rPr>
              <a:t> iyileştirilmesi</a:t>
            </a:r>
            <a:endParaRPr sz="1600" b="1">
              <a:latin typeface="Comfortaa"/>
              <a:ea typeface="Comfortaa"/>
              <a:cs typeface="Comfortaa"/>
              <a:sym typeface="Comfortaa"/>
            </a:endParaRPr>
          </a:p>
        </p:txBody>
      </p:sp>
      <p:sp>
        <p:nvSpPr>
          <p:cNvPr id="1195" name="Google Shape;1195;g2cff6335890_0_138"/>
          <p:cNvSpPr txBox="1"/>
          <p:nvPr/>
        </p:nvSpPr>
        <p:spPr>
          <a:xfrm>
            <a:off x="9301500" y="5594750"/>
            <a:ext cx="2890500" cy="507801"/>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800" b="1">
                <a:solidFill>
                  <a:srgbClr val="073763"/>
                </a:solidFill>
                <a:latin typeface="Comfortaa"/>
                <a:ea typeface="Comfortaa"/>
                <a:cs typeface="Comfortaa"/>
                <a:sym typeface="Comfortaa"/>
              </a:rPr>
              <a:t>Kaynak: US Department of Transportation (2015) - Beyond Traffic: The Smart City Challenge</a:t>
            </a:r>
            <a:endParaRPr sz="800" b="1">
              <a:solidFill>
                <a:srgbClr val="073763"/>
              </a:solidFill>
              <a:latin typeface="Comfortaa"/>
              <a:ea typeface="Comfortaa"/>
              <a:cs typeface="Comfortaa"/>
              <a:sym typeface="Comfortaa"/>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200"/>
        <p:cNvGrpSpPr/>
        <p:nvPr/>
      </p:nvGrpSpPr>
      <p:grpSpPr>
        <a:xfrm>
          <a:off x="0" y="0"/>
          <a:ext cx="0" cy="0"/>
          <a:chOff x="0" y="0"/>
          <a:chExt cx="0" cy="0"/>
        </a:xfrm>
      </p:grpSpPr>
      <p:sp>
        <p:nvSpPr>
          <p:cNvPr id="1201" name="Google Shape;1201;g2cff6335890_0_75"/>
          <p:cNvSpPr txBox="1"/>
          <p:nvPr/>
        </p:nvSpPr>
        <p:spPr>
          <a:xfrm>
            <a:off x="498000" y="328000"/>
            <a:ext cx="4564500"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3000" b="1" err="1">
                <a:solidFill>
                  <a:srgbClr val="00717F"/>
                </a:solidFill>
                <a:latin typeface="Comfortaa"/>
                <a:ea typeface="Comfortaa"/>
                <a:cs typeface="Comfortaa"/>
                <a:sym typeface="Comfortaa"/>
              </a:rPr>
              <a:t>Bağlantılı</a:t>
            </a:r>
            <a:r>
              <a:rPr lang="en-GB" sz="3000" b="1">
                <a:solidFill>
                  <a:srgbClr val="00717F"/>
                </a:solidFill>
                <a:latin typeface="Comfortaa"/>
                <a:ea typeface="Comfortaa"/>
                <a:cs typeface="Comfortaa"/>
                <a:sym typeface="Comfortaa"/>
              </a:rPr>
              <a:t> </a:t>
            </a:r>
            <a:r>
              <a:rPr lang="en-GB" sz="3000" b="1" err="1">
                <a:solidFill>
                  <a:srgbClr val="00717F"/>
                </a:solidFill>
                <a:latin typeface="Comfortaa"/>
                <a:ea typeface="Comfortaa"/>
                <a:cs typeface="Comfortaa"/>
                <a:sym typeface="Comfortaa"/>
              </a:rPr>
              <a:t>Araçlar</a:t>
            </a:r>
            <a:endParaRPr sz="3000" b="1" i="0" u="none" strike="noStrike" cap="none">
              <a:solidFill>
                <a:srgbClr val="00717F"/>
              </a:solidFill>
              <a:latin typeface="Comfortaa"/>
              <a:ea typeface="Comfortaa"/>
              <a:cs typeface="Comfortaa"/>
              <a:sym typeface="Comfortaa"/>
            </a:endParaRPr>
          </a:p>
        </p:txBody>
      </p:sp>
      <p:sp>
        <p:nvSpPr>
          <p:cNvPr id="1202" name="Google Shape;1202;g2cff6335890_0_75"/>
          <p:cNvSpPr txBox="1"/>
          <p:nvPr/>
        </p:nvSpPr>
        <p:spPr>
          <a:xfrm>
            <a:off x="498000" y="1249900"/>
            <a:ext cx="4158900" cy="6132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000" b="1" err="1">
                <a:solidFill>
                  <a:srgbClr val="00717F"/>
                </a:solidFill>
                <a:latin typeface="Comfortaa"/>
                <a:ea typeface="Comfortaa"/>
                <a:cs typeface="Comfortaa"/>
                <a:sym typeface="Comfortaa"/>
              </a:rPr>
              <a:t>Uygulamalar</a:t>
            </a:r>
            <a:endParaRPr sz="2400" b="1">
              <a:solidFill>
                <a:srgbClr val="00717F"/>
              </a:solidFill>
              <a:latin typeface="Comfortaa"/>
              <a:ea typeface="Comfortaa"/>
              <a:cs typeface="Comfortaa"/>
              <a:sym typeface="Comfortaa"/>
            </a:endParaRPr>
          </a:p>
        </p:txBody>
      </p:sp>
      <p:sp>
        <p:nvSpPr>
          <p:cNvPr id="1203" name="Google Shape;1203;g2cff6335890_0_75"/>
          <p:cNvSpPr/>
          <p:nvPr/>
        </p:nvSpPr>
        <p:spPr>
          <a:xfrm>
            <a:off x="450750" y="2031900"/>
            <a:ext cx="3990900" cy="613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err="1">
                <a:latin typeface="Comfortaa"/>
                <a:ea typeface="Comfortaa"/>
                <a:cs typeface="Comfortaa"/>
                <a:sym typeface="Comfortaa"/>
              </a:rPr>
              <a:t>Bağlantı</a:t>
            </a:r>
            <a:r>
              <a:rPr lang="en-GB" sz="1600">
                <a:latin typeface="Comfortaa"/>
                <a:ea typeface="Comfortaa"/>
                <a:cs typeface="Comfortaa"/>
                <a:sym typeface="Comfortaa"/>
              </a:rPr>
              <a:t> </a:t>
            </a:r>
            <a:r>
              <a:rPr lang="en-GB" sz="1600" err="1">
                <a:latin typeface="Comfortaa"/>
                <a:ea typeface="Comfortaa"/>
                <a:cs typeface="Comfortaa"/>
                <a:sym typeface="Comfortaa"/>
              </a:rPr>
              <a:t>güvenliği</a:t>
            </a:r>
            <a:r>
              <a:rPr lang="en-GB" sz="1600">
                <a:latin typeface="Comfortaa"/>
                <a:ea typeface="Comfortaa"/>
                <a:cs typeface="Comfortaa"/>
                <a:sym typeface="Comfortaa"/>
              </a:rPr>
              <a:t>, </a:t>
            </a:r>
            <a:r>
              <a:rPr lang="en-GB" sz="1600" err="1">
                <a:latin typeface="Comfortaa"/>
                <a:ea typeface="Comfortaa"/>
                <a:cs typeface="Comfortaa"/>
                <a:sym typeface="Comfortaa"/>
              </a:rPr>
              <a:t>veri</a:t>
            </a:r>
            <a:r>
              <a:rPr lang="en-GB" sz="1600">
                <a:latin typeface="Comfortaa"/>
                <a:ea typeface="Comfortaa"/>
                <a:cs typeface="Comfortaa"/>
                <a:sym typeface="Comfortaa"/>
              </a:rPr>
              <a:t> </a:t>
            </a:r>
            <a:r>
              <a:rPr lang="en-GB" sz="1600" err="1">
                <a:latin typeface="Comfortaa"/>
                <a:ea typeface="Comfortaa"/>
                <a:cs typeface="Comfortaa"/>
                <a:sym typeface="Comfortaa"/>
              </a:rPr>
              <a:t>sağlama</a:t>
            </a:r>
            <a:r>
              <a:rPr lang="en-GB" sz="1600">
                <a:latin typeface="Comfortaa"/>
                <a:ea typeface="Comfortaa"/>
                <a:cs typeface="Comfortaa"/>
                <a:sym typeface="Comfortaa"/>
              </a:rPr>
              <a:t> </a:t>
            </a:r>
            <a:r>
              <a:rPr lang="en-GB" sz="1600" err="1">
                <a:latin typeface="Comfortaa"/>
                <a:ea typeface="Comfortaa"/>
                <a:cs typeface="Comfortaa"/>
                <a:sym typeface="Comfortaa"/>
              </a:rPr>
              <a:t>ve</a:t>
            </a:r>
            <a:r>
              <a:rPr lang="en-GB" sz="1600">
                <a:latin typeface="Comfortaa"/>
                <a:ea typeface="Comfortaa"/>
                <a:cs typeface="Comfortaa"/>
                <a:sym typeface="Comfortaa"/>
              </a:rPr>
              <a:t> </a:t>
            </a:r>
            <a:r>
              <a:rPr lang="en-GB" sz="1600" err="1">
                <a:latin typeface="Comfortaa"/>
                <a:ea typeface="Comfortaa"/>
                <a:cs typeface="Comfortaa"/>
                <a:sym typeface="Comfortaa"/>
              </a:rPr>
              <a:t>hareketliliğin</a:t>
            </a:r>
            <a:r>
              <a:rPr lang="en-GB" sz="1600">
                <a:latin typeface="Comfortaa"/>
                <a:ea typeface="Comfortaa"/>
                <a:cs typeface="Comfortaa"/>
                <a:sym typeface="Comfortaa"/>
              </a:rPr>
              <a:t> </a:t>
            </a:r>
            <a:r>
              <a:rPr lang="en-GB" sz="1600" err="1">
                <a:latin typeface="Comfortaa"/>
                <a:ea typeface="Comfortaa"/>
                <a:cs typeface="Comfortaa"/>
                <a:sym typeface="Comfortaa"/>
              </a:rPr>
              <a:t>kendisine</a:t>
            </a:r>
            <a:r>
              <a:rPr lang="en-GB" sz="1600">
                <a:latin typeface="Comfortaa"/>
                <a:ea typeface="Comfortaa"/>
                <a:cs typeface="Comfortaa"/>
                <a:sym typeface="Comfortaa"/>
              </a:rPr>
              <a:t> </a:t>
            </a:r>
            <a:r>
              <a:rPr lang="en-GB" sz="1600" err="1">
                <a:latin typeface="Comfortaa"/>
                <a:ea typeface="Comfortaa"/>
                <a:cs typeface="Comfortaa"/>
                <a:sym typeface="Comfortaa"/>
              </a:rPr>
              <a:t>kadar</a:t>
            </a:r>
            <a:r>
              <a:rPr lang="en-GB" sz="1600">
                <a:latin typeface="Comfortaa"/>
                <a:ea typeface="Comfortaa"/>
                <a:cs typeface="Comfortaa"/>
                <a:sym typeface="Comfortaa"/>
              </a:rPr>
              <a:t> </a:t>
            </a:r>
            <a:r>
              <a:rPr lang="en-GB" sz="1600" err="1">
                <a:latin typeface="Comfortaa"/>
                <a:ea typeface="Comfortaa"/>
                <a:cs typeface="Comfortaa"/>
                <a:sym typeface="Comfortaa"/>
              </a:rPr>
              <a:t>uzanan</a:t>
            </a:r>
            <a:r>
              <a:rPr lang="en-GB" sz="1600">
                <a:latin typeface="Comfortaa"/>
                <a:ea typeface="Comfortaa"/>
                <a:cs typeface="Comfortaa"/>
                <a:sym typeface="Comfortaa"/>
              </a:rPr>
              <a:t> </a:t>
            </a:r>
            <a:r>
              <a:rPr lang="en-GB" sz="1600" err="1">
                <a:latin typeface="Comfortaa"/>
                <a:ea typeface="Comfortaa"/>
                <a:cs typeface="Comfortaa"/>
                <a:sym typeface="Comfortaa"/>
              </a:rPr>
              <a:t>bir</a:t>
            </a:r>
            <a:r>
              <a:rPr lang="en-GB" sz="1600">
                <a:latin typeface="Comfortaa"/>
                <a:ea typeface="Comfortaa"/>
                <a:cs typeface="Comfortaa"/>
                <a:sym typeface="Comfortaa"/>
              </a:rPr>
              <a:t> kapsam</a:t>
            </a:r>
            <a:endParaRPr sz="1600" b="1">
              <a:latin typeface="Comfortaa"/>
              <a:ea typeface="Comfortaa"/>
              <a:cs typeface="Comfortaa"/>
              <a:sym typeface="Comfortaa"/>
            </a:endParaRPr>
          </a:p>
        </p:txBody>
      </p:sp>
      <p:pic>
        <p:nvPicPr>
          <p:cNvPr id="1204" name="Google Shape;1204;g2cff6335890_0_75"/>
          <p:cNvPicPr preferRelativeResize="0"/>
          <p:nvPr/>
        </p:nvPicPr>
        <p:blipFill>
          <a:blip r:embed="rId3">
            <a:alphaModFix/>
          </a:blip>
          <a:stretch>
            <a:fillRect/>
          </a:stretch>
        </p:blipFill>
        <p:spPr>
          <a:xfrm>
            <a:off x="5033550" y="1249900"/>
            <a:ext cx="7082250" cy="4605110"/>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209"/>
        <p:cNvGrpSpPr/>
        <p:nvPr/>
      </p:nvGrpSpPr>
      <p:grpSpPr>
        <a:xfrm>
          <a:off x="0" y="0"/>
          <a:ext cx="0" cy="0"/>
          <a:chOff x="0" y="0"/>
          <a:chExt cx="0" cy="0"/>
        </a:xfrm>
      </p:grpSpPr>
      <p:sp>
        <p:nvSpPr>
          <p:cNvPr id="1210" name="Google Shape;1210;g2cff6335890_0_86"/>
          <p:cNvSpPr txBox="1"/>
          <p:nvPr/>
        </p:nvSpPr>
        <p:spPr>
          <a:xfrm>
            <a:off x="498000" y="328000"/>
            <a:ext cx="4564500"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3000" b="1" err="1">
                <a:solidFill>
                  <a:srgbClr val="00717F"/>
                </a:solidFill>
                <a:latin typeface="Comfortaa"/>
                <a:ea typeface="Comfortaa"/>
                <a:cs typeface="Comfortaa"/>
                <a:sym typeface="Comfortaa"/>
              </a:rPr>
              <a:t>Bağlantılı</a:t>
            </a:r>
            <a:r>
              <a:rPr lang="en-GB" sz="3000" b="1">
                <a:solidFill>
                  <a:srgbClr val="00717F"/>
                </a:solidFill>
                <a:latin typeface="Comfortaa"/>
                <a:ea typeface="Comfortaa"/>
                <a:cs typeface="Comfortaa"/>
                <a:sym typeface="Comfortaa"/>
              </a:rPr>
              <a:t> </a:t>
            </a:r>
            <a:r>
              <a:rPr lang="en-GB" sz="3000" b="1" err="1">
                <a:solidFill>
                  <a:srgbClr val="00717F"/>
                </a:solidFill>
                <a:latin typeface="Comfortaa"/>
                <a:ea typeface="Comfortaa"/>
                <a:cs typeface="Comfortaa"/>
                <a:sym typeface="Comfortaa"/>
              </a:rPr>
              <a:t>Araçlar</a:t>
            </a:r>
            <a:endParaRPr sz="3000" b="1" i="0" u="none" strike="noStrike" cap="none">
              <a:solidFill>
                <a:srgbClr val="00717F"/>
              </a:solidFill>
              <a:latin typeface="Comfortaa"/>
              <a:ea typeface="Comfortaa"/>
              <a:cs typeface="Comfortaa"/>
              <a:sym typeface="Comfortaa"/>
            </a:endParaRPr>
          </a:p>
        </p:txBody>
      </p:sp>
      <p:sp>
        <p:nvSpPr>
          <p:cNvPr id="1211" name="Google Shape;1211;g2cff6335890_0_86"/>
          <p:cNvSpPr txBox="1"/>
          <p:nvPr/>
        </p:nvSpPr>
        <p:spPr>
          <a:xfrm>
            <a:off x="498000" y="1249900"/>
            <a:ext cx="4158900" cy="6132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000" b="1" err="1">
                <a:solidFill>
                  <a:srgbClr val="00717F"/>
                </a:solidFill>
                <a:latin typeface="Comfortaa"/>
                <a:ea typeface="Comfortaa"/>
                <a:cs typeface="Comfortaa"/>
                <a:sym typeface="Comfortaa"/>
              </a:rPr>
              <a:t>Akıllı</a:t>
            </a:r>
            <a:r>
              <a:rPr lang="en-GB" sz="2000" b="1">
                <a:solidFill>
                  <a:srgbClr val="00717F"/>
                </a:solidFill>
                <a:latin typeface="Comfortaa"/>
                <a:ea typeface="Comfortaa"/>
                <a:cs typeface="Comfortaa"/>
                <a:sym typeface="Comfortaa"/>
              </a:rPr>
              <a:t> </a:t>
            </a:r>
            <a:r>
              <a:rPr lang="en-GB" sz="2000" b="1" err="1">
                <a:solidFill>
                  <a:srgbClr val="00717F"/>
                </a:solidFill>
                <a:latin typeface="Comfortaa"/>
                <a:ea typeface="Comfortaa"/>
                <a:cs typeface="Comfortaa"/>
                <a:sym typeface="Comfortaa"/>
              </a:rPr>
              <a:t>Ulaşım</a:t>
            </a:r>
            <a:r>
              <a:rPr lang="en-GB" sz="2000" b="1">
                <a:solidFill>
                  <a:srgbClr val="00717F"/>
                </a:solidFill>
                <a:latin typeface="Comfortaa"/>
                <a:ea typeface="Comfortaa"/>
                <a:cs typeface="Comfortaa"/>
                <a:sym typeface="Comfortaa"/>
              </a:rPr>
              <a:t> </a:t>
            </a:r>
            <a:r>
              <a:rPr lang="en-GB" sz="2000" b="1" err="1">
                <a:solidFill>
                  <a:srgbClr val="00717F"/>
                </a:solidFill>
                <a:latin typeface="Comfortaa"/>
                <a:ea typeface="Comfortaa"/>
                <a:cs typeface="Comfortaa"/>
                <a:sym typeface="Comfortaa"/>
              </a:rPr>
              <a:t>Sistemi</a:t>
            </a:r>
            <a:endParaRPr sz="2400" b="1">
              <a:solidFill>
                <a:srgbClr val="00717F"/>
              </a:solidFill>
              <a:latin typeface="Comfortaa"/>
              <a:ea typeface="Comfortaa"/>
              <a:cs typeface="Comfortaa"/>
              <a:sym typeface="Comfortaa"/>
            </a:endParaRPr>
          </a:p>
        </p:txBody>
      </p:sp>
      <p:sp>
        <p:nvSpPr>
          <p:cNvPr id="1212" name="Google Shape;1212;g2cff6335890_0_86"/>
          <p:cNvSpPr/>
          <p:nvPr/>
        </p:nvSpPr>
        <p:spPr>
          <a:xfrm>
            <a:off x="410317" y="2227987"/>
            <a:ext cx="3477900" cy="613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err="1">
                <a:latin typeface="Comfortaa"/>
                <a:ea typeface="Comfortaa"/>
                <a:cs typeface="Comfortaa"/>
                <a:sym typeface="Comfortaa"/>
              </a:rPr>
              <a:t>Geniş</a:t>
            </a:r>
            <a:r>
              <a:rPr lang="en-GB" sz="1600">
                <a:latin typeface="Comfortaa"/>
                <a:ea typeface="Comfortaa"/>
                <a:cs typeface="Comfortaa"/>
                <a:sym typeface="Comfortaa"/>
              </a:rPr>
              <a:t> </a:t>
            </a:r>
            <a:r>
              <a:rPr lang="en-GB" sz="1600" err="1">
                <a:latin typeface="Comfortaa"/>
                <a:ea typeface="Comfortaa"/>
                <a:cs typeface="Comfortaa"/>
                <a:sym typeface="Comfortaa"/>
              </a:rPr>
              <a:t>bir</a:t>
            </a:r>
            <a:r>
              <a:rPr lang="en-GB" sz="1600">
                <a:latin typeface="Comfortaa"/>
                <a:ea typeface="Comfortaa"/>
                <a:cs typeface="Comfortaa"/>
                <a:sym typeface="Comfortaa"/>
              </a:rPr>
              <a:t> </a:t>
            </a:r>
            <a:r>
              <a:rPr lang="en-GB" sz="1600" err="1">
                <a:latin typeface="Comfortaa"/>
                <a:ea typeface="Comfortaa"/>
                <a:cs typeface="Comfortaa"/>
                <a:sym typeface="Comfortaa"/>
              </a:rPr>
              <a:t>paydaş</a:t>
            </a:r>
            <a:r>
              <a:rPr lang="en-GB" sz="1600">
                <a:latin typeface="Comfortaa"/>
                <a:ea typeface="Comfortaa"/>
                <a:cs typeface="Comfortaa"/>
                <a:sym typeface="Comfortaa"/>
              </a:rPr>
              <a:t>, </a:t>
            </a:r>
            <a:r>
              <a:rPr lang="en-GB" sz="1600" err="1">
                <a:latin typeface="Comfortaa"/>
                <a:ea typeface="Comfortaa"/>
                <a:cs typeface="Comfortaa"/>
                <a:sym typeface="Comfortaa"/>
              </a:rPr>
              <a:t>tesis</a:t>
            </a:r>
            <a:r>
              <a:rPr lang="en-GB" sz="1600">
                <a:latin typeface="Comfortaa"/>
                <a:ea typeface="Comfortaa"/>
                <a:cs typeface="Comfortaa"/>
                <a:sym typeface="Comfortaa"/>
              </a:rPr>
              <a:t> </a:t>
            </a:r>
            <a:r>
              <a:rPr lang="en-GB" sz="1600" err="1">
                <a:latin typeface="Comfortaa"/>
                <a:ea typeface="Comfortaa"/>
                <a:cs typeface="Comfortaa"/>
                <a:sym typeface="Comfortaa"/>
              </a:rPr>
              <a:t>ve</a:t>
            </a:r>
            <a:r>
              <a:rPr lang="en-GB" sz="1600">
                <a:latin typeface="Comfortaa"/>
                <a:ea typeface="Comfortaa"/>
                <a:cs typeface="Comfortaa"/>
                <a:sym typeface="Comfortaa"/>
              </a:rPr>
              <a:t> </a:t>
            </a:r>
            <a:r>
              <a:rPr lang="en-GB" sz="1600" err="1">
                <a:latin typeface="Comfortaa"/>
                <a:ea typeface="Comfortaa"/>
                <a:cs typeface="Comfortaa"/>
                <a:sym typeface="Comfortaa"/>
              </a:rPr>
              <a:t>fayda</a:t>
            </a:r>
            <a:r>
              <a:rPr lang="en-GB" sz="1600">
                <a:latin typeface="Comfortaa"/>
                <a:ea typeface="Comfortaa"/>
                <a:cs typeface="Comfortaa"/>
                <a:sym typeface="Comfortaa"/>
              </a:rPr>
              <a:t> </a:t>
            </a:r>
            <a:r>
              <a:rPr lang="en-GB" sz="1600" err="1">
                <a:latin typeface="Comfortaa"/>
                <a:ea typeface="Comfortaa"/>
                <a:cs typeface="Comfortaa"/>
                <a:sym typeface="Comfortaa"/>
              </a:rPr>
              <a:t>çeşitliliği</a:t>
            </a:r>
            <a:endParaRPr sz="1600" b="1">
              <a:latin typeface="Comfortaa"/>
              <a:ea typeface="Comfortaa"/>
              <a:cs typeface="Comfortaa"/>
              <a:sym typeface="Comfortaa"/>
            </a:endParaRPr>
          </a:p>
        </p:txBody>
      </p:sp>
      <p:pic>
        <p:nvPicPr>
          <p:cNvPr id="1213" name="Google Shape;1213;g2cff6335890_0_86"/>
          <p:cNvPicPr preferRelativeResize="0"/>
          <p:nvPr/>
        </p:nvPicPr>
        <p:blipFill>
          <a:blip r:embed="rId3">
            <a:alphaModFix/>
          </a:blip>
          <a:stretch>
            <a:fillRect/>
          </a:stretch>
        </p:blipFill>
        <p:spPr>
          <a:xfrm>
            <a:off x="4472550" y="1138000"/>
            <a:ext cx="7555950" cy="4889875"/>
          </a:xfrm>
          <a:prstGeom prst="rect">
            <a:avLst/>
          </a:prstGeom>
          <a:noFill/>
          <a:ln>
            <a:noFill/>
          </a:ln>
        </p:spPr>
      </p:pic>
      <p:sp>
        <p:nvSpPr>
          <p:cNvPr id="1214" name="Google Shape;1214;g2cff6335890_0_86"/>
          <p:cNvSpPr txBox="1"/>
          <p:nvPr/>
        </p:nvSpPr>
        <p:spPr>
          <a:xfrm>
            <a:off x="6993000" y="830200"/>
            <a:ext cx="5035500" cy="307800"/>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800" b="1">
                <a:solidFill>
                  <a:srgbClr val="073763"/>
                </a:solidFill>
                <a:latin typeface="Comfortaa"/>
                <a:ea typeface="Comfortaa"/>
                <a:cs typeface="Comfortaa"/>
                <a:sym typeface="Comfortaa"/>
              </a:rPr>
              <a:t>Source: US Department of Transportation (2015) - Beyond Traffic: The Smart City Challenge</a:t>
            </a:r>
            <a:endParaRPr sz="800" b="1">
              <a:solidFill>
                <a:srgbClr val="073763"/>
              </a:solidFill>
              <a:latin typeface="Comfortaa"/>
              <a:ea typeface="Comfortaa"/>
              <a:cs typeface="Comfortaa"/>
              <a:sym typeface="Comfortaa"/>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219"/>
        <p:cNvGrpSpPr/>
        <p:nvPr/>
      </p:nvGrpSpPr>
      <p:grpSpPr>
        <a:xfrm>
          <a:off x="0" y="0"/>
          <a:ext cx="0" cy="0"/>
          <a:chOff x="0" y="0"/>
          <a:chExt cx="0" cy="0"/>
        </a:xfrm>
      </p:grpSpPr>
      <p:sp>
        <p:nvSpPr>
          <p:cNvPr id="1220" name="Google Shape;1220;g2cff6335890_0_95"/>
          <p:cNvSpPr txBox="1"/>
          <p:nvPr/>
        </p:nvSpPr>
        <p:spPr>
          <a:xfrm>
            <a:off x="638250" y="1124425"/>
            <a:ext cx="2350500" cy="9411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3000" b="1" err="1">
                <a:solidFill>
                  <a:srgbClr val="00717F"/>
                </a:solidFill>
                <a:latin typeface="Comfortaa"/>
                <a:ea typeface="Comfortaa"/>
                <a:cs typeface="Comfortaa"/>
                <a:sym typeface="Comfortaa"/>
              </a:rPr>
              <a:t>Bağlantılı</a:t>
            </a:r>
            <a:r>
              <a:rPr lang="en-GB" sz="3000" b="1">
                <a:solidFill>
                  <a:srgbClr val="00717F"/>
                </a:solidFill>
                <a:latin typeface="Comfortaa"/>
                <a:ea typeface="Comfortaa"/>
                <a:cs typeface="Comfortaa"/>
                <a:sym typeface="Comfortaa"/>
              </a:rPr>
              <a:t> </a:t>
            </a:r>
            <a:r>
              <a:rPr lang="en-GB" sz="3000" b="1" err="1">
                <a:solidFill>
                  <a:srgbClr val="00717F"/>
                </a:solidFill>
                <a:latin typeface="Comfortaa"/>
                <a:ea typeface="Comfortaa"/>
                <a:cs typeface="Comfortaa"/>
                <a:sym typeface="Comfortaa"/>
              </a:rPr>
              <a:t>Araçlar</a:t>
            </a:r>
            <a:endParaRPr sz="3000" b="1" i="0" u="none" strike="noStrike" cap="none">
              <a:solidFill>
                <a:srgbClr val="00717F"/>
              </a:solidFill>
              <a:latin typeface="Comfortaa"/>
              <a:ea typeface="Comfortaa"/>
              <a:cs typeface="Comfortaa"/>
              <a:sym typeface="Comfortaa"/>
            </a:endParaRPr>
          </a:p>
        </p:txBody>
      </p:sp>
      <p:sp>
        <p:nvSpPr>
          <p:cNvPr id="1221" name="Google Shape;1221;g2cff6335890_0_95"/>
          <p:cNvSpPr/>
          <p:nvPr/>
        </p:nvSpPr>
        <p:spPr>
          <a:xfrm>
            <a:off x="559130" y="2353463"/>
            <a:ext cx="2634000" cy="636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err="1">
                <a:latin typeface="Comfortaa"/>
                <a:ea typeface="Comfortaa"/>
                <a:cs typeface="Comfortaa"/>
                <a:sym typeface="Comfortaa"/>
              </a:rPr>
              <a:t>Farklı</a:t>
            </a:r>
            <a:r>
              <a:rPr lang="en-GB" sz="1600">
                <a:latin typeface="Comfortaa"/>
                <a:ea typeface="Comfortaa"/>
                <a:cs typeface="Comfortaa"/>
                <a:sym typeface="Comfortaa"/>
              </a:rPr>
              <a:t> </a:t>
            </a:r>
            <a:r>
              <a:rPr lang="en-GB" sz="1600" err="1">
                <a:latin typeface="Comfortaa"/>
                <a:ea typeface="Comfortaa"/>
                <a:cs typeface="Comfortaa"/>
                <a:sym typeface="Comfortaa"/>
              </a:rPr>
              <a:t>unsurlar</a:t>
            </a:r>
            <a:r>
              <a:rPr lang="en-GB" sz="1600">
                <a:latin typeface="Comfortaa"/>
                <a:ea typeface="Comfortaa"/>
                <a:cs typeface="Comfortaa"/>
                <a:sym typeface="Comfortaa"/>
              </a:rPr>
              <a:t> </a:t>
            </a:r>
            <a:r>
              <a:rPr lang="en-GB" sz="1600" err="1">
                <a:latin typeface="Comfortaa"/>
                <a:ea typeface="Comfortaa"/>
                <a:cs typeface="Comfortaa"/>
                <a:sym typeface="Comfortaa"/>
              </a:rPr>
              <a:t>birbirine</a:t>
            </a:r>
            <a:r>
              <a:rPr lang="en-GB" sz="1600">
                <a:latin typeface="Comfortaa"/>
                <a:ea typeface="Comfortaa"/>
                <a:cs typeface="Comfortaa"/>
                <a:sym typeface="Comfortaa"/>
              </a:rPr>
              <a:t> </a:t>
            </a:r>
            <a:r>
              <a:rPr lang="en-GB" sz="1600" err="1">
                <a:latin typeface="Comfortaa"/>
                <a:ea typeface="Comfortaa"/>
                <a:cs typeface="Comfortaa"/>
                <a:sym typeface="Comfortaa"/>
              </a:rPr>
              <a:t>sıkı</a:t>
            </a:r>
            <a:r>
              <a:rPr lang="en-GB" sz="1600">
                <a:latin typeface="Comfortaa"/>
                <a:ea typeface="Comfortaa"/>
                <a:cs typeface="Comfortaa"/>
                <a:sym typeface="Comfortaa"/>
              </a:rPr>
              <a:t> </a:t>
            </a:r>
            <a:r>
              <a:rPr lang="en-GB" sz="1600" err="1">
                <a:latin typeface="Comfortaa"/>
                <a:ea typeface="Comfortaa"/>
                <a:cs typeface="Comfortaa"/>
                <a:sym typeface="Comfortaa"/>
              </a:rPr>
              <a:t>bir</a:t>
            </a:r>
            <a:r>
              <a:rPr lang="en-GB" sz="1600">
                <a:latin typeface="Comfortaa"/>
                <a:ea typeface="Comfortaa"/>
                <a:cs typeface="Comfortaa"/>
                <a:sym typeface="Comfortaa"/>
              </a:rPr>
              <a:t> </a:t>
            </a:r>
            <a:r>
              <a:rPr lang="en-GB" sz="1600" err="1">
                <a:latin typeface="Comfortaa"/>
                <a:ea typeface="Comfortaa"/>
                <a:cs typeface="Comfortaa"/>
                <a:sym typeface="Comfortaa"/>
              </a:rPr>
              <a:t>şekilde</a:t>
            </a:r>
            <a:r>
              <a:rPr lang="en-GB" sz="1600">
                <a:latin typeface="Comfortaa"/>
                <a:ea typeface="Comfortaa"/>
                <a:cs typeface="Comfortaa"/>
                <a:sym typeface="Comfortaa"/>
              </a:rPr>
              <a:t> </a:t>
            </a:r>
            <a:r>
              <a:rPr lang="en-GB" sz="1600" err="1">
                <a:latin typeface="Comfortaa"/>
                <a:ea typeface="Comfortaa"/>
                <a:cs typeface="Comfortaa"/>
                <a:sym typeface="Comfortaa"/>
              </a:rPr>
              <a:t>bağıntılıdır</a:t>
            </a:r>
            <a:r>
              <a:rPr lang="en-GB" sz="1600">
                <a:latin typeface="Comfortaa"/>
                <a:ea typeface="Comfortaa"/>
                <a:cs typeface="Comfortaa"/>
                <a:sym typeface="Comfortaa"/>
              </a:rPr>
              <a:t>.</a:t>
            </a:r>
            <a:endParaRPr sz="1600" b="1">
              <a:latin typeface="Comfortaa"/>
              <a:ea typeface="Comfortaa"/>
              <a:cs typeface="Comfortaa"/>
              <a:sym typeface="Comfortaa"/>
            </a:endParaRPr>
          </a:p>
        </p:txBody>
      </p:sp>
      <p:pic>
        <p:nvPicPr>
          <p:cNvPr id="1222" name="Google Shape;1222;g2cff6335890_0_95"/>
          <p:cNvPicPr preferRelativeResize="0"/>
          <p:nvPr/>
        </p:nvPicPr>
        <p:blipFill>
          <a:blip r:embed="rId3">
            <a:alphaModFix/>
          </a:blip>
          <a:stretch>
            <a:fillRect/>
          </a:stretch>
        </p:blipFill>
        <p:spPr>
          <a:xfrm>
            <a:off x="3631500" y="1124425"/>
            <a:ext cx="8560499" cy="4987375"/>
          </a:xfrm>
          <a:prstGeom prst="rect">
            <a:avLst/>
          </a:prstGeom>
          <a:noFill/>
          <a:ln>
            <a:noFill/>
          </a:ln>
        </p:spPr>
      </p:pic>
      <p:sp>
        <p:nvSpPr>
          <p:cNvPr id="1223" name="Google Shape;1223;g2cff6335890_0_95"/>
          <p:cNvSpPr txBox="1"/>
          <p:nvPr/>
        </p:nvSpPr>
        <p:spPr>
          <a:xfrm>
            <a:off x="6993000" y="830200"/>
            <a:ext cx="5035500" cy="384690"/>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800" b="1">
                <a:solidFill>
                  <a:srgbClr val="073763"/>
                </a:solidFill>
                <a:latin typeface="Comfortaa"/>
                <a:ea typeface="Comfortaa"/>
                <a:cs typeface="Comfortaa"/>
                <a:sym typeface="Comfortaa"/>
              </a:rPr>
              <a:t>Kaynak: US Department of Transportation (2015) - Beyond Traffic: The Smart City Challenge</a:t>
            </a:r>
            <a:endParaRPr sz="800" b="1">
              <a:solidFill>
                <a:srgbClr val="073763"/>
              </a:solidFill>
              <a:latin typeface="Comfortaa"/>
              <a:ea typeface="Comfortaa"/>
              <a:cs typeface="Comfortaa"/>
              <a:sym typeface="Comfortaa"/>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228"/>
        <p:cNvGrpSpPr/>
        <p:nvPr/>
      </p:nvGrpSpPr>
      <p:grpSpPr>
        <a:xfrm>
          <a:off x="0" y="0"/>
          <a:ext cx="0" cy="0"/>
          <a:chOff x="0" y="0"/>
          <a:chExt cx="0" cy="0"/>
        </a:xfrm>
      </p:grpSpPr>
      <p:sp>
        <p:nvSpPr>
          <p:cNvPr id="1229" name="Google Shape;1229;g2cff6335890_0_106"/>
          <p:cNvSpPr txBox="1"/>
          <p:nvPr/>
        </p:nvSpPr>
        <p:spPr>
          <a:xfrm>
            <a:off x="496500" y="1138000"/>
            <a:ext cx="2350500" cy="941100"/>
          </a:xfrm>
          <a:prstGeom prst="rect">
            <a:avLst/>
          </a:prstGeom>
          <a:noFill/>
          <a:ln>
            <a:noFill/>
          </a:ln>
        </p:spPr>
        <p:txBody>
          <a:bodyPr spcFirstLastPara="1" wrap="square" lIns="0" tIns="0" rIns="0" bIns="0" anchor="t" anchorCtr="0">
            <a:noAutofit/>
          </a:bodyPr>
          <a:lstStyle/>
          <a:p>
            <a:pPr lvl="1">
              <a:buClr>
                <a:srgbClr val="00717F"/>
              </a:buClr>
              <a:buSzPts val="2800"/>
            </a:pPr>
            <a:r>
              <a:rPr lang="en-GB" sz="3000" b="1" err="1">
                <a:solidFill>
                  <a:srgbClr val="00717F"/>
                </a:solidFill>
                <a:latin typeface="Comfortaa"/>
                <a:ea typeface="Comfortaa"/>
                <a:cs typeface="Comfortaa"/>
                <a:sym typeface="Comfortaa"/>
              </a:rPr>
              <a:t>Gerçek</a:t>
            </a:r>
            <a:r>
              <a:rPr lang="en-GB" sz="3000" b="1">
                <a:solidFill>
                  <a:srgbClr val="00717F"/>
                </a:solidFill>
                <a:latin typeface="Comfortaa"/>
                <a:ea typeface="Comfortaa"/>
                <a:cs typeface="Comfortaa"/>
                <a:sym typeface="Comfortaa"/>
              </a:rPr>
              <a:t> </a:t>
            </a:r>
            <a:r>
              <a:rPr lang="en-GB" sz="3000" b="1" err="1">
                <a:solidFill>
                  <a:srgbClr val="00717F"/>
                </a:solidFill>
                <a:latin typeface="Comfortaa"/>
                <a:ea typeface="Comfortaa"/>
                <a:cs typeface="Comfortaa"/>
                <a:sym typeface="Comfortaa"/>
              </a:rPr>
              <a:t>hayattaki</a:t>
            </a:r>
            <a:r>
              <a:rPr lang="en-GB" sz="3000" b="1">
                <a:solidFill>
                  <a:srgbClr val="00717F"/>
                </a:solidFill>
                <a:latin typeface="Comfortaa"/>
                <a:ea typeface="Comfortaa"/>
                <a:cs typeface="Comfortaa"/>
                <a:sym typeface="Comfortaa"/>
              </a:rPr>
              <a:t> </a:t>
            </a:r>
            <a:r>
              <a:rPr lang="en-GB" sz="3000" b="1" err="1">
                <a:solidFill>
                  <a:srgbClr val="00717F"/>
                </a:solidFill>
                <a:latin typeface="Comfortaa"/>
                <a:ea typeface="Comfortaa"/>
                <a:cs typeface="Comfortaa"/>
                <a:sym typeface="Comfortaa"/>
              </a:rPr>
              <a:t>kullanım</a:t>
            </a:r>
            <a:r>
              <a:rPr lang="en-GB" sz="3000" b="1">
                <a:solidFill>
                  <a:srgbClr val="00717F"/>
                </a:solidFill>
                <a:latin typeface="Comfortaa"/>
                <a:ea typeface="Comfortaa"/>
                <a:cs typeface="Comfortaa"/>
                <a:sym typeface="Comfortaa"/>
              </a:rPr>
              <a:t> </a:t>
            </a:r>
            <a:r>
              <a:rPr lang="en-GB" sz="3000" b="1" err="1">
                <a:solidFill>
                  <a:srgbClr val="00717F"/>
                </a:solidFill>
                <a:latin typeface="Comfortaa"/>
                <a:ea typeface="Comfortaa"/>
                <a:cs typeface="Comfortaa"/>
                <a:sym typeface="Comfortaa"/>
              </a:rPr>
              <a:t>örnekleri</a:t>
            </a:r>
            <a:endParaRPr sz="3000" b="1" i="0" u="none" strike="noStrike" cap="none">
              <a:solidFill>
                <a:srgbClr val="00717F"/>
              </a:solidFill>
              <a:latin typeface="Comfortaa"/>
              <a:ea typeface="Comfortaa"/>
              <a:cs typeface="Comfortaa"/>
              <a:sym typeface="Comfortaa"/>
            </a:endParaRPr>
          </a:p>
        </p:txBody>
      </p:sp>
      <p:sp>
        <p:nvSpPr>
          <p:cNvPr id="1230" name="Google Shape;1230;g2cff6335890_0_106"/>
          <p:cNvSpPr txBox="1"/>
          <p:nvPr/>
        </p:nvSpPr>
        <p:spPr>
          <a:xfrm>
            <a:off x="6993000" y="830200"/>
            <a:ext cx="5035500" cy="384690"/>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800" b="1">
                <a:solidFill>
                  <a:srgbClr val="073763"/>
                </a:solidFill>
                <a:latin typeface="Comfortaa"/>
                <a:ea typeface="Comfortaa"/>
                <a:cs typeface="Comfortaa"/>
                <a:sym typeface="Comfortaa"/>
              </a:rPr>
              <a:t>Kaynak: US Department of Transportation (2015) - Beyond Traffic: The Smart City Challenge</a:t>
            </a:r>
            <a:endParaRPr sz="800" b="1">
              <a:solidFill>
                <a:srgbClr val="073763"/>
              </a:solidFill>
              <a:latin typeface="Comfortaa"/>
              <a:ea typeface="Comfortaa"/>
              <a:cs typeface="Comfortaa"/>
              <a:sym typeface="Comfortaa"/>
            </a:endParaRPr>
          </a:p>
        </p:txBody>
      </p:sp>
      <p:pic>
        <p:nvPicPr>
          <p:cNvPr id="1231" name="Google Shape;1231;g2cff6335890_0_106"/>
          <p:cNvPicPr preferRelativeResize="0"/>
          <p:nvPr/>
        </p:nvPicPr>
        <p:blipFill>
          <a:blip r:embed="rId3">
            <a:alphaModFix/>
          </a:blip>
          <a:stretch>
            <a:fillRect/>
          </a:stretch>
        </p:blipFill>
        <p:spPr>
          <a:xfrm>
            <a:off x="3769450" y="1138000"/>
            <a:ext cx="8259051" cy="4964000"/>
          </a:xfrm>
          <a:prstGeom prst="rect">
            <a:avLst/>
          </a:prstGeom>
          <a:noFill/>
          <a:ln>
            <a:noFill/>
          </a:ln>
        </p:spPr>
      </p:pic>
      <p:sp>
        <p:nvSpPr>
          <p:cNvPr id="1232" name="Google Shape;1232;g2cff6335890_0_106"/>
          <p:cNvSpPr txBox="1"/>
          <p:nvPr/>
        </p:nvSpPr>
        <p:spPr>
          <a:xfrm>
            <a:off x="496500" y="2986186"/>
            <a:ext cx="3135000" cy="3780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000" b="1">
                <a:solidFill>
                  <a:srgbClr val="00717F"/>
                </a:solidFill>
                <a:latin typeface="Comfortaa"/>
                <a:ea typeface="Comfortaa"/>
                <a:cs typeface="Comfortaa"/>
                <a:sym typeface="Comfortaa"/>
              </a:rPr>
              <a:t>Bir Amerikan </a:t>
            </a:r>
            <a:r>
              <a:rPr lang="en-GB" sz="2000" b="1" err="1">
                <a:solidFill>
                  <a:srgbClr val="00717F"/>
                </a:solidFill>
                <a:latin typeface="Comfortaa"/>
                <a:ea typeface="Comfortaa"/>
                <a:cs typeface="Comfortaa"/>
                <a:sym typeface="Comfortaa"/>
              </a:rPr>
              <a:t>bağlamı</a:t>
            </a:r>
            <a:endParaRPr sz="2400" b="1">
              <a:solidFill>
                <a:srgbClr val="00717F"/>
              </a:solidFill>
              <a:latin typeface="Comfortaa"/>
              <a:ea typeface="Comfortaa"/>
              <a:cs typeface="Comfortaa"/>
              <a:sym typeface="Comfortaa"/>
            </a:endParaRPr>
          </a:p>
        </p:txBody>
      </p:sp>
      <p:pic>
        <p:nvPicPr>
          <p:cNvPr id="1233" name="Google Shape;1233;g2cff6335890_0_106"/>
          <p:cNvPicPr preferRelativeResize="0"/>
          <p:nvPr/>
        </p:nvPicPr>
        <p:blipFill>
          <a:blip r:embed="rId4">
            <a:alphaModFix/>
          </a:blip>
          <a:stretch>
            <a:fillRect/>
          </a:stretch>
        </p:blipFill>
        <p:spPr>
          <a:xfrm>
            <a:off x="0" y="3297339"/>
            <a:ext cx="3769450" cy="2789402"/>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238"/>
        <p:cNvGrpSpPr/>
        <p:nvPr/>
      </p:nvGrpSpPr>
      <p:grpSpPr>
        <a:xfrm>
          <a:off x="0" y="0"/>
          <a:ext cx="0" cy="0"/>
          <a:chOff x="0" y="0"/>
          <a:chExt cx="0" cy="0"/>
        </a:xfrm>
      </p:grpSpPr>
      <p:sp>
        <p:nvSpPr>
          <p:cNvPr id="1239" name="Google Shape;1239;g2cff6335890_0_126"/>
          <p:cNvSpPr txBox="1"/>
          <p:nvPr/>
        </p:nvSpPr>
        <p:spPr>
          <a:xfrm>
            <a:off x="496500" y="1138000"/>
            <a:ext cx="2350500" cy="9411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3000" b="1" err="1">
                <a:solidFill>
                  <a:srgbClr val="00717F"/>
                </a:solidFill>
                <a:latin typeface="Comfortaa"/>
                <a:ea typeface="Comfortaa"/>
                <a:cs typeface="Comfortaa"/>
                <a:sym typeface="Comfortaa"/>
              </a:rPr>
              <a:t>Akıllı</a:t>
            </a:r>
            <a:r>
              <a:rPr lang="en-GB" sz="3000" b="1">
                <a:solidFill>
                  <a:srgbClr val="00717F"/>
                </a:solidFill>
                <a:latin typeface="Comfortaa"/>
                <a:ea typeface="Comfortaa"/>
                <a:cs typeface="Comfortaa"/>
                <a:sym typeface="Comfortaa"/>
              </a:rPr>
              <a:t> </a:t>
            </a:r>
            <a:r>
              <a:rPr lang="en-GB" sz="3000" b="1" err="1">
                <a:solidFill>
                  <a:srgbClr val="00717F"/>
                </a:solidFill>
                <a:latin typeface="Comfortaa"/>
                <a:ea typeface="Comfortaa"/>
                <a:cs typeface="Comfortaa"/>
                <a:sym typeface="Comfortaa"/>
              </a:rPr>
              <a:t>Şehir</a:t>
            </a:r>
            <a:endParaRPr lang="en-GB" sz="3000" b="1">
              <a:solidFill>
                <a:srgbClr val="00717F"/>
              </a:solidFill>
              <a:latin typeface="Comfortaa"/>
              <a:ea typeface="Comfortaa"/>
              <a:cs typeface="Comfortaa"/>
              <a:sym typeface="Comfortaa"/>
            </a:endParaRPr>
          </a:p>
          <a:p>
            <a:pPr marL="0" marR="0" lvl="0" indent="0" algn="l" rtl="0">
              <a:spcBef>
                <a:spcPts val="0"/>
              </a:spcBef>
              <a:spcAft>
                <a:spcPts val="0"/>
              </a:spcAft>
              <a:buClr>
                <a:srgbClr val="00717F"/>
              </a:buClr>
              <a:buSzPts val="2800"/>
              <a:buFont typeface="Arial"/>
              <a:buNone/>
            </a:pPr>
            <a:r>
              <a:rPr lang="en-GB" sz="3000" b="1" err="1">
                <a:solidFill>
                  <a:srgbClr val="00717F"/>
                </a:solidFill>
                <a:latin typeface="Comfortaa"/>
                <a:ea typeface="Comfortaa"/>
                <a:cs typeface="Comfortaa"/>
                <a:sym typeface="Comfortaa"/>
              </a:rPr>
              <a:t>kullanım</a:t>
            </a:r>
            <a:r>
              <a:rPr lang="en-GB" sz="3000" b="1">
                <a:solidFill>
                  <a:srgbClr val="00717F"/>
                </a:solidFill>
                <a:latin typeface="Comfortaa"/>
                <a:ea typeface="Comfortaa"/>
                <a:cs typeface="Comfortaa"/>
                <a:sym typeface="Comfortaa"/>
              </a:rPr>
              <a:t> </a:t>
            </a:r>
            <a:r>
              <a:rPr lang="en-GB" sz="3000" b="1" err="1">
                <a:solidFill>
                  <a:srgbClr val="00717F"/>
                </a:solidFill>
                <a:latin typeface="Comfortaa"/>
                <a:ea typeface="Comfortaa"/>
                <a:cs typeface="Comfortaa"/>
                <a:sym typeface="Comfortaa"/>
              </a:rPr>
              <a:t>örnekleri</a:t>
            </a:r>
            <a:endParaRPr lang="en-GB" sz="3000" b="1" i="0" u="none" strike="noStrike" cap="none">
              <a:solidFill>
                <a:srgbClr val="00717F"/>
              </a:solidFill>
              <a:latin typeface="Comfortaa"/>
              <a:ea typeface="Comfortaa"/>
              <a:cs typeface="Comfortaa"/>
              <a:sym typeface="Comfortaa"/>
            </a:endParaRPr>
          </a:p>
        </p:txBody>
      </p:sp>
      <p:sp>
        <p:nvSpPr>
          <p:cNvPr id="1240" name="Google Shape;1240;g2cff6335890_0_126"/>
          <p:cNvSpPr txBox="1"/>
          <p:nvPr/>
        </p:nvSpPr>
        <p:spPr>
          <a:xfrm>
            <a:off x="6993000" y="830200"/>
            <a:ext cx="5035500" cy="384690"/>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800" b="1">
                <a:solidFill>
                  <a:srgbClr val="073763"/>
                </a:solidFill>
                <a:latin typeface="Comfortaa"/>
                <a:ea typeface="Comfortaa"/>
                <a:cs typeface="Comfortaa"/>
                <a:sym typeface="Comfortaa"/>
              </a:rPr>
              <a:t>Kaynak: US Department of Transportation (2015) - Beyond Traffic: The Smart City Challenge</a:t>
            </a:r>
            <a:endParaRPr sz="800" b="1">
              <a:solidFill>
                <a:srgbClr val="073763"/>
              </a:solidFill>
              <a:latin typeface="Comfortaa"/>
              <a:ea typeface="Comfortaa"/>
              <a:cs typeface="Comfortaa"/>
              <a:sym typeface="Comfortaa"/>
            </a:endParaRPr>
          </a:p>
        </p:txBody>
      </p:sp>
      <p:sp>
        <p:nvSpPr>
          <p:cNvPr id="1241" name="Google Shape;1241;g2cff6335890_0_126"/>
          <p:cNvSpPr txBox="1"/>
          <p:nvPr/>
        </p:nvSpPr>
        <p:spPr>
          <a:xfrm>
            <a:off x="496500" y="2693913"/>
            <a:ext cx="3135000" cy="10530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000" b="1" err="1">
                <a:solidFill>
                  <a:srgbClr val="00717F"/>
                </a:solidFill>
                <a:latin typeface="Comfortaa"/>
                <a:ea typeface="Comfortaa"/>
                <a:cs typeface="Comfortaa"/>
                <a:sym typeface="Comfortaa"/>
              </a:rPr>
              <a:t>İşleyiş</a:t>
            </a:r>
            <a:r>
              <a:rPr lang="en-GB" sz="2000" b="1">
                <a:solidFill>
                  <a:srgbClr val="00717F"/>
                </a:solidFill>
                <a:latin typeface="Comfortaa"/>
                <a:ea typeface="Comfortaa"/>
                <a:cs typeface="Comfortaa"/>
                <a:sym typeface="Comfortaa"/>
              </a:rPr>
              <a:t>:</a:t>
            </a:r>
          </a:p>
          <a:p>
            <a:pPr marL="0" marR="0" lvl="0" indent="0" algn="l" rtl="0">
              <a:spcBef>
                <a:spcPts val="0"/>
              </a:spcBef>
              <a:spcAft>
                <a:spcPts val="0"/>
              </a:spcAft>
              <a:buClr>
                <a:srgbClr val="00717F"/>
              </a:buClr>
              <a:buSzPts val="2800"/>
              <a:buFont typeface="Arial"/>
              <a:buNone/>
            </a:pPr>
            <a:r>
              <a:rPr lang="en-GB" sz="2000" b="1" err="1">
                <a:solidFill>
                  <a:srgbClr val="00717F"/>
                </a:solidFill>
                <a:latin typeface="Comfortaa"/>
                <a:ea typeface="Comfortaa"/>
                <a:cs typeface="Comfortaa"/>
                <a:sym typeface="Comfortaa"/>
              </a:rPr>
              <a:t>Akıllı</a:t>
            </a:r>
            <a:r>
              <a:rPr lang="en-GB" sz="2000" b="1">
                <a:solidFill>
                  <a:srgbClr val="00717F"/>
                </a:solidFill>
                <a:latin typeface="Comfortaa"/>
                <a:ea typeface="Comfortaa"/>
                <a:cs typeface="Comfortaa"/>
                <a:sym typeface="Comfortaa"/>
              </a:rPr>
              <a:t> </a:t>
            </a:r>
            <a:r>
              <a:rPr lang="en-GB" sz="2000" b="1" err="1">
                <a:solidFill>
                  <a:srgbClr val="00717F"/>
                </a:solidFill>
                <a:latin typeface="Comfortaa"/>
                <a:ea typeface="Comfortaa"/>
                <a:cs typeface="Comfortaa"/>
                <a:sym typeface="Comfortaa"/>
              </a:rPr>
              <a:t>Ulaşım</a:t>
            </a:r>
            <a:r>
              <a:rPr lang="en-GB" sz="2000" b="1">
                <a:solidFill>
                  <a:srgbClr val="00717F"/>
                </a:solidFill>
                <a:latin typeface="Comfortaa"/>
                <a:ea typeface="Comfortaa"/>
                <a:cs typeface="Comfortaa"/>
                <a:sym typeface="Comfortaa"/>
              </a:rPr>
              <a:t> </a:t>
            </a:r>
            <a:r>
              <a:rPr lang="en-GB" sz="2000" b="1" err="1">
                <a:solidFill>
                  <a:srgbClr val="00717F"/>
                </a:solidFill>
                <a:latin typeface="Comfortaa"/>
                <a:ea typeface="Comfortaa"/>
                <a:cs typeface="Comfortaa"/>
                <a:sym typeface="Comfortaa"/>
              </a:rPr>
              <a:t>Sistemi</a:t>
            </a:r>
            <a:endParaRPr sz="2400" b="1">
              <a:solidFill>
                <a:srgbClr val="00717F"/>
              </a:solidFill>
              <a:latin typeface="Comfortaa"/>
              <a:ea typeface="Comfortaa"/>
              <a:cs typeface="Comfortaa"/>
              <a:sym typeface="Comfortaa"/>
            </a:endParaRPr>
          </a:p>
        </p:txBody>
      </p:sp>
      <p:pic>
        <p:nvPicPr>
          <p:cNvPr id="1242" name="Google Shape;1242;g2cff6335890_0_126"/>
          <p:cNvPicPr preferRelativeResize="0"/>
          <p:nvPr/>
        </p:nvPicPr>
        <p:blipFill>
          <a:blip r:embed="rId3">
            <a:alphaModFix/>
          </a:blip>
          <a:stretch>
            <a:fillRect/>
          </a:stretch>
        </p:blipFill>
        <p:spPr>
          <a:xfrm>
            <a:off x="4380850" y="1138000"/>
            <a:ext cx="7486501" cy="4991001"/>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247"/>
        <p:cNvGrpSpPr/>
        <p:nvPr/>
      </p:nvGrpSpPr>
      <p:grpSpPr>
        <a:xfrm>
          <a:off x="0" y="0"/>
          <a:ext cx="0" cy="0"/>
          <a:chOff x="0" y="0"/>
          <a:chExt cx="0" cy="0"/>
        </a:xfrm>
      </p:grpSpPr>
      <p:sp>
        <p:nvSpPr>
          <p:cNvPr id="1248" name="Google Shape;1248;g2cff6335890_0_117"/>
          <p:cNvSpPr txBox="1"/>
          <p:nvPr/>
        </p:nvSpPr>
        <p:spPr>
          <a:xfrm>
            <a:off x="496500" y="1138000"/>
            <a:ext cx="3135000" cy="9411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3000" b="1" err="1">
                <a:solidFill>
                  <a:srgbClr val="00717F"/>
                </a:solidFill>
                <a:latin typeface="Comfortaa"/>
                <a:ea typeface="Comfortaa"/>
                <a:cs typeface="Comfortaa"/>
                <a:sym typeface="Comfortaa"/>
              </a:rPr>
              <a:t>Kentsel</a:t>
            </a:r>
            <a:r>
              <a:rPr lang="en-GB" sz="3000" b="1">
                <a:solidFill>
                  <a:srgbClr val="00717F"/>
                </a:solidFill>
                <a:latin typeface="Comfortaa"/>
                <a:ea typeface="Comfortaa"/>
                <a:cs typeface="Comfortaa"/>
                <a:sym typeface="Comfortaa"/>
              </a:rPr>
              <a:t> </a:t>
            </a:r>
            <a:r>
              <a:rPr lang="en-GB" sz="3000" b="1" err="1">
                <a:solidFill>
                  <a:srgbClr val="00717F"/>
                </a:solidFill>
                <a:latin typeface="Comfortaa"/>
                <a:ea typeface="Comfortaa"/>
                <a:cs typeface="Comfortaa"/>
                <a:sym typeface="Comfortaa"/>
              </a:rPr>
              <a:t>Otomasyon</a:t>
            </a:r>
            <a:endParaRPr sz="3000" b="1" i="0" u="none" strike="noStrike" cap="none">
              <a:solidFill>
                <a:srgbClr val="00717F"/>
              </a:solidFill>
              <a:latin typeface="Comfortaa"/>
              <a:ea typeface="Comfortaa"/>
              <a:cs typeface="Comfortaa"/>
              <a:sym typeface="Comfortaa"/>
            </a:endParaRPr>
          </a:p>
        </p:txBody>
      </p:sp>
      <p:sp>
        <p:nvSpPr>
          <p:cNvPr id="1249" name="Google Shape;1249;g2cff6335890_0_117"/>
          <p:cNvSpPr txBox="1"/>
          <p:nvPr/>
        </p:nvSpPr>
        <p:spPr>
          <a:xfrm>
            <a:off x="6993000" y="830200"/>
            <a:ext cx="5035500" cy="384690"/>
          </a:xfrm>
          <a:prstGeom prst="rect">
            <a:avLst/>
          </a:prstGeom>
          <a:noFill/>
          <a:ln>
            <a:noFill/>
          </a:ln>
        </p:spPr>
        <p:txBody>
          <a:bodyPr spcFirstLastPara="1" wrap="square" lIns="91425" tIns="91425" rIns="91425" bIns="91425" anchor="t" anchorCtr="0">
            <a:spAutoFit/>
          </a:bodyPr>
          <a:lstStyle/>
          <a:p>
            <a:pPr marL="0" lvl="0" indent="0" algn="l" rtl="0">
              <a:spcBef>
                <a:spcPts val="600"/>
              </a:spcBef>
              <a:spcAft>
                <a:spcPts val="0"/>
              </a:spcAft>
              <a:buNone/>
            </a:pPr>
            <a:r>
              <a:rPr lang="en" sz="800" b="1">
                <a:solidFill>
                  <a:srgbClr val="073763"/>
                </a:solidFill>
                <a:latin typeface="Comfortaa"/>
                <a:ea typeface="Comfortaa"/>
                <a:cs typeface="Comfortaa"/>
                <a:sym typeface="Comfortaa"/>
              </a:rPr>
              <a:t>Kaynak: US Department of Transportation (2015) - Beyond Traffic: The Smart City Challenge</a:t>
            </a:r>
            <a:endParaRPr sz="800" b="1">
              <a:solidFill>
                <a:srgbClr val="073763"/>
              </a:solidFill>
              <a:latin typeface="Comfortaa"/>
              <a:ea typeface="Comfortaa"/>
              <a:cs typeface="Comfortaa"/>
              <a:sym typeface="Comfortaa"/>
            </a:endParaRPr>
          </a:p>
        </p:txBody>
      </p:sp>
      <p:sp>
        <p:nvSpPr>
          <p:cNvPr id="1250" name="Google Shape;1250;g2cff6335890_0_117"/>
          <p:cNvSpPr txBox="1"/>
          <p:nvPr/>
        </p:nvSpPr>
        <p:spPr>
          <a:xfrm>
            <a:off x="496500" y="2929500"/>
            <a:ext cx="3135000" cy="9990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00717F"/>
              </a:buClr>
              <a:buSzPts val="2800"/>
              <a:buFont typeface="Arial"/>
              <a:buNone/>
            </a:pPr>
            <a:r>
              <a:rPr lang="en-GB" sz="2000" b="1" err="1">
                <a:solidFill>
                  <a:srgbClr val="00717F"/>
                </a:solidFill>
                <a:latin typeface="Comfortaa"/>
                <a:ea typeface="Comfortaa"/>
                <a:cs typeface="Comfortaa"/>
                <a:sym typeface="Comfortaa"/>
              </a:rPr>
              <a:t>Otonom</a:t>
            </a:r>
            <a:r>
              <a:rPr lang="en-GB" sz="2000" b="1">
                <a:solidFill>
                  <a:srgbClr val="00717F"/>
                </a:solidFill>
                <a:latin typeface="Comfortaa"/>
                <a:ea typeface="Comfortaa"/>
                <a:cs typeface="Comfortaa"/>
                <a:sym typeface="Comfortaa"/>
              </a:rPr>
              <a:t> </a:t>
            </a:r>
            <a:r>
              <a:rPr lang="en-GB" sz="2000" b="1" err="1">
                <a:solidFill>
                  <a:srgbClr val="00717F"/>
                </a:solidFill>
                <a:latin typeface="Comfortaa"/>
                <a:ea typeface="Comfortaa"/>
                <a:cs typeface="Comfortaa"/>
                <a:sym typeface="Comfortaa"/>
              </a:rPr>
              <a:t>araç</a:t>
            </a:r>
            <a:endParaRPr lang="en-GB" sz="2000" b="1">
              <a:solidFill>
                <a:srgbClr val="00717F"/>
              </a:solidFill>
              <a:latin typeface="Comfortaa"/>
              <a:ea typeface="Comfortaa"/>
              <a:cs typeface="Comfortaa"/>
              <a:sym typeface="Comfortaa"/>
            </a:endParaRPr>
          </a:p>
          <a:p>
            <a:pPr marL="0" marR="0" lvl="0" indent="0" algn="ctr" rtl="0">
              <a:spcBef>
                <a:spcPts val="0"/>
              </a:spcBef>
              <a:spcAft>
                <a:spcPts val="0"/>
              </a:spcAft>
              <a:buClr>
                <a:srgbClr val="00717F"/>
              </a:buClr>
              <a:buSzPts val="2800"/>
              <a:buFont typeface="Arial"/>
              <a:buNone/>
            </a:pPr>
            <a:r>
              <a:rPr lang="en-GB" sz="2000" b="1">
                <a:solidFill>
                  <a:srgbClr val="00717F"/>
                </a:solidFill>
                <a:latin typeface="Comfortaa"/>
                <a:ea typeface="Comfortaa"/>
                <a:cs typeface="Comfortaa"/>
                <a:sym typeface="Comfortaa"/>
              </a:rPr>
              <a:t>+</a:t>
            </a:r>
          </a:p>
          <a:p>
            <a:pPr marL="0" marR="0" lvl="0" indent="0" algn="ctr" rtl="0">
              <a:spcBef>
                <a:spcPts val="0"/>
              </a:spcBef>
              <a:spcAft>
                <a:spcPts val="0"/>
              </a:spcAft>
              <a:buClr>
                <a:srgbClr val="00717F"/>
              </a:buClr>
              <a:buSzPts val="2800"/>
              <a:buFont typeface="Arial"/>
              <a:buNone/>
            </a:pPr>
            <a:r>
              <a:rPr lang="en-GB" sz="2000" b="1" err="1">
                <a:solidFill>
                  <a:srgbClr val="00717F"/>
                </a:solidFill>
                <a:latin typeface="Comfortaa"/>
                <a:ea typeface="Comfortaa"/>
                <a:cs typeface="Comfortaa"/>
                <a:sym typeface="Comfortaa"/>
              </a:rPr>
              <a:t>Bağlantılı</a:t>
            </a:r>
            <a:r>
              <a:rPr lang="en-GB" sz="2000" b="1">
                <a:solidFill>
                  <a:srgbClr val="00717F"/>
                </a:solidFill>
                <a:latin typeface="Comfortaa"/>
                <a:ea typeface="Comfortaa"/>
                <a:cs typeface="Comfortaa"/>
                <a:sym typeface="Comfortaa"/>
              </a:rPr>
              <a:t> </a:t>
            </a:r>
            <a:r>
              <a:rPr lang="en-GB" sz="2000" b="1" err="1">
                <a:solidFill>
                  <a:srgbClr val="00717F"/>
                </a:solidFill>
                <a:latin typeface="Comfortaa"/>
                <a:ea typeface="Comfortaa"/>
                <a:cs typeface="Comfortaa"/>
                <a:sym typeface="Comfortaa"/>
              </a:rPr>
              <a:t>araç</a:t>
            </a:r>
            <a:r>
              <a:rPr lang="en-GB" sz="2000" b="1">
                <a:solidFill>
                  <a:srgbClr val="00717F"/>
                </a:solidFill>
                <a:latin typeface="Comfortaa"/>
                <a:ea typeface="Comfortaa"/>
                <a:cs typeface="Comfortaa"/>
                <a:sym typeface="Comfortaa"/>
              </a:rPr>
              <a:t> </a:t>
            </a:r>
            <a:endParaRPr sz="2400" b="1">
              <a:solidFill>
                <a:srgbClr val="00717F"/>
              </a:solidFill>
              <a:latin typeface="Comfortaa"/>
              <a:ea typeface="Comfortaa"/>
              <a:cs typeface="Comfortaa"/>
              <a:sym typeface="Comfortaa"/>
            </a:endParaRPr>
          </a:p>
        </p:txBody>
      </p:sp>
      <p:pic>
        <p:nvPicPr>
          <p:cNvPr id="1251" name="Google Shape;1251;g2cff6335890_0_117"/>
          <p:cNvPicPr preferRelativeResize="0"/>
          <p:nvPr/>
        </p:nvPicPr>
        <p:blipFill>
          <a:blip r:embed="rId3">
            <a:alphaModFix/>
          </a:blip>
          <a:stretch>
            <a:fillRect/>
          </a:stretch>
        </p:blipFill>
        <p:spPr>
          <a:xfrm>
            <a:off x="4327477" y="1138002"/>
            <a:ext cx="7701026" cy="48966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g2cff6335890_4_167"/>
          <p:cNvSpPr txBox="1"/>
          <p:nvPr/>
        </p:nvSpPr>
        <p:spPr>
          <a:xfrm>
            <a:off x="1444167" y="1215557"/>
            <a:ext cx="8056245" cy="4498667"/>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2000" b="1" i="0" u="none" strike="noStrike" cap="none" err="1">
                <a:solidFill>
                  <a:srgbClr val="F07E08"/>
                </a:solidFill>
                <a:latin typeface="Tahoma"/>
                <a:ea typeface="Tahoma"/>
                <a:cs typeface="Tahoma"/>
                <a:sym typeface="Tahoma"/>
              </a:rPr>
              <a:t>Araç</a:t>
            </a:r>
            <a:r>
              <a:rPr lang="en-GB" sz="2000" b="1" i="0" u="none" strike="noStrike" cap="none">
                <a:solidFill>
                  <a:srgbClr val="F07E08"/>
                </a:solidFill>
                <a:latin typeface="Tahoma"/>
                <a:ea typeface="Tahoma"/>
                <a:cs typeface="Tahoma"/>
                <a:sym typeface="Tahoma"/>
              </a:rPr>
              <a:t> </a:t>
            </a:r>
            <a:r>
              <a:rPr lang="en-GB" sz="2000" b="1" i="0" u="none" strike="noStrike" cap="none" err="1">
                <a:solidFill>
                  <a:srgbClr val="F07E08"/>
                </a:solidFill>
                <a:latin typeface="Tahoma"/>
                <a:ea typeface="Tahoma"/>
                <a:cs typeface="Tahoma"/>
                <a:sym typeface="Tahoma"/>
              </a:rPr>
              <a:t>kullanımını</a:t>
            </a:r>
            <a:r>
              <a:rPr lang="en-GB" sz="2000" b="1" i="0" u="none" strike="noStrike" cap="none">
                <a:solidFill>
                  <a:srgbClr val="F07E08"/>
                </a:solidFill>
                <a:latin typeface="Tahoma"/>
                <a:ea typeface="Tahoma"/>
                <a:cs typeface="Tahoma"/>
                <a:sym typeface="Tahoma"/>
              </a:rPr>
              <a:t> </a:t>
            </a:r>
            <a:r>
              <a:rPr lang="en-GB" sz="2000" b="1" i="0" u="none" strike="noStrike" cap="none" err="1">
                <a:solidFill>
                  <a:srgbClr val="F07E08"/>
                </a:solidFill>
                <a:latin typeface="Tahoma"/>
                <a:ea typeface="Tahoma"/>
                <a:cs typeface="Tahoma"/>
                <a:sym typeface="Tahoma"/>
              </a:rPr>
              <a:t>azaltmanın</a:t>
            </a:r>
            <a:r>
              <a:rPr lang="en-GB" sz="2000" b="1" i="0" u="none" strike="noStrike" cap="none">
                <a:solidFill>
                  <a:srgbClr val="F07E08"/>
                </a:solidFill>
                <a:latin typeface="Tahoma"/>
                <a:ea typeface="Tahoma"/>
                <a:cs typeface="Tahoma"/>
                <a:sym typeface="Tahoma"/>
              </a:rPr>
              <a:t> </a:t>
            </a:r>
            <a:r>
              <a:rPr lang="en-GB" sz="2000" b="1" i="0" u="none" strike="noStrike" cap="none" err="1">
                <a:solidFill>
                  <a:srgbClr val="F07E08"/>
                </a:solidFill>
                <a:latin typeface="Tahoma"/>
                <a:ea typeface="Tahoma"/>
                <a:cs typeface="Tahoma"/>
                <a:sym typeface="Tahoma"/>
              </a:rPr>
              <a:t>yolları</a:t>
            </a:r>
            <a:endParaRPr lang="en-GB" sz="2400" b="0" i="0" u="none" strike="noStrike" cap="none">
              <a:solidFill>
                <a:srgbClr val="000000"/>
              </a:solidFill>
              <a:latin typeface="Tahoma"/>
              <a:ea typeface="Tahoma"/>
              <a:cs typeface="Tahoma"/>
              <a:sym typeface="Tahoma"/>
            </a:endParaRPr>
          </a:p>
          <a:p>
            <a:pPr marL="368935" marR="0" lvl="0" indent="-285750" algn="l" rtl="0">
              <a:lnSpc>
                <a:spcPct val="100000"/>
              </a:lnSpc>
              <a:spcBef>
                <a:spcPts val="1540"/>
              </a:spcBef>
              <a:spcAft>
                <a:spcPts val="0"/>
              </a:spcAft>
              <a:buClr>
                <a:srgbClr val="000000"/>
              </a:buClr>
              <a:buSzPts val="1800"/>
              <a:buFont typeface="Arial"/>
              <a:buChar char="•"/>
            </a:pPr>
            <a:r>
              <a:rPr lang="en-GB" sz="1800" b="0" i="0" u="none" strike="noStrike" cap="none" err="1">
                <a:solidFill>
                  <a:srgbClr val="000000"/>
                </a:solidFill>
                <a:latin typeface="Arial"/>
                <a:ea typeface="Arial"/>
                <a:cs typeface="Arial"/>
                <a:sym typeface="Arial"/>
              </a:rPr>
              <a:t>Seyahat</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etmeyi</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bırakın</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uzun</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vadede</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uygulanamaz</a:t>
            </a:r>
            <a:r>
              <a:rPr lang="en-GB" sz="1800" b="0" i="0" u="none" strike="noStrike" cap="none">
                <a:solidFill>
                  <a:srgbClr val="000000"/>
                </a:solidFill>
                <a:latin typeface="Arial"/>
                <a:ea typeface="Arial"/>
                <a:cs typeface="Arial"/>
                <a:sym typeface="Arial"/>
              </a:rPr>
              <a:t>)</a:t>
            </a:r>
          </a:p>
          <a:p>
            <a:pPr marL="368935" marR="0" lvl="0" indent="-285750" algn="l" rtl="0">
              <a:lnSpc>
                <a:spcPct val="100000"/>
              </a:lnSpc>
              <a:spcBef>
                <a:spcPts val="1540"/>
              </a:spcBef>
              <a:spcAft>
                <a:spcPts val="0"/>
              </a:spcAft>
              <a:buClr>
                <a:srgbClr val="000000"/>
              </a:buClr>
              <a:buSzPts val="1800"/>
              <a:buFont typeface="Arial"/>
              <a:buChar char="•"/>
            </a:pPr>
            <a:r>
              <a:rPr lang="en-GB" sz="1800" b="0" i="0" u="none" strike="noStrike" cap="none" err="1">
                <a:solidFill>
                  <a:srgbClr val="000000"/>
                </a:solidFill>
                <a:latin typeface="Arial"/>
                <a:ea typeface="Arial"/>
                <a:cs typeface="Arial"/>
                <a:sym typeface="Arial"/>
              </a:rPr>
              <a:t>Araç</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Doluluk</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Oranını</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Artırın</a:t>
            </a:r>
            <a:endParaRPr lang="en-GB" sz="1800" b="0" i="0" u="none" strike="noStrike" cap="none">
              <a:solidFill>
                <a:srgbClr val="000000"/>
              </a:solidFill>
              <a:latin typeface="Arial"/>
              <a:ea typeface="Arial"/>
              <a:cs typeface="Arial"/>
              <a:sym typeface="Arial"/>
            </a:endParaRPr>
          </a:p>
          <a:p>
            <a:pPr marL="368935" marR="0" lvl="0" indent="-285750" algn="l" rtl="0">
              <a:lnSpc>
                <a:spcPct val="100000"/>
              </a:lnSpc>
              <a:spcBef>
                <a:spcPts val="1540"/>
              </a:spcBef>
              <a:spcAft>
                <a:spcPts val="0"/>
              </a:spcAft>
              <a:buClr>
                <a:srgbClr val="000000"/>
              </a:buClr>
              <a:buSzPts val="1800"/>
              <a:buFont typeface="Arial"/>
              <a:buChar char="•"/>
            </a:pPr>
            <a:r>
              <a:rPr lang="en-GB" sz="1800" b="0" i="0" u="none" strike="noStrike" cap="none">
                <a:solidFill>
                  <a:srgbClr val="000000"/>
                </a:solidFill>
                <a:latin typeface="Arial"/>
                <a:ea typeface="Arial"/>
                <a:cs typeface="Arial"/>
                <a:sym typeface="Arial"/>
              </a:rPr>
              <a:t>Mod </a:t>
            </a:r>
            <a:r>
              <a:rPr lang="en-GB" sz="1800" b="0" i="0" u="none" strike="noStrike" cap="none" err="1">
                <a:solidFill>
                  <a:srgbClr val="000000"/>
                </a:solidFill>
                <a:latin typeface="Arial"/>
                <a:ea typeface="Arial"/>
                <a:cs typeface="Arial"/>
                <a:sym typeface="Arial"/>
              </a:rPr>
              <a:t>değişikliklerini</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teşvik</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edin</a:t>
            </a:r>
            <a:endParaRPr lang="en-GB" sz="1800" b="0" i="0" u="none" strike="noStrike" cap="none">
              <a:solidFill>
                <a:srgbClr val="000000"/>
              </a:solidFill>
              <a:latin typeface="Arial"/>
              <a:ea typeface="Arial"/>
              <a:cs typeface="Arial"/>
              <a:sym typeface="Arial"/>
            </a:endParaRPr>
          </a:p>
          <a:p>
            <a:pPr marL="368935" marR="0" lvl="0" indent="-285750" algn="l" rtl="0">
              <a:lnSpc>
                <a:spcPct val="100000"/>
              </a:lnSpc>
              <a:spcBef>
                <a:spcPts val="1540"/>
              </a:spcBef>
              <a:spcAft>
                <a:spcPts val="0"/>
              </a:spcAft>
              <a:buClr>
                <a:srgbClr val="000000"/>
              </a:buClr>
              <a:buSzPts val="1800"/>
              <a:buFont typeface="Arial"/>
              <a:buChar char="•"/>
            </a:pPr>
            <a:r>
              <a:rPr lang="en-GB" sz="1800" b="0" i="0" u="none" strike="noStrike" cap="none" err="1">
                <a:solidFill>
                  <a:srgbClr val="000000"/>
                </a:solidFill>
                <a:latin typeface="Arial"/>
                <a:ea typeface="Arial"/>
                <a:cs typeface="Arial"/>
                <a:sym typeface="Arial"/>
              </a:rPr>
              <a:t>Altyapının</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kullanımına</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yönelik</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kısıtlayıcı</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tedbirler</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uygulayın</a:t>
            </a:r>
            <a:r>
              <a:rPr lang="en-GB" sz="1800" b="0" i="0" u="none" strike="noStrike" cap="none">
                <a:solidFill>
                  <a:srgbClr val="000000"/>
                </a:solidFill>
                <a:latin typeface="Arial"/>
                <a:ea typeface="Arial"/>
                <a:cs typeface="Arial"/>
                <a:sym typeface="Arial"/>
              </a:rPr>
              <a:t> (zaman </a:t>
            </a:r>
            <a:r>
              <a:rPr lang="en-GB" sz="1800" b="0" i="0" u="none" strike="noStrike" cap="none" err="1">
                <a:solidFill>
                  <a:srgbClr val="000000"/>
                </a:solidFill>
                <a:latin typeface="Arial"/>
                <a:ea typeface="Arial"/>
                <a:cs typeface="Arial"/>
                <a:sym typeface="Arial"/>
              </a:rPr>
              <a:t>kısıtlaması</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veya</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araç</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plakasına</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göre</a:t>
            </a:r>
            <a:r>
              <a:rPr lang="en-GB" sz="1800" b="0" i="0" u="none" strike="noStrike" cap="none">
                <a:solidFill>
                  <a:srgbClr val="000000"/>
                </a:solidFill>
                <a:latin typeface="Arial"/>
                <a:ea typeface="Arial"/>
                <a:cs typeface="Arial"/>
                <a:sym typeface="Arial"/>
              </a:rPr>
              <a:t>)</a:t>
            </a:r>
          </a:p>
          <a:p>
            <a:pPr marL="368935" marR="0" lvl="0" indent="-285750" algn="l" rtl="0">
              <a:lnSpc>
                <a:spcPct val="100000"/>
              </a:lnSpc>
              <a:spcBef>
                <a:spcPts val="1540"/>
              </a:spcBef>
              <a:spcAft>
                <a:spcPts val="0"/>
              </a:spcAft>
              <a:buClr>
                <a:srgbClr val="000000"/>
              </a:buClr>
              <a:buSzPts val="1800"/>
              <a:buFont typeface="Arial"/>
              <a:buChar char="•"/>
            </a:pPr>
            <a:r>
              <a:rPr lang="en-GB" sz="1800" b="0" i="0" u="none" strike="noStrike" cap="none" err="1">
                <a:solidFill>
                  <a:srgbClr val="000000"/>
                </a:solidFill>
                <a:latin typeface="Arial"/>
                <a:ea typeface="Arial"/>
                <a:cs typeface="Arial"/>
                <a:sym typeface="Arial"/>
              </a:rPr>
              <a:t>Eşitlik</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etkileri</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bağlamında</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iktisadi</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bir</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strateji</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ücret</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tahsilatı</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uygulayın</a:t>
            </a:r>
            <a:r>
              <a:rPr lang="en-GB" sz="1800" b="0" i="0" u="none" strike="noStrike" cap="none">
                <a:solidFill>
                  <a:srgbClr val="000000"/>
                </a:solidFill>
                <a:latin typeface="Arial"/>
                <a:ea typeface="Arial"/>
                <a:cs typeface="Arial"/>
                <a:sym typeface="Arial"/>
              </a:rPr>
              <a:t>.</a:t>
            </a:r>
          </a:p>
          <a:p>
            <a:pPr marL="368935" marR="0" lvl="0" indent="-285750" algn="l" rtl="0">
              <a:lnSpc>
                <a:spcPct val="100000"/>
              </a:lnSpc>
              <a:spcBef>
                <a:spcPts val="1540"/>
              </a:spcBef>
              <a:spcAft>
                <a:spcPts val="0"/>
              </a:spcAft>
              <a:buClr>
                <a:srgbClr val="000000"/>
              </a:buClr>
              <a:buSzPts val="1800"/>
              <a:buFont typeface="Arial"/>
              <a:buChar char="•"/>
            </a:pPr>
            <a:r>
              <a:rPr lang="en-GB" sz="1800" b="0" i="0" u="none" strike="noStrike" cap="none" err="1">
                <a:solidFill>
                  <a:srgbClr val="000000"/>
                </a:solidFill>
                <a:latin typeface="Arial"/>
                <a:ea typeface="Arial"/>
                <a:cs typeface="Arial"/>
                <a:sym typeface="Arial"/>
              </a:rPr>
              <a:t>Kısıtlamalar</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ve</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ücret</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tarifesinin</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bir</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kombinasyonunu</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uygulayın</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ücret</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karşılığında</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kısıtlamalardan</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feragat</a:t>
            </a:r>
            <a:r>
              <a:rPr lang="en-GB" sz="1800" b="0" i="0" u="none" strike="noStrike" cap="none">
                <a:solidFill>
                  <a:srgbClr val="000000"/>
                </a:solidFill>
                <a:latin typeface="Arial"/>
                <a:ea typeface="Arial"/>
                <a:cs typeface="Arial"/>
                <a:sym typeface="Arial"/>
              </a:rPr>
              <a:t> </a:t>
            </a:r>
            <a:r>
              <a:rPr lang="en-GB" sz="1800" b="0" i="0" u="none" strike="noStrike" cap="none" err="1">
                <a:solidFill>
                  <a:srgbClr val="000000"/>
                </a:solidFill>
                <a:latin typeface="Arial"/>
                <a:ea typeface="Arial"/>
                <a:cs typeface="Arial"/>
                <a:sym typeface="Arial"/>
              </a:rPr>
              <a:t>edilebilir</a:t>
            </a:r>
            <a:r>
              <a:rPr lang="en-GB" sz="1800" b="0" i="0" u="none" strike="noStrike" cap="none">
                <a:solidFill>
                  <a:srgbClr val="000000"/>
                </a:solidFill>
                <a:latin typeface="Arial"/>
                <a:ea typeface="Arial"/>
                <a:cs typeface="Arial"/>
                <a:sym typeface="Arial"/>
              </a:rPr>
              <a:t>)</a:t>
            </a:r>
          </a:p>
          <a:p>
            <a:pPr marL="83185" marR="0" lvl="0" algn="l" rtl="0">
              <a:lnSpc>
                <a:spcPct val="100000"/>
              </a:lnSpc>
              <a:spcBef>
                <a:spcPts val="1540"/>
              </a:spcBef>
              <a:spcAft>
                <a:spcPts val="0"/>
              </a:spcAft>
              <a:buClr>
                <a:srgbClr val="000000"/>
              </a:buClr>
              <a:buSzPts val="1800"/>
            </a:pPr>
            <a:r>
              <a:rPr lang="en-GB" sz="2000" b="1" i="0" u="none" strike="noStrike" cap="none" err="1">
                <a:solidFill>
                  <a:srgbClr val="000000"/>
                </a:solidFill>
                <a:latin typeface="Arial"/>
                <a:ea typeface="Arial"/>
                <a:cs typeface="Arial"/>
                <a:sym typeface="Arial"/>
              </a:rPr>
              <a:t>Bazı</a:t>
            </a:r>
            <a:r>
              <a:rPr lang="en-GB" sz="2000" b="1" i="0" u="none" strike="noStrike" cap="none">
                <a:solidFill>
                  <a:srgbClr val="000000"/>
                </a:solidFill>
                <a:latin typeface="Arial"/>
                <a:ea typeface="Arial"/>
                <a:cs typeface="Arial"/>
                <a:sym typeface="Arial"/>
              </a:rPr>
              <a:t> </a:t>
            </a:r>
            <a:r>
              <a:rPr lang="en-GB" sz="2000" b="1" i="0" u="none" strike="noStrike" cap="none" err="1">
                <a:solidFill>
                  <a:srgbClr val="000000"/>
                </a:solidFill>
                <a:latin typeface="Arial"/>
                <a:ea typeface="Arial"/>
                <a:cs typeface="Arial"/>
                <a:sym typeface="Arial"/>
              </a:rPr>
              <a:t>ülkelerde</a:t>
            </a:r>
            <a:r>
              <a:rPr lang="en-GB" sz="2000" b="1" i="0" u="none" strike="noStrike" cap="none">
                <a:solidFill>
                  <a:srgbClr val="000000"/>
                </a:solidFill>
                <a:latin typeface="Arial"/>
                <a:ea typeface="Arial"/>
                <a:cs typeface="Arial"/>
                <a:sym typeface="Arial"/>
              </a:rPr>
              <a:t>, </a:t>
            </a:r>
            <a:r>
              <a:rPr lang="en-GB" sz="2000" b="1" i="0" u="none" strike="noStrike" cap="none" err="1">
                <a:solidFill>
                  <a:srgbClr val="000000"/>
                </a:solidFill>
                <a:latin typeface="Arial"/>
                <a:ea typeface="Arial"/>
                <a:cs typeface="Arial"/>
                <a:sym typeface="Arial"/>
              </a:rPr>
              <a:t>tarife</a:t>
            </a:r>
            <a:r>
              <a:rPr lang="en-GB" sz="2000" b="1" i="0" u="none" strike="noStrike" cap="none">
                <a:solidFill>
                  <a:srgbClr val="000000"/>
                </a:solidFill>
                <a:latin typeface="Arial"/>
                <a:ea typeface="Arial"/>
                <a:cs typeface="Arial"/>
                <a:sym typeface="Arial"/>
              </a:rPr>
              <a:t> </a:t>
            </a:r>
            <a:r>
              <a:rPr lang="en-GB" sz="2000" b="1" i="0" u="none" strike="noStrike" cap="none" err="1">
                <a:solidFill>
                  <a:srgbClr val="000000"/>
                </a:solidFill>
                <a:latin typeface="Arial"/>
                <a:ea typeface="Arial"/>
                <a:cs typeface="Arial"/>
                <a:sym typeface="Arial"/>
              </a:rPr>
              <a:t>tedbirleri</a:t>
            </a:r>
            <a:r>
              <a:rPr lang="en-GB" sz="2000" b="1" i="0" u="none" strike="noStrike" cap="none">
                <a:solidFill>
                  <a:srgbClr val="000000"/>
                </a:solidFill>
                <a:latin typeface="Arial"/>
                <a:ea typeface="Arial"/>
                <a:cs typeface="Arial"/>
                <a:sym typeface="Arial"/>
              </a:rPr>
              <a:t> </a:t>
            </a:r>
            <a:r>
              <a:rPr lang="en-GB" sz="2000" b="1" i="0" u="none" strike="noStrike" cap="none" err="1">
                <a:solidFill>
                  <a:srgbClr val="000000"/>
                </a:solidFill>
                <a:latin typeface="Arial"/>
                <a:ea typeface="Arial"/>
                <a:cs typeface="Arial"/>
                <a:sym typeface="Arial"/>
              </a:rPr>
              <a:t>araç</a:t>
            </a:r>
            <a:r>
              <a:rPr lang="en-GB" sz="2000" b="1" i="0" u="none" strike="noStrike" cap="none">
                <a:solidFill>
                  <a:srgbClr val="000000"/>
                </a:solidFill>
                <a:latin typeface="Arial"/>
                <a:ea typeface="Arial"/>
                <a:cs typeface="Arial"/>
                <a:sym typeface="Arial"/>
              </a:rPr>
              <a:t> </a:t>
            </a:r>
            <a:r>
              <a:rPr lang="en-GB" sz="2000" b="1" i="0" u="none" strike="noStrike" cap="none" err="1">
                <a:solidFill>
                  <a:srgbClr val="000000"/>
                </a:solidFill>
                <a:latin typeface="Arial"/>
                <a:ea typeface="Arial"/>
                <a:cs typeface="Arial"/>
                <a:sym typeface="Arial"/>
              </a:rPr>
              <a:t>dolaşımına</a:t>
            </a:r>
            <a:r>
              <a:rPr lang="en-GB" sz="2000" b="1" i="0" u="none" strike="noStrike" cap="none">
                <a:solidFill>
                  <a:srgbClr val="000000"/>
                </a:solidFill>
                <a:latin typeface="Arial"/>
                <a:ea typeface="Arial"/>
                <a:cs typeface="Arial"/>
                <a:sym typeface="Arial"/>
              </a:rPr>
              <a:t> </a:t>
            </a:r>
            <a:r>
              <a:rPr lang="en-GB" sz="2000" b="1" i="0" u="none" strike="noStrike" cap="none" err="1">
                <a:solidFill>
                  <a:srgbClr val="000000"/>
                </a:solidFill>
                <a:latin typeface="Arial"/>
                <a:ea typeface="Arial"/>
                <a:cs typeface="Arial"/>
                <a:sym typeface="Arial"/>
              </a:rPr>
              <a:t>getirilen</a:t>
            </a:r>
            <a:r>
              <a:rPr lang="en-GB" sz="2000" b="1" i="0" u="none" strike="noStrike" cap="none">
                <a:solidFill>
                  <a:srgbClr val="000000"/>
                </a:solidFill>
                <a:latin typeface="Arial"/>
                <a:ea typeface="Arial"/>
                <a:cs typeface="Arial"/>
                <a:sym typeface="Arial"/>
              </a:rPr>
              <a:t> </a:t>
            </a:r>
            <a:r>
              <a:rPr lang="en-GB" sz="2000" b="1" i="0" u="none" strike="noStrike" cap="none" err="1">
                <a:solidFill>
                  <a:srgbClr val="000000"/>
                </a:solidFill>
                <a:latin typeface="Arial"/>
                <a:ea typeface="Arial"/>
                <a:cs typeface="Arial"/>
                <a:sym typeface="Arial"/>
              </a:rPr>
              <a:t>diğer</a:t>
            </a:r>
            <a:r>
              <a:rPr lang="en-GB" sz="2000" b="1" i="0" u="none" strike="noStrike" cap="none">
                <a:solidFill>
                  <a:srgbClr val="000000"/>
                </a:solidFill>
                <a:latin typeface="Arial"/>
                <a:ea typeface="Arial"/>
                <a:cs typeface="Arial"/>
                <a:sym typeface="Arial"/>
              </a:rPr>
              <a:t> </a:t>
            </a:r>
            <a:r>
              <a:rPr lang="en-GB" sz="2000" b="1" i="0" u="none" strike="noStrike" cap="none" err="1">
                <a:solidFill>
                  <a:srgbClr val="000000"/>
                </a:solidFill>
                <a:latin typeface="Arial"/>
                <a:ea typeface="Arial"/>
                <a:cs typeface="Arial"/>
                <a:sym typeface="Arial"/>
              </a:rPr>
              <a:t>kısıtlama</a:t>
            </a:r>
            <a:r>
              <a:rPr lang="en-GB" sz="2000" b="1" i="0" u="none" strike="noStrike" cap="none">
                <a:solidFill>
                  <a:srgbClr val="000000"/>
                </a:solidFill>
                <a:latin typeface="Arial"/>
                <a:ea typeface="Arial"/>
                <a:cs typeface="Arial"/>
                <a:sym typeface="Arial"/>
              </a:rPr>
              <a:t> </a:t>
            </a:r>
            <a:r>
              <a:rPr lang="en-GB" sz="2000" b="1" i="0" u="none" strike="noStrike" cap="none" err="1">
                <a:solidFill>
                  <a:srgbClr val="000000"/>
                </a:solidFill>
                <a:latin typeface="Arial"/>
                <a:ea typeface="Arial"/>
                <a:cs typeface="Arial"/>
                <a:sym typeface="Arial"/>
              </a:rPr>
              <a:t>türlerine</a:t>
            </a:r>
            <a:r>
              <a:rPr lang="en-GB" sz="2000" b="1" i="0" u="none" strike="noStrike" cap="none">
                <a:solidFill>
                  <a:srgbClr val="000000"/>
                </a:solidFill>
                <a:latin typeface="Arial"/>
                <a:ea typeface="Arial"/>
                <a:cs typeface="Arial"/>
                <a:sym typeface="Arial"/>
              </a:rPr>
              <a:t> </a:t>
            </a:r>
            <a:r>
              <a:rPr lang="en-GB" sz="2000" b="1" i="0" u="none" strike="noStrike" cap="none" err="1">
                <a:solidFill>
                  <a:srgbClr val="000000"/>
                </a:solidFill>
                <a:latin typeface="Arial"/>
                <a:ea typeface="Arial"/>
                <a:cs typeface="Arial"/>
                <a:sym typeface="Arial"/>
              </a:rPr>
              <a:t>göre</a:t>
            </a:r>
            <a:r>
              <a:rPr lang="en-GB" sz="2000" b="1" i="0" u="none" strike="noStrike" cap="none">
                <a:solidFill>
                  <a:srgbClr val="000000"/>
                </a:solidFill>
                <a:latin typeface="Arial"/>
                <a:ea typeface="Arial"/>
                <a:cs typeface="Arial"/>
                <a:sym typeface="Arial"/>
              </a:rPr>
              <a:t> </a:t>
            </a:r>
            <a:r>
              <a:rPr lang="en-GB" sz="2000" b="1" i="0" u="none" strike="noStrike" cap="none" err="1">
                <a:solidFill>
                  <a:srgbClr val="000000"/>
                </a:solidFill>
                <a:latin typeface="Arial"/>
                <a:ea typeface="Arial"/>
                <a:cs typeface="Arial"/>
                <a:sym typeface="Arial"/>
              </a:rPr>
              <a:t>daha</a:t>
            </a:r>
            <a:r>
              <a:rPr lang="en-GB" sz="2000" b="1" i="0" u="none" strike="noStrike" cap="none">
                <a:solidFill>
                  <a:srgbClr val="000000"/>
                </a:solidFill>
                <a:latin typeface="Arial"/>
                <a:ea typeface="Arial"/>
                <a:cs typeface="Arial"/>
                <a:sym typeface="Arial"/>
              </a:rPr>
              <a:t> </a:t>
            </a:r>
            <a:r>
              <a:rPr lang="en-GB" sz="2000" b="1" i="0" u="none" strike="noStrike" cap="none" err="1">
                <a:solidFill>
                  <a:srgbClr val="000000"/>
                </a:solidFill>
                <a:latin typeface="Arial"/>
                <a:ea typeface="Arial"/>
                <a:cs typeface="Arial"/>
                <a:sym typeface="Arial"/>
              </a:rPr>
              <a:t>fazla</a:t>
            </a:r>
            <a:r>
              <a:rPr lang="en-GB" sz="2000" b="1" i="0" u="none" strike="noStrike" cap="none">
                <a:solidFill>
                  <a:srgbClr val="000000"/>
                </a:solidFill>
                <a:latin typeface="Arial"/>
                <a:ea typeface="Arial"/>
                <a:cs typeface="Arial"/>
                <a:sym typeface="Arial"/>
              </a:rPr>
              <a:t> </a:t>
            </a:r>
            <a:r>
              <a:rPr lang="en-GB" sz="2000" b="1" i="0" u="none" strike="noStrike" cap="none" err="1">
                <a:solidFill>
                  <a:srgbClr val="000000"/>
                </a:solidFill>
                <a:latin typeface="Arial"/>
                <a:ea typeface="Arial"/>
                <a:cs typeface="Arial"/>
                <a:sym typeface="Arial"/>
              </a:rPr>
              <a:t>kabul</a:t>
            </a:r>
            <a:r>
              <a:rPr lang="en-GB" sz="2000" b="1" i="0" u="none" strike="noStrike" cap="none">
                <a:solidFill>
                  <a:srgbClr val="000000"/>
                </a:solidFill>
                <a:latin typeface="Arial"/>
                <a:ea typeface="Arial"/>
                <a:cs typeface="Arial"/>
                <a:sym typeface="Arial"/>
              </a:rPr>
              <a:t> </a:t>
            </a:r>
            <a:r>
              <a:rPr lang="en-GB" sz="2000" b="1" i="0" u="none" strike="noStrike" cap="none" err="1">
                <a:solidFill>
                  <a:srgbClr val="000000"/>
                </a:solidFill>
                <a:latin typeface="Arial"/>
                <a:ea typeface="Arial"/>
                <a:cs typeface="Arial"/>
                <a:sym typeface="Arial"/>
              </a:rPr>
              <a:t>görmektedir</a:t>
            </a:r>
            <a:endParaRPr sz="2000" b="0" i="0" u="none" strike="noStrike" cap="none">
              <a:solidFill>
                <a:srgbClr val="000000"/>
              </a:solidFill>
              <a:latin typeface="Arial"/>
              <a:ea typeface="Arial"/>
              <a:cs typeface="Arial"/>
              <a:sym typeface="Arial"/>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256"/>
        <p:cNvGrpSpPr/>
        <p:nvPr/>
      </p:nvGrpSpPr>
      <p:grpSpPr>
        <a:xfrm>
          <a:off x="0" y="0"/>
          <a:ext cx="0" cy="0"/>
          <a:chOff x="0" y="0"/>
          <a:chExt cx="0" cy="0"/>
        </a:xfrm>
      </p:grpSpPr>
      <p:sp>
        <p:nvSpPr>
          <p:cNvPr id="1257" name="Google Shape;1257;g2cc44893e15_0_32"/>
          <p:cNvSpPr txBox="1"/>
          <p:nvPr/>
        </p:nvSpPr>
        <p:spPr>
          <a:xfrm>
            <a:off x="1524000" y="1300000"/>
            <a:ext cx="9360000"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rgbClr val="00717F"/>
              </a:buClr>
              <a:buSzPts val="2800"/>
              <a:buFont typeface="Arial"/>
              <a:buNone/>
            </a:pPr>
            <a:r>
              <a:rPr lang="en-GB" sz="2400" b="1" err="1">
                <a:solidFill>
                  <a:srgbClr val="00717F"/>
                </a:solidFill>
                <a:latin typeface="Comfortaa"/>
                <a:ea typeface="Comfortaa"/>
                <a:cs typeface="Comfortaa"/>
                <a:sym typeface="Comfortaa"/>
              </a:rPr>
              <a:t>Bağlantılı</a:t>
            </a:r>
            <a:r>
              <a:rPr lang="en-GB" sz="2400" b="1">
                <a:solidFill>
                  <a:srgbClr val="00717F"/>
                </a:solidFill>
                <a:latin typeface="Comfortaa"/>
                <a:ea typeface="Comfortaa"/>
                <a:cs typeface="Comfortaa"/>
                <a:sym typeface="Comfortaa"/>
              </a:rPr>
              <a:t> </a:t>
            </a:r>
            <a:r>
              <a:rPr lang="en-GB" sz="2400" b="1" err="1">
                <a:solidFill>
                  <a:srgbClr val="00717F"/>
                </a:solidFill>
                <a:latin typeface="Comfortaa"/>
                <a:ea typeface="Comfortaa"/>
                <a:cs typeface="Comfortaa"/>
                <a:sym typeface="Comfortaa"/>
              </a:rPr>
              <a:t>Kavşak</a:t>
            </a:r>
            <a:endParaRPr sz="2400" b="1" i="0" u="none" strike="noStrike" cap="none">
              <a:solidFill>
                <a:srgbClr val="00717F"/>
              </a:solidFill>
              <a:latin typeface="Comfortaa"/>
              <a:ea typeface="Comfortaa"/>
              <a:cs typeface="Comfortaa"/>
              <a:sym typeface="Comfortaa"/>
            </a:endParaRPr>
          </a:p>
        </p:txBody>
      </p:sp>
      <p:sp>
        <p:nvSpPr>
          <p:cNvPr id="1258" name="Google Shape;1258;g2cc44893e15_0_32"/>
          <p:cNvSpPr/>
          <p:nvPr/>
        </p:nvSpPr>
        <p:spPr>
          <a:xfrm>
            <a:off x="1524000" y="1937675"/>
            <a:ext cx="4659000" cy="1332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err="1">
                <a:solidFill>
                  <a:srgbClr val="000000"/>
                </a:solidFill>
                <a:latin typeface="Comfortaa"/>
                <a:ea typeface="Comfortaa"/>
                <a:cs typeface="Comfortaa"/>
                <a:sym typeface="Comfortaa"/>
              </a:rPr>
              <a:t>Bağlantılı</a:t>
            </a:r>
            <a:r>
              <a:rPr lang="en-GB" sz="1800">
                <a:solidFill>
                  <a:srgbClr val="000000"/>
                </a:solidFill>
                <a:latin typeface="Comfortaa"/>
                <a:ea typeface="Comfortaa"/>
                <a:cs typeface="Comfortaa"/>
                <a:sym typeface="Comfortaa"/>
              </a:rPr>
              <a:t> </a:t>
            </a:r>
            <a:r>
              <a:rPr lang="en-GB" sz="1800" err="1">
                <a:solidFill>
                  <a:srgbClr val="000000"/>
                </a:solidFill>
                <a:latin typeface="Comfortaa"/>
                <a:ea typeface="Comfortaa"/>
                <a:cs typeface="Comfortaa"/>
                <a:sym typeface="Comfortaa"/>
              </a:rPr>
              <a:t>araçların</a:t>
            </a:r>
            <a:r>
              <a:rPr lang="en-GB" sz="1800">
                <a:solidFill>
                  <a:srgbClr val="000000"/>
                </a:solidFill>
                <a:latin typeface="Comfortaa"/>
                <a:ea typeface="Comfortaa"/>
                <a:cs typeface="Comfortaa"/>
                <a:sym typeface="Comfortaa"/>
              </a:rPr>
              <a:t> </a:t>
            </a:r>
            <a:r>
              <a:rPr lang="en-GB" sz="1800" err="1">
                <a:solidFill>
                  <a:srgbClr val="000000"/>
                </a:solidFill>
                <a:latin typeface="Comfortaa"/>
                <a:ea typeface="Comfortaa"/>
                <a:cs typeface="Comfortaa"/>
                <a:sym typeface="Comfortaa"/>
              </a:rPr>
              <a:t>iki</a:t>
            </a:r>
            <a:r>
              <a:rPr lang="en-GB" sz="1800">
                <a:solidFill>
                  <a:srgbClr val="000000"/>
                </a:solidFill>
                <a:latin typeface="Comfortaa"/>
                <a:ea typeface="Comfortaa"/>
                <a:cs typeface="Comfortaa"/>
                <a:sym typeface="Comfortaa"/>
              </a:rPr>
              <a:t> ana </a:t>
            </a:r>
            <a:r>
              <a:rPr lang="en-GB" sz="1800" err="1">
                <a:solidFill>
                  <a:srgbClr val="000000"/>
                </a:solidFill>
                <a:latin typeface="Comfortaa"/>
                <a:ea typeface="Comfortaa"/>
                <a:cs typeface="Comfortaa"/>
                <a:sym typeface="Comfortaa"/>
              </a:rPr>
              <a:t>rolü</a:t>
            </a:r>
            <a:r>
              <a:rPr lang="en" sz="1800">
                <a:solidFill>
                  <a:srgbClr val="000000"/>
                </a:solidFill>
                <a:latin typeface="Comfortaa"/>
                <a:ea typeface="Comfortaa"/>
                <a:cs typeface="Comfortaa"/>
                <a:sym typeface="Comfortaa"/>
              </a:rPr>
              <a:t>:</a:t>
            </a:r>
          </a:p>
          <a:p>
            <a:pPr marL="0" marR="0" lvl="0" indent="0" algn="l" rtl="0">
              <a:spcBef>
                <a:spcPts val="0"/>
              </a:spcBef>
              <a:spcAft>
                <a:spcPts val="0"/>
              </a:spcAft>
              <a:buNone/>
            </a:pPr>
            <a:endParaRPr>
              <a:latin typeface="Comfortaa"/>
              <a:ea typeface="Comfortaa"/>
              <a:cs typeface="Comfortaa"/>
              <a:sym typeface="Comfortaa"/>
            </a:endParaRPr>
          </a:p>
          <a:p>
            <a:pPr marL="285750" marR="0" lvl="0" indent="-273050" algn="l" rtl="0">
              <a:spcBef>
                <a:spcPts val="0"/>
              </a:spcBef>
              <a:spcAft>
                <a:spcPts val="600"/>
              </a:spcAft>
              <a:buClr>
                <a:srgbClr val="000000"/>
              </a:buClr>
              <a:buSzPts val="1600"/>
              <a:buFont typeface="Comfortaa"/>
              <a:buChar char="•"/>
            </a:pPr>
            <a:r>
              <a:rPr lang="en-GB" sz="1600">
                <a:solidFill>
                  <a:srgbClr val="000000"/>
                </a:solidFill>
                <a:latin typeface="Comfortaa"/>
                <a:ea typeface="Comfortaa"/>
                <a:cs typeface="Comfortaa"/>
                <a:sym typeface="Comfortaa"/>
              </a:rPr>
              <a:t>V2X </a:t>
            </a:r>
            <a:r>
              <a:rPr lang="en-GB" sz="1600" err="1">
                <a:solidFill>
                  <a:srgbClr val="000000"/>
                </a:solidFill>
                <a:latin typeface="Comfortaa"/>
                <a:ea typeface="Comfortaa"/>
                <a:cs typeface="Comfortaa"/>
                <a:sym typeface="Comfortaa"/>
              </a:rPr>
              <a:t>bağlantısı</a:t>
            </a:r>
            <a:r>
              <a:rPr lang="en-GB" sz="1600">
                <a:solidFill>
                  <a:srgbClr val="000000"/>
                </a:solidFill>
                <a:latin typeface="Comfortaa"/>
                <a:ea typeface="Comfortaa"/>
                <a:cs typeface="Comfortaa"/>
                <a:sym typeface="Comfortaa"/>
              </a:rPr>
              <a:t> </a:t>
            </a:r>
            <a:r>
              <a:rPr lang="en-GB" sz="1600" err="1">
                <a:solidFill>
                  <a:srgbClr val="000000"/>
                </a:solidFill>
                <a:latin typeface="Comfortaa"/>
                <a:ea typeface="Comfortaa"/>
                <a:cs typeface="Comfortaa"/>
                <a:sym typeface="Comfortaa"/>
              </a:rPr>
              <a:t>ile</a:t>
            </a:r>
            <a:r>
              <a:rPr lang="en-GB" sz="1600">
                <a:solidFill>
                  <a:srgbClr val="000000"/>
                </a:solidFill>
                <a:latin typeface="Comfortaa"/>
                <a:ea typeface="Comfortaa"/>
                <a:cs typeface="Comfortaa"/>
                <a:sym typeface="Comfortaa"/>
              </a:rPr>
              <a:t> </a:t>
            </a:r>
            <a:r>
              <a:rPr lang="en-GB" sz="1600" err="1">
                <a:solidFill>
                  <a:srgbClr val="000000"/>
                </a:solidFill>
                <a:latin typeface="Comfortaa"/>
                <a:ea typeface="Comfortaa"/>
                <a:cs typeface="Comfortaa"/>
                <a:sym typeface="Comfortaa"/>
              </a:rPr>
              <a:t>kavşak</a:t>
            </a:r>
            <a:r>
              <a:rPr lang="en-GB" sz="1600">
                <a:solidFill>
                  <a:srgbClr val="000000"/>
                </a:solidFill>
                <a:latin typeface="Comfortaa"/>
                <a:ea typeface="Comfortaa"/>
                <a:cs typeface="Comfortaa"/>
                <a:sym typeface="Comfortaa"/>
              </a:rPr>
              <a:t> </a:t>
            </a:r>
            <a:r>
              <a:rPr lang="en-GB" sz="1600" err="1">
                <a:solidFill>
                  <a:srgbClr val="000000"/>
                </a:solidFill>
                <a:latin typeface="Comfortaa"/>
                <a:ea typeface="Comfortaa"/>
                <a:cs typeface="Comfortaa"/>
                <a:sym typeface="Comfortaa"/>
              </a:rPr>
              <a:t>kapasitesi</a:t>
            </a:r>
            <a:r>
              <a:rPr lang="en-GB" sz="1600">
                <a:solidFill>
                  <a:srgbClr val="000000"/>
                </a:solidFill>
                <a:latin typeface="Comfortaa"/>
                <a:ea typeface="Comfortaa"/>
                <a:cs typeface="Comfortaa"/>
                <a:sym typeface="Comfortaa"/>
              </a:rPr>
              <a:t> </a:t>
            </a:r>
            <a:r>
              <a:rPr lang="en-GB" sz="1600" err="1">
                <a:solidFill>
                  <a:srgbClr val="000000"/>
                </a:solidFill>
                <a:latin typeface="Comfortaa"/>
                <a:ea typeface="Comfortaa"/>
                <a:cs typeface="Comfortaa"/>
                <a:sym typeface="Comfortaa"/>
              </a:rPr>
              <a:t>artabilir</a:t>
            </a:r>
            <a:r>
              <a:rPr lang="en-GB" sz="1600">
                <a:solidFill>
                  <a:srgbClr val="000000"/>
                </a:solidFill>
                <a:latin typeface="Comfortaa"/>
                <a:ea typeface="Comfortaa"/>
                <a:cs typeface="Comfortaa"/>
                <a:sym typeface="Comfortaa"/>
              </a:rPr>
              <a:t> mi</a:t>
            </a:r>
            <a:r>
              <a:rPr lang="en" sz="1600">
                <a:solidFill>
                  <a:srgbClr val="000000"/>
                </a:solidFill>
                <a:latin typeface="Comfortaa"/>
                <a:ea typeface="Comfortaa"/>
                <a:cs typeface="Comfortaa"/>
                <a:sym typeface="Comfortaa"/>
              </a:rPr>
              <a:t>?</a:t>
            </a:r>
            <a:endParaRPr sz="1200">
              <a:latin typeface="Comfortaa"/>
              <a:ea typeface="Comfortaa"/>
              <a:cs typeface="Comfortaa"/>
              <a:sym typeface="Comfortaa"/>
            </a:endParaRPr>
          </a:p>
          <a:p>
            <a:pPr marL="285750" marR="0" lvl="0" indent="-273050" algn="l" rtl="0">
              <a:spcBef>
                <a:spcPts val="0"/>
              </a:spcBef>
              <a:spcAft>
                <a:spcPts val="0"/>
              </a:spcAft>
              <a:buClr>
                <a:srgbClr val="000000"/>
              </a:buClr>
              <a:buSzPts val="1600"/>
              <a:buFont typeface="Comfortaa"/>
              <a:buChar char="•"/>
            </a:pPr>
            <a:r>
              <a:rPr lang="en-GB" sz="1600" err="1">
                <a:solidFill>
                  <a:srgbClr val="000000"/>
                </a:solidFill>
                <a:latin typeface="Comfortaa"/>
                <a:ea typeface="Comfortaa"/>
                <a:cs typeface="Comfortaa"/>
                <a:sym typeface="Comfortaa"/>
              </a:rPr>
              <a:t>Güvenlik</a:t>
            </a:r>
            <a:endParaRPr sz="1200">
              <a:latin typeface="Comfortaa"/>
              <a:ea typeface="Comfortaa"/>
              <a:cs typeface="Comfortaa"/>
              <a:sym typeface="Comfortaa"/>
            </a:endParaRPr>
          </a:p>
        </p:txBody>
      </p:sp>
      <p:pic>
        <p:nvPicPr>
          <p:cNvPr id="1259" name="Google Shape;1259;g2cc44893e15_0_32" descr="https://www.arup.com/-/media/arup/images/perspectives/themes/transport/behind-the-hype-around-connected-and-autonomous-vehicles/autonomous-vehicles-at-intersection_istock2000x1125.jpg?h=1125&amp;w=2000&amp;hash=B21D8D11CBEB4E44D472AC4173870DAB"/>
          <p:cNvPicPr preferRelativeResize="0"/>
          <p:nvPr/>
        </p:nvPicPr>
        <p:blipFill rotWithShape="1">
          <a:blip r:embed="rId3">
            <a:alphaModFix/>
          </a:blip>
          <a:srcRect/>
          <a:stretch/>
        </p:blipFill>
        <p:spPr>
          <a:xfrm>
            <a:off x="6690319" y="1742839"/>
            <a:ext cx="3007840" cy="1721676"/>
          </a:xfrm>
          <a:prstGeom prst="rect">
            <a:avLst/>
          </a:prstGeom>
          <a:noFill/>
          <a:ln>
            <a:noFill/>
          </a:ln>
        </p:spPr>
      </p:pic>
      <p:pic>
        <p:nvPicPr>
          <p:cNvPr id="1260" name="Google Shape;1260;g2cc44893e15_0_32"/>
          <p:cNvPicPr preferRelativeResize="0"/>
          <p:nvPr/>
        </p:nvPicPr>
        <p:blipFill rotWithShape="1">
          <a:blip r:embed="rId4">
            <a:alphaModFix/>
          </a:blip>
          <a:srcRect/>
          <a:stretch/>
        </p:blipFill>
        <p:spPr>
          <a:xfrm>
            <a:off x="6690326" y="4085225"/>
            <a:ext cx="3007824" cy="1780151"/>
          </a:xfrm>
          <a:prstGeom prst="rect">
            <a:avLst/>
          </a:prstGeom>
          <a:noFill/>
          <a:ln>
            <a:noFill/>
          </a:ln>
        </p:spPr>
      </p:pic>
      <p:sp>
        <p:nvSpPr>
          <p:cNvPr id="1261" name="Google Shape;1261;g2cc44893e15_0_32"/>
          <p:cNvSpPr/>
          <p:nvPr/>
        </p:nvSpPr>
        <p:spPr>
          <a:xfrm>
            <a:off x="6627775" y="3513875"/>
            <a:ext cx="3456600" cy="57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a:solidFill>
                  <a:srgbClr val="000000"/>
                </a:solidFill>
                <a:latin typeface="Comfortaa"/>
                <a:ea typeface="Comfortaa"/>
                <a:cs typeface="Comfortaa"/>
                <a:sym typeface="Comfortaa"/>
              </a:rPr>
              <a:t>V2I (</a:t>
            </a:r>
            <a:r>
              <a:rPr lang="en-GB" sz="1600" err="1">
                <a:solidFill>
                  <a:srgbClr val="000000"/>
                </a:solidFill>
                <a:latin typeface="Comfortaa"/>
                <a:ea typeface="Comfortaa"/>
                <a:cs typeface="Comfortaa"/>
                <a:sym typeface="Comfortaa"/>
              </a:rPr>
              <a:t>İnsanları</a:t>
            </a:r>
            <a:r>
              <a:rPr lang="en-GB" sz="1600">
                <a:solidFill>
                  <a:srgbClr val="000000"/>
                </a:solidFill>
                <a:latin typeface="Comfortaa"/>
                <a:ea typeface="Comfortaa"/>
                <a:cs typeface="Comfortaa"/>
                <a:sym typeface="Comfortaa"/>
              </a:rPr>
              <a:t> </a:t>
            </a:r>
            <a:r>
              <a:rPr lang="en-GB" sz="1600" err="1">
                <a:solidFill>
                  <a:srgbClr val="000000"/>
                </a:solidFill>
                <a:latin typeface="Comfortaa"/>
                <a:ea typeface="Comfortaa"/>
                <a:cs typeface="Comfortaa"/>
                <a:sym typeface="Comfortaa"/>
              </a:rPr>
              <a:t>algılayabilen</a:t>
            </a:r>
            <a:r>
              <a:rPr lang="en-GB" sz="1600">
                <a:solidFill>
                  <a:srgbClr val="000000"/>
                </a:solidFill>
                <a:latin typeface="Comfortaa"/>
                <a:ea typeface="Comfortaa"/>
                <a:cs typeface="Comfortaa"/>
                <a:sym typeface="Comfortaa"/>
              </a:rPr>
              <a:t> </a:t>
            </a:r>
            <a:r>
              <a:rPr lang="en-GB" sz="1600" err="1">
                <a:solidFill>
                  <a:srgbClr val="000000"/>
                </a:solidFill>
                <a:latin typeface="Comfortaa"/>
                <a:ea typeface="Comfortaa"/>
                <a:cs typeface="Comfortaa"/>
                <a:sym typeface="Comfortaa"/>
              </a:rPr>
              <a:t>bir</a:t>
            </a:r>
            <a:r>
              <a:rPr lang="en-GB" sz="1600">
                <a:solidFill>
                  <a:srgbClr val="000000"/>
                </a:solidFill>
                <a:latin typeface="Comfortaa"/>
                <a:ea typeface="Comfortaa"/>
                <a:cs typeface="Comfortaa"/>
                <a:sym typeface="Comfortaa"/>
              </a:rPr>
              <a:t> </a:t>
            </a:r>
            <a:r>
              <a:rPr lang="en-GB" sz="1600" err="1">
                <a:solidFill>
                  <a:srgbClr val="000000"/>
                </a:solidFill>
                <a:latin typeface="Comfortaa"/>
                <a:ea typeface="Comfortaa"/>
                <a:cs typeface="Comfortaa"/>
                <a:sym typeface="Comfortaa"/>
              </a:rPr>
              <a:t>araçtan-altyapıya</a:t>
            </a:r>
            <a:r>
              <a:rPr lang="en-GB" sz="1600">
                <a:solidFill>
                  <a:srgbClr val="000000"/>
                </a:solidFill>
                <a:latin typeface="Comfortaa"/>
                <a:ea typeface="Comfortaa"/>
                <a:cs typeface="Comfortaa"/>
                <a:sym typeface="Comfortaa"/>
              </a:rPr>
              <a:t>)</a:t>
            </a:r>
            <a:endParaRPr sz="1600">
              <a:latin typeface="Comfortaa"/>
              <a:ea typeface="Comfortaa"/>
              <a:cs typeface="Comfortaa"/>
              <a:sym typeface="Comfortaa"/>
            </a:endParaRPr>
          </a:p>
        </p:txBody>
      </p:sp>
      <p:pic>
        <p:nvPicPr>
          <p:cNvPr id="1262" name="Google Shape;1262;g2cc44893e15_0_32"/>
          <p:cNvPicPr preferRelativeResize="0"/>
          <p:nvPr/>
        </p:nvPicPr>
        <p:blipFill rotWithShape="1">
          <a:blip r:embed="rId5">
            <a:alphaModFix/>
          </a:blip>
          <a:srcRect/>
          <a:stretch/>
        </p:blipFill>
        <p:spPr>
          <a:xfrm>
            <a:off x="1523999" y="4016988"/>
            <a:ext cx="3132920" cy="1780926"/>
          </a:xfrm>
          <a:prstGeom prst="rect">
            <a:avLst/>
          </a:prstGeom>
          <a:noFill/>
          <a:ln>
            <a:noFill/>
          </a:ln>
        </p:spPr>
      </p:pic>
      <p:sp>
        <p:nvSpPr>
          <p:cNvPr id="1263" name="Google Shape;1263;g2cc44893e15_0_32"/>
          <p:cNvSpPr/>
          <p:nvPr/>
        </p:nvSpPr>
        <p:spPr>
          <a:xfrm>
            <a:off x="1524013" y="3382338"/>
            <a:ext cx="4313116" cy="522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a:solidFill>
                  <a:srgbClr val="000000"/>
                </a:solidFill>
                <a:latin typeface="Comfortaa"/>
                <a:ea typeface="Comfortaa"/>
                <a:cs typeface="Comfortaa"/>
                <a:sym typeface="Comfortaa"/>
              </a:rPr>
              <a:t>V2V (</a:t>
            </a:r>
            <a:r>
              <a:rPr lang="en-GB" sz="1600" err="1">
                <a:solidFill>
                  <a:srgbClr val="000000"/>
                </a:solidFill>
                <a:latin typeface="Comfortaa"/>
                <a:ea typeface="Comfortaa"/>
                <a:cs typeface="Comfortaa"/>
                <a:sym typeface="Comfortaa"/>
              </a:rPr>
              <a:t>Araçtan</a:t>
            </a:r>
            <a:r>
              <a:rPr lang="en-GB" sz="1600">
                <a:solidFill>
                  <a:srgbClr val="000000"/>
                </a:solidFill>
                <a:latin typeface="Comfortaa"/>
                <a:ea typeface="Comfortaa"/>
                <a:cs typeface="Comfortaa"/>
                <a:sym typeface="Comfortaa"/>
              </a:rPr>
              <a:t>-araca, </a:t>
            </a:r>
            <a:r>
              <a:rPr lang="en-GB" sz="1600" err="1">
                <a:solidFill>
                  <a:srgbClr val="000000"/>
                </a:solidFill>
                <a:latin typeface="Comfortaa"/>
                <a:ea typeface="Comfortaa"/>
                <a:cs typeface="Comfortaa"/>
                <a:sym typeface="Comfortaa"/>
              </a:rPr>
              <a:t>bu</a:t>
            </a:r>
            <a:r>
              <a:rPr lang="en-GB" sz="1600">
                <a:solidFill>
                  <a:srgbClr val="000000"/>
                </a:solidFill>
                <a:latin typeface="Comfortaa"/>
                <a:ea typeface="Comfortaa"/>
                <a:cs typeface="Comfortaa"/>
                <a:sym typeface="Comfortaa"/>
              </a:rPr>
              <a:t> </a:t>
            </a:r>
            <a:r>
              <a:rPr lang="en-GB" sz="1600" err="1">
                <a:solidFill>
                  <a:srgbClr val="000000"/>
                </a:solidFill>
                <a:latin typeface="Comfortaa"/>
                <a:ea typeface="Comfortaa"/>
                <a:cs typeface="Comfortaa"/>
                <a:sym typeface="Comfortaa"/>
              </a:rPr>
              <a:t>durumda</a:t>
            </a:r>
            <a:r>
              <a:rPr lang="en-GB" sz="1600">
                <a:solidFill>
                  <a:srgbClr val="000000"/>
                </a:solidFill>
                <a:latin typeface="Comfortaa"/>
                <a:ea typeface="Comfortaa"/>
                <a:cs typeface="Comfortaa"/>
                <a:sym typeface="Comfortaa"/>
              </a:rPr>
              <a:t> </a:t>
            </a:r>
            <a:r>
              <a:rPr lang="en-GB" sz="1600" err="1">
                <a:solidFill>
                  <a:srgbClr val="000000"/>
                </a:solidFill>
                <a:latin typeface="Comfortaa"/>
                <a:ea typeface="Comfortaa"/>
                <a:cs typeface="Comfortaa"/>
                <a:sym typeface="Comfortaa"/>
              </a:rPr>
              <a:t>arabadan-bisiklete</a:t>
            </a:r>
            <a:r>
              <a:rPr lang="en-GB" sz="1600">
                <a:solidFill>
                  <a:srgbClr val="000000"/>
                </a:solidFill>
                <a:latin typeface="Comfortaa"/>
                <a:ea typeface="Comfortaa"/>
                <a:cs typeface="Comfortaa"/>
                <a:sym typeface="Comfortaa"/>
              </a:rPr>
              <a:t>)</a:t>
            </a:r>
            <a:endParaRPr sz="1200">
              <a:latin typeface="Comfortaa"/>
              <a:ea typeface="Comfortaa"/>
              <a:cs typeface="Comfortaa"/>
              <a:sym typeface="Comfortaa"/>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268"/>
        <p:cNvGrpSpPr/>
        <p:nvPr/>
      </p:nvGrpSpPr>
      <p:grpSpPr>
        <a:xfrm>
          <a:off x="0" y="0"/>
          <a:ext cx="0" cy="0"/>
          <a:chOff x="0" y="0"/>
          <a:chExt cx="0" cy="0"/>
        </a:xfrm>
      </p:grpSpPr>
      <p:sp>
        <p:nvSpPr>
          <p:cNvPr id="1269" name="Google Shape;1269;g28f2eeec4b5_0_115"/>
          <p:cNvSpPr txBox="1"/>
          <p:nvPr/>
        </p:nvSpPr>
        <p:spPr>
          <a:xfrm>
            <a:off x="3598500" y="1957500"/>
            <a:ext cx="4995000" cy="2281500"/>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Clr>
                <a:srgbClr val="00717F"/>
              </a:buClr>
              <a:buSzPts val="2800"/>
              <a:buFont typeface="Arial"/>
              <a:buNone/>
            </a:pPr>
            <a:r>
              <a:rPr lang="en" sz="5000" b="1">
                <a:solidFill>
                  <a:srgbClr val="00717F"/>
                </a:solidFill>
                <a:latin typeface="Comfortaa"/>
                <a:ea typeface="Comfortaa"/>
                <a:cs typeface="Comfortaa"/>
                <a:sym typeface="Comfortaa"/>
              </a:rPr>
              <a:t>5G</a:t>
            </a:r>
            <a:endParaRPr sz="50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274"/>
        <p:cNvGrpSpPr/>
        <p:nvPr/>
      </p:nvGrpSpPr>
      <p:grpSpPr>
        <a:xfrm>
          <a:off x="0" y="0"/>
          <a:ext cx="0" cy="0"/>
          <a:chOff x="0" y="0"/>
          <a:chExt cx="0" cy="0"/>
        </a:xfrm>
      </p:grpSpPr>
      <p:grpSp>
        <p:nvGrpSpPr>
          <p:cNvPr id="1275" name="Google Shape;1275;g2d003a22211_1_0"/>
          <p:cNvGrpSpPr/>
          <p:nvPr/>
        </p:nvGrpSpPr>
        <p:grpSpPr>
          <a:xfrm>
            <a:off x="952507" y="2596105"/>
            <a:ext cx="6073814" cy="2842196"/>
            <a:chOff x="3434777" y="3908025"/>
            <a:chExt cx="5307951" cy="2483816"/>
          </a:xfrm>
        </p:grpSpPr>
        <p:sp>
          <p:nvSpPr>
            <p:cNvPr id="1276" name="Google Shape;1276;g2d003a22211_1_0"/>
            <p:cNvSpPr/>
            <p:nvPr/>
          </p:nvSpPr>
          <p:spPr>
            <a:xfrm>
              <a:off x="5129191" y="4651460"/>
              <a:ext cx="1254697" cy="1254697"/>
            </a:xfrm>
            <a:prstGeom prst="ellipse">
              <a:avLst/>
            </a:prstGeom>
            <a:solidFill>
              <a:srgbClr val="FFFFFF"/>
            </a:solidFill>
            <a:ln w="38100" cap="flat" cmpd="sng">
              <a:solidFill>
                <a:srgbClr val="F79646"/>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 sz="3200" b="1" i="0" u="none" strike="noStrike" cap="none">
                  <a:solidFill>
                    <a:srgbClr val="000000"/>
                  </a:solidFill>
                  <a:latin typeface="Arial"/>
                  <a:ea typeface="Arial"/>
                  <a:cs typeface="Arial"/>
                  <a:sym typeface="Arial"/>
                </a:rPr>
                <a:t>5G</a:t>
              </a:r>
              <a:endParaRPr sz="3200" b="0" i="0" u="none" strike="noStrike" cap="none">
                <a:solidFill>
                  <a:srgbClr val="FFFFFF"/>
                </a:solidFill>
                <a:latin typeface="Arial"/>
                <a:ea typeface="Arial"/>
                <a:cs typeface="Arial"/>
                <a:sym typeface="Arial"/>
              </a:endParaRPr>
            </a:p>
          </p:txBody>
        </p:sp>
        <p:sp>
          <p:nvSpPr>
            <p:cNvPr id="1277" name="Google Shape;1277;g2d003a22211_1_0"/>
            <p:cNvSpPr/>
            <p:nvPr/>
          </p:nvSpPr>
          <p:spPr>
            <a:xfrm>
              <a:off x="5312937" y="4854089"/>
              <a:ext cx="882935" cy="882935"/>
            </a:xfrm>
            <a:prstGeom prst="ellipse">
              <a:avLst/>
            </a:prstGeom>
            <a:noFill/>
            <a:ln w="38100" cap="flat" cmpd="sng">
              <a:solidFill>
                <a:srgbClr val="FBD4B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800" b="0" i="0" u="none" strike="noStrike" cap="none">
                <a:solidFill>
                  <a:srgbClr val="FFFFFF"/>
                </a:solidFill>
                <a:latin typeface="Arial"/>
                <a:ea typeface="Arial"/>
                <a:cs typeface="Arial"/>
                <a:sym typeface="Arial"/>
              </a:endParaRPr>
            </a:p>
          </p:txBody>
        </p:sp>
        <p:cxnSp>
          <p:nvCxnSpPr>
            <p:cNvPr id="1278" name="Google Shape;1278;g2d003a22211_1_0"/>
            <p:cNvCxnSpPr>
              <a:stCxn id="1276" idx="1"/>
              <a:endCxn id="1279" idx="3"/>
            </p:cNvCxnSpPr>
            <p:nvPr/>
          </p:nvCxnSpPr>
          <p:spPr>
            <a:xfrm flipH="1" flipV="1">
              <a:off x="4705714" y="4522397"/>
              <a:ext cx="607223" cy="312809"/>
            </a:xfrm>
            <a:prstGeom prst="straightConnector1">
              <a:avLst/>
            </a:prstGeom>
            <a:solidFill>
              <a:srgbClr val="FFFFFF"/>
            </a:solidFill>
            <a:ln w="38100" cap="flat" cmpd="sng">
              <a:solidFill>
                <a:srgbClr val="F79646"/>
              </a:solidFill>
              <a:prstDash val="dash"/>
              <a:round/>
              <a:headEnd type="none" w="sm" len="sm"/>
              <a:tailEnd type="none" w="sm" len="sm"/>
            </a:ln>
          </p:spPr>
        </p:cxnSp>
        <p:sp>
          <p:nvSpPr>
            <p:cNvPr id="1279" name="Google Shape;1279;g2d003a22211_1_0"/>
            <p:cNvSpPr txBox="1"/>
            <p:nvPr/>
          </p:nvSpPr>
          <p:spPr>
            <a:xfrm>
              <a:off x="3586113" y="4239998"/>
              <a:ext cx="1119600" cy="5647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200" b="1" i="0" u="none" strike="noStrike" cap="none" err="1">
                  <a:solidFill>
                    <a:schemeClr val="dk1"/>
                  </a:solidFill>
                  <a:latin typeface="Arial"/>
                  <a:ea typeface="Arial"/>
                  <a:cs typeface="Arial"/>
                  <a:sym typeface="Arial"/>
                </a:rPr>
                <a:t>Düşük</a:t>
              </a:r>
              <a:r>
                <a:rPr lang="en-GB" sz="1200" b="1" i="0" u="none" strike="noStrike" cap="none">
                  <a:solidFill>
                    <a:schemeClr val="dk1"/>
                  </a:solidFill>
                  <a:latin typeface="Arial"/>
                  <a:ea typeface="Arial"/>
                  <a:cs typeface="Arial"/>
                  <a:sym typeface="Arial"/>
                </a:rPr>
                <a:t> </a:t>
              </a:r>
              <a:r>
                <a:rPr lang="en-GB" sz="1200" b="1" i="0" u="none" strike="noStrike" cap="none" err="1">
                  <a:solidFill>
                    <a:schemeClr val="dk1"/>
                  </a:solidFill>
                  <a:latin typeface="Arial"/>
                  <a:ea typeface="Arial"/>
                  <a:cs typeface="Arial"/>
                  <a:sym typeface="Arial"/>
                </a:rPr>
                <a:t>gecikme</a:t>
              </a:r>
              <a:r>
                <a:rPr lang="en-GB" sz="1200" b="1" i="0" u="none" strike="noStrike" cap="none">
                  <a:solidFill>
                    <a:schemeClr val="dk1"/>
                  </a:solidFill>
                  <a:latin typeface="Arial"/>
                  <a:ea typeface="Arial"/>
                  <a:cs typeface="Arial"/>
                  <a:sym typeface="Arial"/>
                </a:rPr>
                <a:t> </a:t>
              </a:r>
              <a:r>
                <a:rPr lang="en-GB" sz="1200" b="1" i="0" u="none" strike="noStrike" cap="none" err="1">
                  <a:solidFill>
                    <a:schemeClr val="dk1"/>
                  </a:solidFill>
                  <a:latin typeface="Arial"/>
                  <a:ea typeface="Arial"/>
                  <a:cs typeface="Arial"/>
                  <a:sym typeface="Arial"/>
                </a:rPr>
                <a:t>süresi</a:t>
              </a:r>
              <a:endParaRPr sz="1200" b="1" i="0" u="none" strike="noStrike" cap="none">
                <a:solidFill>
                  <a:schemeClr val="dk1"/>
                </a:solidFill>
                <a:latin typeface="Arial"/>
                <a:ea typeface="Arial"/>
                <a:cs typeface="Arial"/>
                <a:sym typeface="Arial"/>
              </a:endParaRPr>
            </a:p>
          </p:txBody>
        </p:sp>
        <p:sp>
          <p:nvSpPr>
            <p:cNvPr id="1280" name="Google Shape;1280;g2d003a22211_1_0"/>
            <p:cNvSpPr txBox="1"/>
            <p:nvPr/>
          </p:nvSpPr>
          <p:spPr>
            <a:xfrm>
              <a:off x="3434777" y="5174092"/>
              <a:ext cx="1254698" cy="40341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200" b="1" i="0" u="none" strike="noStrike" cap="none" err="1">
                  <a:solidFill>
                    <a:schemeClr val="dk1"/>
                  </a:solidFill>
                  <a:latin typeface="Arial"/>
                  <a:ea typeface="Arial"/>
                  <a:cs typeface="Arial"/>
                  <a:sym typeface="Arial"/>
                </a:rPr>
                <a:t>Bağlantı</a:t>
              </a:r>
              <a:r>
                <a:rPr lang="en-GB" sz="1200" b="1" i="0" u="none" strike="noStrike" cap="none">
                  <a:solidFill>
                    <a:schemeClr val="dk1"/>
                  </a:solidFill>
                  <a:latin typeface="Arial"/>
                  <a:ea typeface="Arial"/>
                  <a:cs typeface="Arial"/>
                  <a:sym typeface="Arial"/>
                </a:rPr>
                <a:t> </a:t>
              </a:r>
              <a:r>
                <a:rPr lang="en-GB" sz="1200" b="1" i="0" u="none" strike="noStrike" cap="none" err="1">
                  <a:solidFill>
                    <a:schemeClr val="dk1"/>
                  </a:solidFill>
                  <a:latin typeface="Arial"/>
                  <a:ea typeface="Arial"/>
                  <a:cs typeface="Arial"/>
                  <a:sym typeface="Arial"/>
                </a:rPr>
                <a:t>yoğunluğu</a:t>
              </a:r>
              <a:endParaRPr sz="1200" b="1" i="0" u="none" strike="noStrike" cap="none">
                <a:solidFill>
                  <a:schemeClr val="dk1"/>
                </a:solidFill>
                <a:latin typeface="Arial"/>
                <a:ea typeface="Arial"/>
                <a:cs typeface="Arial"/>
                <a:sym typeface="Arial"/>
              </a:endParaRPr>
            </a:p>
          </p:txBody>
        </p:sp>
        <p:sp>
          <p:nvSpPr>
            <p:cNvPr id="1281" name="Google Shape;1281;g2d003a22211_1_0"/>
            <p:cNvSpPr txBox="1"/>
            <p:nvPr/>
          </p:nvSpPr>
          <p:spPr>
            <a:xfrm>
              <a:off x="4102726" y="6149804"/>
              <a:ext cx="1698900" cy="24203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200" b="1" i="0" u="none" strike="noStrike" cap="none" err="1">
                  <a:solidFill>
                    <a:schemeClr val="dk1"/>
                  </a:solidFill>
                  <a:latin typeface="Arial"/>
                  <a:ea typeface="Arial"/>
                  <a:cs typeface="Arial"/>
                  <a:sym typeface="Arial"/>
                </a:rPr>
                <a:t>Aktarım</a:t>
              </a:r>
              <a:r>
                <a:rPr lang="en-GB" sz="1200" b="1" i="0" u="none" strike="noStrike" cap="none">
                  <a:solidFill>
                    <a:schemeClr val="dk1"/>
                  </a:solidFill>
                  <a:latin typeface="Arial"/>
                  <a:ea typeface="Arial"/>
                  <a:cs typeface="Arial"/>
                  <a:sym typeface="Arial"/>
                </a:rPr>
                <a:t> </a:t>
              </a:r>
              <a:r>
                <a:rPr lang="en-GB" sz="1200" b="1" i="0" u="none" strike="noStrike" cap="none" err="1">
                  <a:solidFill>
                    <a:schemeClr val="dk1"/>
                  </a:solidFill>
                  <a:latin typeface="Arial"/>
                  <a:ea typeface="Arial"/>
                  <a:cs typeface="Arial"/>
                  <a:sym typeface="Arial"/>
                </a:rPr>
                <a:t>hızı</a:t>
              </a:r>
              <a:endParaRPr sz="1200" b="1" i="0" u="none" strike="noStrike" cap="none">
                <a:solidFill>
                  <a:schemeClr val="dk1"/>
                </a:solidFill>
                <a:latin typeface="Arial"/>
                <a:ea typeface="Arial"/>
                <a:cs typeface="Arial"/>
                <a:sym typeface="Arial"/>
              </a:endParaRPr>
            </a:p>
          </p:txBody>
        </p:sp>
        <p:sp>
          <p:nvSpPr>
            <p:cNvPr id="1282" name="Google Shape;1282;g2d003a22211_1_0"/>
            <p:cNvSpPr txBox="1"/>
            <p:nvPr/>
          </p:nvSpPr>
          <p:spPr>
            <a:xfrm>
              <a:off x="5065004" y="3908025"/>
              <a:ext cx="1378800" cy="24203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Arial"/>
                  <a:ea typeface="Arial"/>
                  <a:cs typeface="Arial"/>
                  <a:sym typeface="Arial"/>
                </a:rPr>
                <a:t>Ağ Dilimi</a:t>
              </a:r>
              <a:endParaRPr sz="1200" b="1" i="0" u="none" strike="noStrike" cap="none">
                <a:solidFill>
                  <a:schemeClr val="dk1"/>
                </a:solidFill>
                <a:latin typeface="Arial"/>
                <a:ea typeface="Arial"/>
                <a:cs typeface="Arial"/>
                <a:sym typeface="Arial"/>
              </a:endParaRPr>
            </a:p>
          </p:txBody>
        </p:sp>
        <p:cxnSp>
          <p:nvCxnSpPr>
            <p:cNvPr id="1283" name="Google Shape;1283;g2d003a22211_1_0"/>
            <p:cNvCxnSpPr>
              <a:stCxn id="1276" idx="2"/>
              <a:endCxn id="1280" idx="3"/>
            </p:cNvCxnSpPr>
            <p:nvPr/>
          </p:nvCxnSpPr>
          <p:spPr>
            <a:xfrm flipH="1">
              <a:off x="4689391" y="5278809"/>
              <a:ext cx="439800" cy="96900"/>
            </a:xfrm>
            <a:prstGeom prst="straightConnector1">
              <a:avLst/>
            </a:prstGeom>
            <a:solidFill>
              <a:srgbClr val="FFFFFF"/>
            </a:solidFill>
            <a:ln w="38100" cap="flat" cmpd="sng">
              <a:solidFill>
                <a:srgbClr val="F79646"/>
              </a:solidFill>
              <a:prstDash val="dash"/>
              <a:round/>
              <a:headEnd type="none" w="sm" len="sm"/>
              <a:tailEnd type="none" w="sm" len="sm"/>
            </a:ln>
          </p:spPr>
        </p:cxnSp>
        <p:cxnSp>
          <p:nvCxnSpPr>
            <p:cNvPr id="1284" name="Google Shape;1284;g2d003a22211_1_0"/>
            <p:cNvCxnSpPr>
              <a:stCxn id="1276" idx="3"/>
              <a:endCxn id="1281" idx="0"/>
            </p:cNvCxnSpPr>
            <p:nvPr/>
          </p:nvCxnSpPr>
          <p:spPr>
            <a:xfrm flipH="1">
              <a:off x="4952037" y="5722411"/>
              <a:ext cx="360900" cy="427500"/>
            </a:xfrm>
            <a:prstGeom prst="straightConnector1">
              <a:avLst/>
            </a:prstGeom>
            <a:solidFill>
              <a:srgbClr val="FFFFFF"/>
            </a:solidFill>
            <a:ln w="38100" cap="flat" cmpd="sng">
              <a:solidFill>
                <a:srgbClr val="F79646"/>
              </a:solidFill>
              <a:prstDash val="dash"/>
              <a:round/>
              <a:headEnd type="none" w="sm" len="sm"/>
              <a:tailEnd type="none" w="sm" len="sm"/>
            </a:ln>
          </p:spPr>
        </p:cxnSp>
        <p:cxnSp>
          <p:nvCxnSpPr>
            <p:cNvPr id="1285" name="Google Shape;1285;g2d003a22211_1_0"/>
            <p:cNvCxnSpPr>
              <a:stCxn id="1276" idx="0"/>
              <a:endCxn id="1282" idx="2"/>
            </p:cNvCxnSpPr>
            <p:nvPr/>
          </p:nvCxnSpPr>
          <p:spPr>
            <a:xfrm rot="10800000">
              <a:off x="5754440" y="4150160"/>
              <a:ext cx="2100" cy="501300"/>
            </a:xfrm>
            <a:prstGeom prst="straightConnector1">
              <a:avLst/>
            </a:prstGeom>
            <a:solidFill>
              <a:srgbClr val="FFFFFF"/>
            </a:solidFill>
            <a:ln w="38100" cap="flat" cmpd="sng">
              <a:solidFill>
                <a:srgbClr val="F79646"/>
              </a:solidFill>
              <a:prstDash val="dash"/>
              <a:round/>
              <a:headEnd type="none" w="sm" len="sm"/>
              <a:tailEnd type="none" w="sm" len="sm"/>
            </a:ln>
          </p:spPr>
        </p:cxnSp>
        <p:sp>
          <p:nvSpPr>
            <p:cNvPr id="1286" name="Google Shape;1286;g2d003a22211_1_0"/>
            <p:cNvSpPr txBox="1"/>
            <p:nvPr/>
          </p:nvSpPr>
          <p:spPr>
            <a:xfrm>
              <a:off x="5666407" y="6118968"/>
              <a:ext cx="1698900" cy="24203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Arial"/>
                  <a:ea typeface="Arial"/>
                  <a:cs typeface="Arial"/>
                  <a:sym typeface="Arial"/>
                </a:rPr>
                <a:t>Uç Bilişim</a:t>
              </a:r>
              <a:endParaRPr sz="1200" b="1" i="0" u="none" strike="noStrike" cap="none">
                <a:solidFill>
                  <a:schemeClr val="dk1"/>
                </a:solidFill>
                <a:latin typeface="Arial"/>
                <a:ea typeface="Arial"/>
                <a:cs typeface="Arial"/>
                <a:sym typeface="Arial"/>
              </a:endParaRPr>
            </a:p>
          </p:txBody>
        </p:sp>
        <p:cxnSp>
          <p:nvCxnSpPr>
            <p:cNvPr id="1287" name="Google Shape;1287;g2d003a22211_1_0"/>
            <p:cNvCxnSpPr>
              <a:stCxn id="1276" idx="5"/>
              <a:endCxn id="1286" idx="0"/>
            </p:cNvCxnSpPr>
            <p:nvPr/>
          </p:nvCxnSpPr>
          <p:spPr>
            <a:xfrm>
              <a:off x="6200142" y="5722411"/>
              <a:ext cx="315600" cy="396600"/>
            </a:xfrm>
            <a:prstGeom prst="straightConnector1">
              <a:avLst/>
            </a:prstGeom>
            <a:solidFill>
              <a:srgbClr val="FFFFFF"/>
            </a:solidFill>
            <a:ln w="38100" cap="flat" cmpd="sng">
              <a:solidFill>
                <a:srgbClr val="F79646"/>
              </a:solidFill>
              <a:prstDash val="dash"/>
              <a:round/>
              <a:headEnd type="none" w="sm" len="sm"/>
              <a:tailEnd type="none" w="sm" len="sm"/>
            </a:ln>
          </p:spPr>
        </p:cxnSp>
        <p:sp>
          <p:nvSpPr>
            <p:cNvPr id="1288" name="Google Shape;1288;g2d003a22211_1_0"/>
            <p:cNvSpPr txBox="1"/>
            <p:nvPr/>
          </p:nvSpPr>
          <p:spPr>
            <a:xfrm>
              <a:off x="6742133" y="5170221"/>
              <a:ext cx="1618146" cy="242037"/>
            </a:xfrm>
            <a:prstGeom prst="rect">
              <a:avLst/>
            </a:prstGeom>
            <a:noFill/>
            <a:ln>
              <a:noFill/>
            </a:ln>
          </p:spPr>
          <p:txBody>
            <a:bodyPr spcFirstLastPara="1" wrap="square" lIns="91425" tIns="45700" rIns="91425" bIns="45700" anchor="t" anchorCtr="0">
              <a:spAutoFit/>
            </a:bodyPr>
            <a:lstStyle/>
            <a:p>
              <a:pPr lvl="1" algn="ctr">
                <a:buSzPts val="1400"/>
              </a:pPr>
              <a:r>
                <a:rPr lang="en-GB" sz="1200" b="1" i="0" u="none" strike="noStrike" cap="none" err="1">
                  <a:solidFill>
                    <a:schemeClr val="dk1"/>
                  </a:solidFill>
                  <a:latin typeface="Arial"/>
                  <a:ea typeface="Arial"/>
                  <a:cs typeface="Arial"/>
                  <a:sym typeface="Arial"/>
                </a:rPr>
                <a:t>Ölçeklendirilebilirlik</a:t>
              </a:r>
              <a:endParaRPr sz="1200" b="1" i="0" u="none" strike="noStrike" cap="none">
                <a:solidFill>
                  <a:schemeClr val="dk1"/>
                </a:solidFill>
                <a:latin typeface="Arial"/>
                <a:ea typeface="Arial"/>
                <a:cs typeface="Arial"/>
                <a:sym typeface="Arial"/>
              </a:endParaRPr>
            </a:p>
          </p:txBody>
        </p:sp>
        <p:cxnSp>
          <p:nvCxnSpPr>
            <p:cNvPr id="1289" name="Google Shape;1289;g2d003a22211_1_0"/>
            <p:cNvCxnSpPr>
              <a:cxnSpLocks/>
              <a:stCxn id="1276" idx="6"/>
              <a:endCxn id="1288" idx="1"/>
            </p:cNvCxnSpPr>
            <p:nvPr/>
          </p:nvCxnSpPr>
          <p:spPr>
            <a:xfrm>
              <a:off x="6383888" y="5278808"/>
              <a:ext cx="358245" cy="12431"/>
            </a:xfrm>
            <a:prstGeom prst="straightConnector1">
              <a:avLst/>
            </a:prstGeom>
            <a:solidFill>
              <a:srgbClr val="FFFFFF"/>
            </a:solidFill>
            <a:ln w="38100" cap="flat" cmpd="sng">
              <a:solidFill>
                <a:srgbClr val="F79646"/>
              </a:solidFill>
              <a:prstDash val="dash"/>
              <a:round/>
              <a:headEnd type="none" w="sm" len="sm"/>
              <a:tailEnd type="none" w="sm" len="sm"/>
            </a:ln>
          </p:spPr>
        </p:cxnSp>
        <p:cxnSp>
          <p:nvCxnSpPr>
            <p:cNvPr id="1290" name="Google Shape;1290;g2d003a22211_1_0"/>
            <p:cNvCxnSpPr>
              <a:stCxn id="1276" idx="7"/>
              <a:endCxn id="1291" idx="1"/>
            </p:cNvCxnSpPr>
            <p:nvPr/>
          </p:nvCxnSpPr>
          <p:spPr>
            <a:xfrm rot="10800000" flipH="1">
              <a:off x="6200142" y="4511206"/>
              <a:ext cx="465000" cy="324000"/>
            </a:xfrm>
            <a:prstGeom prst="straightConnector1">
              <a:avLst/>
            </a:prstGeom>
            <a:solidFill>
              <a:srgbClr val="FFFFFF"/>
            </a:solidFill>
            <a:ln w="38100" cap="flat" cmpd="sng">
              <a:solidFill>
                <a:srgbClr val="F79646"/>
              </a:solidFill>
              <a:prstDash val="dash"/>
              <a:round/>
              <a:headEnd type="none" w="sm" len="sm"/>
              <a:tailEnd type="none" w="sm" len="sm"/>
            </a:ln>
          </p:spPr>
        </p:cxnSp>
        <p:sp>
          <p:nvSpPr>
            <p:cNvPr id="1291" name="Google Shape;1291;g2d003a22211_1_0"/>
            <p:cNvSpPr txBox="1"/>
            <p:nvPr/>
          </p:nvSpPr>
          <p:spPr>
            <a:xfrm>
              <a:off x="6665228" y="4390050"/>
              <a:ext cx="2077500" cy="24203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200" b="1" i="0" u="none" strike="noStrike" cap="none" err="1">
                  <a:solidFill>
                    <a:schemeClr val="dk1"/>
                  </a:solidFill>
                  <a:latin typeface="Arial"/>
                  <a:ea typeface="Arial"/>
                  <a:cs typeface="Arial"/>
                  <a:sym typeface="Arial"/>
                </a:rPr>
                <a:t>Makineden-makineye</a:t>
              </a:r>
              <a:endParaRPr sz="1200" b="1" i="0" u="none" strike="noStrike" cap="none">
                <a:solidFill>
                  <a:schemeClr val="dk1"/>
                </a:solidFill>
                <a:latin typeface="Arial"/>
                <a:ea typeface="Arial"/>
                <a:cs typeface="Arial"/>
                <a:sym typeface="Arial"/>
              </a:endParaRPr>
            </a:p>
          </p:txBody>
        </p:sp>
      </p:grpSp>
      <p:sp>
        <p:nvSpPr>
          <p:cNvPr id="1292" name="Google Shape;1292;g2d003a22211_1_0"/>
          <p:cNvSpPr txBox="1"/>
          <p:nvPr/>
        </p:nvSpPr>
        <p:spPr>
          <a:xfrm>
            <a:off x="952507" y="1326761"/>
            <a:ext cx="8180400"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a:solidFill>
                  <a:srgbClr val="00717F"/>
                </a:solidFill>
                <a:latin typeface="Comfortaa"/>
                <a:ea typeface="Comfortaa"/>
                <a:cs typeface="Comfortaa"/>
                <a:sym typeface="Comfortaa"/>
              </a:rPr>
              <a:t>5G teknolojisi</a:t>
            </a:r>
            <a:endParaRPr sz="2400" b="1" i="0" u="none" strike="noStrike" cap="none">
              <a:solidFill>
                <a:srgbClr val="00717F"/>
              </a:solidFill>
              <a:latin typeface="Comfortaa"/>
              <a:ea typeface="Comfortaa"/>
              <a:cs typeface="Comfortaa"/>
              <a:sym typeface="Comfortaa"/>
            </a:endParaRPr>
          </a:p>
        </p:txBody>
      </p:sp>
      <p:graphicFrame>
        <p:nvGraphicFramePr>
          <p:cNvPr id="1293" name="Google Shape;1293;g2d003a22211_1_0"/>
          <p:cNvGraphicFramePr/>
          <p:nvPr>
            <p:extLst>
              <p:ext uri="{D42A27DB-BD31-4B8C-83A1-F6EECF244321}">
                <p14:modId xmlns:p14="http://schemas.microsoft.com/office/powerpoint/2010/main" val="1344026338"/>
              </p:ext>
            </p:extLst>
          </p:nvPr>
        </p:nvGraphicFramePr>
        <p:xfrm>
          <a:off x="7195597" y="1997573"/>
          <a:ext cx="4735150" cy="3758004"/>
        </p:xfrm>
        <a:graphic>
          <a:graphicData uri="http://schemas.openxmlformats.org/drawingml/2006/table">
            <a:tbl>
              <a:tblPr>
                <a:noFill/>
                <a:tableStyleId>{0524FE1C-9D3F-49C7-86F0-BC720F825983}</a:tableStyleId>
              </a:tblPr>
              <a:tblGrid>
                <a:gridCol w="2367575">
                  <a:extLst>
                    <a:ext uri="{9D8B030D-6E8A-4147-A177-3AD203B41FA5}">
                      <a16:colId xmlns:a16="http://schemas.microsoft.com/office/drawing/2014/main" val="20000"/>
                    </a:ext>
                  </a:extLst>
                </a:gridCol>
                <a:gridCol w="1246100">
                  <a:extLst>
                    <a:ext uri="{9D8B030D-6E8A-4147-A177-3AD203B41FA5}">
                      <a16:colId xmlns:a16="http://schemas.microsoft.com/office/drawing/2014/main" val="20001"/>
                    </a:ext>
                  </a:extLst>
                </a:gridCol>
                <a:gridCol w="1121475">
                  <a:extLst>
                    <a:ext uri="{9D8B030D-6E8A-4147-A177-3AD203B41FA5}">
                      <a16:colId xmlns:a16="http://schemas.microsoft.com/office/drawing/2014/main" val="20002"/>
                    </a:ext>
                  </a:extLst>
                </a:gridCol>
              </a:tblGrid>
              <a:tr h="363225">
                <a:tc>
                  <a:txBody>
                    <a:bodyPr/>
                    <a:lstStyle/>
                    <a:p>
                      <a:pPr marL="0" marR="0" lvl="0" indent="0" algn="ctr" rtl="0">
                        <a:lnSpc>
                          <a:spcPct val="115000"/>
                        </a:lnSpc>
                        <a:spcBef>
                          <a:spcPts val="0"/>
                        </a:spcBef>
                        <a:spcAft>
                          <a:spcPts val="0"/>
                        </a:spcAft>
                        <a:buClr>
                          <a:srgbClr val="FFFFFF"/>
                        </a:buClr>
                        <a:buSzPts val="1050"/>
                        <a:buFont typeface="Arial"/>
                        <a:buNone/>
                      </a:pPr>
                      <a:r>
                        <a:rPr lang="en-GB" sz="1600" b="1" u="none" strike="noStrike" cap="none" err="1">
                          <a:solidFill>
                            <a:srgbClr val="FFFFFF"/>
                          </a:solidFill>
                          <a:latin typeface="Arial"/>
                          <a:ea typeface="Arial"/>
                          <a:cs typeface="Arial"/>
                          <a:sym typeface="Arial"/>
                        </a:rPr>
                        <a:t>Karşılaştırılan</a:t>
                      </a:r>
                      <a:r>
                        <a:rPr lang="en-GB" sz="1600" b="1" u="none" strike="noStrike" cap="none">
                          <a:solidFill>
                            <a:srgbClr val="FFFFFF"/>
                          </a:solidFill>
                          <a:latin typeface="Arial"/>
                          <a:ea typeface="Arial"/>
                          <a:cs typeface="Arial"/>
                          <a:sym typeface="Arial"/>
                        </a:rPr>
                        <a:t> </a:t>
                      </a:r>
                      <a:r>
                        <a:rPr lang="en-GB" sz="1600" b="1" u="none" strike="noStrike" cap="none" err="1">
                          <a:solidFill>
                            <a:srgbClr val="FFFFFF"/>
                          </a:solidFill>
                          <a:latin typeface="Arial"/>
                          <a:ea typeface="Arial"/>
                          <a:cs typeface="Arial"/>
                          <a:sym typeface="Arial"/>
                        </a:rPr>
                        <a:t>ögeler</a:t>
                      </a:r>
                      <a:endParaRPr sz="1600" b="1" u="none" strike="noStrike" cap="none">
                        <a:solidFill>
                          <a:srgbClr val="FFFFFF"/>
                        </a:solidFill>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solidFill>
                      <a:srgbClr val="F17F09"/>
                    </a:solidFill>
                  </a:tcPr>
                </a:tc>
                <a:tc>
                  <a:txBody>
                    <a:bodyPr/>
                    <a:lstStyle/>
                    <a:p>
                      <a:pPr marL="0" marR="0" lvl="0" indent="0" algn="ctr" rtl="0">
                        <a:lnSpc>
                          <a:spcPct val="115000"/>
                        </a:lnSpc>
                        <a:spcBef>
                          <a:spcPts val="0"/>
                        </a:spcBef>
                        <a:spcAft>
                          <a:spcPts val="0"/>
                        </a:spcAft>
                        <a:buClr>
                          <a:srgbClr val="FFFFFF"/>
                        </a:buClr>
                        <a:buSzPts val="1050"/>
                        <a:buFont typeface="Arial"/>
                        <a:buNone/>
                      </a:pPr>
                      <a:r>
                        <a:rPr lang="en" sz="1600" b="1" u="none" strike="noStrike" cap="none">
                          <a:solidFill>
                            <a:srgbClr val="FFFFFF"/>
                          </a:solidFill>
                          <a:latin typeface="Arial"/>
                          <a:ea typeface="Arial"/>
                          <a:cs typeface="Arial"/>
                          <a:sym typeface="Arial"/>
                        </a:rPr>
                        <a:t>5G</a:t>
                      </a:r>
                      <a:endParaRPr sz="1600" b="1" u="none" strike="noStrike" cap="none">
                        <a:solidFill>
                          <a:srgbClr val="FFFFFF"/>
                        </a:solidFill>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solidFill>
                      <a:srgbClr val="F17F09"/>
                    </a:solidFill>
                  </a:tcPr>
                </a:tc>
                <a:tc>
                  <a:txBody>
                    <a:bodyPr/>
                    <a:lstStyle/>
                    <a:p>
                      <a:pPr marL="0" marR="0" lvl="0" indent="0" algn="ctr" rtl="0">
                        <a:lnSpc>
                          <a:spcPct val="115000"/>
                        </a:lnSpc>
                        <a:spcBef>
                          <a:spcPts val="0"/>
                        </a:spcBef>
                        <a:spcAft>
                          <a:spcPts val="0"/>
                        </a:spcAft>
                        <a:buClr>
                          <a:srgbClr val="FFFFFF"/>
                        </a:buClr>
                        <a:buSzPts val="1050"/>
                        <a:buFont typeface="Arial"/>
                        <a:buNone/>
                      </a:pPr>
                      <a:r>
                        <a:rPr lang="en" sz="1600" b="1" u="none" strike="noStrike" cap="none">
                          <a:solidFill>
                            <a:srgbClr val="FFFFFF"/>
                          </a:solidFill>
                          <a:latin typeface="Arial"/>
                          <a:ea typeface="Arial"/>
                          <a:cs typeface="Arial"/>
                          <a:sym typeface="Arial"/>
                        </a:rPr>
                        <a:t>4G</a:t>
                      </a:r>
                      <a:endParaRPr sz="1600" b="1" u="none" strike="noStrike" cap="none">
                        <a:solidFill>
                          <a:srgbClr val="FFFFFF"/>
                        </a:solidFill>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solidFill>
                      <a:srgbClr val="F17F09"/>
                    </a:solidFill>
                  </a:tcPr>
                </a:tc>
                <a:extLst>
                  <a:ext uri="{0D108BD9-81ED-4DB2-BD59-A6C34878D82A}">
                    <a16:rowId xmlns:a16="http://schemas.microsoft.com/office/drawing/2014/main" val="10000"/>
                  </a:ext>
                </a:extLst>
              </a:tr>
              <a:tr h="551175">
                <a:tc>
                  <a:txBody>
                    <a:bodyPr/>
                    <a:lstStyle/>
                    <a:p>
                      <a:pPr marL="114300" marR="0" lvl="0" indent="0" algn="l" rtl="0">
                        <a:lnSpc>
                          <a:spcPct val="115000"/>
                        </a:lnSpc>
                        <a:spcBef>
                          <a:spcPts val="0"/>
                        </a:spcBef>
                        <a:spcAft>
                          <a:spcPts val="0"/>
                        </a:spcAft>
                        <a:buClr>
                          <a:srgbClr val="000000"/>
                        </a:buClr>
                        <a:buSzPts val="1050"/>
                        <a:buFont typeface="Arial"/>
                        <a:buNone/>
                      </a:pPr>
                      <a:r>
                        <a:rPr lang="en-GB" sz="1600" u="none" strike="noStrike" cap="none">
                          <a:latin typeface="Arial"/>
                          <a:ea typeface="Arial"/>
                          <a:cs typeface="Arial"/>
                          <a:sym typeface="Arial"/>
                        </a:rPr>
                        <a:t>Azami iletim hızı</a:t>
                      </a:r>
                    </a:p>
                    <a:p>
                      <a:pPr marL="114300" marR="0" lvl="0" indent="0" algn="l"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(Gbps)</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20</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1</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extLst>
                  <a:ext uri="{0D108BD9-81ED-4DB2-BD59-A6C34878D82A}">
                    <a16:rowId xmlns:a16="http://schemas.microsoft.com/office/drawing/2014/main" val="10001"/>
                  </a:ext>
                </a:extLst>
              </a:tr>
              <a:tr h="363225">
                <a:tc>
                  <a:txBody>
                    <a:bodyPr/>
                    <a:lstStyle/>
                    <a:p>
                      <a:pPr marL="114300" marR="0" lvl="0" indent="0" algn="l" rtl="0">
                        <a:lnSpc>
                          <a:spcPct val="115000"/>
                        </a:lnSpc>
                        <a:spcBef>
                          <a:spcPts val="0"/>
                        </a:spcBef>
                        <a:spcAft>
                          <a:spcPts val="0"/>
                        </a:spcAft>
                        <a:buClr>
                          <a:srgbClr val="000000"/>
                        </a:buClr>
                        <a:buSzPts val="1050"/>
                        <a:buFont typeface="Arial"/>
                        <a:buNone/>
                      </a:pPr>
                      <a:r>
                        <a:rPr lang="en-GB" sz="1600" u="none" strike="noStrike" cap="none">
                          <a:latin typeface="Arial"/>
                          <a:ea typeface="Arial"/>
                          <a:cs typeface="Arial"/>
                          <a:sym typeface="Arial"/>
                        </a:rPr>
                        <a:t>Gecikme süresi</a:t>
                      </a:r>
                      <a:r>
                        <a:rPr lang="en" sz="1600" u="none" strike="noStrike" cap="none">
                          <a:latin typeface="Arial"/>
                          <a:ea typeface="Arial"/>
                          <a:cs typeface="Arial"/>
                          <a:sym typeface="Arial"/>
                        </a:rPr>
                        <a:t> (ms)</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1</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10</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extLst>
                  <a:ext uri="{0D108BD9-81ED-4DB2-BD59-A6C34878D82A}">
                    <a16:rowId xmlns:a16="http://schemas.microsoft.com/office/drawing/2014/main" val="10002"/>
                  </a:ext>
                </a:extLst>
              </a:tr>
              <a:tr h="363225">
                <a:tc>
                  <a:txBody>
                    <a:bodyPr/>
                    <a:lstStyle/>
                    <a:p>
                      <a:pPr marL="114300" marR="0" lvl="0" indent="0" algn="l" rtl="0">
                        <a:lnSpc>
                          <a:spcPct val="115000"/>
                        </a:lnSpc>
                        <a:spcBef>
                          <a:spcPts val="0"/>
                        </a:spcBef>
                        <a:spcAft>
                          <a:spcPts val="0"/>
                        </a:spcAft>
                        <a:buClr>
                          <a:srgbClr val="000000"/>
                        </a:buClr>
                        <a:buSzPts val="1050"/>
                        <a:buFont typeface="Arial"/>
                        <a:buNone/>
                      </a:pPr>
                      <a:r>
                        <a:rPr lang="en-GB" sz="1600" u="none" strike="noStrike" cap="none">
                          <a:latin typeface="Arial"/>
                          <a:ea typeface="Arial"/>
                          <a:cs typeface="Arial"/>
                          <a:sym typeface="Arial"/>
                        </a:rPr>
                        <a:t>Güç verimliliği </a:t>
                      </a:r>
                      <a:r>
                        <a:rPr lang="en" sz="1600" u="none" strike="noStrike" cap="none">
                          <a:latin typeface="Arial"/>
                          <a:ea typeface="Arial"/>
                          <a:cs typeface="Arial"/>
                          <a:sym typeface="Arial"/>
                        </a:rPr>
                        <a:t>(-)</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x 8,100</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x 1</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extLst>
                  <a:ext uri="{0D108BD9-81ED-4DB2-BD59-A6C34878D82A}">
                    <a16:rowId xmlns:a16="http://schemas.microsoft.com/office/drawing/2014/main" val="10003"/>
                  </a:ext>
                </a:extLst>
              </a:tr>
              <a:tr h="551175">
                <a:tc>
                  <a:txBody>
                    <a:bodyPr/>
                    <a:lstStyle/>
                    <a:p>
                      <a:pPr marL="114300" marR="0" lvl="0" indent="0" algn="l" rtl="0">
                        <a:lnSpc>
                          <a:spcPct val="115000"/>
                        </a:lnSpc>
                        <a:spcBef>
                          <a:spcPts val="0"/>
                        </a:spcBef>
                        <a:spcAft>
                          <a:spcPts val="0"/>
                        </a:spcAft>
                        <a:buClr>
                          <a:srgbClr val="000000"/>
                        </a:buClr>
                        <a:buSzPts val="1050"/>
                        <a:buFont typeface="Arial"/>
                        <a:buNone/>
                      </a:pPr>
                      <a:r>
                        <a:rPr lang="en-GB" sz="1600" u="none" strike="noStrike" cap="none">
                          <a:latin typeface="Arial"/>
                          <a:ea typeface="Arial"/>
                          <a:cs typeface="Arial"/>
                          <a:sym typeface="Arial"/>
                        </a:rPr>
                        <a:t>İzin verilen hareketlilik hızı </a:t>
                      </a:r>
                      <a:r>
                        <a:rPr lang="en" sz="1600" u="none" strike="noStrike" cap="none">
                          <a:latin typeface="Arial"/>
                          <a:ea typeface="Arial"/>
                          <a:cs typeface="Arial"/>
                          <a:sym typeface="Arial"/>
                        </a:rPr>
                        <a:t>(km / s)</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500</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350</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extLst>
                  <a:ext uri="{0D108BD9-81ED-4DB2-BD59-A6C34878D82A}">
                    <a16:rowId xmlns:a16="http://schemas.microsoft.com/office/drawing/2014/main" val="10004"/>
                  </a:ext>
                </a:extLst>
              </a:tr>
              <a:tr h="551175">
                <a:tc>
                  <a:txBody>
                    <a:bodyPr/>
                    <a:lstStyle/>
                    <a:p>
                      <a:pPr marL="114300" marR="0" lvl="0" indent="0" algn="l" rtl="0">
                        <a:lnSpc>
                          <a:spcPct val="115000"/>
                        </a:lnSpc>
                        <a:spcBef>
                          <a:spcPts val="0"/>
                        </a:spcBef>
                        <a:spcAft>
                          <a:spcPts val="0"/>
                        </a:spcAft>
                        <a:buClr>
                          <a:srgbClr val="000000"/>
                        </a:buClr>
                        <a:buSzPts val="1050"/>
                        <a:buFont typeface="Arial"/>
                        <a:buNone/>
                      </a:pPr>
                      <a:r>
                        <a:rPr lang="en-GB" sz="1600" u="none" strike="noStrike" cap="none">
                          <a:latin typeface="Arial"/>
                          <a:ea typeface="Arial"/>
                          <a:cs typeface="Arial"/>
                          <a:sym typeface="Arial"/>
                        </a:rPr>
                        <a:t>Azami </a:t>
                      </a:r>
                      <a:r>
                        <a:rPr lang="en-GB" sz="1600" u="none" strike="noStrike" cap="none" err="1">
                          <a:latin typeface="Arial"/>
                          <a:ea typeface="Arial"/>
                          <a:cs typeface="Arial"/>
                          <a:sym typeface="Arial"/>
                        </a:rPr>
                        <a:t>bağlantı</a:t>
                      </a:r>
                      <a:r>
                        <a:rPr lang="en-GB" sz="1600" u="none" strike="noStrike" cap="none">
                          <a:latin typeface="Arial"/>
                          <a:ea typeface="Arial"/>
                          <a:cs typeface="Arial"/>
                          <a:sym typeface="Arial"/>
                        </a:rPr>
                        <a:t> </a:t>
                      </a:r>
                      <a:r>
                        <a:rPr lang="en-GB" sz="1600" u="none" strike="noStrike" cap="none" err="1">
                          <a:latin typeface="Arial"/>
                          <a:ea typeface="Arial"/>
                          <a:cs typeface="Arial"/>
                          <a:sym typeface="Arial"/>
                        </a:rPr>
                        <a:t>yoğunluğu</a:t>
                      </a:r>
                      <a:r>
                        <a:rPr lang="en-GB" sz="1600" u="none" strike="noStrike" cap="none">
                          <a:latin typeface="Arial"/>
                          <a:ea typeface="Arial"/>
                          <a:cs typeface="Arial"/>
                          <a:sym typeface="Arial"/>
                        </a:rPr>
                        <a:t> (</a:t>
                      </a:r>
                      <a:r>
                        <a:rPr lang="en-GB" sz="1600" u="none" strike="noStrike" cap="none" err="1">
                          <a:latin typeface="Arial"/>
                          <a:ea typeface="Arial"/>
                          <a:cs typeface="Arial"/>
                          <a:sym typeface="Arial"/>
                        </a:rPr>
                        <a:t>cihazlar</a:t>
                      </a:r>
                      <a:r>
                        <a:rPr lang="en-GB" sz="1600" u="none" strike="noStrike" cap="none">
                          <a:latin typeface="Arial"/>
                          <a:ea typeface="Arial"/>
                          <a:cs typeface="Arial"/>
                          <a:sym typeface="Arial"/>
                        </a:rPr>
                        <a:t> / km2)</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1,000,000</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100,000</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298"/>
        <p:cNvGrpSpPr/>
        <p:nvPr/>
      </p:nvGrpSpPr>
      <p:grpSpPr>
        <a:xfrm>
          <a:off x="0" y="0"/>
          <a:ext cx="0" cy="0"/>
          <a:chOff x="0" y="0"/>
          <a:chExt cx="0" cy="0"/>
        </a:xfrm>
      </p:grpSpPr>
      <p:grpSp>
        <p:nvGrpSpPr>
          <p:cNvPr id="1299" name="Google Shape;1299;g2d003a22211_1_24"/>
          <p:cNvGrpSpPr/>
          <p:nvPr/>
        </p:nvGrpSpPr>
        <p:grpSpPr>
          <a:xfrm>
            <a:off x="6688" y="1077507"/>
            <a:ext cx="12185312" cy="5000710"/>
            <a:chOff x="1456462" y="3242793"/>
            <a:chExt cx="8392138" cy="4370158"/>
          </a:xfrm>
        </p:grpSpPr>
        <p:sp>
          <p:nvSpPr>
            <p:cNvPr id="1300" name="Google Shape;1300;g2d003a22211_1_24"/>
            <p:cNvSpPr/>
            <p:nvPr/>
          </p:nvSpPr>
          <p:spPr>
            <a:xfrm>
              <a:off x="5129191" y="4651460"/>
              <a:ext cx="1254697" cy="1254697"/>
            </a:xfrm>
            <a:prstGeom prst="ellipse">
              <a:avLst/>
            </a:prstGeom>
            <a:solidFill>
              <a:srgbClr val="FFFFFF"/>
            </a:solidFill>
            <a:ln w="38100" cap="flat" cmpd="sng">
              <a:solidFill>
                <a:srgbClr val="F79646"/>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1" i="0" u="none" strike="noStrike" cap="none">
                  <a:solidFill>
                    <a:srgbClr val="000000"/>
                  </a:solidFill>
                  <a:latin typeface="Arial"/>
                  <a:ea typeface="Arial"/>
                  <a:cs typeface="Arial"/>
                  <a:sym typeface="Arial"/>
                </a:rPr>
                <a:t>5G</a:t>
              </a:r>
              <a:endParaRPr sz="2400" b="0" i="0" u="none" strike="noStrike" cap="none">
                <a:solidFill>
                  <a:srgbClr val="FFFFFF"/>
                </a:solidFill>
                <a:latin typeface="Arial"/>
                <a:ea typeface="Arial"/>
                <a:cs typeface="Arial"/>
                <a:sym typeface="Arial"/>
              </a:endParaRPr>
            </a:p>
          </p:txBody>
        </p:sp>
        <p:sp>
          <p:nvSpPr>
            <p:cNvPr id="1301" name="Google Shape;1301;g2d003a22211_1_24"/>
            <p:cNvSpPr/>
            <p:nvPr/>
          </p:nvSpPr>
          <p:spPr>
            <a:xfrm>
              <a:off x="5312937" y="4854089"/>
              <a:ext cx="882935" cy="882935"/>
            </a:xfrm>
            <a:prstGeom prst="ellipse">
              <a:avLst/>
            </a:prstGeom>
            <a:noFill/>
            <a:ln w="38100" cap="flat" cmpd="sng">
              <a:solidFill>
                <a:srgbClr val="FBD4B4"/>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cxnSp>
          <p:nvCxnSpPr>
            <p:cNvPr id="1302" name="Google Shape;1302;g2d003a22211_1_24"/>
            <p:cNvCxnSpPr>
              <a:stCxn id="1300" idx="1"/>
              <a:endCxn id="1303" idx="3"/>
            </p:cNvCxnSpPr>
            <p:nvPr/>
          </p:nvCxnSpPr>
          <p:spPr>
            <a:xfrm flipH="1" flipV="1">
              <a:off x="4705714" y="4421534"/>
              <a:ext cx="607223" cy="413672"/>
            </a:xfrm>
            <a:prstGeom prst="straightConnector1">
              <a:avLst/>
            </a:prstGeom>
            <a:solidFill>
              <a:srgbClr val="FFFFFF"/>
            </a:solidFill>
            <a:ln w="38100" cap="flat" cmpd="sng">
              <a:solidFill>
                <a:srgbClr val="F79646"/>
              </a:solidFill>
              <a:prstDash val="dash"/>
              <a:round/>
              <a:headEnd type="none" w="sm" len="sm"/>
              <a:tailEnd type="none" w="sm" len="sm"/>
            </a:ln>
          </p:spPr>
        </p:cxnSp>
        <p:sp>
          <p:nvSpPr>
            <p:cNvPr id="1303" name="Google Shape;1303;g2d003a22211_1_24"/>
            <p:cNvSpPr txBox="1"/>
            <p:nvPr/>
          </p:nvSpPr>
          <p:spPr>
            <a:xfrm>
              <a:off x="3586113" y="4239998"/>
              <a:ext cx="1119600" cy="36307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050" b="1" i="0" u="none" strike="noStrike" cap="none" err="1">
                  <a:solidFill>
                    <a:schemeClr val="dk1"/>
                  </a:solidFill>
                  <a:latin typeface="Arial"/>
                  <a:ea typeface="Arial"/>
                  <a:cs typeface="Arial"/>
                  <a:sym typeface="Arial"/>
                </a:rPr>
                <a:t>Düşük</a:t>
              </a:r>
              <a:r>
                <a:rPr lang="en-GB" sz="1050" b="1" i="0" u="none" strike="noStrike" cap="none">
                  <a:solidFill>
                    <a:schemeClr val="dk1"/>
                  </a:solidFill>
                  <a:latin typeface="Arial"/>
                  <a:ea typeface="Arial"/>
                  <a:cs typeface="Arial"/>
                  <a:sym typeface="Arial"/>
                </a:rPr>
                <a:t> </a:t>
              </a:r>
              <a:r>
                <a:rPr lang="en-GB" sz="1050" b="1" i="0" u="none" strike="noStrike" cap="none" err="1">
                  <a:solidFill>
                    <a:schemeClr val="dk1"/>
                  </a:solidFill>
                  <a:latin typeface="Arial"/>
                  <a:ea typeface="Arial"/>
                  <a:cs typeface="Arial"/>
                  <a:sym typeface="Arial"/>
                </a:rPr>
                <a:t>gecikme</a:t>
              </a:r>
              <a:r>
                <a:rPr lang="en-GB" sz="1050" b="1" i="0" u="none" strike="noStrike" cap="none">
                  <a:solidFill>
                    <a:schemeClr val="dk1"/>
                  </a:solidFill>
                  <a:latin typeface="Arial"/>
                  <a:ea typeface="Arial"/>
                  <a:cs typeface="Arial"/>
                  <a:sym typeface="Arial"/>
                </a:rPr>
                <a:t> </a:t>
              </a:r>
              <a:r>
                <a:rPr lang="en-GB" sz="1050" b="1" i="0" u="none" strike="noStrike" cap="none" err="1">
                  <a:solidFill>
                    <a:schemeClr val="dk1"/>
                  </a:solidFill>
                  <a:latin typeface="Arial"/>
                  <a:ea typeface="Arial"/>
                  <a:cs typeface="Arial"/>
                  <a:sym typeface="Arial"/>
                </a:rPr>
                <a:t>süresi</a:t>
              </a:r>
              <a:endParaRPr lang="en-GB" sz="1050" b="1" i="0" u="none" strike="noStrike" cap="none">
                <a:solidFill>
                  <a:schemeClr val="dk1"/>
                </a:solidFill>
                <a:latin typeface="Arial"/>
                <a:ea typeface="Arial"/>
                <a:cs typeface="Arial"/>
                <a:sym typeface="Arial"/>
              </a:endParaRPr>
            </a:p>
          </p:txBody>
        </p:sp>
        <p:sp>
          <p:nvSpPr>
            <p:cNvPr id="1304" name="Google Shape;1304;g2d003a22211_1_24"/>
            <p:cNvSpPr txBox="1"/>
            <p:nvPr/>
          </p:nvSpPr>
          <p:spPr>
            <a:xfrm>
              <a:off x="3434777" y="5174092"/>
              <a:ext cx="1254698" cy="2218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050" b="1" i="0" u="none" strike="noStrike" cap="none" err="1">
                  <a:solidFill>
                    <a:schemeClr val="dk1"/>
                  </a:solidFill>
                  <a:latin typeface="Arial"/>
                  <a:ea typeface="Arial"/>
                  <a:cs typeface="Arial"/>
                  <a:sym typeface="Arial"/>
                </a:rPr>
                <a:t>Bağlantı</a:t>
              </a:r>
              <a:r>
                <a:rPr lang="en-GB" sz="1050" b="1" i="0" u="none" strike="noStrike" cap="none">
                  <a:solidFill>
                    <a:schemeClr val="dk1"/>
                  </a:solidFill>
                  <a:latin typeface="Arial"/>
                  <a:ea typeface="Arial"/>
                  <a:cs typeface="Arial"/>
                  <a:sym typeface="Arial"/>
                </a:rPr>
                <a:t> </a:t>
              </a:r>
              <a:r>
                <a:rPr lang="en-GB" sz="1050" b="1" i="0" u="none" strike="noStrike" cap="none" err="1">
                  <a:solidFill>
                    <a:schemeClr val="dk1"/>
                  </a:solidFill>
                  <a:latin typeface="Arial"/>
                  <a:ea typeface="Arial"/>
                  <a:cs typeface="Arial"/>
                  <a:sym typeface="Arial"/>
                </a:rPr>
                <a:t>yoğunluğu</a:t>
              </a:r>
              <a:endParaRPr lang="en-GB" sz="1050" b="1" i="0" u="none" strike="noStrike" cap="none">
                <a:solidFill>
                  <a:schemeClr val="dk1"/>
                </a:solidFill>
                <a:latin typeface="Arial"/>
                <a:ea typeface="Arial"/>
                <a:cs typeface="Arial"/>
                <a:sym typeface="Arial"/>
              </a:endParaRPr>
            </a:p>
          </p:txBody>
        </p:sp>
        <p:sp>
          <p:nvSpPr>
            <p:cNvPr id="1305" name="Google Shape;1305;g2d003a22211_1_24"/>
            <p:cNvSpPr txBox="1"/>
            <p:nvPr/>
          </p:nvSpPr>
          <p:spPr>
            <a:xfrm>
              <a:off x="4102726" y="6149804"/>
              <a:ext cx="1698900" cy="2218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050" b="1" i="0" u="none" strike="noStrike" cap="none" err="1">
                  <a:solidFill>
                    <a:schemeClr val="dk1"/>
                  </a:solidFill>
                  <a:latin typeface="Arial"/>
                  <a:ea typeface="Arial"/>
                  <a:cs typeface="Arial"/>
                  <a:sym typeface="Arial"/>
                </a:rPr>
                <a:t>Aktarım</a:t>
              </a:r>
              <a:r>
                <a:rPr lang="en-GB" sz="1050" b="1" i="0" u="none" strike="noStrike" cap="none">
                  <a:solidFill>
                    <a:schemeClr val="dk1"/>
                  </a:solidFill>
                  <a:latin typeface="Arial"/>
                  <a:ea typeface="Arial"/>
                  <a:cs typeface="Arial"/>
                  <a:sym typeface="Arial"/>
                </a:rPr>
                <a:t> </a:t>
              </a:r>
              <a:r>
                <a:rPr lang="en-GB" sz="1050" b="1" i="0" u="none" strike="noStrike" cap="none" err="1">
                  <a:solidFill>
                    <a:schemeClr val="dk1"/>
                  </a:solidFill>
                  <a:latin typeface="Arial"/>
                  <a:ea typeface="Arial"/>
                  <a:cs typeface="Arial"/>
                  <a:sym typeface="Arial"/>
                </a:rPr>
                <a:t>hızı</a:t>
              </a:r>
              <a:endParaRPr lang="en-GB" sz="1050" b="1" i="0" u="none" strike="noStrike" cap="none">
                <a:solidFill>
                  <a:schemeClr val="dk1"/>
                </a:solidFill>
                <a:latin typeface="Arial"/>
                <a:ea typeface="Arial"/>
                <a:cs typeface="Arial"/>
                <a:sym typeface="Arial"/>
              </a:endParaRPr>
            </a:p>
          </p:txBody>
        </p:sp>
        <p:sp>
          <p:nvSpPr>
            <p:cNvPr id="1306" name="Google Shape;1306;g2d003a22211_1_24"/>
            <p:cNvSpPr txBox="1"/>
            <p:nvPr/>
          </p:nvSpPr>
          <p:spPr>
            <a:xfrm>
              <a:off x="5065004" y="3908025"/>
              <a:ext cx="1378800" cy="2218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050" b="1" i="0" u="none" strike="noStrike" cap="none" err="1">
                  <a:solidFill>
                    <a:schemeClr val="dk1"/>
                  </a:solidFill>
                  <a:latin typeface="Arial"/>
                  <a:ea typeface="Arial"/>
                  <a:cs typeface="Arial"/>
                  <a:sym typeface="Arial"/>
                </a:rPr>
                <a:t>Ağ</a:t>
              </a:r>
              <a:r>
                <a:rPr lang="en-GB" sz="1050" b="1" i="0" u="none" strike="noStrike" cap="none">
                  <a:solidFill>
                    <a:schemeClr val="dk1"/>
                  </a:solidFill>
                  <a:latin typeface="Arial"/>
                  <a:ea typeface="Arial"/>
                  <a:cs typeface="Arial"/>
                  <a:sym typeface="Arial"/>
                </a:rPr>
                <a:t> </a:t>
              </a:r>
              <a:r>
                <a:rPr lang="en-GB" sz="1050" b="1" i="0" u="none" strike="noStrike" cap="none" err="1">
                  <a:solidFill>
                    <a:schemeClr val="dk1"/>
                  </a:solidFill>
                  <a:latin typeface="Arial"/>
                  <a:ea typeface="Arial"/>
                  <a:cs typeface="Arial"/>
                  <a:sym typeface="Arial"/>
                </a:rPr>
                <a:t>Dilimi</a:t>
              </a:r>
              <a:endParaRPr lang="en-GB" sz="1050" b="1" i="0" u="none" strike="noStrike" cap="none">
                <a:solidFill>
                  <a:schemeClr val="dk1"/>
                </a:solidFill>
                <a:latin typeface="Arial"/>
                <a:ea typeface="Arial"/>
                <a:cs typeface="Arial"/>
                <a:sym typeface="Arial"/>
              </a:endParaRPr>
            </a:p>
          </p:txBody>
        </p:sp>
        <p:cxnSp>
          <p:nvCxnSpPr>
            <p:cNvPr id="1307" name="Google Shape;1307;g2d003a22211_1_24"/>
            <p:cNvCxnSpPr>
              <a:stCxn id="1300" idx="2"/>
              <a:endCxn id="1304" idx="3"/>
            </p:cNvCxnSpPr>
            <p:nvPr/>
          </p:nvCxnSpPr>
          <p:spPr>
            <a:xfrm flipH="1">
              <a:off x="4689391" y="5278809"/>
              <a:ext cx="439800" cy="6300"/>
            </a:xfrm>
            <a:prstGeom prst="straightConnector1">
              <a:avLst/>
            </a:prstGeom>
            <a:solidFill>
              <a:srgbClr val="FFFFFF"/>
            </a:solidFill>
            <a:ln w="38100" cap="flat" cmpd="sng">
              <a:solidFill>
                <a:srgbClr val="F79646"/>
              </a:solidFill>
              <a:prstDash val="dash"/>
              <a:round/>
              <a:headEnd type="none" w="sm" len="sm"/>
              <a:tailEnd type="none" w="sm" len="sm"/>
            </a:ln>
          </p:spPr>
        </p:cxnSp>
        <p:cxnSp>
          <p:nvCxnSpPr>
            <p:cNvPr id="1308" name="Google Shape;1308;g2d003a22211_1_24"/>
            <p:cNvCxnSpPr>
              <a:stCxn id="1300" idx="3"/>
              <a:endCxn id="1305" idx="0"/>
            </p:cNvCxnSpPr>
            <p:nvPr/>
          </p:nvCxnSpPr>
          <p:spPr>
            <a:xfrm flipH="1">
              <a:off x="4952037" y="5722411"/>
              <a:ext cx="360900" cy="427500"/>
            </a:xfrm>
            <a:prstGeom prst="straightConnector1">
              <a:avLst/>
            </a:prstGeom>
            <a:solidFill>
              <a:srgbClr val="FFFFFF"/>
            </a:solidFill>
            <a:ln w="38100" cap="flat" cmpd="sng">
              <a:solidFill>
                <a:srgbClr val="F79646"/>
              </a:solidFill>
              <a:prstDash val="dash"/>
              <a:round/>
              <a:headEnd type="none" w="sm" len="sm"/>
              <a:tailEnd type="none" w="sm" len="sm"/>
            </a:ln>
          </p:spPr>
        </p:cxnSp>
        <p:cxnSp>
          <p:nvCxnSpPr>
            <p:cNvPr id="1309" name="Google Shape;1309;g2d003a22211_1_24"/>
            <p:cNvCxnSpPr>
              <a:stCxn id="1300" idx="0"/>
              <a:endCxn id="1306" idx="2"/>
            </p:cNvCxnSpPr>
            <p:nvPr/>
          </p:nvCxnSpPr>
          <p:spPr>
            <a:xfrm rot="10800000">
              <a:off x="5754440" y="4129760"/>
              <a:ext cx="2100" cy="521700"/>
            </a:xfrm>
            <a:prstGeom prst="straightConnector1">
              <a:avLst/>
            </a:prstGeom>
            <a:solidFill>
              <a:srgbClr val="FFFFFF"/>
            </a:solidFill>
            <a:ln w="38100" cap="flat" cmpd="sng">
              <a:solidFill>
                <a:srgbClr val="F79646"/>
              </a:solidFill>
              <a:prstDash val="dash"/>
              <a:round/>
              <a:headEnd type="none" w="sm" len="sm"/>
              <a:tailEnd type="none" w="sm" len="sm"/>
            </a:ln>
          </p:spPr>
        </p:cxnSp>
        <p:sp>
          <p:nvSpPr>
            <p:cNvPr id="1310" name="Google Shape;1310;g2d003a22211_1_24"/>
            <p:cNvSpPr txBox="1"/>
            <p:nvPr/>
          </p:nvSpPr>
          <p:spPr>
            <a:xfrm>
              <a:off x="5666407" y="6118968"/>
              <a:ext cx="1698900" cy="2218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050" b="1" i="0" u="none" strike="noStrike" cap="none" err="1">
                  <a:solidFill>
                    <a:schemeClr val="dk1"/>
                  </a:solidFill>
                  <a:latin typeface="Arial"/>
                  <a:ea typeface="Arial"/>
                  <a:cs typeface="Arial"/>
                  <a:sym typeface="Arial"/>
                </a:rPr>
                <a:t>Uç</a:t>
              </a:r>
              <a:r>
                <a:rPr lang="en-GB" sz="1050" b="1" i="0" u="none" strike="noStrike" cap="none">
                  <a:solidFill>
                    <a:schemeClr val="dk1"/>
                  </a:solidFill>
                  <a:latin typeface="Arial"/>
                  <a:ea typeface="Arial"/>
                  <a:cs typeface="Arial"/>
                  <a:sym typeface="Arial"/>
                </a:rPr>
                <a:t> </a:t>
              </a:r>
              <a:r>
                <a:rPr lang="en-GB" sz="1050" b="1" i="0" u="none" strike="noStrike" cap="none" err="1">
                  <a:solidFill>
                    <a:schemeClr val="dk1"/>
                  </a:solidFill>
                  <a:latin typeface="Arial"/>
                  <a:ea typeface="Arial"/>
                  <a:cs typeface="Arial"/>
                  <a:sym typeface="Arial"/>
                </a:rPr>
                <a:t>Bilişim</a:t>
              </a:r>
              <a:endParaRPr lang="en-GB" sz="1050" b="1" i="0" u="none" strike="noStrike" cap="none">
                <a:solidFill>
                  <a:schemeClr val="dk1"/>
                </a:solidFill>
                <a:latin typeface="Arial"/>
                <a:ea typeface="Arial"/>
                <a:cs typeface="Arial"/>
                <a:sym typeface="Arial"/>
              </a:endParaRPr>
            </a:p>
          </p:txBody>
        </p:sp>
        <p:cxnSp>
          <p:nvCxnSpPr>
            <p:cNvPr id="1311" name="Google Shape;1311;g2d003a22211_1_24"/>
            <p:cNvCxnSpPr>
              <a:stCxn id="1300" idx="5"/>
              <a:endCxn id="1310" idx="0"/>
            </p:cNvCxnSpPr>
            <p:nvPr/>
          </p:nvCxnSpPr>
          <p:spPr>
            <a:xfrm>
              <a:off x="6200142" y="5722411"/>
              <a:ext cx="315600" cy="396600"/>
            </a:xfrm>
            <a:prstGeom prst="straightConnector1">
              <a:avLst/>
            </a:prstGeom>
            <a:solidFill>
              <a:srgbClr val="FFFFFF"/>
            </a:solidFill>
            <a:ln w="38100" cap="flat" cmpd="sng">
              <a:solidFill>
                <a:srgbClr val="F79646"/>
              </a:solidFill>
              <a:prstDash val="dash"/>
              <a:round/>
              <a:headEnd type="none" w="sm" len="sm"/>
              <a:tailEnd type="none" w="sm" len="sm"/>
            </a:ln>
          </p:spPr>
        </p:cxnSp>
        <p:sp>
          <p:nvSpPr>
            <p:cNvPr id="1312" name="Google Shape;1312;g2d003a22211_1_24"/>
            <p:cNvSpPr txBox="1"/>
            <p:nvPr/>
          </p:nvSpPr>
          <p:spPr>
            <a:xfrm>
              <a:off x="6742133" y="5170221"/>
              <a:ext cx="1358482" cy="221863"/>
            </a:xfrm>
            <a:prstGeom prst="rect">
              <a:avLst/>
            </a:prstGeom>
            <a:noFill/>
            <a:ln>
              <a:noFill/>
            </a:ln>
          </p:spPr>
          <p:txBody>
            <a:bodyPr spcFirstLastPara="1" wrap="square" lIns="91425" tIns="45700" rIns="91425" bIns="45700" anchor="t" anchorCtr="0">
              <a:spAutoFit/>
            </a:bodyPr>
            <a:lstStyle/>
            <a:p>
              <a:pPr lvl="1" algn="ctr">
                <a:buSzPts val="1400"/>
              </a:pPr>
              <a:r>
                <a:rPr lang="en-GB" sz="1050" b="1" i="0" u="none" strike="noStrike" cap="none" err="1">
                  <a:solidFill>
                    <a:schemeClr val="dk1"/>
                  </a:solidFill>
                  <a:latin typeface="Arial"/>
                  <a:ea typeface="Arial"/>
                  <a:cs typeface="Arial"/>
                  <a:sym typeface="Arial"/>
                </a:rPr>
                <a:t>Ölçeklendirilebilirlik</a:t>
              </a:r>
              <a:endParaRPr lang="en-GB" sz="1050" b="1" i="0" u="none" strike="noStrike" cap="none">
                <a:solidFill>
                  <a:schemeClr val="dk1"/>
                </a:solidFill>
                <a:latin typeface="Arial"/>
                <a:ea typeface="Arial"/>
                <a:cs typeface="Arial"/>
                <a:sym typeface="Arial"/>
              </a:endParaRPr>
            </a:p>
          </p:txBody>
        </p:sp>
        <p:cxnSp>
          <p:nvCxnSpPr>
            <p:cNvPr id="1313" name="Google Shape;1313;g2d003a22211_1_24"/>
            <p:cNvCxnSpPr>
              <a:cxnSpLocks/>
              <a:stCxn id="1300" idx="6"/>
              <a:endCxn id="1312" idx="1"/>
            </p:cNvCxnSpPr>
            <p:nvPr/>
          </p:nvCxnSpPr>
          <p:spPr>
            <a:xfrm>
              <a:off x="6383888" y="5278808"/>
              <a:ext cx="358245" cy="2345"/>
            </a:xfrm>
            <a:prstGeom prst="straightConnector1">
              <a:avLst/>
            </a:prstGeom>
            <a:solidFill>
              <a:srgbClr val="FFFFFF"/>
            </a:solidFill>
            <a:ln w="38100" cap="flat" cmpd="sng">
              <a:solidFill>
                <a:srgbClr val="F79646"/>
              </a:solidFill>
              <a:prstDash val="dash"/>
              <a:round/>
              <a:headEnd type="none" w="sm" len="sm"/>
              <a:tailEnd type="none" w="sm" len="sm"/>
            </a:ln>
          </p:spPr>
        </p:cxnSp>
        <p:sp>
          <p:nvSpPr>
            <p:cNvPr id="1314" name="Google Shape;1314;g2d003a22211_1_24"/>
            <p:cNvSpPr txBox="1"/>
            <p:nvPr/>
          </p:nvSpPr>
          <p:spPr>
            <a:xfrm>
              <a:off x="7164415" y="5365892"/>
              <a:ext cx="2088600" cy="887560"/>
            </a:xfrm>
            <a:prstGeom prst="rect">
              <a:avLst/>
            </a:prstGeom>
            <a:noFill/>
            <a:ln>
              <a:noFill/>
            </a:ln>
          </p:spPr>
          <p:txBody>
            <a:bodyPr spcFirstLastPara="1" wrap="square" lIns="91425" tIns="45700" rIns="91425" bIns="45700" anchor="t" anchorCtr="0">
              <a:spAutoFit/>
            </a:bodyPr>
            <a:lstStyle/>
            <a:p>
              <a:pPr lvl="1">
                <a:buSzPts val="1100"/>
              </a:pPr>
              <a:r>
                <a:rPr lang="en-GB" sz="1000" b="0" i="0" u="none" strike="noStrike" cap="none">
                  <a:solidFill>
                    <a:schemeClr val="dk1"/>
                  </a:solidFill>
                  <a:latin typeface="Arial"/>
                  <a:ea typeface="Arial"/>
                  <a:cs typeface="Arial"/>
                  <a:sym typeface="Arial"/>
                </a:rPr>
                <a:t>5G, </a:t>
              </a:r>
              <a:r>
                <a:rPr lang="en-GB" sz="1000" b="0" i="0" u="none" strike="noStrike" cap="none" err="1">
                  <a:solidFill>
                    <a:schemeClr val="dk1"/>
                  </a:solidFill>
                  <a:latin typeface="Arial"/>
                  <a:ea typeface="Arial"/>
                  <a:cs typeface="Arial"/>
                  <a:sym typeface="Arial"/>
                </a:rPr>
                <a:t>birçok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Uygulamanın</a:t>
              </a:r>
              <a:r>
                <a:rPr lang="en-GB" sz="1000" b="0" i="0" u="none" strike="noStrike" cap="none">
                  <a:solidFill>
                    <a:schemeClr val="dk1"/>
                  </a:solidFill>
                  <a:latin typeface="Arial"/>
                  <a:ea typeface="Arial"/>
                  <a:cs typeface="Arial"/>
                  <a:sym typeface="Arial"/>
                </a:rPr>
                <a:t> (APP) </a:t>
              </a:r>
              <a:r>
                <a:rPr lang="en-GB" sz="1000" b="0" i="0" u="none" strike="noStrike" cap="none" err="1">
                  <a:solidFill>
                    <a:schemeClr val="dk1"/>
                  </a:solidFill>
                  <a:latin typeface="Arial"/>
                  <a:ea typeface="Arial"/>
                  <a:cs typeface="Arial"/>
                  <a:sym typeface="Arial"/>
                </a:rPr>
                <a:t>hayata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geçirilebileceği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araçtır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Gelecekteki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ölçeklenebilirlik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göz</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önüne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alındığında</a:t>
              </a:r>
              <a:r>
                <a:rPr lang="en-GB" sz="1000" b="0"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uygulama</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maliyetlerinin</a:t>
              </a:r>
              <a:r>
                <a:rPr lang="en-GB" sz="1000" b="1"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büyük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engel</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olarak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algılanması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muhtemel</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değildir</a:t>
              </a:r>
              <a:r>
                <a:rPr lang="en-GB" sz="1000" b="0" i="0" u="none" strike="noStrike" cap="none">
                  <a:solidFill>
                    <a:schemeClr val="dk1"/>
                  </a:solidFill>
                  <a:latin typeface="Arial"/>
                  <a:ea typeface="Arial"/>
                  <a:cs typeface="Arial"/>
                  <a:sym typeface="Arial"/>
                </a:rPr>
                <a:t>.</a:t>
              </a:r>
            </a:p>
          </p:txBody>
        </p:sp>
        <p:sp>
          <p:nvSpPr>
            <p:cNvPr id="1315" name="Google Shape;1315;g2d003a22211_1_24"/>
            <p:cNvSpPr txBox="1"/>
            <p:nvPr/>
          </p:nvSpPr>
          <p:spPr>
            <a:xfrm>
              <a:off x="6195872" y="6357475"/>
              <a:ext cx="3652728" cy="1156528"/>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1000" b="0" i="0" u="none" strike="noStrike" cap="none" err="1">
                  <a:solidFill>
                    <a:schemeClr val="dk1"/>
                  </a:solidFill>
                  <a:latin typeface="Arial"/>
                  <a:ea typeface="Arial"/>
                  <a:cs typeface="Arial"/>
                  <a:sym typeface="Arial"/>
                </a:rPr>
                <a:t>Uç</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bilişimin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IoT'yi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güçlendirmesi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beklenmektedir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uyarlanabilir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süreçler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veya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tüm</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terminalin</a:t>
              </a:r>
              <a:r>
                <a:rPr lang="en-GB" sz="1000" b="0"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gerçek</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zamanlı</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Dijital</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İkiz</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optimizasyonu</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hızla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gelişebilir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Genellikle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ekipman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tarafından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oluşturulan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veriler</a:t>
              </a:r>
              <a:r>
                <a:rPr lang="en-GB" sz="1000" b="0" i="0" u="none" strike="noStrike" cap="none">
                  <a:solidFill>
                    <a:schemeClr val="dk1"/>
                  </a:solidFill>
                  <a:latin typeface="Arial"/>
                  <a:ea typeface="Arial"/>
                  <a:cs typeface="Arial"/>
                  <a:sym typeface="Arial"/>
                </a:rPr>
                <a:t> ana </a:t>
              </a:r>
              <a:r>
                <a:rPr lang="en-GB" sz="1000" b="0" i="0" u="none" strike="noStrike" cap="none" err="1">
                  <a:solidFill>
                    <a:schemeClr val="dk1"/>
                  </a:solidFill>
                  <a:latin typeface="Arial"/>
                  <a:ea typeface="Arial"/>
                  <a:cs typeface="Arial"/>
                  <a:sym typeface="Arial"/>
                </a:rPr>
                <a:t>veri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merkezlerine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veya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buluta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gönderilir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bu</a:t>
              </a:r>
              <a:r>
                <a:rPr lang="en-GB" sz="1000" b="0" i="0" u="none" strike="noStrike" cap="none">
                  <a:solidFill>
                    <a:schemeClr val="dk1"/>
                  </a:solidFill>
                  <a:latin typeface="Arial"/>
                  <a:ea typeface="Arial"/>
                  <a:cs typeface="Arial"/>
                  <a:sym typeface="Arial"/>
                </a:rPr>
                <a:t> da bant </a:t>
              </a:r>
              <a:r>
                <a:rPr lang="en-GB" sz="1000" b="0" i="0" u="none" strike="noStrike" cap="none" err="1">
                  <a:solidFill>
                    <a:schemeClr val="dk1"/>
                  </a:solidFill>
                  <a:latin typeface="Arial"/>
                  <a:ea typeface="Arial"/>
                  <a:cs typeface="Arial"/>
                  <a:sym typeface="Arial"/>
                </a:rPr>
                <a:t>genişliği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gecikme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ile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ilgili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bazı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sorunlara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yol</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açar</a:t>
              </a:r>
              <a:r>
                <a:rPr lang="en-GB" sz="1000" b="0" i="0" u="none" strike="noStrike" cap="none">
                  <a:solidFill>
                    <a:schemeClr val="dk1"/>
                  </a:solidFill>
                  <a:latin typeface="Arial"/>
                  <a:ea typeface="Arial"/>
                  <a:cs typeface="Arial"/>
                  <a:sym typeface="Arial"/>
                </a:rPr>
                <a:t>. 5G, yeni </a:t>
              </a:r>
              <a:r>
                <a:rPr lang="en-GB" sz="1000" b="0" i="0" u="none" strike="noStrike" cap="none" err="1">
                  <a:solidFill>
                    <a:schemeClr val="dk1"/>
                  </a:solidFill>
                  <a:latin typeface="Arial"/>
                  <a:ea typeface="Arial"/>
                  <a:cs typeface="Arial"/>
                  <a:sym typeface="Arial"/>
                </a:rPr>
                <a:t>bir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özellik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olarak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Uç</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Bilişimi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ortaya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koymaktadır</a:t>
              </a:r>
              <a:r>
                <a:rPr lang="en-GB" sz="1000" b="0" i="0" u="none" strike="noStrike" cap="none">
                  <a:solidFill>
                    <a:schemeClr val="dk1"/>
                  </a:solidFill>
                  <a:latin typeface="Arial"/>
                  <a:ea typeface="Arial"/>
                  <a:cs typeface="Arial"/>
                  <a:sym typeface="Arial"/>
                </a:rPr>
                <a:t>. Bu, </a:t>
              </a:r>
              <a:r>
                <a:rPr lang="en-GB" sz="1000" b="0" i="0" u="none" strike="noStrike" cap="none" err="1">
                  <a:solidFill>
                    <a:schemeClr val="dk1"/>
                  </a:solidFill>
                  <a:latin typeface="Arial"/>
                  <a:ea typeface="Arial"/>
                  <a:cs typeface="Arial"/>
                  <a:sym typeface="Arial"/>
                </a:rPr>
                <a:t>verilerin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kaynağına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fiziksel</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olarak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daha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yakın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uçlarda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işlenmesine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daha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hızlı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analiz</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edilmesine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olanak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tanıyarak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gecikme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süresini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önemli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ölçüde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azaltır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verilerin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ağ</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boyunca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hareket</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etmesi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gerekmez</a:t>
              </a:r>
              <a:r>
                <a:rPr lang="en-GB" sz="1000" b="0" i="0" u="none" strike="noStrike" cap="none">
                  <a:solidFill>
                    <a:schemeClr val="dk1"/>
                  </a:solidFill>
                  <a:latin typeface="Arial"/>
                  <a:ea typeface="Arial"/>
                  <a:cs typeface="Arial"/>
                  <a:sym typeface="Arial"/>
                </a:rPr>
                <a:t>). Bu </a:t>
              </a:r>
              <a:r>
                <a:rPr lang="en-GB" sz="1000" b="0" i="0" u="none" strike="noStrike" cap="none" err="1">
                  <a:solidFill>
                    <a:schemeClr val="dk1"/>
                  </a:solidFill>
                  <a:latin typeface="Arial"/>
                  <a:ea typeface="Arial"/>
                  <a:cs typeface="Arial"/>
                  <a:sym typeface="Arial"/>
                </a:rPr>
                <a:t>sayede</a:t>
              </a:r>
              <a:r>
                <a:rPr lang="en-GB" sz="1000" b="0"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Uç</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Bilişim</a:t>
              </a:r>
              <a:r>
                <a:rPr lang="en-GB" sz="1000" b="1"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daha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hızlı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tepki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hesaplama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süreleri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sağlar</a:t>
              </a:r>
              <a:r>
                <a:rPr lang="en-GB" sz="1000" b="0" i="0" u="none" strike="noStrike" cap="none">
                  <a:solidFill>
                    <a:schemeClr val="dk1"/>
                  </a:solidFill>
                  <a:latin typeface="Arial"/>
                  <a:ea typeface="Arial"/>
                  <a:cs typeface="Arial"/>
                  <a:sym typeface="Arial"/>
                </a:rPr>
                <a:t>.</a:t>
              </a:r>
            </a:p>
          </p:txBody>
        </p:sp>
        <p:cxnSp>
          <p:nvCxnSpPr>
            <p:cNvPr id="1316" name="Google Shape;1316;g2d003a22211_1_24"/>
            <p:cNvCxnSpPr>
              <a:stCxn id="1300" idx="7"/>
              <a:endCxn id="1317" idx="1"/>
            </p:cNvCxnSpPr>
            <p:nvPr/>
          </p:nvCxnSpPr>
          <p:spPr>
            <a:xfrm rot="10800000" flipH="1">
              <a:off x="6200142" y="4501006"/>
              <a:ext cx="465000" cy="334200"/>
            </a:xfrm>
            <a:prstGeom prst="straightConnector1">
              <a:avLst/>
            </a:prstGeom>
            <a:solidFill>
              <a:srgbClr val="FFFFFF"/>
            </a:solidFill>
            <a:ln w="38100" cap="flat" cmpd="sng">
              <a:solidFill>
                <a:srgbClr val="F79646"/>
              </a:solidFill>
              <a:prstDash val="dash"/>
              <a:round/>
              <a:headEnd type="none" w="sm" len="sm"/>
              <a:tailEnd type="none" w="sm" len="sm"/>
            </a:ln>
          </p:spPr>
        </p:cxnSp>
        <p:sp>
          <p:nvSpPr>
            <p:cNvPr id="1317" name="Google Shape;1317;g2d003a22211_1_24"/>
            <p:cNvSpPr txBox="1"/>
            <p:nvPr/>
          </p:nvSpPr>
          <p:spPr>
            <a:xfrm>
              <a:off x="6665228" y="4390050"/>
              <a:ext cx="2077500" cy="2218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GB" sz="1050" b="1" i="0" u="none" strike="noStrike" cap="none" err="1">
                  <a:solidFill>
                    <a:schemeClr val="dk1"/>
                  </a:solidFill>
                  <a:latin typeface="Arial"/>
                  <a:ea typeface="Arial"/>
                  <a:cs typeface="Arial"/>
                  <a:sym typeface="Arial"/>
                </a:rPr>
                <a:t>Makineden-makineye</a:t>
              </a:r>
              <a:endParaRPr lang="en-GB" sz="1050" b="1" i="0" u="none" strike="noStrike" cap="none">
                <a:solidFill>
                  <a:schemeClr val="dk1"/>
                </a:solidFill>
                <a:latin typeface="Arial"/>
                <a:ea typeface="Arial"/>
                <a:cs typeface="Arial"/>
                <a:sym typeface="Arial"/>
              </a:endParaRPr>
            </a:p>
          </p:txBody>
        </p:sp>
        <p:sp>
          <p:nvSpPr>
            <p:cNvPr id="1318" name="Google Shape;1318;g2d003a22211_1_24"/>
            <p:cNvSpPr txBox="1"/>
            <p:nvPr/>
          </p:nvSpPr>
          <p:spPr>
            <a:xfrm>
              <a:off x="7451418" y="4567662"/>
              <a:ext cx="2088600" cy="4841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GB" sz="1000" b="0" i="0" u="none" strike="noStrike" cap="none">
                  <a:solidFill>
                    <a:schemeClr val="dk1"/>
                  </a:solidFill>
                  <a:latin typeface="Arial"/>
                  <a:ea typeface="Arial"/>
                  <a:cs typeface="Arial"/>
                  <a:sym typeface="Arial"/>
                </a:rPr>
                <a:t>5G, </a:t>
              </a:r>
              <a:r>
                <a:rPr lang="en-GB" sz="1000" b="0" i="0" u="none" strike="noStrike" cap="none" err="1">
                  <a:solidFill>
                    <a:schemeClr val="dk1"/>
                  </a:solidFill>
                  <a:latin typeface="Arial"/>
                  <a:ea typeface="Arial"/>
                  <a:cs typeface="Arial"/>
                  <a:sym typeface="Arial"/>
                </a:rPr>
                <a:t>cihaz</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ile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anten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arasında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makineden-makineye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benzersiz</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iletişim</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sağlar</a:t>
              </a:r>
              <a:r>
                <a:rPr lang="en-GB" sz="1000" b="0" i="0" u="none" strike="noStrike" cap="none">
                  <a:solidFill>
                    <a:schemeClr val="dk1"/>
                  </a:solidFill>
                  <a:latin typeface="Arial"/>
                  <a:ea typeface="Arial"/>
                  <a:cs typeface="Arial"/>
                  <a:sym typeface="Arial"/>
                </a:rPr>
                <a:t>.</a:t>
              </a:r>
              <a:endParaRPr sz="1000" b="0" i="0" u="none" strike="noStrike" cap="none">
                <a:solidFill>
                  <a:schemeClr val="dk1"/>
                </a:solidFill>
                <a:latin typeface="Arial"/>
                <a:ea typeface="Arial"/>
                <a:cs typeface="Arial"/>
                <a:sym typeface="Arial"/>
              </a:endParaRPr>
            </a:p>
          </p:txBody>
        </p:sp>
        <p:sp>
          <p:nvSpPr>
            <p:cNvPr id="1319" name="Google Shape;1319;g2d003a22211_1_24"/>
            <p:cNvSpPr txBox="1"/>
            <p:nvPr/>
          </p:nvSpPr>
          <p:spPr>
            <a:xfrm>
              <a:off x="1456462" y="3466846"/>
              <a:ext cx="2117400" cy="2904821"/>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100"/>
                <a:buFont typeface="Arial"/>
                <a:buNone/>
              </a:pPr>
              <a:r>
                <a:rPr lang="en-GB" sz="1000" b="0" i="0" u="none" strike="noStrike" cap="none" err="1">
                  <a:solidFill>
                    <a:schemeClr val="dk1"/>
                  </a:solidFill>
                  <a:latin typeface="Arial"/>
                  <a:ea typeface="Arial"/>
                  <a:cs typeface="Arial"/>
                  <a:sym typeface="Arial"/>
                </a:rPr>
                <a:t>Düşük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gecikme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süresi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yüksek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bağlantı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yoğunluğu</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iletim</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hızı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araç</a:t>
              </a:r>
              <a:r>
                <a:rPr lang="en-GB" sz="1000" b="0" i="0" u="none" strike="noStrike" cap="none">
                  <a:solidFill>
                    <a:schemeClr val="dk1"/>
                  </a:solidFill>
                  <a:latin typeface="Arial"/>
                  <a:ea typeface="Arial"/>
                  <a:cs typeface="Arial"/>
                  <a:sym typeface="Arial"/>
                </a:rPr>
                <a:t>/</a:t>
              </a:r>
              <a:r>
                <a:rPr lang="en-GB" sz="1000" b="0" i="0" u="none" strike="noStrike" cap="none" err="1">
                  <a:solidFill>
                    <a:schemeClr val="dk1"/>
                  </a:solidFill>
                  <a:latin typeface="Arial"/>
                  <a:ea typeface="Arial"/>
                  <a:cs typeface="Arial"/>
                  <a:sym typeface="Arial"/>
                </a:rPr>
                <a:t>makine</a:t>
              </a:r>
              <a:r>
                <a:rPr lang="en-GB" sz="1000" b="0"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otomasyonu</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için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temel</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bileşenlerdir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Uzun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vadede</a:t>
              </a:r>
              <a:r>
                <a:rPr lang="en-GB" sz="1000" b="0"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tüm</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süreçler</a:t>
              </a:r>
              <a:r>
                <a:rPr lang="en-GB" sz="1000" b="1"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otomatikleştirildiğinde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önemli</a:t>
              </a:r>
              <a:r>
                <a:rPr lang="en-GB" sz="1000" b="0"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bir</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verimlilik</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artışı</a:t>
              </a:r>
              <a:r>
                <a:rPr lang="en-GB" sz="1000" b="1"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yaşanabilir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Gemiden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kıyıya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vinçlerden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kargonun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çıkışına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kadar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sahada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hiç</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insan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olmadığında</a:t>
              </a:r>
              <a:r>
                <a:rPr lang="en-GB" sz="1000" b="0" i="0" u="none" strike="noStrike" cap="none">
                  <a:solidFill>
                    <a:schemeClr val="dk1"/>
                  </a:solidFill>
                  <a:latin typeface="Arial"/>
                  <a:ea typeface="Arial"/>
                  <a:cs typeface="Arial"/>
                  <a:sym typeface="Arial"/>
                </a:rPr>
                <a:t>).</a:t>
              </a:r>
            </a:p>
            <a:p>
              <a:pPr marL="0" marR="0" lvl="0" indent="0" algn="r" rtl="0">
                <a:lnSpc>
                  <a:spcPct val="100000"/>
                </a:lnSpc>
                <a:spcBef>
                  <a:spcPts val="0"/>
                </a:spcBef>
                <a:spcAft>
                  <a:spcPts val="0"/>
                </a:spcAft>
                <a:buClr>
                  <a:srgbClr val="000000"/>
                </a:buClr>
                <a:buSzPts val="1100"/>
                <a:buFont typeface="Arial"/>
                <a:buNone/>
              </a:pPr>
              <a:endParaRPr lang="en-GB" sz="1000">
                <a:solidFill>
                  <a:schemeClr val="dk1"/>
                </a:solidFill>
              </a:endParaRPr>
            </a:p>
            <a:p>
              <a:pPr marL="0" marR="0" lvl="0" indent="0" algn="r" rtl="0">
                <a:lnSpc>
                  <a:spcPct val="100000"/>
                </a:lnSpc>
                <a:spcBef>
                  <a:spcPts val="0"/>
                </a:spcBef>
                <a:spcAft>
                  <a:spcPts val="0"/>
                </a:spcAft>
                <a:buClr>
                  <a:srgbClr val="000000"/>
                </a:buClr>
                <a:buSzPts val="1100"/>
                <a:buFont typeface="Arial"/>
                <a:buNone/>
              </a:pPr>
              <a:r>
                <a:rPr lang="en-GB" sz="1000" b="0" i="0" u="none" strike="noStrike" cap="none" err="1">
                  <a:solidFill>
                    <a:schemeClr val="dk1"/>
                  </a:solidFill>
                  <a:latin typeface="Arial"/>
                  <a:ea typeface="Arial"/>
                  <a:cs typeface="Arial"/>
                  <a:sym typeface="Arial"/>
                </a:rPr>
                <a:t>Düşük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gecikme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süresi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yüksek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bağlantı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yoğunluğu</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iletim</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hızı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araç</a:t>
              </a:r>
              <a:r>
                <a:rPr lang="en-GB" sz="1000" b="0" i="0" u="none" strike="noStrike" cap="none">
                  <a:solidFill>
                    <a:schemeClr val="dk1"/>
                  </a:solidFill>
                  <a:latin typeface="Arial"/>
                  <a:ea typeface="Arial"/>
                  <a:cs typeface="Arial"/>
                  <a:sym typeface="Arial"/>
                </a:rPr>
                <a:t>/</a:t>
              </a:r>
              <a:r>
                <a:rPr lang="en-GB" sz="1000" b="0" i="0" u="none" strike="noStrike" cap="none" err="1">
                  <a:solidFill>
                    <a:schemeClr val="dk1"/>
                  </a:solidFill>
                  <a:latin typeface="Arial"/>
                  <a:ea typeface="Arial"/>
                  <a:cs typeface="Arial"/>
                  <a:sym typeface="Arial"/>
                </a:rPr>
                <a:t>makine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otomasyonu</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için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temel</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bileşenlerdir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Uzun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vadede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tüm</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süreçler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otomatikleştirildiğinde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önemli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verimlilik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artışı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yaşanabilir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Gemiden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kıyıya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vinçlerden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kargonun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çıkışına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kadar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sahada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hiç</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insan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olmadığında</a:t>
              </a:r>
              <a:r>
                <a:rPr lang="en-GB" sz="1000" b="0" i="0" u="none" strike="noStrike" cap="none">
                  <a:solidFill>
                    <a:schemeClr val="dk1"/>
                  </a:solidFill>
                  <a:latin typeface="Arial"/>
                  <a:ea typeface="Arial"/>
                  <a:cs typeface="Arial"/>
                  <a:sym typeface="Arial"/>
                </a:rPr>
                <a:t>).</a:t>
              </a:r>
              <a:r>
                <a:rPr lang="en-GB" sz="1000" b="0" i="0" u="none" strike="noStrike" cap="none" err="1">
                  <a:solidFill>
                    <a:schemeClr val="dk1"/>
                  </a:solidFill>
                  <a:latin typeface="Arial"/>
                  <a:ea typeface="Arial"/>
                  <a:cs typeface="Arial"/>
                  <a:sym typeface="Arial"/>
                </a:rPr>
                <a:t>Uzaktan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kontrol</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edilen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makinelerin</a:t>
              </a:r>
              <a:r>
                <a:rPr lang="en-GB" sz="1000" b="0" i="0" u="none" strike="noStrike" cap="none">
                  <a:solidFill>
                    <a:schemeClr val="dk1"/>
                  </a:solidFill>
                  <a:latin typeface="Arial"/>
                  <a:ea typeface="Arial"/>
                  <a:cs typeface="Arial"/>
                  <a:sym typeface="Arial"/>
                </a:rPr>
                <a:t> de </a:t>
              </a:r>
              <a:r>
                <a:rPr lang="en-GB" sz="1000" b="0" i="0" u="none" strike="noStrike" cap="none" err="1">
                  <a:solidFill>
                    <a:schemeClr val="dk1"/>
                  </a:solidFill>
                  <a:latin typeface="Arial"/>
                  <a:ea typeface="Arial"/>
                  <a:cs typeface="Arial"/>
                  <a:sym typeface="Arial"/>
                </a:rPr>
                <a:t>bu</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gereksinimleri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karşılaması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gerekir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Ayrıca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operasyonlarda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sağlamlığı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güvenliği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sağlamak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hiper-bağlanabilirlik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yoluyla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olası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kazaları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veya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çarpışmaları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önlemek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için</a:t>
              </a:r>
              <a:r>
                <a:rPr lang="en-GB" sz="1000" b="0" i="0" u="none" strike="noStrike" cap="none">
                  <a:solidFill>
                    <a:schemeClr val="dk1"/>
                  </a:solidFill>
                  <a:latin typeface="Arial"/>
                  <a:ea typeface="Arial"/>
                  <a:cs typeface="Arial"/>
                  <a:sym typeface="Arial"/>
                </a:rPr>
                <a:t> de </a:t>
              </a:r>
              <a:r>
                <a:rPr lang="en-GB" sz="1000" b="0" i="0" u="none" strike="noStrike" cap="none" err="1">
                  <a:solidFill>
                    <a:schemeClr val="dk1"/>
                  </a:solidFill>
                  <a:latin typeface="Arial"/>
                  <a:ea typeface="Arial"/>
                  <a:cs typeface="Arial"/>
                  <a:sym typeface="Arial"/>
                </a:rPr>
                <a:t>gereklidir</a:t>
              </a:r>
              <a:r>
                <a:rPr lang="en-GB" sz="1000" b="0" i="0" u="none" strike="noStrike" cap="none">
                  <a:solidFill>
                    <a:schemeClr val="dk1"/>
                  </a:solidFill>
                  <a:latin typeface="Arial"/>
                  <a:ea typeface="Arial"/>
                  <a:cs typeface="Arial"/>
                  <a:sym typeface="Arial"/>
                </a:rPr>
                <a:t>. 5G, km2 </a:t>
              </a:r>
              <a:r>
                <a:rPr lang="en-GB" sz="1000" b="0" i="0" u="none" strike="noStrike" cap="none" err="1">
                  <a:solidFill>
                    <a:schemeClr val="dk1"/>
                  </a:solidFill>
                  <a:latin typeface="Arial"/>
                  <a:ea typeface="Arial"/>
                  <a:cs typeface="Arial"/>
                  <a:sym typeface="Arial"/>
                </a:rPr>
                <a:t>başına</a:t>
              </a:r>
              <a:r>
                <a:rPr lang="en-GB" sz="1000" b="0" i="0" u="none" strike="noStrike" cap="none">
                  <a:solidFill>
                    <a:schemeClr val="dk1"/>
                  </a:solidFill>
                  <a:latin typeface="Arial"/>
                  <a:ea typeface="Arial"/>
                  <a:cs typeface="Arial"/>
                  <a:sym typeface="Arial"/>
                </a:rPr>
                <a:t> 1.000.000 </a:t>
              </a:r>
              <a:r>
                <a:rPr lang="en-GB" sz="1000" b="0" i="0" u="none" strike="noStrike" cap="none" err="1">
                  <a:solidFill>
                    <a:schemeClr val="dk1"/>
                  </a:solidFill>
                  <a:latin typeface="Arial"/>
                  <a:ea typeface="Arial"/>
                  <a:cs typeface="Arial"/>
                  <a:sym typeface="Arial"/>
                </a:rPr>
                <a:t>cihazın</a:t>
              </a:r>
              <a:r>
                <a:rPr lang="en-GB" sz="1000" b="0" i="0" u="none" strike="noStrike" cap="none">
                  <a:solidFill>
                    <a:schemeClr val="dk1"/>
                  </a:solidFill>
                  <a:latin typeface="Arial"/>
                  <a:ea typeface="Arial"/>
                  <a:cs typeface="Arial"/>
                  <a:sym typeface="Arial"/>
                </a:rPr>
                <a:t> HQ video </a:t>
              </a:r>
              <a:r>
                <a:rPr lang="en-GB" sz="1000" b="0" i="0" u="none" strike="noStrike" cap="none" err="1">
                  <a:solidFill>
                    <a:schemeClr val="dk1"/>
                  </a:solidFill>
                  <a:latin typeface="Arial"/>
                  <a:ea typeface="Arial"/>
                  <a:cs typeface="Arial"/>
                  <a:sym typeface="Arial"/>
                </a:rPr>
                <a:t>akışı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yapmasına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olanak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sağlamaktadır</a:t>
              </a:r>
              <a:r>
                <a:rPr lang="en-GB" sz="1000" b="0" i="0" u="none" strike="noStrike" cap="none">
                  <a:solidFill>
                    <a:schemeClr val="dk1"/>
                  </a:solidFill>
                  <a:latin typeface="Arial"/>
                  <a:ea typeface="Arial"/>
                  <a:cs typeface="Arial"/>
                  <a:sym typeface="Arial"/>
                </a:rPr>
                <a:t>.</a:t>
              </a:r>
            </a:p>
            <a:p>
              <a:pPr marL="0" marR="0" lvl="0" indent="0" algn="r" rtl="0">
                <a:lnSpc>
                  <a:spcPct val="100000"/>
                </a:lnSpc>
                <a:spcBef>
                  <a:spcPts val="0"/>
                </a:spcBef>
                <a:spcAft>
                  <a:spcPts val="0"/>
                </a:spcAft>
                <a:buClr>
                  <a:srgbClr val="000000"/>
                </a:buClr>
                <a:buSzPts val="1100"/>
                <a:buFont typeface="Arial"/>
                <a:buNone/>
              </a:pPr>
              <a:endParaRPr sz="1000" b="0" i="0" u="none" strike="noStrike" cap="none">
                <a:solidFill>
                  <a:schemeClr val="dk1"/>
                </a:solidFill>
                <a:latin typeface="Arial"/>
                <a:ea typeface="Arial"/>
                <a:cs typeface="Arial"/>
                <a:sym typeface="Arial"/>
              </a:endParaRPr>
            </a:p>
          </p:txBody>
        </p:sp>
        <p:sp>
          <p:nvSpPr>
            <p:cNvPr id="1320" name="Google Shape;1320;g2d003a22211_1_24"/>
            <p:cNvSpPr txBox="1"/>
            <p:nvPr/>
          </p:nvSpPr>
          <p:spPr>
            <a:xfrm>
              <a:off x="2181297" y="6389477"/>
              <a:ext cx="3477900" cy="753076"/>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100"/>
                <a:buFont typeface="Arial"/>
                <a:buNone/>
              </a:pPr>
              <a:r>
                <a:rPr lang="en-GB" sz="1000" b="0" i="0" u="none" strike="noStrike" cap="none" err="1">
                  <a:solidFill>
                    <a:schemeClr val="dk1"/>
                  </a:solidFill>
                  <a:latin typeface="Arial"/>
                  <a:ea typeface="Arial"/>
                  <a:cs typeface="Arial"/>
                  <a:sym typeface="Arial"/>
                </a:rPr>
                <a:t>İletim</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hızının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artırılması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büyük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hacimli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verilerin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gönderilmesini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gerektiren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birçok</a:t>
              </a:r>
              <a:r>
                <a:rPr lang="en-GB" sz="1000" b="0" i="0" u="none" strike="noStrike" cap="none">
                  <a:solidFill>
                    <a:schemeClr val="dk1"/>
                  </a:solidFill>
                  <a:latin typeface="Arial"/>
                  <a:ea typeface="Arial"/>
                  <a:cs typeface="Arial"/>
                  <a:sym typeface="Arial"/>
                </a:rPr>
                <a:t> 5G </a:t>
              </a:r>
              <a:r>
                <a:rPr lang="en-GB" sz="1000" b="0" i="0" u="none" strike="noStrike" cap="none" err="1">
                  <a:solidFill>
                    <a:schemeClr val="dk1"/>
                  </a:solidFill>
                  <a:latin typeface="Arial"/>
                  <a:ea typeface="Arial"/>
                  <a:cs typeface="Arial"/>
                  <a:sym typeface="Arial"/>
                </a:rPr>
                <a:t>uygulamasının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önünü</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açmaktadır</a:t>
              </a:r>
              <a:r>
                <a:rPr lang="en-GB" sz="1000" b="0" i="0" u="none" strike="noStrike" cap="none">
                  <a:solidFill>
                    <a:schemeClr val="dk1"/>
                  </a:solidFill>
                  <a:latin typeface="Arial"/>
                  <a:ea typeface="Arial"/>
                  <a:cs typeface="Arial"/>
                  <a:sym typeface="Arial"/>
                </a:rPr>
                <a:t>. </a:t>
              </a:r>
              <a:r>
                <a:rPr lang="en-GB" sz="1000" b="1" i="0" u="none" strike="noStrike" cap="none">
                  <a:solidFill>
                    <a:schemeClr val="dk1"/>
                  </a:solidFill>
                  <a:latin typeface="Arial"/>
                  <a:ea typeface="Arial"/>
                  <a:cs typeface="Arial"/>
                  <a:sym typeface="Arial"/>
                </a:rPr>
                <a:t>Erken </a:t>
              </a:r>
              <a:r>
                <a:rPr lang="en-GB" sz="1000" b="1" i="0" u="none" strike="noStrike" cap="none" err="1">
                  <a:solidFill>
                    <a:schemeClr val="dk1"/>
                  </a:solidFill>
                  <a:latin typeface="Arial"/>
                  <a:ea typeface="Arial"/>
                  <a:cs typeface="Arial"/>
                  <a:sym typeface="Arial"/>
                </a:rPr>
                <a:t>aşamalarda</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gözlem</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duyusal</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veriler</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yüksek</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çözünürlüklü</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videolar</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uzaktan</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yardım</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veya</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sanal</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gerçeklik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uygulamaları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geliştirmesi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beklenmektedir</a:t>
              </a:r>
              <a:r>
                <a:rPr lang="en-GB" sz="1000" b="0" i="0" u="none" strike="noStrike" cap="none">
                  <a:solidFill>
                    <a:schemeClr val="dk1"/>
                  </a:solidFill>
                  <a:latin typeface="Arial"/>
                  <a:ea typeface="Arial"/>
                  <a:cs typeface="Arial"/>
                  <a:sym typeface="Arial"/>
                </a:rPr>
                <a:t>. Bunun, </a:t>
              </a:r>
              <a:r>
                <a:rPr lang="en-GB" sz="1000" b="0" i="0" u="none" strike="noStrike" cap="none" err="1">
                  <a:solidFill>
                    <a:schemeClr val="dk1"/>
                  </a:solidFill>
                  <a:latin typeface="Arial"/>
                  <a:ea typeface="Arial"/>
                  <a:cs typeface="Arial"/>
                  <a:sym typeface="Arial"/>
                </a:rPr>
                <a:t>maliyetleri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azaltmak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artırmak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amacıyla</a:t>
              </a:r>
              <a:r>
                <a:rPr lang="en-GB" sz="1000" b="0" i="0" u="none" strike="noStrike" cap="none">
                  <a:solidFill>
                    <a:schemeClr val="dk1"/>
                  </a:solidFill>
                  <a:latin typeface="Arial"/>
                  <a:ea typeface="Arial"/>
                  <a:cs typeface="Arial"/>
                  <a:sym typeface="Arial"/>
                </a:rPr>
                <a:t> portların </a:t>
              </a:r>
              <a:r>
                <a:rPr lang="en-GB" sz="1000" b="1" i="0" u="none" strike="noStrike" cap="none" err="1">
                  <a:solidFill>
                    <a:schemeClr val="dk1"/>
                  </a:solidFill>
                  <a:latin typeface="Arial"/>
                  <a:ea typeface="Arial"/>
                  <a:cs typeface="Arial"/>
                  <a:sym typeface="Arial"/>
                </a:rPr>
                <a:t>dijital</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ikiz</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modellerini</a:t>
              </a:r>
              <a:r>
                <a:rPr lang="en-GB" sz="1000" b="1"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oluşturmak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için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yol</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olması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beklenmektedir</a:t>
              </a:r>
              <a:r>
                <a:rPr lang="en-GB" sz="1000" b="0" i="0" u="none" strike="noStrike" cap="none">
                  <a:solidFill>
                    <a:schemeClr val="dk1"/>
                  </a:solidFill>
                  <a:latin typeface="Arial"/>
                  <a:ea typeface="Arial"/>
                  <a:cs typeface="Arial"/>
                  <a:sym typeface="Arial"/>
                </a:rPr>
                <a:t>.</a:t>
              </a:r>
              <a:endParaRPr sz="1000" b="0" i="0" u="none" strike="noStrike" cap="none">
                <a:solidFill>
                  <a:schemeClr val="dk1"/>
                </a:solidFill>
                <a:latin typeface="Arial"/>
                <a:ea typeface="Arial"/>
                <a:cs typeface="Arial"/>
                <a:sym typeface="Arial"/>
              </a:endParaRPr>
            </a:p>
          </p:txBody>
        </p:sp>
        <p:sp>
          <p:nvSpPr>
            <p:cNvPr id="1321" name="Google Shape;1321;g2d003a22211_1_24"/>
            <p:cNvSpPr txBox="1"/>
            <p:nvPr/>
          </p:nvSpPr>
          <p:spPr>
            <a:xfrm>
              <a:off x="4336648" y="3242793"/>
              <a:ext cx="3028660" cy="75307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000" b="0" i="0" u="none" strike="noStrike" cap="none" err="1">
                  <a:solidFill>
                    <a:schemeClr val="dk1"/>
                  </a:solidFill>
                  <a:latin typeface="Arial"/>
                  <a:ea typeface="Arial"/>
                  <a:cs typeface="Arial"/>
                  <a:sym typeface="Arial"/>
                </a:rPr>
                <a:t>Ağ</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dilimleme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özel</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sanal</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ağ</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temelinde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iletişime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olanak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tanıyarak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ağın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güvenlik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katmanını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artırır</a:t>
              </a:r>
              <a:r>
                <a:rPr lang="en-GB" sz="1000" b="0" i="0" u="none" strike="noStrike" cap="none">
                  <a:solidFill>
                    <a:schemeClr val="dk1"/>
                  </a:solidFill>
                  <a:latin typeface="Arial"/>
                  <a:ea typeface="Arial"/>
                  <a:cs typeface="Arial"/>
                  <a:sym typeface="Arial"/>
                </a:rPr>
                <a:t>. Bu </a:t>
              </a:r>
              <a:r>
                <a:rPr lang="en-GB" sz="1000" b="0" i="0" u="none" strike="noStrike" cap="none" err="1">
                  <a:solidFill>
                    <a:schemeClr val="dk1"/>
                  </a:solidFill>
                  <a:latin typeface="Arial"/>
                  <a:ea typeface="Arial"/>
                  <a:cs typeface="Arial"/>
                  <a:sym typeface="Arial"/>
                </a:rPr>
                <a:t>sanal</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ağların</a:t>
              </a:r>
              <a:r>
                <a:rPr lang="en-GB" sz="1000" b="0" i="0" u="none" strike="noStrike" cap="none">
                  <a:solidFill>
                    <a:schemeClr val="dk1"/>
                  </a:solidFill>
                  <a:latin typeface="Arial"/>
                  <a:ea typeface="Arial"/>
                  <a:cs typeface="Arial"/>
                  <a:sym typeface="Arial"/>
                </a:rPr>
                <a:t> her </a:t>
              </a:r>
              <a:r>
                <a:rPr lang="en-GB" sz="1000" b="0" i="0" u="none" strike="noStrike" cap="none" err="1">
                  <a:solidFill>
                    <a:schemeClr val="dk1"/>
                  </a:solidFill>
                  <a:latin typeface="Arial"/>
                  <a:ea typeface="Arial"/>
                  <a:cs typeface="Arial"/>
                  <a:sym typeface="Arial"/>
                </a:rPr>
                <a:t>biri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belirli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uygulama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veya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iş</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amacı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doğrultusunda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talep</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edilen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gereksinimleri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karşılamak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üzere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tasarlanmıştır</a:t>
              </a:r>
              <a:r>
                <a:rPr lang="en-GB" sz="1000" b="0" i="0" u="none" strike="noStrike" cap="none">
                  <a:solidFill>
                    <a:schemeClr val="dk1"/>
                  </a:solidFill>
                  <a:latin typeface="Arial"/>
                  <a:ea typeface="Arial"/>
                  <a:cs typeface="Arial"/>
                  <a:sym typeface="Arial"/>
                </a:rPr>
                <a:t>.</a:t>
              </a:r>
              <a:endParaRPr sz="1000" b="0" i="0" u="none" strike="noStrike" cap="none">
                <a:solidFill>
                  <a:schemeClr val="dk1"/>
                </a:solidFill>
                <a:latin typeface="Arial"/>
                <a:ea typeface="Arial"/>
                <a:cs typeface="Arial"/>
                <a:sym typeface="Arial"/>
              </a:endParaRPr>
            </a:p>
          </p:txBody>
        </p:sp>
        <p:sp>
          <p:nvSpPr>
            <p:cNvPr id="1322" name="Google Shape;1322;g2d003a22211_1_24"/>
            <p:cNvSpPr txBox="1"/>
            <p:nvPr/>
          </p:nvSpPr>
          <p:spPr>
            <a:xfrm>
              <a:off x="6848600" y="7505363"/>
              <a:ext cx="3000000" cy="107588"/>
            </a:xfrm>
            <a:prstGeom prst="rect">
              <a:avLst/>
            </a:prstGeom>
            <a:noFill/>
            <a:ln>
              <a:noFill/>
            </a:ln>
          </p:spPr>
          <p:txBody>
            <a:bodyPr spcFirstLastPara="1" wrap="square" lIns="91425" tIns="0" rIns="91425" bIns="0" anchor="t" anchorCtr="0">
              <a:spAutoFit/>
            </a:bodyPr>
            <a:lstStyle/>
            <a:p>
              <a:pPr marL="0" marR="0" lvl="0" indent="0" algn="r" rtl="0">
                <a:lnSpc>
                  <a:spcPct val="100000"/>
                </a:lnSpc>
                <a:spcBef>
                  <a:spcPts val="0"/>
                </a:spcBef>
                <a:spcAft>
                  <a:spcPts val="0"/>
                </a:spcAft>
                <a:buClr>
                  <a:srgbClr val="000000"/>
                </a:buClr>
                <a:buSzPts val="900"/>
                <a:buFont typeface="Arial"/>
                <a:buNone/>
              </a:pPr>
              <a:r>
                <a:rPr lang="en" sz="800" b="0" i="0" u="none" strike="noStrike" cap="none">
                  <a:solidFill>
                    <a:srgbClr val="7F7F7F"/>
                  </a:solidFill>
                  <a:latin typeface="Arial"/>
                  <a:ea typeface="Arial"/>
                  <a:cs typeface="Arial"/>
                  <a:sym typeface="Arial"/>
                </a:rPr>
                <a:t>5G main features and its importance to industrial applications.</a:t>
              </a:r>
              <a:endParaRPr sz="800" b="0" i="0" u="none" strike="noStrike" cap="none">
                <a:solidFill>
                  <a:srgbClr val="7F7F7F"/>
                </a:solidFill>
                <a:latin typeface="Arial"/>
                <a:ea typeface="Arial"/>
                <a:cs typeface="Arial"/>
                <a:sym typeface="Arial"/>
              </a:endParaRPr>
            </a:p>
          </p:txBody>
        </p:sp>
      </p:gr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327"/>
        <p:cNvGrpSpPr/>
        <p:nvPr/>
      </p:nvGrpSpPr>
      <p:grpSpPr>
        <a:xfrm>
          <a:off x="0" y="0"/>
          <a:ext cx="0" cy="0"/>
          <a:chOff x="0" y="0"/>
          <a:chExt cx="0" cy="0"/>
        </a:xfrm>
      </p:grpSpPr>
      <p:pic>
        <p:nvPicPr>
          <p:cNvPr id="1328" name="Google Shape;1328;g2d003a22211_1_52"/>
          <p:cNvPicPr preferRelativeResize="0"/>
          <p:nvPr/>
        </p:nvPicPr>
        <p:blipFill rotWithShape="1">
          <a:blip r:embed="rId3">
            <a:alphaModFix/>
          </a:blip>
          <a:srcRect/>
          <a:stretch/>
        </p:blipFill>
        <p:spPr>
          <a:xfrm>
            <a:off x="1563186" y="1893000"/>
            <a:ext cx="8180251" cy="3996576"/>
          </a:xfrm>
          <a:prstGeom prst="rect">
            <a:avLst/>
          </a:prstGeom>
          <a:noFill/>
          <a:ln>
            <a:noFill/>
          </a:ln>
        </p:spPr>
      </p:pic>
      <p:sp>
        <p:nvSpPr>
          <p:cNvPr id="1329" name="Google Shape;1329;g2d003a22211_1_52"/>
          <p:cNvSpPr txBox="1"/>
          <p:nvPr/>
        </p:nvSpPr>
        <p:spPr>
          <a:xfrm>
            <a:off x="1350750" y="1327000"/>
            <a:ext cx="8180400"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a:solidFill>
                  <a:srgbClr val="00717F"/>
                </a:solidFill>
                <a:latin typeface="Comfortaa"/>
                <a:ea typeface="Comfortaa"/>
                <a:cs typeface="Comfortaa"/>
                <a:sym typeface="Comfortaa"/>
              </a:rPr>
              <a:t>5G ana </a:t>
            </a:r>
            <a:r>
              <a:rPr lang="en-GB" sz="2400" b="1" i="0" u="none" strike="noStrike" cap="none" err="1">
                <a:solidFill>
                  <a:srgbClr val="00717F"/>
                </a:solidFill>
                <a:latin typeface="Comfortaa"/>
                <a:ea typeface="Comfortaa"/>
                <a:cs typeface="Comfortaa"/>
                <a:sym typeface="Comfortaa"/>
              </a:rPr>
              <a:t>kullanım</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senaryosu</a:t>
            </a:r>
            <a:r>
              <a:rPr lang="en-GB" sz="2400" b="1" i="0" u="none" strike="noStrike" cap="none">
                <a:solidFill>
                  <a:srgbClr val="00717F"/>
                </a:solidFill>
                <a:latin typeface="Comfortaa"/>
                <a:ea typeface="Comfortaa"/>
                <a:cs typeface="Comfortaa"/>
                <a:sym typeface="Comfortaa"/>
              </a:rPr>
              <a:t> boyutları</a:t>
            </a:r>
            <a:endParaRPr sz="2400" b="1" i="0" u="none" strike="noStrike" cap="none">
              <a:solidFill>
                <a:srgbClr val="00717F"/>
              </a:solidFill>
              <a:latin typeface="Comfortaa"/>
              <a:ea typeface="Comfortaa"/>
              <a:cs typeface="Comfortaa"/>
              <a:sym typeface="Comfortaa"/>
            </a:endParaRPr>
          </a:p>
        </p:txBody>
      </p:sp>
      <p:sp>
        <p:nvSpPr>
          <p:cNvPr id="2" name="TextBox 1">
            <a:extLst>
              <a:ext uri="{FF2B5EF4-FFF2-40B4-BE49-F238E27FC236}">
                <a16:creationId xmlns:a16="http://schemas.microsoft.com/office/drawing/2014/main" id="{14E9C43B-28FF-4633-4183-123A177745F8}"/>
              </a:ext>
            </a:extLst>
          </p:cNvPr>
          <p:cNvSpPr txBox="1"/>
          <p:nvPr/>
        </p:nvSpPr>
        <p:spPr>
          <a:xfrm>
            <a:off x="1992086" y="2062843"/>
            <a:ext cx="1676400" cy="276999"/>
          </a:xfrm>
          <a:prstGeom prst="rect">
            <a:avLst/>
          </a:prstGeom>
          <a:solidFill>
            <a:schemeClr val="bg1"/>
          </a:solidFill>
        </p:spPr>
        <p:txBody>
          <a:bodyPr wrap="square" rtlCol="0">
            <a:spAutoFit/>
          </a:bodyPr>
          <a:lstStyle/>
          <a:p>
            <a:r>
              <a:rPr lang="en-GB" sz="1200" b="1" i="1">
                <a:solidFill>
                  <a:srgbClr val="C00000"/>
                </a:solidFill>
              </a:rPr>
              <a:t>5G </a:t>
            </a:r>
            <a:r>
              <a:rPr lang="en-GB" sz="1200" b="1" i="1" err="1">
                <a:solidFill>
                  <a:srgbClr val="C00000"/>
                </a:solidFill>
              </a:rPr>
              <a:t>ve</a:t>
            </a:r>
            <a:r>
              <a:rPr lang="en-GB" sz="1200" b="1" i="1">
                <a:solidFill>
                  <a:srgbClr val="C00000"/>
                </a:solidFill>
              </a:rPr>
              <a:t> </a:t>
            </a:r>
            <a:r>
              <a:rPr lang="en-GB" sz="1200" b="1" i="1" err="1">
                <a:solidFill>
                  <a:srgbClr val="C00000"/>
                </a:solidFill>
              </a:rPr>
              <a:t>Akıllı</a:t>
            </a:r>
            <a:r>
              <a:rPr lang="en-GB" sz="1200" b="1" i="1">
                <a:solidFill>
                  <a:srgbClr val="C00000"/>
                </a:solidFill>
              </a:rPr>
              <a:t> </a:t>
            </a:r>
            <a:r>
              <a:rPr lang="en-GB" sz="1200" b="1" i="1" err="1">
                <a:solidFill>
                  <a:srgbClr val="C00000"/>
                </a:solidFill>
              </a:rPr>
              <a:t>Şehirler</a:t>
            </a:r>
            <a:endParaRPr lang="en-GB" sz="1200" b="1" i="1">
              <a:solidFill>
                <a:srgbClr val="C00000"/>
              </a:solidFill>
            </a:endParaRPr>
          </a:p>
        </p:txBody>
      </p:sp>
      <p:sp>
        <p:nvSpPr>
          <p:cNvPr id="3" name="TextBox 2">
            <a:extLst>
              <a:ext uri="{FF2B5EF4-FFF2-40B4-BE49-F238E27FC236}">
                <a16:creationId xmlns:a16="http://schemas.microsoft.com/office/drawing/2014/main" id="{BCE94E08-8AD5-0CA1-C229-611386B74283}"/>
              </a:ext>
            </a:extLst>
          </p:cNvPr>
          <p:cNvSpPr txBox="1"/>
          <p:nvPr/>
        </p:nvSpPr>
        <p:spPr>
          <a:xfrm>
            <a:off x="4561115" y="2062841"/>
            <a:ext cx="2331451" cy="276999"/>
          </a:xfrm>
          <a:prstGeom prst="rect">
            <a:avLst/>
          </a:prstGeom>
          <a:solidFill>
            <a:schemeClr val="bg1"/>
          </a:solidFill>
        </p:spPr>
        <p:txBody>
          <a:bodyPr wrap="square" rtlCol="0">
            <a:spAutoFit/>
          </a:bodyPr>
          <a:lstStyle/>
          <a:p>
            <a:r>
              <a:rPr lang="en-GB" sz="1200" b="1" i="1">
                <a:solidFill>
                  <a:srgbClr val="C00000"/>
                </a:solidFill>
              </a:rPr>
              <a:t>5g'nin </a:t>
            </a:r>
            <a:r>
              <a:rPr lang="en-GB" sz="1200" b="1" i="1" err="1">
                <a:solidFill>
                  <a:srgbClr val="C00000"/>
                </a:solidFill>
              </a:rPr>
              <a:t>Endüstriyel</a:t>
            </a:r>
            <a:r>
              <a:rPr lang="en-GB" sz="1200" b="1" i="1">
                <a:solidFill>
                  <a:srgbClr val="C00000"/>
                </a:solidFill>
              </a:rPr>
              <a:t> </a:t>
            </a:r>
            <a:r>
              <a:rPr lang="en-GB" sz="1200" b="1" i="1" err="1">
                <a:solidFill>
                  <a:srgbClr val="C00000"/>
                </a:solidFill>
              </a:rPr>
              <a:t>Kullanımı</a:t>
            </a:r>
            <a:endParaRPr lang="en-GB" sz="1200" b="1" i="1">
              <a:solidFill>
                <a:srgbClr val="C00000"/>
              </a:solidFill>
            </a:endParaRPr>
          </a:p>
        </p:txBody>
      </p:sp>
      <p:sp>
        <p:nvSpPr>
          <p:cNvPr id="4" name="TextBox 3">
            <a:extLst>
              <a:ext uri="{FF2B5EF4-FFF2-40B4-BE49-F238E27FC236}">
                <a16:creationId xmlns:a16="http://schemas.microsoft.com/office/drawing/2014/main" id="{56E4FA4D-1BF9-C8B7-3466-25C2662B4693}"/>
              </a:ext>
            </a:extLst>
          </p:cNvPr>
          <p:cNvSpPr txBox="1"/>
          <p:nvPr/>
        </p:nvSpPr>
        <p:spPr>
          <a:xfrm>
            <a:off x="7630886" y="2062841"/>
            <a:ext cx="1676400" cy="276999"/>
          </a:xfrm>
          <a:prstGeom prst="rect">
            <a:avLst/>
          </a:prstGeom>
          <a:solidFill>
            <a:schemeClr val="bg1"/>
          </a:solidFill>
        </p:spPr>
        <p:txBody>
          <a:bodyPr wrap="square" rtlCol="0">
            <a:spAutoFit/>
          </a:bodyPr>
          <a:lstStyle/>
          <a:p>
            <a:pPr algn="ctr"/>
            <a:r>
              <a:rPr lang="en-GB" sz="1200" b="1" i="1">
                <a:solidFill>
                  <a:srgbClr val="C00000"/>
                </a:solidFill>
              </a:rPr>
              <a:t>5G </a:t>
            </a:r>
            <a:r>
              <a:rPr lang="en-GB" sz="1200" b="1" i="1" err="1">
                <a:solidFill>
                  <a:srgbClr val="C00000"/>
                </a:solidFill>
              </a:rPr>
              <a:t>ve</a:t>
            </a:r>
            <a:r>
              <a:rPr lang="en-GB" sz="1200" b="1" i="1">
                <a:solidFill>
                  <a:srgbClr val="C00000"/>
                </a:solidFill>
              </a:rPr>
              <a:t> </a:t>
            </a:r>
            <a:r>
              <a:rPr lang="en-GB" sz="1200" b="1" i="1" err="1">
                <a:solidFill>
                  <a:srgbClr val="C00000"/>
                </a:solidFill>
              </a:rPr>
              <a:t>Medya</a:t>
            </a:r>
            <a:endParaRPr lang="en-GB" sz="1200" b="1" i="1">
              <a:solidFill>
                <a:srgbClr val="C00000"/>
              </a:solidFill>
            </a:endParaRPr>
          </a:p>
        </p:txBody>
      </p:sp>
      <p:sp>
        <p:nvSpPr>
          <p:cNvPr id="5" name="TextBox 4">
            <a:extLst>
              <a:ext uri="{FF2B5EF4-FFF2-40B4-BE49-F238E27FC236}">
                <a16:creationId xmlns:a16="http://schemas.microsoft.com/office/drawing/2014/main" id="{7B16103E-7301-3620-32EB-BE947DAE9A02}"/>
              </a:ext>
            </a:extLst>
          </p:cNvPr>
          <p:cNvSpPr txBox="1"/>
          <p:nvPr/>
        </p:nvSpPr>
        <p:spPr>
          <a:xfrm>
            <a:off x="2448563" y="4057649"/>
            <a:ext cx="1478458" cy="230832"/>
          </a:xfrm>
          <a:prstGeom prst="rect">
            <a:avLst/>
          </a:prstGeom>
          <a:solidFill>
            <a:schemeClr val="bg1"/>
          </a:solidFill>
        </p:spPr>
        <p:txBody>
          <a:bodyPr wrap="square" rtlCol="0">
            <a:spAutoFit/>
          </a:bodyPr>
          <a:lstStyle/>
          <a:p>
            <a:pPr algn="ctr"/>
            <a:r>
              <a:rPr lang="en-GB" sz="900" b="1" i="1" err="1">
                <a:solidFill>
                  <a:srgbClr val="C00000"/>
                </a:solidFill>
              </a:rPr>
              <a:t>Akıllı</a:t>
            </a:r>
            <a:r>
              <a:rPr lang="en-GB" sz="900" b="1" i="1">
                <a:solidFill>
                  <a:srgbClr val="C00000"/>
                </a:solidFill>
              </a:rPr>
              <a:t> </a:t>
            </a:r>
            <a:r>
              <a:rPr lang="en-GB" sz="900" b="1" i="1" err="1">
                <a:solidFill>
                  <a:srgbClr val="C00000"/>
                </a:solidFill>
              </a:rPr>
              <a:t>Şebekeler</a:t>
            </a:r>
            <a:endParaRPr lang="en-GB" sz="900" b="1" i="1">
              <a:solidFill>
                <a:srgbClr val="C00000"/>
              </a:solidFill>
            </a:endParaRPr>
          </a:p>
        </p:txBody>
      </p:sp>
      <p:sp>
        <p:nvSpPr>
          <p:cNvPr id="6" name="TextBox 5">
            <a:extLst>
              <a:ext uri="{FF2B5EF4-FFF2-40B4-BE49-F238E27FC236}">
                <a16:creationId xmlns:a16="http://schemas.microsoft.com/office/drawing/2014/main" id="{8B3B1624-03F5-A1AB-BCCE-2103120D788C}"/>
              </a:ext>
            </a:extLst>
          </p:cNvPr>
          <p:cNvSpPr txBox="1"/>
          <p:nvPr/>
        </p:nvSpPr>
        <p:spPr>
          <a:xfrm>
            <a:off x="2448563" y="4523558"/>
            <a:ext cx="1478458" cy="230832"/>
          </a:xfrm>
          <a:prstGeom prst="rect">
            <a:avLst/>
          </a:prstGeom>
          <a:solidFill>
            <a:schemeClr val="bg1"/>
          </a:solidFill>
        </p:spPr>
        <p:txBody>
          <a:bodyPr wrap="square" rtlCol="0">
            <a:spAutoFit/>
          </a:bodyPr>
          <a:lstStyle/>
          <a:p>
            <a:pPr algn="ctr"/>
            <a:r>
              <a:rPr lang="en-GB" sz="900" b="1" i="1">
                <a:solidFill>
                  <a:srgbClr val="C00000"/>
                </a:solidFill>
              </a:rPr>
              <a:t>Kamu </a:t>
            </a:r>
            <a:r>
              <a:rPr lang="en-GB" sz="900" b="1" i="1" err="1">
                <a:solidFill>
                  <a:srgbClr val="C00000"/>
                </a:solidFill>
              </a:rPr>
              <a:t>Güvenliği</a:t>
            </a:r>
            <a:endParaRPr lang="en-GB" sz="900" b="1" i="1">
              <a:solidFill>
                <a:srgbClr val="C00000"/>
              </a:solidFill>
            </a:endParaRPr>
          </a:p>
        </p:txBody>
      </p:sp>
      <p:sp>
        <p:nvSpPr>
          <p:cNvPr id="7" name="TextBox 6">
            <a:extLst>
              <a:ext uri="{FF2B5EF4-FFF2-40B4-BE49-F238E27FC236}">
                <a16:creationId xmlns:a16="http://schemas.microsoft.com/office/drawing/2014/main" id="{3F451F50-71ED-2ECA-500F-52908AE3DEFB}"/>
              </a:ext>
            </a:extLst>
          </p:cNvPr>
          <p:cNvSpPr txBox="1"/>
          <p:nvPr/>
        </p:nvSpPr>
        <p:spPr>
          <a:xfrm>
            <a:off x="2448563" y="4962399"/>
            <a:ext cx="1478458" cy="230832"/>
          </a:xfrm>
          <a:prstGeom prst="rect">
            <a:avLst/>
          </a:prstGeom>
          <a:solidFill>
            <a:schemeClr val="bg1"/>
          </a:solidFill>
        </p:spPr>
        <p:txBody>
          <a:bodyPr wrap="square" rtlCol="0">
            <a:spAutoFit/>
          </a:bodyPr>
          <a:lstStyle/>
          <a:p>
            <a:pPr algn="ctr"/>
            <a:r>
              <a:rPr lang="en-GB" sz="900" b="1" i="1" err="1">
                <a:solidFill>
                  <a:srgbClr val="C00000"/>
                </a:solidFill>
              </a:rPr>
              <a:t>Sağlık</a:t>
            </a:r>
            <a:r>
              <a:rPr lang="en-GB" sz="900" b="1" i="1">
                <a:solidFill>
                  <a:srgbClr val="C00000"/>
                </a:solidFill>
              </a:rPr>
              <a:t> </a:t>
            </a:r>
            <a:r>
              <a:rPr lang="en-GB" sz="900" b="1" i="1" err="1">
                <a:solidFill>
                  <a:srgbClr val="C00000"/>
                </a:solidFill>
              </a:rPr>
              <a:t>ve</a:t>
            </a:r>
            <a:r>
              <a:rPr lang="en-GB" sz="900" b="1" i="1">
                <a:solidFill>
                  <a:srgbClr val="C00000"/>
                </a:solidFill>
              </a:rPr>
              <a:t> </a:t>
            </a:r>
            <a:r>
              <a:rPr lang="en-GB" sz="900" b="1" i="1" err="1">
                <a:solidFill>
                  <a:srgbClr val="C00000"/>
                </a:solidFill>
              </a:rPr>
              <a:t>Refah</a:t>
            </a:r>
            <a:endParaRPr lang="en-GB" sz="900" b="1" i="1">
              <a:solidFill>
                <a:srgbClr val="C00000"/>
              </a:solidFill>
            </a:endParaRPr>
          </a:p>
        </p:txBody>
      </p:sp>
      <p:sp>
        <p:nvSpPr>
          <p:cNvPr id="8" name="TextBox 7">
            <a:extLst>
              <a:ext uri="{FF2B5EF4-FFF2-40B4-BE49-F238E27FC236}">
                <a16:creationId xmlns:a16="http://schemas.microsoft.com/office/drawing/2014/main" id="{18DB065C-C346-E778-AB27-AA3B6914F074}"/>
              </a:ext>
            </a:extLst>
          </p:cNvPr>
          <p:cNvSpPr txBox="1"/>
          <p:nvPr/>
        </p:nvSpPr>
        <p:spPr>
          <a:xfrm>
            <a:off x="2459449" y="5373900"/>
            <a:ext cx="1478458" cy="230832"/>
          </a:xfrm>
          <a:prstGeom prst="rect">
            <a:avLst/>
          </a:prstGeom>
          <a:solidFill>
            <a:schemeClr val="bg1"/>
          </a:solidFill>
        </p:spPr>
        <p:txBody>
          <a:bodyPr wrap="square" rtlCol="0">
            <a:spAutoFit/>
          </a:bodyPr>
          <a:lstStyle/>
          <a:p>
            <a:pPr algn="ctr"/>
            <a:r>
              <a:rPr lang="en-GB" sz="900" b="1" i="1" err="1">
                <a:solidFill>
                  <a:srgbClr val="C00000"/>
                </a:solidFill>
              </a:rPr>
              <a:t>Hareketlilik</a:t>
            </a:r>
            <a:endParaRPr lang="en-GB" sz="900" b="1" i="1">
              <a:solidFill>
                <a:srgbClr val="C00000"/>
              </a:solidFill>
            </a:endParaRPr>
          </a:p>
        </p:txBody>
      </p:sp>
      <p:sp>
        <p:nvSpPr>
          <p:cNvPr id="9" name="TextBox 8">
            <a:extLst>
              <a:ext uri="{FF2B5EF4-FFF2-40B4-BE49-F238E27FC236}">
                <a16:creationId xmlns:a16="http://schemas.microsoft.com/office/drawing/2014/main" id="{82151623-6ED9-3A54-678B-34B7DBB300CC}"/>
              </a:ext>
            </a:extLst>
          </p:cNvPr>
          <p:cNvSpPr txBox="1"/>
          <p:nvPr/>
        </p:nvSpPr>
        <p:spPr>
          <a:xfrm>
            <a:off x="5356771" y="4322319"/>
            <a:ext cx="1478458" cy="369332"/>
          </a:xfrm>
          <a:prstGeom prst="rect">
            <a:avLst/>
          </a:prstGeom>
          <a:solidFill>
            <a:schemeClr val="bg1"/>
          </a:solidFill>
        </p:spPr>
        <p:txBody>
          <a:bodyPr wrap="square" rtlCol="0">
            <a:spAutoFit/>
          </a:bodyPr>
          <a:lstStyle/>
          <a:p>
            <a:pPr algn="ctr"/>
            <a:r>
              <a:rPr lang="en-GB" sz="900" b="1" i="1" err="1">
                <a:solidFill>
                  <a:srgbClr val="C00000"/>
                </a:solidFill>
              </a:rPr>
              <a:t>İnsansız</a:t>
            </a:r>
            <a:r>
              <a:rPr lang="en-GB" sz="900" b="1" i="1">
                <a:solidFill>
                  <a:srgbClr val="C00000"/>
                </a:solidFill>
              </a:rPr>
              <a:t> </a:t>
            </a:r>
            <a:r>
              <a:rPr lang="en-GB" sz="900" b="1" i="1" err="1">
                <a:solidFill>
                  <a:srgbClr val="C00000"/>
                </a:solidFill>
              </a:rPr>
              <a:t>Hava</a:t>
            </a:r>
            <a:r>
              <a:rPr lang="en-GB" sz="900" b="1" i="1">
                <a:solidFill>
                  <a:srgbClr val="C00000"/>
                </a:solidFill>
              </a:rPr>
              <a:t> </a:t>
            </a:r>
            <a:r>
              <a:rPr lang="en-GB" sz="900" b="1" i="1" err="1">
                <a:solidFill>
                  <a:srgbClr val="C00000"/>
                </a:solidFill>
              </a:rPr>
              <a:t>Araçları</a:t>
            </a:r>
            <a:endParaRPr lang="en-GB" sz="900" b="1" i="1">
              <a:solidFill>
                <a:srgbClr val="C00000"/>
              </a:solidFill>
            </a:endParaRPr>
          </a:p>
          <a:p>
            <a:pPr algn="ctr"/>
            <a:r>
              <a:rPr lang="en-GB" sz="900" b="1" i="1">
                <a:solidFill>
                  <a:srgbClr val="C00000"/>
                </a:solidFill>
              </a:rPr>
              <a:t>(</a:t>
            </a:r>
            <a:r>
              <a:rPr lang="en-GB" sz="900" b="1" i="1" err="1">
                <a:solidFill>
                  <a:srgbClr val="C00000"/>
                </a:solidFill>
              </a:rPr>
              <a:t>Dronlar</a:t>
            </a:r>
            <a:r>
              <a:rPr lang="en-GB" sz="900" b="1" i="1">
                <a:solidFill>
                  <a:srgbClr val="C00000"/>
                </a:solidFill>
              </a:rPr>
              <a:t>)</a:t>
            </a:r>
          </a:p>
        </p:txBody>
      </p:sp>
      <p:sp>
        <p:nvSpPr>
          <p:cNvPr id="10" name="TextBox 9">
            <a:extLst>
              <a:ext uri="{FF2B5EF4-FFF2-40B4-BE49-F238E27FC236}">
                <a16:creationId xmlns:a16="http://schemas.microsoft.com/office/drawing/2014/main" id="{A73CBCBE-8CD3-F1D3-9F4D-3CA2F20F6F55}"/>
              </a:ext>
            </a:extLst>
          </p:cNvPr>
          <p:cNvSpPr txBox="1"/>
          <p:nvPr/>
        </p:nvSpPr>
        <p:spPr>
          <a:xfrm>
            <a:off x="5356771" y="4812573"/>
            <a:ext cx="1478458" cy="230832"/>
          </a:xfrm>
          <a:prstGeom prst="rect">
            <a:avLst/>
          </a:prstGeom>
          <a:solidFill>
            <a:schemeClr val="bg1"/>
          </a:solidFill>
        </p:spPr>
        <p:txBody>
          <a:bodyPr wrap="square" rtlCol="0">
            <a:spAutoFit/>
          </a:bodyPr>
          <a:lstStyle/>
          <a:p>
            <a:pPr algn="ctr"/>
            <a:r>
              <a:rPr lang="en-GB" sz="900" b="1" i="1" err="1">
                <a:solidFill>
                  <a:srgbClr val="C00000"/>
                </a:solidFill>
              </a:rPr>
              <a:t>Endüstri</a:t>
            </a:r>
            <a:r>
              <a:rPr lang="en-GB" sz="900" b="1" i="1">
                <a:solidFill>
                  <a:srgbClr val="C00000"/>
                </a:solidFill>
              </a:rPr>
              <a:t> 4.0</a:t>
            </a:r>
          </a:p>
        </p:txBody>
      </p:sp>
      <p:sp>
        <p:nvSpPr>
          <p:cNvPr id="11" name="TextBox 10">
            <a:extLst>
              <a:ext uri="{FF2B5EF4-FFF2-40B4-BE49-F238E27FC236}">
                <a16:creationId xmlns:a16="http://schemas.microsoft.com/office/drawing/2014/main" id="{7681F92B-F1AF-E923-EFC8-88F99C7401ED}"/>
              </a:ext>
            </a:extLst>
          </p:cNvPr>
          <p:cNvSpPr txBox="1"/>
          <p:nvPr/>
        </p:nvSpPr>
        <p:spPr>
          <a:xfrm>
            <a:off x="5414108" y="5294599"/>
            <a:ext cx="1478458" cy="230832"/>
          </a:xfrm>
          <a:prstGeom prst="rect">
            <a:avLst/>
          </a:prstGeom>
          <a:solidFill>
            <a:schemeClr val="bg1"/>
          </a:solidFill>
        </p:spPr>
        <p:txBody>
          <a:bodyPr wrap="square" rtlCol="0">
            <a:spAutoFit/>
          </a:bodyPr>
          <a:lstStyle/>
          <a:p>
            <a:pPr algn="ctr"/>
            <a:r>
              <a:rPr lang="en-GB" sz="900" b="1" i="1" err="1">
                <a:solidFill>
                  <a:srgbClr val="C00000"/>
                </a:solidFill>
              </a:rPr>
              <a:t>Lojistik</a:t>
            </a:r>
            <a:r>
              <a:rPr lang="en-GB" sz="900" b="1" i="1">
                <a:solidFill>
                  <a:srgbClr val="C00000"/>
                </a:solidFill>
              </a:rPr>
              <a:t> </a:t>
            </a:r>
            <a:r>
              <a:rPr lang="en-GB" sz="900" b="1" i="1" err="1">
                <a:solidFill>
                  <a:srgbClr val="C00000"/>
                </a:solidFill>
              </a:rPr>
              <a:t>Hizmetler</a:t>
            </a:r>
            <a:endParaRPr lang="en-GB" sz="900" b="1" i="1">
              <a:solidFill>
                <a:srgbClr val="C00000"/>
              </a:solidFill>
            </a:endParaRPr>
          </a:p>
        </p:txBody>
      </p:sp>
      <p:sp>
        <p:nvSpPr>
          <p:cNvPr id="12" name="TextBox 11">
            <a:extLst>
              <a:ext uri="{FF2B5EF4-FFF2-40B4-BE49-F238E27FC236}">
                <a16:creationId xmlns:a16="http://schemas.microsoft.com/office/drawing/2014/main" id="{C06B761E-6CF5-5B67-3493-8FAB1A8C22A6}"/>
              </a:ext>
            </a:extLst>
          </p:cNvPr>
          <p:cNvSpPr txBox="1"/>
          <p:nvPr/>
        </p:nvSpPr>
        <p:spPr>
          <a:xfrm>
            <a:off x="8052692" y="4322319"/>
            <a:ext cx="1478458" cy="369332"/>
          </a:xfrm>
          <a:prstGeom prst="rect">
            <a:avLst/>
          </a:prstGeom>
          <a:solidFill>
            <a:schemeClr val="bg1"/>
          </a:solidFill>
        </p:spPr>
        <p:txBody>
          <a:bodyPr wrap="square" rtlCol="0">
            <a:spAutoFit/>
          </a:bodyPr>
          <a:lstStyle/>
          <a:p>
            <a:pPr algn="ctr"/>
            <a:r>
              <a:rPr lang="en-GB" sz="900" b="1" i="1" err="1">
                <a:solidFill>
                  <a:srgbClr val="C00000"/>
                </a:solidFill>
              </a:rPr>
              <a:t>Uzaktan</a:t>
            </a:r>
            <a:r>
              <a:rPr lang="en-GB" sz="900" b="1" i="1">
                <a:solidFill>
                  <a:srgbClr val="C00000"/>
                </a:solidFill>
              </a:rPr>
              <a:t> </a:t>
            </a:r>
            <a:r>
              <a:rPr lang="en-GB" sz="900" b="1" i="1" err="1">
                <a:solidFill>
                  <a:srgbClr val="C00000"/>
                </a:solidFill>
              </a:rPr>
              <a:t>Medya</a:t>
            </a:r>
            <a:r>
              <a:rPr lang="en-GB" sz="900" b="1" i="1">
                <a:solidFill>
                  <a:srgbClr val="C00000"/>
                </a:solidFill>
              </a:rPr>
              <a:t> </a:t>
            </a:r>
            <a:r>
              <a:rPr lang="en-GB" sz="900" b="1" i="1" err="1">
                <a:solidFill>
                  <a:srgbClr val="C00000"/>
                </a:solidFill>
              </a:rPr>
              <a:t>İçerik</a:t>
            </a:r>
            <a:r>
              <a:rPr lang="en-GB" sz="900" b="1" i="1">
                <a:solidFill>
                  <a:srgbClr val="C00000"/>
                </a:solidFill>
              </a:rPr>
              <a:t> </a:t>
            </a:r>
            <a:r>
              <a:rPr lang="en-GB" sz="900" b="1" i="1" err="1">
                <a:solidFill>
                  <a:srgbClr val="C00000"/>
                </a:solidFill>
              </a:rPr>
              <a:t>Üretimi</a:t>
            </a:r>
            <a:endParaRPr lang="en-GB" sz="900" b="1" i="1">
              <a:solidFill>
                <a:srgbClr val="C00000"/>
              </a:solidFill>
            </a:endParaRPr>
          </a:p>
        </p:txBody>
      </p:sp>
      <p:sp>
        <p:nvSpPr>
          <p:cNvPr id="13" name="TextBox 12">
            <a:extLst>
              <a:ext uri="{FF2B5EF4-FFF2-40B4-BE49-F238E27FC236}">
                <a16:creationId xmlns:a16="http://schemas.microsoft.com/office/drawing/2014/main" id="{BCB2DE35-0E28-D421-D762-2CD456672566}"/>
              </a:ext>
            </a:extLst>
          </p:cNvPr>
          <p:cNvSpPr txBox="1"/>
          <p:nvPr/>
        </p:nvSpPr>
        <p:spPr>
          <a:xfrm>
            <a:off x="8131069" y="4769159"/>
            <a:ext cx="1478458" cy="369332"/>
          </a:xfrm>
          <a:prstGeom prst="rect">
            <a:avLst/>
          </a:prstGeom>
          <a:solidFill>
            <a:schemeClr val="bg1"/>
          </a:solidFill>
        </p:spPr>
        <p:txBody>
          <a:bodyPr wrap="square" rtlCol="0">
            <a:spAutoFit/>
          </a:bodyPr>
          <a:lstStyle/>
          <a:p>
            <a:pPr algn="ctr"/>
            <a:r>
              <a:rPr lang="en-GB" sz="900" b="1" i="1" err="1">
                <a:solidFill>
                  <a:srgbClr val="C00000"/>
                </a:solidFill>
              </a:rPr>
              <a:t>Sanal</a:t>
            </a:r>
            <a:r>
              <a:rPr lang="en-GB" sz="900" b="1" i="1">
                <a:solidFill>
                  <a:srgbClr val="C00000"/>
                </a:solidFill>
              </a:rPr>
              <a:t> </a:t>
            </a:r>
            <a:r>
              <a:rPr lang="en-GB" sz="900" b="1" i="1" err="1">
                <a:solidFill>
                  <a:srgbClr val="C00000"/>
                </a:solidFill>
              </a:rPr>
              <a:t>ve</a:t>
            </a:r>
            <a:r>
              <a:rPr lang="en-GB" sz="900" b="1" i="1">
                <a:solidFill>
                  <a:srgbClr val="C00000"/>
                </a:solidFill>
              </a:rPr>
              <a:t> </a:t>
            </a:r>
            <a:r>
              <a:rPr lang="en-GB" sz="900" b="1" i="1" err="1">
                <a:solidFill>
                  <a:srgbClr val="C00000"/>
                </a:solidFill>
              </a:rPr>
              <a:t>Artırılmış</a:t>
            </a:r>
            <a:r>
              <a:rPr lang="en-GB" sz="900" b="1" i="1">
                <a:solidFill>
                  <a:srgbClr val="C00000"/>
                </a:solidFill>
              </a:rPr>
              <a:t> </a:t>
            </a:r>
            <a:r>
              <a:rPr lang="en-GB" sz="900" b="1" i="1" err="1">
                <a:solidFill>
                  <a:srgbClr val="C00000"/>
                </a:solidFill>
              </a:rPr>
              <a:t>Gerçeklik</a:t>
            </a:r>
            <a:endParaRPr lang="en-GB" sz="900" b="1" i="1">
              <a:solidFill>
                <a:srgbClr val="C00000"/>
              </a:solidFill>
            </a:endParaRPr>
          </a:p>
        </p:txBody>
      </p:sp>
      <p:sp>
        <p:nvSpPr>
          <p:cNvPr id="14" name="TextBox 13">
            <a:extLst>
              <a:ext uri="{FF2B5EF4-FFF2-40B4-BE49-F238E27FC236}">
                <a16:creationId xmlns:a16="http://schemas.microsoft.com/office/drawing/2014/main" id="{6355B34D-AA85-668F-2EBD-86E50E2800D2}"/>
              </a:ext>
            </a:extLst>
          </p:cNvPr>
          <p:cNvSpPr txBox="1"/>
          <p:nvPr/>
        </p:nvSpPr>
        <p:spPr>
          <a:xfrm>
            <a:off x="8131069" y="5171079"/>
            <a:ext cx="1478458" cy="507831"/>
          </a:xfrm>
          <a:prstGeom prst="rect">
            <a:avLst/>
          </a:prstGeom>
          <a:solidFill>
            <a:schemeClr val="bg1"/>
          </a:solidFill>
        </p:spPr>
        <p:txBody>
          <a:bodyPr wrap="square" rtlCol="0">
            <a:spAutoFit/>
          </a:bodyPr>
          <a:lstStyle/>
          <a:p>
            <a:pPr algn="ctr"/>
            <a:r>
              <a:rPr lang="en-GB" sz="900" b="1" i="1">
                <a:solidFill>
                  <a:srgbClr val="C00000"/>
                </a:solidFill>
              </a:rPr>
              <a:t>Ultra </a:t>
            </a:r>
            <a:r>
              <a:rPr lang="en-GB" sz="900" b="1" i="1" err="1">
                <a:solidFill>
                  <a:srgbClr val="C00000"/>
                </a:solidFill>
              </a:rPr>
              <a:t>Yüksek</a:t>
            </a:r>
            <a:r>
              <a:rPr lang="en-GB" sz="900" b="1" i="1">
                <a:solidFill>
                  <a:srgbClr val="C00000"/>
                </a:solidFill>
              </a:rPr>
              <a:t> </a:t>
            </a:r>
            <a:r>
              <a:rPr lang="en-GB" sz="900" b="1" i="1" err="1">
                <a:solidFill>
                  <a:srgbClr val="C00000"/>
                </a:solidFill>
              </a:rPr>
              <a:t>Çözünürlüklü</a:t>
            </a:r>
            <a:r>
              <a:rPr lang="en-GB" sz="900" b="1" i="1">
                <a:solidFill>
                  <a:srgbClr val="C00000"/>
                </a:solidFill>
              </a:rPr>
              <a:t> </a:t>
            </a:r>
            <a:r>
              <a:rPr lang="en-GB" sz="900" b="1" i="1" err="1">
                <a:solidFill>
                  <a:srgbClr val="C00000"/>
                </a:solidFill>
              </a:rPr>
              <a:t>İçerik</a:t>
            </a:r>
            <a:r>
              <a:rPr lang="en-GB" sz="900" b="1" i="1">
                <a:solidFill>
                  <a:srgbClr val="C00000"/>
                </a:solidFill>
              </a:rPr>
              <a:t> </a:t>
            </a:r>
            <a:r>
              <a:rPr lang="en-GB" sz="900" b="1" i="1" err="1">
                <a:solidFill>
                  <a:srgbClr val="C00000"/>
                </a:solidFill>
              </a:rPr>
              <a:t>Yayını</a:t>
            </a:r>
            <a:endParaRPr lang="en-GB" sz="900" b="1" i="1">
              <a:solidFill>
                <a:srgbClr val="C00000"/>
              </a:solidFill>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334"/>
        <p:cNvGrpSpPr/>
        <p:nvPr/>
      </p:nvGrpSpPr>
      <p:grpSpPr>
        <a:xfrm>
          <a:off x="0" y="0"/>
          <a:ext cx="0" cy="0"/>
          <a:chOff x="0" y="0"/>
          <a:chExt cx="0" cy="0"/>
        </a:xfrm>
      </p:grpSpPr>
      <p:sp>
        <p:nvSpPr>
          <p:cNvPr id="1335" name="Google Shape;1335;g2d003a22211_1_58"/>
          <p:cNvSpPr txBox="1"/>
          <p:nvPr/>
        </p:nvSpPr>
        <p:spPr>
          <a:xfrm>
            <a:off x="691235" y="1277844"/>
            <a:ext cx="8180400"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a:solidFill>
                  <a:srgbClr val="00717F"/>
                </a:solidFill>
                <a:latin typeface="Comfortaa"/>
                <a:ea typeface="Comfortaa"/>
                <a:cs typeface="Comfortaa"/>
                <a:sym typeface="Comfortaa"/>
              </a:rPr>
              <a:t>5G </a:t>
            </a:r>
            <a:r>
              <a:rPr lang="en-GB" sz="2400" b="1" i="0" u="none" strike="noStrike" cap="none" err="1">
                <a:solidFill>
                  <a:srgbClr val="00717F"/>
                </a:solidFill>
                <a:latin typeface="Comfortaa"/>
                <a:ea typeface="Comfortaa"/>
                <a:cs typeface="Comfortaa"/>
                <a:sym typeface="Comfortaa"/>
              </a:rPr>
              <a:t>özellikleri</a:t>
            </a:r>
            <a:endParaRPr sz="2400" b="1" i="0" u="none" strike="noStrike" cap="none">
              <a:solidFill>
                <a:srgbClr val="00717F"/>
              </a:solidFill>
              <a:latin typeface="Comfortaa"/>
              <a:ea typeface="Comfortaa"/>
              <a:cs typeface="Comfortaa"/>
              <a:sym typeface="Comfortaa"/>
            </a:endParaRPr>
          </a:p>
        </p:txBody>
      </p:sp>
      <p:pic>
        <p:nvPicPr>
          <p:cNvPr id="1336" name="Google Shape;1336;g2d003a22211_1_58"/>
          <p:cNvPicPr preferRelativeResize="0"/>
          <p:nvPr/>
        </p:nvPicPr>
        <p:blipFill rotWithShape="1">
          <a:blip r:embed="rId3">
            <a:alphaModFix/>
          </a:blip>
          <a:srcRect/>
          <a:stretch/>
        </p:blipFill>
        <p:spPr>
          <a:xfrm>
            <a:off x="5355365" y="1125398"/>
            <a:ext cx="6583363" cy="4939193"/>
          </a:xfrm>
          <a:prstGeom prst="rect">
            <a:avLst/>
          </a:prstGeom>
          <a:noFill/>
          <a:ln>
            <a:noFill/>
          </a:ln>
        </p:spPr>
      </p:pic>
      <p:sp>
        <p:nvSpPr>
          <p:cNvPr id="1337" name="Google Shape;1337;g2d003a22211_1_58"/>
          <p:cNvSpPr txBox="1"/>
          <p:nvPr/>
        </p:nvSpPr>
        <p:spPr>
          <a:xfrm>
            <a:off x="547186" y="2204570"/>
            <a:ext cx="4416600" cy="3290644"/>
          </a:xfrm>
          <a:prstGeom prst="rect">
            <a:avLst/>
          </a:prstGeom>
          <a:noFill/>
          <a:ln>
            <a:noFill/>
          </a:ln>
        </p:spPr>
        <p:txBody>
          <a:bodyPr spcFirstLastPara="1" wrap="square" lIns="0" tIns="12700" rIns="0" bIns="0" anchor="t" anchorCtr="0">
            <a:spAutoFit/>
          </a:bodyPr>
          <a:lstStyle/>
          <a:p>
            <a:pPr marL="139700" marR="0" lvl="0" indent="0" algn="just" rtl="0">
              <a:lnSpc>
                <a:spcPct val="100000"/>
              </a:lnSpc>
              <a:spcBef>
                <a:spcPts val="0"/>
              </a:spcBef>
              <a:spcAft>
                <a:spcPts val="0"/>
              </a:spcAft>
              <a:buClr>
                <a:srgbClr val="000000"/>
              </a:buClr>
              <a:buSzPts val="1000"/>
              <a:buFont typeface="Arial"/>
              <a:buNone/>
            </a:pPr>
            <a:r>
              <a:rPr lang="en-GB" sz="1600" i="0" u="none" strike="noStrike" cap="none">
                <a:solidFill>
                  <a:schemeClr val="dk1"/>
                </a:solidFill>
                <a:latin typeface="Arial"/>
                <a:ea typeface="Arial"/>
                <a:cs typeface="Arial"/>
                <a:sym typeface="Arial"/>
              </a:rPr>
              <a:t>5G </a:t>
            </a:r>
            <a:r>
              <a:rPr lang="en-GB" sz="1600" i="0" u="none" strike="noStrike" cap="none" err="1">
                <a:solidFill>
                  <a:schemeClr val="dk1"/>
                </a:solidFill>
                <a:latin typeface="Arial"/>
                <a:ea typeface="Arial"/>
                <a:cs typeface="Arial"/>
                <a:sym typeface="Arial"/>
              </a:rPr>
              <a:t>ağlarına</a:t>
            </a:r>
            <a:r>
              <a:rPr lang="en-GB" sz="1600" i="0" u="none" strike="noStrike" cap="none">
                <a:solidFill>
                  <a:schemeClr val="dk1"/>
                </a:solidFill>
                <a:latin typeface="Arial"/>
                <a:ea typeface="Arial"/>
                <a:cs typeface="Arial"/>
                <a:sym typeface="Arial"/>
              </a:rPr>
              <a:t> </a:t>
            </a:r>
            <a:r>
              <a:rPr lang="en-GB" sz="1600" i="0" u="none" strike="noStrike" cap="none" err="1">
                <a:solidFill>
                  <a:schemeClr val="dk1"/>
                </a:solidFill>
                <a:latin typeface="Arial"/>
                <a:ea typeface="Arial"/>
                <a:cs typeface="Arial"/>
                <a:sym typeface="Arial"/>
              </a:rPr>
              <a:t>uygulanan</a:t>
            </a:r>
            <a:r>
              <a:rPr lang="en-GB" sz="1600"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ağ</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dilimleme</a:t>
            </a:r>
            <a:r>
              <a:rPr lang="en-GB" sz="1600"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konuşlandırılmış</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bir</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fiziksel</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altyapı</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içinde</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birkaç</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sanal</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ağ</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oluşturmayı</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mümkün</a:t>
            </a:r>
            <a:r>
              <a:rPr lang="en-GB" sz="1600" b="1" i="0" u="none" strike="noStrike" cap="none">
                <a:solidFill>
                  <a:schemeClr val="dk1"/>
                </a:solidFill>
                <a:latin typeface="Arial"/>
                <a:ea typeface="Arial"/>
                <a:cs typeface="Arial"/>
                <a:sym typeface="Arial"/>
              </a:rPr>
              <a:t> </a:t>
            </a:r>
            <a:r>
              <a:rPr lang="en-GB" sz="1600" b="1" i="0" u="none" strike="noStrike" cap="none" err="1">
                <a:solidFill>
                  <a:schemeClr val="dk1"/>
                </a:solidFill>
                <a:latin typeface="Arial"/>
                <a:ea typeface="Arial"/>
                <a:cs typeface="Arial"/>
                <a:sym typeface="Arial"/>
              </a:rPr>
              <a:t>kılar</a:t>
            </a:r>
            <a:r>
              <a:rPr lang="en-GB" sz="1600" i="0" u="none" strike="noStrike" cap="none">
                <a:solidFill>
                  <a:schemeClr val="dk1"/>
                </a:solidFill>
                <a:latin typeface="Arial"/>
                <a:ea typeface="Arial"/>
                <a:cs typeface="Arial"/>
                <a:sym typeface="Arial"/>
              </a:rPr>
              <a:t>. </a:t>
            </a:r>
            <a:endParaRPr lang="en" sz="1600" i="0" u="none" strike="noStrike" cap="none">
              <a:solidFill>
                <a:schemeClr val="dk1"/>
              </a:solidFill>
              <a:latin typeface="Arial"/>
              <a:ea typeface="Arial"/>
              <a:cs typeface="Arial"/>
              <a:sym typeface="Arial"/>
            </a:endParaRPr>
          </a:p>
          <a:p>
            <a:pPr marL="139700" marR="0" lvl="0" indent="0" algn="just" rtl="0">
              <a:lnSpc>
                <a:spcPct val="100000"/>
              </a:lnSpc>
              <a:spcBef>
                <a:spcPts val="0"/>
              </a:spcBef>
              <a:spcAft>
                <a:spcPts val="0"/>
              </a:spcAft>
              <a:buClr>
                <a:srgbClr val="000000"/>
              </a:buClr>
              <a:buSzPts val="1000"/>
              <a:buFont typeface="Arial"/>
              <a:buNone/>
            </a:pPr>
            <a:endParaRPr sz="1000" b="0" i="0" u="none" strike="noStrike" cap="none">
              <a:solidFill>
                <a:schemeClr val="dk1"/>
              </a:solidFill>
              <a:latin typeface="Arial"/>
              <a:ea typeface="Arial"/>
              <a:cs typeface="Arial"/>
              <a:sym typeface="Arial"/>
            </a:endParaRPr>
          </a:p>
          <a:p>
            <a:pPr marL="139700" marR="0" lvl="0" indent="0" algn="just" rtl="0">
              <a:lnSpc>
                <a:spcPct val="100000"/>
              </a:lnSpc>
              <a:spcBef>
                <a:spcPts val="0"/>
              </a:spcBef>
              <a:spcAft>
                <a:spcPts val="0"/>
              </a:spcAft>
              <a:buClr>
                <a:srgbClr val="000000"/>
              </a:buClr>
              <a:buSzPts val="1000"/>
              <a:buFont typeface="Arial"/>
              <a:buNone/>
            </a:pPr>
            <a:endParaRPr sz="1000" b="0" i="0" u="none" strike="noStrike" cap="none">
              <a:solidFill>
                <a:schemeClr val="dk1"/>
              </a:solidFill>
              <a:latin typeface="Arial"/>
              <a:ea typeface="Arial"/>
              <a:cs typeface="Arial"/>
              <a:sym typeface="Arial"/>
            </a:endParaRPr>
          </a:p>
          <a:p>
            <a:pPr marL="139700" marR="0" lvl="0" indent="0" algn="just" rtl="0">
              <a:lnSpc>
                <a:spcPct val="100000"/>
              </a:lnSpc>
              <a:spcBef>
                <a:spcPts val="0"/>
              </a:spcBef>
              <a:spcAft>
                <a:spcPts val="0"/>
              </a:spcAft>
              <a:buClr>
                <a:srgbClr val="000000"/>
              </a:buClr>
              <a:buSzPts val="1000"/>
              <a:buFont typeface="Arial"/>
              <a:buNone/>
            </a:pPr>
            <a:endParaRPr sz="1000" b="0" i="0" u="none" strike="noStrike" cap="none">
              <a:solidFill>
                <a:schemeClr val="dk1"/>
              </a:solidFill>
              <a:latin typeface="Arial"/>
              <a:ea typeface="Arial"/>
              <a:cs typeface="Arial"/>
              <a:sym typeface="Arial"/>
            </a:endParaRPr>
          </a:p>
          <a:p>
            <a:pPr marL="139700" marR="0" lvl="0" indent="0" algn="just" rtl="0">
              <a:lnSpc>
                <a:spcPct val="100000"/>
              </a:lnSpc>
              <a:spcBef>
                <a:spcPts val="0"/>
              </a:spcBef>
              <a:spcAft>
                <a:spcPts val="0"/>
              </a:spcAft>
              <a:buClr>
                <a:srgbClr val="000000"/>
              </a:buClr>
              <a:buSzPts val="1000"/>
              <a:buFont typeface="Arial"/>
              <a:buNone/>
            </a:pPr>
            <a:endParaRPr sz="1000" b="0" i="0" u="none" strike="noStrike" cap="none">
              <a:solidFill>
                <a:schemeClr val="dk1"/>
              </a:solidFill>
              <a:latin typeface="Arial"/>
              <a:ea typeface="Arial"/>
              <a:cs typeface="Arial"/>
              <a:sym typeface="Arial"/>
            </a:endParaRPr>
          </a:p>
          <a:p>
            <a:pPr marL="139700" marR="0" lvl="0" indent="0" algn="just" rtl="0">
              <a:lnSpc>
                <a:spcPct val="100000"/>
              </a:lnSpc>
              <a:spcBef>
                <a:spcPts val="0"/>
              </a:spcBef>
              <a:spcAft>
                <a:spcPts val="600"/>
              </a:spcAft>
              <a:buClr>
                <a:srgbClr val="000000"/>
              </a:buClr>
              <a:buSzPts val="1000"/>
              <a:buFont typeface="Arial"/>
              <a:buNone/>
            </a:pPr>
            <a:r>
              <a:rPr lang="en-GB" sz="1000" b="0" i="0" u="none" strike="noStrike" cap="none" err="1">
                <a:solidFill>
                  <a:schemeClr val="dk1"/>
                </a:solidFill>
                <a:latin typeface="Arial"/>
                <a:ea typeface="Arial"/>
                <a:cs typeface="Arial"/>
                <a:sym typeface="Arial"/>
              </a:rPr>
              <a:t>Tanım:Bu</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sanal</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ağlar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paylaşılan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altyapılar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söz</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konusu</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olduğunda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uygulamaların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hizmetlerin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cihazların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müşterilerin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veya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operatörlerin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özel</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ihtiyaçlarını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karşılamak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üzere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özelleştirilir</a:t>
            </a:r>
            <a:r>
              <a:rPr lang="en-GB" sz="1000" b="0" i="0" u="none" strike="noStrike" cap="none">
                <a:solidFill>
                  <a:schemeClr val="dk1"/>
                </a:solidFill>
                <a:latin typeface="Arial"/>
                <a:ea typeface="Arial"/>
                <a:cs typeface="Arial"/>
                <a:sym typeface="Arial"/>
              </a:rPr>
              <a:t>. Bu </a:t>
            </a:r>
            <a:r>
              <a:rPr lang="en-GB" sz="1000" b="0" i="0" u="none" strike="noStrike" cap="none" err="1">
                <a:solidFill>
                  <a:schemeClr val="dk1"/>
                </a:solidFill>
                <a:latin typeface="Arial"/>
                <a:ea typeface="Arial"/>
                <a:cs typeface="Arial"/>
                <a:sym typeface="Arial"/>
              </a:rPr>
              <a:t>protokol</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paylaşılan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ağ</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altyapısı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aracılığıyla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farklı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operatörlerden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belirli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dikey</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kullanım</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durumları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veya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hizmetler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gerektiren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çok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çeşitli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hizmetleri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aynı</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anda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barındırmak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için</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bariz</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çözüm</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olabilir</a:t>
            </a:r>
            <a:r>
              <a:rPr lang="en-GB" sz="1000" b="0" i="0" u="none" strike="noStrike" cap="none">
                <a:solidFill>
                  <a:schemeClr val="dk1"/>
                </a:solidFill>
                <a:latin typeface="Arial"/>
                <a:ea typeface="Arial"/>
                <a:cs typeface="Arial"/>
                <a:sym typeface="Arial"/>
              </a:rPr>
              <a:t>. Bu </a:t>
            </a:r>
            <a:r>
              <a:rPr lang="en-GB" sz="1000" b="0" i="0" u="none" strike="noStrike" cap="none" err="1">
                <a:solidFill>
                  <a:schemeClr val="dk1"/>
                </a:solidFill>
                <a:latin typeface="Arial"/>
                <a:ea typeface="Arial"/>
                <a:cs typeface="Arial"/>
                <a:sym typeface="Arial"/>
              </a:rPr>
              <a:t>nedenle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dilimleme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yalnızca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yandaki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üç</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teknoloji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sütununda</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gruplandırdığımız</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bir</a:t>
            </a:r>
            <a:r>
              <a:rPr lang="en-GB" sz="1000" b="0" i="0" u="none" strike="noStrike" cap="none">
                <a:solidFill>
                  <a:schemeClr val="dk1"/>
                </a:solidFill>
                <a:latin typeface="Arial"/>
                <a:ea typeface="Arial"/>
                <a:cs typeface="Arial"/>
                <a:sym typeface="Arial"/>
              </a:rPr>
              <a:t> dizi </a:t>
            </a:r>
            <a:r>
              <a:rPr lang="en-GB" sz="1000" b="0" i="0" u="none" strike="noStrike" cap="none" err="1">
                <a:solidFill>
                  <a:schemeClr val="dk1"/>
                </a:solidFill>
                <a:latin typeface="Arial"/>
                <a:ea typeface="Arial"/>
                <a:cs typeface="Arial"/>
                <a:sym typeface="Arial"/>
              </a:rPr>
              <a:t>teknik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yenilikle</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gerçekleştirilebilecek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önemli</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bir</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güçlük</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teşkil</a:t>
            </a:r>
            <a:r>
              <a:rPr lang="en-GB" sz="1000" b="0" i="0" u="none" strike="noStrike" cap="none">
                <a:solidFill>
                  <a:schemeClr val="dk1"/>
                </a:solidFill>
                <a:latin typeface="Arial"/>
                <a:ea typeface="Arial"/>
                <a:cs typeface="Arial"/>
                <a:sym typeface="Arial"/>
              </a:rPr>
              <a:t> </a:t>
            </a:r>
            <a:r>
              <a:rPr lang="en-GB" sz="1000" b="0" i="0" u="none" strike="noStrike" cap="none" err="1">
                <a:solidFill>
                  <a:schemeClr val="dk1"/>
                </a:solidFill>
                <a:latin typeface="Arial"/>
                <a:ea typeface="Arial"/>
                <a:cs typeface="Arial"/>
                <a:sym typeface="Arial"/>
              </a:rPr>
              <a:t>etmektedir</a:t>
            </a:r>
            <a:r>
              <a:rPr lang="en-GB" sz="1000" b="0" i="0" u="none" strike="noStrike" cap="none">
                <a:solidFill>
                  <a:schemeClr val="dk1"/>
                </a:solidFill>
                <a:latin typeface="Arial"/>
                <a:ea typeface="Arial"/>
                <a:cs typeface="Arial"/>
                <a:sym typeface="Arial"/>
              </a:rPr>
              <a:t>: </a:t>
            </a:r>
          </a:p>
          <a:p>
            <a:pPr marL="425450" marR="0" lvl="0" indent="-285750" algn="just" rtl="0">
              <a:lnSpc>
                <a:spcPct val="100000"/>
              </a:lnSpc>
              <a:spcBef>
                <a:spcPts val="0"/>
              </a:spcBef>
              <a:spcAft>
                <a:spcPts val="600"/>
              </a:spcAft>
              <a:buClr>
                <a:srgbClr val="000000"/>
              </a:buClr>
              <a:buSzPts val="1000"/>
              <a:buFont typeface="Arial"/>
              <a:buAutoNum type="romanLcParenR"/>
            </a:pPr>
            <a:r>
              <a:rPr lang="en-GB" sz="1000" b="1" i="0" u="none" strike="noStrike" cap="none" err="1">
                <a:solidFill>
                  <a:schemeClr val="dk1"/>
                </a:solidFill>
                <a:latin typeface="Arial"/>
                <a:ea typeface="Arial"/>
                <a:cs typeface="Arial"/>
                <a:sym typeface="Arial"/>
              </a:rPr>
              <a:t>ağ</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işlevlerinin</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sanallaştırılması</a:t>
            </a:r>
            <a:r>
              <a:rPr lang="en-GB" sz="1000" b="1" i="0" u="none" strike="noStrike" cap="none">
                <a:solidFill>
                  <a:schemeClr val="dk1"/>
                </a:solidFill>
                <a:latin typeface="Arial"/>
                <a:ea typeface="Arial"/>
                <a:cs typeface="Arial"/>
                <a:sym typeface="Arial"/>
              </a:rPr>
              <a:t>, </a:t>
            </a:r>
          </a:p>
          <a:p>
            <a:pPr marL="425450" marR="0" lvl="0" indent="-285750" algn="just" rtl="0">
              <a:lnSpc>
                <a:spcPct val="100000"/>
              </a:lnSpc>
              <a:spcBef>
                <a:spcPts val="0"/>
              </a:spcBef>
              <a:spcAft>
                <a:spcPts val="600"/>
              </a:spcAft>
              <a:buClr>
                <a:srgbClr val="000000"/>
              </a:buClr>
              <a:buSzPts val="1000"/>
              <a:buFont typeface="Arial"/>
              <a:buAutoNum type="romanLcParenR"/>
            </a:pPr>
            <a:r>
              <a:rPr lang="en-GB" sz="1000" b="1" i="0" u="none" strike="noStrike" cap="none">
                <a:solidFill>
                  <a:schemeClr val="dk1"/>
                </a:solidFill>
                <a:latin typeface="Arial"/>
                <a:ea typeface="Arial"/>
                <a:cs typeface="Arial"/>
                <a:sym typeface="Arial"/>
              </a:rPr>
              <a:t>ii) </a:t>
            </a:r>
            <a:r>
              <a:rPr lang="en-GB" sz="1000" b="1" i="0" u="none" strike="noStrike" cap="none" err="1">
                <a:solidFill>
                  <a:schemeClr val="dk1"/>
                </a:solidFill>
                <a:latin typeface="Arial"/>
                <a:ea typeface="Arial"/>
                <a:cs typeface="Arial"/>
                <a:sym typeface="Arial"/>
              </a:rPr>
              <a:t>radyo</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ölçeğinde</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dilimleme</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mekanizmaları</a:t>
            </a:r>
            <a:r>
              <a:rPr lang="en-GB" sz="1000" b="1" i="0" u="none" strike="noStrike" cap="none">
                <a:solidFill>
                  <a:schemeClr val="dk1"/>
                </a:solidFill>
                <a:latin typeface="Arial"/>
                <a:ea typeface="Arial"/>
                <a:cs typeface="Arial"/>
                <a:sym typeface="Arial"/>
              </a:rPr>
              <a:t>, </a:t>
            </a:r>
          </a:p>
          <a:p>
            <a:pPr marL="425450" marR="0" lvl="0" indent="-285750" algn="just" rtl="0">
              <a:lnSpc>
                <a:spcPct val="100000"/>
              </a:lnSpc>
              <a:spcBef>
                <a:spcPts val="0"/>
              </a:spcBef>
              <a:spcAft>
                <a:spcPts val="0"/>
              </a:spcAft>
              <a:buClr>
                <a:srgbClr val="000000"/>
              </a:buClr>
              <a:buSzPts val="1000"/>
              <a:buFont typeface="Arial"/>
              <a:buAutoNum type="romanLcParenR"/>
            </a:pPr>
            <a:r>
              <a:rPr lang="en-GB" sz="1000" b="1" i="0" u="none" strike="noStrike" cap="none" err="1">
                <a:solidFill>
                  <a:schemeClr val="dk1"/>
                </a:solidFill>
                <a:latin typeface="Arial"/>
                <a:ea typeface="Arial"/>
                <a:cs typeface="Arial"/>
                <a:sym typeface="Arial"/>
              </a:rPr>
              <a:t>iiii</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ağ</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hizmetlerinin</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otomatik</a:t>
            </a:r>
            <a:r>
              <a:rPr lang="en-GB" sz="1000" b="1" i="0" u="none" strike="noStrike" cap="none">
                <a:solidFill>
                  <a:schemeClr val="dk1"/>
                </a:solidFill>
                <a:latin typeface="Arial"/>
                <a:ea typeface="Arial"/>
                <a:cs typeface="Arial"/>
                <a:sym typeface="Arial"/>
              </a:rPr>
              <a:t> </a:t>
            </a:r>
            <a:r>
              <a:rPr lang="en-GB" sz="1000" b="1" i="0" u="none" strike="noStrike" cap="none" err="1">
                <a:solidFill>
                  <a:schemeClr val="dk1"/>
                </a:solidFill>
                <a:latin typeface="Arial"/>
                <a:ea typeface="Arial"/>
                <a:cs typeface="Arial"/>
                <a:sym typeface="Arial"/>
              </a:rPr>
              <a:t>yönetimi</a:t>
            </a:r>
            <a:r>
              <a:rPr lang="en-GB" sz="1000" b="1" i="0" u="none" strike="noStrike" cap="none">
                <a:solidFill>
                  <a:schemeClr val="dk1"/>
                </a:solidFill>
                <a:latin typeface="Arial"/>
                <a:ea typeface="Arial"/>
                <a:cs typeface="Arial"/>
                <a:sym typeface="Arial"/>
              </a:rPr>
              <a:t>.</a:t>
            </a:r>
            <a:endParaRPr sz="2800" b="1" i="0" u="none" strike="noStrike" cap="none">
              <a:solidFill>
                <a:srgbClr val="000000"/>
              </a:solidFill>
              <a:latin typeface="Arial"/>
              <a:ea typeface="Arial"/>
              <a:cs typeface="Arial"/>
              <a:sym typeface="Arial"/>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342"/>
        <p:cNvGrpSpPr/>
        <p:nvPr/>
      </p:nvGrpSpPr>
      <p:grpSpPr>
        <a:xfrm>
          <a:off x="0" y="0"/>
          <a:ext cx="0" cy="0"/>
          <a:chOff x="0" y="0"/>
          <a:chExt cx="0" cy="0"/>
        </a:xfrm>
      </p:grpSpPr>
      <p:sp>
        <p:nvSpPr>
          <p:cNvPr id="1343" name="Google Shape;1343;g2d003a22211_1_65"/>
          <p:cNvSpPr txBox="1"/>
          <p:nvPr/>
        </p:nvSpPr>
        <p:spPr>
          <a:xfrm>
            <a:off x="547186" y="1271581"/>
            <a:ext cx="8180400"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a:solidFill>
                  <a:srgbClr val="00717F"/>
                </a:solidFill>
                <a:latin typeface="Comfortaa"/>
                <a:ea typeface="Comfortaa"/>
                <a:cs typeface="Comfortaa"/>
                <a:sym typeface="Comfortaa"/>
              </a:rPr>
              <a:t>5G </a:t>
            </a:r>
            <a:r>
              <a:rPr lang="en-GB" sz="2400" b="1" i="0" u="none" strike="noStrike" cap="none" err="1">
                <a:solidFill>
                  <a:srgbClr val="00717F"/>
                </a:solidFill>
                <a:latin typeface="Comfortaa"/>
                <a:ea typeface="Comfortaa"/>
                <a:cs typeface="Comfortaa"/>
                <a:sym typeface="Comfortaa"/>
              </a:rPr>
              <a:t>sanayi</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devriminin</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itici</a:t>
            </a:r>
            <a:r>
              <a:rPr lang="en-GB" sz="2400" b="1" i="0" u="none" strike="noStrike" cap="none">
                <a:solidFill>
                  <a:srgbClr val="00717F"/>
                </a:solidFill>
                <a:latin typeface="Comfortaa"/>
                <a:ea typeface="Comfortaa"/>
                <a:cs typeface="Comfortaa"/>
                <a:sym typeface="Comfortaa"/>
              </a:rPr>
              <a:t> gücü</a:t>
            </a:r>
            <a:endParaRPr sz="2400" b="1" i="0" u="none" strike="noStrike" cap="none">
              <a:solidFill>
                <a:srgbClr val="00717F"/>
              </a:solidFill>
              <a:latin typeface="Comfortaa"/>
              <a:ea typeface="Comfortaa"/>
              <a:cs typeface="Comfortaa"/>
              <a:sym typeface="Comfortaa"/>
            </a:endParaRPr>
          </a:p>
        </p:txBody>
      </p:sp>
      <p:sp>
        <p:nvSpPr>
          <p:cNvPr id="1344" name="Google Shape;1344;g2d003a22211_1_65"/>
          <p:cNvSpPr txBox="1"/>
          <p:nvPr/>
        </p:nvSpPr>
        <p:spPr>
          <a:xfrm>
            <a:off x="707299" y="1838602"/>
            <a:ext cx="5967659" cy="4167808"/>
          </a:xfrm>
          <a:prstGeom prst="rect">
            <a:avLst/>
          </a:prstGeom>
          <a:noFill/>
          <a:ln>
            <a:noFill/>
          </a:ln>
        </p:spPr>
        <p:txBody>
          <a:bodyPr spcFirstLastPara="1" wrap="square" lIns="0" tIns="12700" rIns="0" bIns="0" anchor="t" anchorCtr="0">
            <a:spAutoFit/>
          </a:bodyPr>
          <a:lstStyle/>
          <a:p>
            <a:pPr marL="425450" marR="0" lvl="0" indent="-285750" algn="just" rtl="0">
              <a:lnSpc>
                <a:spcPct val="100000"/>
              </a:lnSpc>
              <a:spcBef>
                <a:spcPts val="0"/>
              </a:spcBef>
              <a:spcAft>
                <a:spcPts val="0"/>
              </a:spcAft>
              <a:buClr>
                <a:srgbClr val="000000"/>
              </a:buClr>
              <a:buSzPts val="1000"/>
              <a:buFont typeface="Arial"/>
              <a:buChar char="•"/>
            </a:pPr>
            <a:r>
              <a:rPr lang="en-GB" sz="1800" b="0" i="0" u="none" strike="noStrike" cap="none" err="1">
                <a:solidFill>
                  <a:srgbClr val="262626"/>
                </a:solidFill>
                <a:latin typeface="Arial"/>
                <a:ea typeface="Arial"/>
                <a:cs typeface="Arial"/>
                <a:sym typeface="Arial"/>
              </a:rPr>
              <a:t>Etkinleştirilen</a:t>
            </a:r>
            <a:r>
              <a:rPr lang="en-GB" sz="1800" b="0" i="0" u="none" strike="noStrike" cap="none">
                <a:solidFill>
                  <a:srgbClr val="262626"/>
                </a:solidFill>
                <a:latin typeface="Arial"/>
                <a:ea typeface="Arial"/>
                <a:cs typeface="Arial"/>
                <a:sym typeface="Arial"/>
              </a:rPr>
              <a:t> </a:t>
            </a:r>
            <a:r>
              <a:rPr lang="en-GB" sz="1800" b="0" i="0" u="none" strike="noStrike" cap="none" err="1">
                <a:solidFill>
                  <a:srgbClr val="262626"/>
                </a:solidFill>
                <a:latin typeface="Arial"/>
                <a:ea typeface="Arial"/>
                <a:cs typeface="Arial"/>
                <a:sym typeface="Arial"/>
              </a:rPr>
              <a:t>standart</a:t>
            </a:r>
            <a:r>
              <a:rPr lang="en-GB" sz="1800" b="0" i="0" u="none" strike="noStrike" cap="none">
                <a:solidFill>
                  <a:srgbClr val="262626"/>
                </a:solidFill>
                <a:latin typeface="Arial"/>
                <a:ea typeface="Arial"/>
                <a:cs typeface="Arial"/>
                <a:sym typeface="Arial"/>
              </a:rPr>
              <a:t> 5G </a:t>
            </a:r>
            <a:r>
              <a:rPr lang="en-GB" sz="1800" b="0" i="0" u="none" strike="noStrike" cap="none" err="1">
                <a:solidFill>
                  <a:srgbClr val="262626"/>
                </a:solidFill>
                <a:latin typeface="Arial"/>
                <a:ea typeface="Arial"/>
                <a:cs typeface="Arial"/>
                <a:sym typeface="Arial"/>
              </a:rPr>
              <a:t>uygulamaları</a:t>
            </a:r>
            <a:r>
              <a:rPr lang="en-GB" sz="1800" b="0"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yüksek</a:t>
            </a:r>
            <a:r>
              <a:rPr lang="en-GB" sz="1800" b="1" i="0" u="none" strike="noStrike" cap="none">
                <a:solidFill>
                  <a:srgbClr val="262626"/>
                </a:solidFill>
                <a:latin typeface="Arial"/>
                <a:ea typeface="Arial"/>
                <a:cs typeface="Arial"/>
                <a:sym typeface="Arial"/>
              </a:rPr>
              <a:t> bant </a:t>
            </a:r>
            <a:r>
              <a:rPr lang="en-GB" sz="1800" b="1" i="0" u="none" strike="noStrike" cap="none" err="1">
                <a:solidFill>
                  <a:srgbClr val="262626"/>
                </a:solidFill>
                <a:latin typeface="Arial"/>
                <a:ea typeface="Arial"/>
                <a:cs typeface="Arial"/>
                <a:sym typeface="Arial"/>
              </a:rPr>
              <a:t>genişliği</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tüketimine</a:t>
            </a:r>
            <a:r>
              <a:rPr lang="en-GB" sz="1800" b="0" i="0" u="none" strike="noStrike" cap="none">
                <a:solidFill>
                  <a:srgbClr val="262626"/>
                </a:solidFill>
                <a:latin typeface="Arial"/>
                <a:ea typeface="Arial"/>
                <a:cs typeface="Arial"/>
                <a:sym typeface="Arial"/>
              </a:rPr>
              <a:t> </a:t>
            </a:r>
            <a:r>
              <a:rPr lang="en-GB" sz="1800" b="0" i="0" u="none" strike="noStrike" cap="none" err="1">
                <a:solidFill>
                  <a:srgbClr val="262626"/>
                </a:solidFill>
                <a:latin typeface="Arial"/>
                <a:ea typeface="Arial"/>
                <a:cs typeface="Arial"/>
                <a:sym typeface="Arial"/>
              </a:rPr>
              <a:t>sahip</a:t>
            </a:r>
            <a:r>
              <a:rPr lang="en-GB" sz="1800" b="0" i="0" u="none" strike="noStrike" cap="none">
                <a:solidFill>
                  <a:srgbClr val="262626"/>
                </a:solidFill>
                <a:latin typeface="Arial"/>
                <a:ea typeface="Arial"/>
                <a:cs typeface="Arial"/>
                <a:sym typeface="Arial"/>
              </a:rPr>
              <a:t> </a:t>
            </a:r>
            <a:r>
              <a:rPr lang="en-GB" sz="1800" b="0" i="0" u="none" strike="noStrike" cap="none" err="1">
                <a:solidFill>
                  <a:srgbClr val="262626"/>
                </a:solidFill>
                <a:latin typeface="Arial"/>
                <a:ea typeface="Arial"/>
                <a:cs typeface="Arial"/>
                <a:sym typeface="Arial"/>
              </a:rPr>
              <a:t>olacak</a:t>
            </a:r>
            <a:r>
              <a:rPr lang="en-GB" sz="1800" b="0" i="0" u="none" strike="noStrike" cap="none">
                <a:solidFill>
                  <a:srgbClr val="262626"/>
                </a:solidFill>
                <a:latin typeface="Arial"/>
                <a:ea typeface="Arial"/>
                <a:cs typeface="Arial"/>
                <a:sym typeface="Arial"/>
              </a:rPr>
              <a:t> </a:t>
            </a:r>
            <a:r>
              <a:rPr lang="en-GB" sz="1800" b="0" i="0" u="none" strike="noStrike" cap="none" err="1">
                <a:solidFill>
                  <a:srgbClr val="262626"/>
                </a:solidFill>
                <a:latin typeface="Arial"/>
                <a:ea typeface="Arial"/>
                <a:cs typeface="Arial"/>
                <a:sym typeface="Arial"/>
              </a:rPr>
              <a:t>ve</a:t>
            </a:r>
            <a:r>
              <a:rPr lang="en-GB" sz="1800" b="0"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gerçek</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zamanlı</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olarak</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düşük</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gecikme</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süresi</a:t>
            </a:r>
            <a:r>
              <a:rPr lang="en-GB" sz="1800" b="1" i="0" u="none" strike="noStrike" cap="none">
                <a:solidFill>
                  <a:srgbClr val="262626"/>
                </a:solidFill>
                <a:latin typeface="Arial"/>
                <a:ea typeface="Arial"/>
                <a:cs typeface="Arial"/>
                <a:sym typeface="Arial"/>
              </a:rPr>
              <a:t>) </a:t>
            </a:r>
            <a:r>
              <a:rPr lang="en-GB" sz="1800" b="0" i="0" u="none" strike="noStrike" cap="none" err="1">
                <a:solidFill>
                  <a:srgbClr val="262626"/>
                </a:solidFill>
                <a:latin typeface="Arial"/>
                <a:ea typeface="Arial"/>
                <a:cs typeface="Arial"/>
                <a:sym typeface="Arial"/>
              </a:rPr>
              <a:t>çalışacak</a:t>
            </a:r>
            <a:r>
              <a:rPr lang="en-GB" sz="1800" b="0" i="0" u="none" strike="noStrike" cap="none">
                <a:solidFill>
                  <a:srgbClr val="262626"/>
                </a:solidFill>
                <a:latin typeface="Arial"/>
                <a:ea typeface="Arial"/>
                <a:cs typeface="Arial"/>
                <a:sym typeface="Arial"/>
              </a:rPr>
              <a:t> </a:t>
            </a:r>
            <a:r>
              <a:rPr lang="en-GB" sz="1800" b="0" i="0" u="none" strike="noStrike" cap="none" err="1">
                <a:solidFill>
                  <a:srgbClr val="262626"/>
                </a:solidFill>
                <a:latin typeface="Arial"/>
                <a:ea typeface="Arial"/>
                <a:cs typeface="Arial"/>
                <a:sym typeface="Arial"/>
              </a:rPr>
              <a:t>şekilde</a:t>
            </a:r>
            <a:r>
              <a:rPr lang="en-GB" sz="1800" b="0" i="0" u="none" strike="noStrike" cap="none">
                <a:solidFill>
                  <a:srgbClr val="262626"/>
                </a:solidFill>
                <a:latin typeface="Arial"/>
                <a:ea typeface="Arial"/>
                <a:cs typeface="Arial"/>
                <a:sym typeface="Arial"/>
              </a:rPr>
              <a:t> </a:t>
            </a:r>
            <a:r>
              <a:rPr lang="en-GB" sz="1800" b="0" i="0" u="none" strike="noStrike" cap="none" err="1">
                <a:solidFill>
                  <a:srgbClr val="262626"/>
                </a:solidFill>
                <a:latin typeface="Arial"/>
                <a:ea typeface="Arial"/>
                <a:cs typeface="Arial"/>
                <a:sym typeface="Arial"/>
              </a:rPr>
              <a:t>tasarlanacaktır</a:t>
            </a:r>
            <a:r>
              <a:rPr lang="en-GB" sz="1800" b="0"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Uzaktan</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kontrol</a:t>
            </a:r>
            <a:r>
              <a:rPr lang="en-GB" sz="1800" b="1" i="0" u="none" strike="noStrike" cap="none">
                <a:solidFill>
                  <a:srgbClr val="262626"/>
                </a:solidFill>
                <a:latin typeface="Arial"/>
                <a:ea typeface="Arial"/>
                <a:cs typeface="Arial"/>
                <a:sym typeface="Arial"/>
              </a:rPr>
              <a:t>, VR/AR</a:t>
            </a:r>
            <a:r>
              <a:rPr lang="en-GB" sz="1800" i="0" u="none" strike="noStrike" cap="none">
                <a:solidFill>
                  <a:srgbClr val="262626"/>
                </a:solidFill>
                <a:latin typeface="Arial"/>
                <a:ea typeface="Arial"/>
                <a:cs typeface="Arial"/>
                <a:sym typeface="Arial"/>
              </a:rPr>
              <a:t>, </a:t>
            </a:r>
            <a:r>
              <a:rPr lang="en-GB" sz="1800" i="0" u="none" strike="noStrike" cap="none" err="1">
                <a:solidFill>
                  <a:srgbClr val="262626"/>
                </a:solidFill>
                <a:latin typeface="Arial"/>
                <a:ea typeface="Arial"/>
                <a:cs typeface="Arial"/>
                <a:sym typeface="Arial"/>
              </a:rPr>
              <a:t>yüksek</a:t>
            </a:r>
            <a:r>
              <a:rPr lang="en-GB" sz="1800" i="0" u="none" strike="noStrike" cap="none">
                <a:solidFill>
                  <a:srgbClr val="262626"/>
                </a:solidFill>
                <a:latin typeface="Arial"/>
                <a:ea typeface="Arial"/>
                <a:cs typeface="Arial"/>
                <a:sym typeface="Arial"/>
              </a:rPr>
              <a:t> </a:t>
            </a:r>
            <a:r>
              <a:rPr lang="en-GB" sz="1800" i="0" u="none" strike="noStrike" cap="none" err="1">
                <a:solidFill>
                  <a:srgbClr val="262626"/>
                </a:solidFill>
                <a:latin typeface="Arial"/>
                <a:ea typeface="Arial"/>
                <a:cs typeface="Arial"/>
                <a:sym typeface="Arial"/>
              </a:rPr>
              <a:t>miktarda</a:t>
            </a:r>
            <a:r>
              <a:rPr lang="en-GB" sz="1800" i="0" u="none" strike="noStrike" cap="none">
                <a:solidFill>
                  <a:srgbClr val="262626"/>
                </a:solidFill>
                <a:latin typeface="Arial"/>
                <a:ea typeface="Arial"/>
                <a:cs typeface="Arial"/>
                <a:sym typeface="Arial"/>
              </a:rPr>
              <a:t> </a:t>
            </a:r>
            <a:r>
              <a:rPr lang="en-GB" sz="1800" i="0" u="none" strike="noStrike" cap="none" err="1">
                <a:solidFill>
                  <a:srgbClr val="262626"/>
                </a:solidFill>
                <a:latin typeface="Arial"/>
                <a:ea typeface="Arial"/>
                <a:cs typeface="Arial"/>
                <a:sym typeface="Arial"/>
              </a:rPr>
              <a:t>sensör</a:t>
            </a:r>
            <a:r>
              <a:rPr lang="en-GB" sz="1800" i="0" u="none" strike="noStrike" cap="none">
                <a:solidFill>
                  <a:srgbClr val="262626"/>
                </a:solidFill>
                <a:latin typeface="Arial"/>
                <a:ea typeface="Arial"/>
                <a:cs typeface="Arial"/>
                <a:sym typeface="Arial"/>
              </a:rPr>
              <a:t> </a:t>
            </a:r>
            <a:r>
              <a:rPr lang="en-GB" sz="1800" i="0" u="none" strike="noStrike" cap="none" err="1">
                <a:solidFill>
                  <a:srgbClr val="262626"/>
                </a:solidFill>
                <a:latin typeface="Arial"/>
                <a:ea typeface="Arial"/>
                <a:cs typeface="Arial"/>
                <a:sym typeface="Arial"/>
              </a:rPr>
              <a:t>kullanan</a:t>
            </a:r>
            <a:r>
              <a:rPr lang="en-GB" sz="1800" i="0" u="none" strike="noStrike" cap="none">
                <a:solidFill>
                  <a:srgbClr val="262626"/>
                </a:solidFill>
                <a:latin typeface="Arial"/>
                <a:ea typeface="Arial"/>
                <a:cs typeface="Arial"/>
                <a:sym typeface="Arial"/>
              </a:rPr>
              <a:t> </a:t>
            </a:r>
            <a:r>
              <a:rPr lang="en-GB" sz="1800" b="1" i="0" u="none" strike="noStrike" cap="none">
                <a:solidFill>
                  <a:srgbClr val="262626"/>
                </a:solidFill>
                <a:latin typeface="Arial"/>
                <a:ea typeface="Arial"/>
                <a:cs typeface="Arial"/>
                <a:sym typeface="Arial"/>
              </a:rPr>
              <a:t>IoT </a:t>
            </a:r>
            <a:r>
              <a:rPr lang="en-GB" sz="1800" b="1" i="0" u="none" strike="noStrike" cap="none" err="1">
                <a:solidFill>
                  <a:srgbClr val="262626"/>
                </a:solidFill>
                <a:latin typeface="Arial"/>
                <a:ea typeface="Arial"/>
                <a:cs typeface="Arial"/>
                <a:sym typeface="Arial"/>
              </a:rPr>
              <a:t>veya</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otonom</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ekipmanların</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yoğun</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kullanımına</a:t>
            </a:r>
            <a:r>
              <a:rPr lang="en-GB" sz="1800" b="1" i="0" u="none" strike="noStrike" cap="none">
                <a:solidFill>
                  <a:srgbClr val="262626"/>
                </a:solidFill>
                <a:latin typeface="Arial"/>
                <a:ea typeface="Arial"/>
                <a:cs typeface="Arial"/>
                <a:sym typeface="Arial"/>
              </a:rPr>
              <a:t> </a:t>
            </a:r>
            <a:r>
              <a:rPr lang="en-GB" sz="1800" b="0" i="0" u="none" strike="noStrike" cap="none" err="1">
                <a:solidFill>
                  <a:srgbClr val="262626"/>
                </a:solidFill>
                <a:latin typeface="Arial"/>
                <a:ea typeface="Arial"/>
                <a:cs typeface="Arial"/>
                <a:sym typeface="Arial"/>
              </a:rPr>
              <a:t>izin</a:t>
            </a:r>
            <a:r>
              <a:rPr lang="en-GB" sz="1800" b="0" i="0" u="none" strike="noStrike" cap="none">
                <a:solidFill>
                  <a:srgbClr val="262626"/>
                </a:solidFill>
                <a:latin typeface="Arial"/>
                <a:ea typeface="Arial"/>
                <a:cs typeface="Arial"/>
                <a:sym typeface="Arial"/>
              </a:rPr>
              <a:t> </a:t>
            </a:r>
            <a:r>
              <a:rPr lang="en-GB" sz="1800" b="0" i="0" u="none" strike="noStrike" cap="none" err="1">
                <a:solidFill>
                  <a:srgbClr val="262626"/>
                </a:solidFill>
                <a:latin typeface="Arial"/>
                <a:ea typeface="Arial"/>
                <a:cs typeface="Arial"/>
                <a:sym typeface="Arial"/>
              </a:rPr>
              <a:t>verir</a:t>
            </a:r>
            <a:r>
              <a:rPr lang="en-GB" sz="1800" b="0" i="0" u="none" strike="noStrike" cap="none">
                <a:solidFill>
                  <a:srgbClr val="262626"/>
                </a:solidFill>
                <a:latin typeface="Arial"/>
                <a:ea typeface="Arial"/>
                <a:cs typeface="Arial"/>
                <a:sym typeface="Arial"/>
              </a:rPr>
              <a:t>. </a:t>
            </a:r>
          </a:p>
          <a:p>
            <a:pPr marL="425450" marR="0" lvl="0" indent="-285750" algn="just" rtl="0">
              <a:lnSpc>
                <a:spcPct val="100000"/>
              </a:lnSpc>
              <a:spcBef>
                <a:spcPts val="0"/>
              </a:spcBef>
              <a:spcAft>
                <a:spcPts val="0"/>
              </a:spcAft>
              <a:buClr>
                <a:srgbClr val="000000"/>
              </a:buClr>
              <a:buSzPts val="1000"/>
              <a:buFont typeface="Arial"/>
              <a:buChar char="•"/>
            </a:pPr>
            <a:endParaRPr lang="en-GB" sz="1800" b="0" i="0" u="none" strike="noStrike" cap="none">
              <a:solidFill>
                <a:srgbClr val="262626"/>
              </a:solidFill>
              <a:latin typeface="Arial"/>
              <a:ea typeface="Arial"/>
              <a:cs typeface="Arial"/>
              <a:sym typeface="Arial"/>
            </a:endParaRPr>
          </a:p>
          <a:p>
            <a:pPr marL="425450" marR="0" lvl="0" indent="-285750" algn="just" rtl="0">
              <a:lnSpc>
                <a:spcPct val="100000"/>
              </a:lnSpc>
              <a:spcBef>
                <a:spcPts val="0"/>
              </a:spcBef>
              <a:spcAft>
                <a:spcPts val="0"/>
              </a:spcAft>
              <a:buClr>
                <a:srgbClr val="000000"/>
              </a:buClr>
              <a:buSzPts val="1000"/>
              <a:buFont typeface="Arial"/>
              <a:buChar char="•"/>
            </a:pPr>
            <a:r>
              <a:rPr lang="en-GB" sz="1800" b="1" i="0" u="none" strike="noStrike" cap="none" err="1">
                <a:solidFill>
                  <a:srgbClr val="262626"/>
                </a:solidFill>
                <a:latin typeface="Arial"/>
                <a:ea typeface="Arial"/>
                <a:cs typeface="Arial"/>
                <a:sym typeface="Arial"/>
              </a:rPr>
              <a:t>Endüstriyel</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bir</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çevrenin</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sürekli</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ve</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güvenilir</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operasyonlara</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ihtiyaç</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duyduğu</a:t>
            </a:r>
            <a:r>
              <a:rPr lang="en-GB" sz="1800" b="1" i="0" u="none" strike="noStrike" cap="none">
                <a:solidFill>
                  <a:srgbClr val="262626"/>
                </a:solidFill>
                <a:latin typeface="Arial"/>
                <a:ea typeface="Arial"/>
                <a:cs typeface="Arial"/>
                <a:sym typeface="Arial"/>
              </a:rPr>
              <a:t> </a:t>
            </a:r>
            <a:r>
              <a:rPr lang="en-GB" sz="1800" b="0" i="0" u="none" strike="noStrike" cap="none" err="1">
                <a:solidFill>
                  <a:srgbClr val="262626"/>
                </a:solidFill>
                <a:latin typeface="Arial"/>
                <a:ea typeface="Arial"/>
                <a:cs typeface="Arial"/>
                <a:sym typeface="Arial"/>
              </a:rPr>
              <a:t>gerçeği</a:t>
            </a:r>
            <a:r>
              <a:rPr lang="en-GB" sz="1800" b="0" i="0" u="none" strike="noStrike" cap="none">
                <a:solidFill>
                  <a:srgbClr val="262626"/>
                </a:solidFill>
                <a:latin typeface="Arial"/>
                <a:ea typeface="Arial"/>
                <a:cs typeface="Arial"/>
                <a:sym typeface="Arial"/>
              </a:rPr>
              <a:t> de </a:t>
            </a:r>
            <a:r>
              <a:rPr lang="en-GB" sz="1800" b="0" i="0" u="none" strike="noStrike" cap="none" err="1">
                <a:solidFill>
                  <a:srgbClr val="262626"/>
                </a:solidFill>
                <a:latin typeface="Arial"/>
                <a:ea typeface="Arial"/>
                <a:cs typeface="Arial"/>
                <a:sym typeface="Arial"/>
              </a:rPr>
              <a:t>eklendiğinde</a:t>
            </a:r>
            <a:r>
              <a:rPr lang="en-GB" sz="1800" b="0" i="0" u="none" strike="noStrike" cap="none">
                <a:solidFill>
                  <a:srgbClr val="262626"/>
                </a:solidFill>
                <a:latin typeface="Arial"/>
                <a:ea typeface="Arial"/>
                <a:cs typeface="Arial"/>
                <a:sym typeface="Arial"/>
              </a:rPr>
              <a:t>, </a:t>
            </a:r>
            <a:r>
              <a:rPr lang="en-GB" sz="1800" b="1" i="0" u="none" strike="noStrike" cap="none">
                <a:solidFill>
                  <a:srgbClr val="262626"/>
                </a:solidFill>
                <a:latin typeface="Arial"/>
                <a:ea typeface="Arial"/>
                <a:cs typeface="Arial"/>
                <a:sym typeface="Arial"/>
              </a:rPr>
              <a:t>5G'nin </a:t>
            </a:r>
            <a:r>
              <a:rPr lang="en-GB" sz="1800" b="1" i="0" u="none" strike="noStrike" cap="none" err="1">
                <a:solidFill>
                  <a:srgbClr val="262626"/>
                </a:solidFill>
                <a:latin typeface="Arial"/>
                <a:ea typeface="Arial"/>
                <a:cs typeface="Arial"/>
                <a:sym typeface="Arial"/>
              </a:rPr>
              <a:t>yaklaşımı</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onu</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bu</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tür</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uygulamaların</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gelişebileceği</a:t>
            </a:r>
            <a:r>
              <a:rPr lang="en-GB" sz="1800" b="1" i="0" u="none" strike="noStrike" cap="none">
                <a:solidFill>
                  <a:srgbClr val="262626"/>
                </a:solidFill>
                <a:latin typeface="Arial"/>
                <a:ea typeface="Arial"/>
                <a:cs typeface="Arial"/>
                <a:sym typeface="Arial"/>
              </a:rPr>
              <a:t> ilk </a:t>
            </a:r>
            <a:r>
              <a:rPr lang="en-GB" sz="1800" b="1" i="0" u="none" strike="noStrike" cap="none" err="1">
                <a:solidFill>
                  <a:srgbClr val="262626"/>
                </a:solidFill>
                <a:latin typeface="Arial"/>
                <a:ea typeface="Arial"/>
                <a:cs typeface="Arial"/>
                <a:sym typeface="Arial"/>
              </a:rPr>
              <a:t>teknoloji</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haline</a:t>
            </a:r>
            <a:r>
              <a:rPr lang="en-GB" sz="1800" b="1" i="0" u="none" strike="noStrike" cap="none">
                <a:solidFill>
                  <a:srgbClr val="262626"/>
                </a:solidFill>
                <a:latin typeface="Arial"/>
                <a:ea typeface="Arial"/>
                <a:cs typeface="Arial"/>
                <a:sym typeface="Arial"/>
              </a:rPr>
              <a:t> </a:t>
            </a:r>
            <a:r>
              <a:rPr lang="en-GB" sz="1800" b="1" i="0" u="none" strike="noStrike" cap="none" err="1">
                <a:solidFill>
                  <a:srgbClr val="262626"/>
                </a:solidFill>
                <a:latin typeface="Arial"/>
                <a:ea typeface="Arial"/>
                <a:cs typeface="Arial"/>
                <a:sym typeface="Arial"/>
              </a:rPr>
              <a:t>getirmektedir</a:t>
            </a:r>
            <a:r>
              <a:rPr lang="en-GB" sz="1800" b="1" i="0" u="none" strike="noStrike" cap="none">
                <a:solidFill>
                  <a:srgbClr val="262626"/>
                </a:solidFill>
                <a:latin typeface="Arial"/>
                <a:ea typeface="Arial"/>
                <a:cs typeface="Arial"/>
                <a:sym typeface="Arial"/>
              </a:rPr>
              <a:t>. </a:t>
            </a:r>
          </a:p>
          <a:p>
            <a:pPr marL="425450" marR="0" lvl="0" indent="-285750" algn="just" rtl="0">
              <a:lnSpc>
                <a:spcPct val="100000"/>
              </a:lnSpc>
              <a:spcBef>
                <a:spcPts val="0"/>
              </a:spcBef>
              <a:spcAft>
                <a:spcPts val="0"/>
              </a:spcAft>
              <a:buClr>
                <a:srgbClr val="000000"/>
              </a:buClr>
              <a:buSzPts val="1000"/>
              <a:buFont typeface="Arial"/>
              <a:buChar char="•"/>
            </a:pPr>
            <a:endParaRPr lang="en-GB" sz="1800" b="1" i="0" u="none" strike="noStrike" cap="none">
              <a:solidFill>
                <a:srgbClr val="262626"/>
              </a:solidFill>
              <a:latin typeface="Arial"/>
              <a:ea typeface="Arial"/>
              <a:cs typeface="Arial"/>
              <a:sym typeface="Arial"/>
            </a:endParaRPr>
          </a:p>
          <a:p>
            <a:pPr marL="425450" marR="0" lvl="0" indent="-285750" algn="just" rtl="0">
              <a:lnSpc>
                <a:spcPct val="100000"/>
              </a:lnSpc>
              <a:spcBef>
                <a:spcPts val="0"/>
              </a:spcBef>
              <a:spcAft>
                <a:spcPts val="0"/>
              </a:spcAft>
              <a:buClr>
                <a:srgbClr val="000000"/>
              </a:buClr>
              <a:buSzPts val="1000"/>
              <a:buFont typeface="Arial"/>
              <a:buChar char="•"/>
            </a:pPr>
            <a:r>
              <a:rPr lang="en-GB" sz="1800" b="0" i="0" u="none" strike="noStrike" cap="none" err="1">
                <a:solidFill>
                  <a:srgbClr val="262626"/>
                </a:solidFill>
                <a:latin typeface="Arial"/>
                <a:ea typeface="Arial"/>
                <a:cs typeface="Arial"/>
                <a:sym typeface="Arial"/>
              </a:rPr>
              <a:t>Endüstriyel</a:t>
            </a:r>
            <a:r>
              <a:rPr lang="en-GB" sz="1800" b="0" i="0" u="none" strike="noStrike" cap="none">
                <a:solidFill>
                  <a:srgbClr val="262626"/>
                </a:solidFill>
                <a:latin typeface="Arial"/>
                <a:ea typeface="Arial"/>
                <a:cs typeface="Arial"/>
                <a:sym typeface="Arial"/>
              </a:rPr>
              <a:t> </a:t>
            </a:r>
            <a:r>
              <a:rPr lang="en-GB" sz="1800" b="0" i="0" u="none" strike="noStrike" cap="none" err="1">
                <a:solidFill>
                  <a:srgbClr val="262626"/>
                </a:solidFill>
                <a:latin typeface="Arial"/>
                <a:ea typeface="Arial"/>
                <a:cs typeface="Arial"/>
                <a:sym typeface="Arial"/>
              </a:rPr>
              <a:t>uygulamalar</a:t>
            </a:r>
            <a:r>
              <a:rPr lang="en-GB" sz="1800" b="0" i="0" u="none" strike="noStrike" cap="none">
                <a:solidFill>
                  <a:srgbClr val="262626"/>
                </a:solidFill>
                <a:latin typeface="Arial"/>
                <a:ea typeface="Arial"/>
                <a:cs typeface="Arial"/>
                <a:sym typeface="Arial"/>
              </a:rPr>
              <a:t> </a:t>
            </a:r>
            <a:r>
              <a:rPr lang="en-GB" sz="1800" b="0" i="0" u="none" strike="noStrike" cap="none" err="1">
                <a:solidFill>
                  <a:srgbClr val="262626"/>
                </a:solidFill>
                <a:latin typeface="Arial"/>
                <a:ea typeface="Arial"/>
                <a:cs typeface="Arial"/>
                <a:sym typeface="Arial"/>
              </a:rPr>
              <a:t>için</a:t>
            </a:r>
            <a:r>
              <a:rPr lang="en-GB" sz="1800" b="0" i="0" u="none" strike="noStrike" cap="none">
                <a:solidFill>
                  <a:srgbClr val="262626"/>
                </a:solidFill>
                <a:latin typeface="Arial"/>
                <a:ea typeface="Arial"/>
                <a:cs typeface="Arial"/>
                <a:sym typeface="Arial"/>
              </a:rPr>
              <a:t> </a:t>
            </a:r>
            <a:r>
              <a:rPr lang="en-GB" sz="1800" b="0" i="0" u="none" strike="noStrike" cap="none" err="1">
                <a:solidFill>
                  <a:srgbClr val="262626"/>
                </a:solidFill>
                <a:latin typeface="Arial"/>
                <a:ea typeface="Arial"/>
                <a:cs typeface="Arial"/>
                <a:sym typeface="Arial"/>
              </a:rPr>
              <a:t>güvenilirlik</a:t>
            </a:r>
            <a:r>
              <a:rPr lang="en-GB" sz="1800" b="0" i="0" u="none" strike="noStrike" cap="none">
                <a:solidFill>
                  <a:srgbClr val="262626"/>
                </a:solidFill>
                <a:latin typeface="Arial"/>
                <a:ea typeface="Arial"/>
                <a:cs typeface="Arial"/>
                <a:sym typeface="Arial"/>
              </a:rPr>
              <a:t> </a:t>
            </a:r>
            <a:r>
              <a:rPr lang="en-GB" sz="1800" b="0" i="0" u="none" strike="noStrike" cap="none" err="1">
                <a:solidFill>
                  <a:srgbClr val="262626"/>
                </a:solidFill>
                <a:latin typeface="Arial"/>
                <a:ea typeface="Arial"/>
                <a:cs typeface="Arial"/>
                <a:sym typeface="Arial"/>
              </a:rPr>
              <a:t>ve</a:t>
            </a:r>
            <a:r>
              <a:rPr lang="en-GB" sz="1800" b="0" i="0" u="none" strike="noStrike" cap="none">
                <a:solidFill>
                  <a:srgbClr val="262626"/>
                </a:solidFill>
                <a:latin typeface="Arial"/>
                <a:ea typeface="Arial"/>
                <a:cs typeface="Arial"/>
                <a:sym typeface="Arial"/>
              </a:rPr>
              <a:t> </a:t>
            </a:r>
            <a:r>
              <a:rPr lang="en-GB" sz="1800" b="0" i="0" u="none" strike="noStrike" cap="none" err="1">
                <a:solidFill>
                  <a:srgbClr val="262626"/>
                </a:solidFill>
                <a:latin typeface="Arial"/>
                <a:ea typeface="Arial"/>
                <a:cs typeface="Arial"/>
                <a:sym typeface="Arial"/>
              </a:rPr>
              <a:t>hız</a:t>
            </a:r>
            <a:r>
              <a:rPr lang="en-GB" sz="1800" b="0" i="0" u="none" strike="noStrike" cap="none">
                <a:solidFill>
                  <a:srgbClr val="262626"/>
                </a:solidFill>
                <a:latin typeface="Arial"/>
                <a:ea typeface="Arial"/>
                <a:cs typeface="Arial"/>
                <a:sym typeface="Arial"/>
              </a:rPr>
              <a:t> </a:t>
            </a:r>
            <a:r>
              <a:rPr lang="en-GB" sz="1800" b="0" i="0" u="none" strike="noStrike" cap="none" err="1">
                <a:solidFill>
                  <a:srgbClr val="262626"/>
                </a:solidFill>
                <a:latin typeface="Arial"/>
                <a:ea typeface="Arial"/>
                <a:cs typeface="Arial"/>
                <a:sym typeface="Arial"/>
              </a:rPr>
              <a:t>açısından</a:t>
            </a:r>
            <a:r>
              <a:rPr lang="en-GB" sz="1800" b="0" i="0" u="none" strike="noStrike" cap="none">
                <a:solidFill>
                  <a:srgbClr val="262626"/>
                </a:solidFill>
                <a:latin typeface="Arial"/>
                <a:ea typeface="Arial"/>
                <a:cs typeface="Arial"/>
                <a:sym typeface="Arial"/>
              </a:rPr>
              <a:t> 5G &gt; 4G</a:t>
            </a:r>
          </a:p>
        </p:txBody>
      </p:sp>
      <p:graphicFrame>
        <p:nvGraphicFramePr>
          <p:cNvPr id="2" name="Google Shape;1293;g2d003a22211_1_0">
            <a:extLst>
              <a:ext uri="{FF2B5EF4-FFF2-40B4-BE49-F238E27FC236}">
                <a16:creationId xmlns:a16="http://schemas.microsoft.com/office/drawing/2014/main" id="{DB999EE8-4F84-B6D8-8A03-4668927D5BDB}"/>
              </a:ext>
            </a:extLst>
          </p:cNvPr>
          <p:cNvGraphicFramePr/>
          <p:nvPr>
            <p:extLst>
              <p:ext uri="{D42A27DB-BD31-4B8C-83A1-F6EECF244321}">
                <p14:modId xmlns:p14="http://schemas.microsoft.com/office/powerpoint/2010/main" val="4245113638"/>
              </p:ext>
            </p:extLst>
          </p:nvPr>
        </p:nvGraphicFramePr>
        <p:xfrm>
          <a:off x="7195597" y="1997573"/>
          <a:ext cx="4735150" cy="3758004"/>
        </p:xfrm>
        <a:graphic>
          <a:graphicData uri="http://schemas.openxmlformats.org/drawingml/2006/table">
            <a:tbl>
              <a:tblPr>
                <a:noFill/>
                <a:tableStyleId>{0524FE1C-9D3F-49C7-86F0-BC720F825983}</a:tableStyleId>
              </a:tblPr>
              <a:tblGrid>
                <a:gridCol w="2367575">
                  <a:extLst>
                    <a:ext uri="{9D8B030D-6E8A-4147-A177-3AD203B41FA5}">
                      <a16:colId xmlns:a16="http://schemas.microsoft.com/office/drawing/2014/main" val="20000"/>
                    </a:ext>
                  </a:extLst>
                </a:gridCol>
                <a:gridCol w="1246100">
                  <a:extLst>
                    <a:ext uri="{9D8B030D-6E8A-4147-A177-3AD203B41FA5}">
                      <a16:colId xmlns:a16="http://schemas.microsoft.com/office/drawing/2014/main" val="20001"/>
                    </a:ext>
                  </a:extLst>
                </a:gridCol>
                <a:gridCol w="1121475">
                  <a:extLst>
                    <a:ext uri="{9D8B030D-6E8A-4147-A177-3AD203B41FA5}">
                      <a16:colId xmlns:a16="http://schemas.microsoft.com/office/drawing/2014/main" val="20002"/>
                    </a:ext>
                  </a:extLst>
                </a:gridCol>
              </a:tblGrid>
              <a:tr h="363225">
                <a:tc>
                  <a:txBody>
                    <a:bodyPr/>
                    <a:lstStyle/>
                    <a:p>
                      <a:pPr marL="0" marR="0" lvl="0" indent="0" algn="ctr" rtl="0">
                        <a:lnSpc>
                          <a:spcPct val="115000"/>
                        </a:lnSpc>
                        <a:spcBef>
                          <a:spcPts val="0"/>
                        </a:spcBef>
                        <a:spcAft>
                          <a:spcPts val="0"/>
                        </a:spcAft>
                        <a:buClr>
                          <a:srgbClr val="FFFFFF"/>
                        </a:buClr>
                        <a:buSzPts val="1050"/>
                        <a:buFont typeface="Arial"/>
                        <a:buNone/>
                      </a:pPr>
                      <a:r>
                        <a:rPr lang="en-GB" sz="1600" b="1" u="none" strike="noStrike" cap="none" err="1">
                          <a:solidFill>
                            <a:srgbClr val="FFFFFF"/>
                          </a:solidFill>
                          <a:latin typeface="Arial"/>
                          <a:ea typeface="Arial"/>
                          <a:cs typeface="Arial"/>
                          <a:sym typeface="Arial"/>
                        </a:rPr>
                        <a:t>Karşılaştırılan</a:t>
                      </a:r>
                      <a:r>
                        <a:rPr lang="en-GB" sz="1600" b="1" u="none" strike="noStrike" cap="none">
                          <a:solidFill>
                            <a:srgbClr val="FFFFFF"/>
                          </a:solidFill>
                          <a:latin typeface="Arial"/>
                          <a:ea typeface="Arial"/>
                          <a:cs typeface="Arial"/>
                          <a:sym typeface="Arial"/>
                        </a:rPr>
                        <a:t> </a:t>
                      </a:r>
                      <a:r>
                        <a:rPr lang="en-GB" sz="1600" b="1" u="none" strike="noStrike" cap="none" err="1">
                          <a:solidFill>
                            <a:srgbClr val="FFFFFF"/>
                          </a:solidFill>
                          <a:latin typeface="Arial"/>
                          <a:ea typeface="Arial"/>
                          <a:cs typeface="Arial"/>
                          <a:sym typeface="Arial"/>
                        </a:rPr>
                        <a:t>ögeler</a:t>
                      </a:r>
                      <a:endParaRPr sz="1600" b="1" u="none" strike="noStrike" cap="none">
                        <a:solidFill>
                          <a:srgbClr val="FFFFFF"/>
                        </a:solidFill>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solidFill>
                      <a:srgbClr val="F17F09"/>
                    </a:solidFill>
                  </a:tcPr>
                </a:tc>
                <a:tc>
                  <a:txBody>
                    <a:bodyPr/>
                    <a:lstStyle/>
                    <a:p>
                      <a:pPr marL="0" marR="0" lvl="0" indent="0" algn="ctr" rtl="0">
                        <a:lnSpc>
                          <a:spcPct val="115000"/>
                        </a:lnSpc>
                        <a:spcBef>
                          <a:spcPts val="0"/>
                        </a:spcBef>
                        <a:spcAft>
                          <a:spcPts val="0"/>
                        </a:spcAft>
                        <a:buClr>
                          <a:srgbClr val="FFFFFF"/>
                        </a:buClr>
                        <a:buSzPts val="1050"/>
                        <a:buFont typeface="Arial"/>
                        <a:buNone/>
                      </a:pPr>
                      <a:r>
                        <a:rPr lang="en" sz="1600" b="1" u="none" strike="noStrike" cap="none">
                          <a:solidFill>
                            <a:srgbClr val="FFFFFF"/>
                          </a:solidFill>
                          <a:latin typeface="Arial"/>
                          <a:ea typeface="Arial"/>
                          <a:cs typeface="Arial"/>
                          <a:sym typeface="Arial"/>
                        </a:rPr>
                        <a:t>5G</a:t>
                      </a:r>
                      <a:endParaRPr sz="1600" b="1" u="none" strike="noStrike" cap="none">
                        <a:solidFill>
                          <a:srgbClr val="FFFFFF"/>
                        </a:solidFill>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solidFill>
                      <a:srgbClr val="F17F09"/>
                    </a:solidFill>
                  </a:tcPr>
                </a:tc>
                <a:tc>
                  <a:txBody>
                    <a:bodyPr/>
                    <a:lstStyle/>
                    <a:p>
                      <a:pPr marL="0" marR="0" lvl="0" indent="0" algn="ctr" rtl="0">
                        <a:lnSpc>
                          <a:spcPct val="115000"/>
                        </a:lnSpc>
                        <a:spcBef>
                          <a:spcPts val="0"/>
                        </a:spcBef>
                        <a:spcAft>
                          <a:spcPts val="0"/>
                        </a:spcAft>
                        <a:buClr>
                          <a:srgbClr val="FFFFFF"/>
                        </a:buClr>
                        <a:buSzPts val="1050"/>
                        <a:buFont typeface="Arial"/>
                        <a:buNone/>
                      </a:pPr>
                      <a:r>
                        <a:rPr lang="en" sz="1600" b="1" u="none" strike="noStrike" cap="none">
                          <a:solidFill>
                            <a:srgbClr val="FFFFFF"/>
                          </a:solidFill>
                          <a:latin typeface="Arial"/>
                          <a:ea typeface="Arial"/>
                          <a:cs typeface="Arial"/>
                          <a:sym typeface="Arial"/>
                        </a:rPr>
                        <a:t>4G</a:t>
                      </a:r>
                      <a:endParaRPr sz="1600" b="1" u="none" strike="noStrike" cap="none">
                        <a:solidFill>
                          <a:srgbClr val="FFFFFF"/>
                        </a:solidFill>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solidFill>
                      <a:srgbClr val="F17F09"/>
                    </a:solidFill>
                  </a:tcPr>
                </a:tc>
                <a:extLst>
                  <a:ext uri="{0D108BD9-81ED-4DB2-BD59-A6C34878D82A}">
                    <a16:rowId xmlns:a16="http://schemas.microsoft.com/office/drawing/2014/main" val="10000"/>
                  </a:ext>
                </a:extLst>
              </a:tr>
              <a:tr h="551175">
                <a:tc>
                  <a:txBody>
                    <a:bodyPr/>
                    <a:lstStyle/>
                    <a:p>
                      <a:pPr marL="114300" marR="0" lvl="0" indent="0" algn="l" rtl="0">
                        <a:lnSpc>
                          <a:spcPct val="115000"/>
                        </a:lnSpc>
                        <a:spcBef>
                          <a:spcPts val="0"/>
                        </a:spcBef>
                        <a:spcAft>
                          <a:spcPts val="0"/>
                        </a:spcAft>
                        <a:buClr>
                          <a:srgbClr val="000000"/>
                        </a:buClr>
                        <a:buSzPts val="1050"/>
                        <a:buFont typeface="Arial"/>
                        <a:buNone/>
                      </a:pPr>
                      <a:r>
                        <a:rPr lang="en-GB" sz="1600" u="none" strike="noStrike" cap="none">
                          <a:latin typeface="Arial"/>
                          <a:ea typeface="Arial"/>
                          <a:cs typeface="Arial"/>
                          <a:sym typeface="Arial"/>
                        </a:rPr>
                        <a:t>Azami iletim hızı</a:t>
                      </a:r>
                    </a:p>
                    <a:p>
                      <a:pPr marL="114300" marR="0" lvl="0" indent="0" algn="l"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(Gbps)</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20</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1</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extLst>
                  <a:ext uri="{0D108BD9-81ED-4DB2-BD59-A6C34878D82A}">
                    <a16:rowId xmlns:a16="http://schemas.microsoft.com/office/drawing/2014/main" val="10001"/>
                  </a:ext>
                </a:extLst>
              </a:tr>
              <a:tr h="363225">
                <a:tc>
                  <a:txBody>
                    <a:bodyPr/>
                    <a:lstStyle/>
                    <a:p>
                      <a:pPr marL="114300" marR="0" lvl="0" indent="0" algn="l" rtl="0">
                        <a:lnSpc>
                          <a:spcPct val="115000"/>
                        </a:lnSpc>
                        <a:spcBef>
                          <a:spcPts val="0"/>
                        </a:spcBef>
                        <a:spcAft>
                          <a:spcPts val="0"/>
                        </a:spcAft>
                        <a:buClr>
                          <a:srgbClr val="000000"/>
                        </a:buClr>
                        <a:buSzPts val="1050"/>
                        <a:buFont typeface="Arial"/>
                        <a:buNone/>
                      </a:pPr>
                      <a:r>
                        <a:rPr lang="en-GB" sz="1600" u="none" strike="noStrike" cap="none">
                          <a:latin typeface="Arial"/>
                          <a:ea typeface="Arial"/>
                          <a:cs typeface="Arial"/>
                          <a:sym typeface="Arial"/>
                        </a:rPr>
                        <a:t>Gecikme süresi</a:t>
                      </a:r>
                      <a:r>
                        <a:rPr lang="en" sz="1600" u="none" strike="noStrike" cap="none">
                          <a:latin typeface="Arial"/>
                          <a:ea typeface="Arial"/>
                          <a:cs typeface="Arial"/>
                          <a:sym typeface="Arial"/>
                        </a:rPr>
                        <a:t> (ms)</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1</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10</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extLst>
                  <a:ext uri="{0D108BD9-81ED-4DB2-BD59-A6C34878D82A}">
                    <a16:rowId xmlns:a16="http://schemas.microsoft.com/office/drawing/2014/main" val="10002"/>
                  </a:ext>
                </a:extLst>
              </a:tr>
              <a:tr h="363225">
                <a:tc>
                  <a:txBody>
                    <a:bodyPr/>
                    <a:lstStyle/>
                    <a:p>
                      <a:pPr marL="114300" marR="0" lvl="0" indent="0" algn="l" rtl="0">
                        <a:lnSpc>
                          <a:spcPct val="115000"/>
                        </a:lnSpc>
                        <a:spcBef>
                          <a:spcPts val="0"/>
                        </a:spcBef>
                        <a:spcAft>
                          <a:spcPts val="0"/>
                        </a:spcAft>
                        <a:buClr>
                          <a:srgbClr val="000000"/>
                        </a:buClr>
                        <a:buSzPts val="1050"/>
                        <a:buFont typeface="Arial"/>
                        <a:buNone/>
                      </a:pPr>
                      <a:r>
                        <a:rPr lang="en-GB" sz="1600" u="none" strike="noStrike" cap="none">
                          <a:latin typeface="Arial"/>
                          <a:ea typeface="Arial"/>
                          <a:cs typeface="Arial"/>
                          <a:sym typeface="Arial"/>
                        </a:rPr>
                        <a:t>Güç verimliliği </a:t>
                      </a:r>
                      <a:r>
                        <a:rPr lang="en" sz="1600" u="none" strike="noStrike" cap="none">
                          <a:latin typeface="Arial"/>
                          <a:ea typeface="Arial"/>
                          <a:cs typeface="Arial"/>
                          <a:sym typeface="Arial"/>
                        </a:rPr>
                        <a:t>(-)</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x 8,100</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x 1</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extLst>
                  <a:ext uri="{0D108BD9-81ED-4DB2-BD59-A6C34878D82A}">
                    <a16:rowId xmlns:a16="http://schemas.microsoft.com/office/drawing/2014/main" val="10003"/>
                  </a:ext>
                </a:extLst>
              </a:tr>
              <a:tr h="551175">
                <a:tc>
                  <a:txBody>
                    <a:bodyPr/>
                    <a:lstStyle/>
                    <a:p>
                      <a:pPr marL="114300" marR="0" lvl="0" indent="0" algn="l" rtl="0">
                        <a:lnSpc>
                          <a:spcPct val="115000"/>
                        </a:lnSpc>
                        <a:spcBef>
                          <a:spcPts val="0"/>
                        </a:spcBef>
                        <a:spcAft>
                          <a:spcPts val="0"/>
                        </a:spcAft>
                        <a:buClr>
                          <a:srgbClr val="000000"/>
                        </a:buClr>
                        <a:buSzPts val="1050"/>
                        <a:buFont typeface="Arial"/>
                        <a:buNone/>
                      </a:pPr>
                      <a:r>
                        <a:rPr lang="en-GB" sz="1600" u="none" strike="noStrike" cap="none">
                          <a:latin typeface="Arial"/>
                          <a:ea typeface="Arial"/>
                          <a:cs typeface="Arial"/>
                          <a:sym typeface="Arial"/>
                        </a:rPr>
                        <a:t>İzin verilen hareketlilik hızı </a:t>
                      </a:r>
                      <a:r>
                        <a:rPr lang="en" sz="1600" u="none" strike="noStrike" cap="none">
                          <a:latin typeface="Arial"/>
                          <a:ea typeface="Arial"/>
                          <a:cs typeface="Arial"/>
                          <a:sym typeface="Arial"/>
                        </a:rPr>
                        <a:t>(km / s)</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500</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350</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extLst>
                  <a:ext uri="{0D108BD9-81ED-4DB2-BD59-A6C34878D82A}">
                    <a16:rowId xmlns:a16="http://schemas.microsoft.com/office/drawing/2014/main" val="10004"/>
                  </a:ext>
                </a:extLst>
              </a:tr>
              <a:tr h="551175">
                <a:tc>
                  <a:txBody>
                    <a:bodyPr/>
                    <a:lstStyle/>
                    <a:p>
                      <a:pPr marL="114300" marR="0" lvl="0" indent="0" algn="l" rtl="0">
                        <a:lnSpc>
                          <a:spcPct val="115000"/>
                        </a:lnSpc>
                        <a:spcBef>
                          <a:spcPts val="0"/>
                        </a:spcBef>
                        <a:spcAft>
                          <a:spcPts val="0"/>
                        </a:spcAft>
                        <a:buClr>
                          <a:srgbClr val="000000"/>
                        </a:buClr>
                        <a:buSzPts val="1050"/>
                        <a:buFont typeface="Arial"/>
                        <a:buNone/>
                      </a:pPr>
                      <a:r>
                        <a:rPr lang="en-GB" sz="1600" u="none" strike="noStrike" cap="none">
                          <a:latin typeface="Arial"/>
                          <a:ea typeface="Arial"/>
                          <a:cs typeface="Arial"/>
                          <a:sym typeface="Arial"/>
                        </a:rPr>
                        <a:t>Azami </a:t>
                      </a:r>
                      <a:r>
                        <a:rPr lang="en-GB" sz="1600" u="none" strike="noStrike" cap="none" err="1">
                          <a:latin typeface="Arial"/>
                          <a:ea typeface="Arial"/>
                          <a:cs typeface="Arial"/>
                          <a:sym typeface="Arial"/>
                        </a:rPr>
                        <a:t>bağlantı</a:t>
                      </a:r>
                      <a:r>
                        <a:rPr lang="en-GB" sz="1600" u="none" strike="noStrike" cap="none">
                          <a:latin typeface="Arial"/>
                          <a:ea typeface="Arial"/>
                          <a:cs typeface="Arial"/>
                          <a:sym typeface="Arial"/>
                        </a:rPr>
                        <a:t> </a:t>
                      </a:r>
                      <a:r>
                        <a:rPr lang="en-GB" sz="1600" u="none" strike="noStrike" cap="none" err="1">
                          <a:latin typeface="Arial"/>
                          <a:ea typeface="Arial"/>
                          <a:cs typeface="Arial"/>
                          <a:sym typeface="Arial"/>
                        </a:rPr>
                        <a:t>yoğunluğu</a:t>
                      </a:r>
                      <a:r>
                        <a:rPr lang="en-GB" sz="1600" u="none" strike="noStrike" cap="none">
                          <a:latin typeface="Arial"/>
                          <a:ea typeface="Arial"/>
                          <a:cs typeface="Arial"/>
                          <a:sym typeface="Arial"/>
                        </a:rPr>
                        <a:t> (</a:t>
                      </a:r>
                      <a:r>
                        <a:rPr lang="en-GB" sz="1600" u="none" strike="noStrike" cap="none" err="1">
                          <a:latin typeface="Arial"/>
                          <a:ea typeface="Arial"/>
                          <a:cs typeface="Arial"/>
                          <a:sym typeface="Arial"/>
                        </a:rPr>
                        <a:t>cihazlar</a:t>
                      </a:r>
                      <a:r>
                        <a:rPr lang="en-GB" sz="1600" u="none" strike="noStrike" cap="none">
                          <a:latin typeface="Arial"/>
                          <a:ea typeface="Arial"/>
                          <a:cs typeface="Arial"/>
                          <a:sym typeface="Arial"/>
                        </a:rPr>
                        <a:t> / km2)</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1,000,000</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rgbClr val="000000"/>
                        </a:buClr>
                        <a:buSzPts val="1050"/>
                        <a:buFont typeface="Arial"/>
                        <a:buNone/>
                      </a:pPr>
                      <a:r>
                        <a:rPr lang="en" sz="1600" u="none" strike="noStrike" cap="none">
                          <a:latin typeface="Arial"/>
                          <a:ea typeface="Arial"/>
                          <a:cs typeface="Arial"/>
                          <a:sym typeface="Arial"/>
                        </a:rPr>
                        <a:t>100,000</a:t>
                      </a:r>
                      <a:endParaRPr sz="1600" u="none" strike="noStrike" cap="none">
                        <a:latin typeface="Arial"/>
                        <a:ea typeface="Arial"/>
                        <a:cs typeface="Arial"/>
                        <a:sym typeface="Arial"/>
                      </a:endParaRPr>
                    </a:p>
                  </a:txBody>
                  <a:tcPr marL="91425" marR="91425" marT="91425" marB="91425">
                    <a:lnL w="12700" cap="flat" cmpd="sng">
                      <a:solidFill>
                        <a:srgbClr val="595959"/>
                      </a:solidFill>
                      <a:prstDash val="solid"/>
                      <a:round/>
                      <a:headEnd type="none" w="sm" len="sm"/>
                      <a:tailEnd type="none" w="sm" len="sm"/>
                    </a:lnL>
                    <a:lnR w="12700" cap="flat" cmpd="sng">
                      <a:solidFill>
                        <a:srgbClr val="595959"/>
                      </a:solidFill>
                      <a:prstDash val="solid"/>
                      <a:round/>
                      <a:headEnd type="none" w="sm" len="sm"/>
                      <a:tailEnd type="none" w="sm" len="sm"/>
                    </a:lnR>
                    <a:lnT w="12700" cap="flat" cmpd="sng">
                      <a:solidFill>
                        <a:srgbClr val="595959"/>
                      </a:solidFill>
                      <a:prstDash val="solid"/>
                      <a:round/>
                      <a:headEnd type="none" w="sm" len="sm"/>
                      <a:tailEnd type="none" w="sm" len="sm"/>
                    </a:lnT>
                    <a:lnB w="12700" cap="flat" cmpd="sng">
                      <a:solidFill>
                        <a:srgbClr val="595959"/>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350"/>
        <p:cNvGrpSpPr/>
        <p:nvPr/>
      </p:nvGrpSpPr>
      <p:grpSpPr>
        <a:xfrm>
          <a:off x="0" y="0"/>
          <a:ext cx="0" cy="0"/>
          <a:chOff x="0" y="0"/>
          <a:chExt cx="0" cy="0"/>
        </a:xfrm>
      </p:grpSpPr>
      <p:sp>
        <p:nvSpPr>
          <p:cNvPr id="1351" name="Google Shape;1351;g2d003a22211_1_72"/>
          <p:cNvSpPr/>
          <p:nvPr/>
        </p:nvSpPr>
        <p:spPr>
          <a:xfrm>
            <a:off x="1109611" y="2152076"/>
            <a:ext cx="6618964" cy="2901115"/>
          </a:xfrm>
          <a:prstGeom prst="rect">
            <a:avLst/>
          </a:prstGeom>
          <a:noFill/>
          <a:ln>
            <a:noFill/>
          </a:ln>
        </p:spPr>
        <p:txBody>
          <a:bodyPr spcFirstLastPara="1" wrap="square" lIns="91425" tIns="45700" rIns="91425" bIns="45700" anchor="t" anchorCtr="0">
            <a:noAutofit/>
          </a:bodyPr>
          <a:lstStyle/>
          <a:p>
            <a:pPr marL="315125" marR="0" lvl="0" indent="-315125" algn="just" rtl="0">
              <a:lnSpc>
                <a:spcPct val="127137"/>
              </a:lnSpc>
              <a:spcBef>
                <a:spcPts val="0"/>
              </a:spcBef>
              <a:spcAft>
                <a:spcPts val="0"/>
              </a:spcAft>
              <a:buClr>
                <a:srgbClr val="000000"/>
              </a:buClr>
              <a:buSzPts val="1544"/>
              <a:buFont typeface="Arial"/>
              <a:buChar char="•"/>
            </a:pPr>
            <a:r>
              <a:rPr lang="en-GB" sz="1544" b="0" i="0" u="none" strike="noStrike" cap="none">
                <a:solidFill>
                  <a:srgbClr val="262626"/>
                </a:solidFill>
                <a:latin typeface="Arial"/>
                <a:ea typeface="Arial"/>
                <a:cs typeface="Arial"/>
                <a:sym typeface="Arial"/>
              </a:rPr>
              <a:t>GSMA </a:t>
            </a:r>
            <a:r>
              <a:rPr lang="en-GB" sz="1544" b="0" i="0" u="none" strike="noStrike" cap="none" err="1">
                <a:solidFill>
                  <a:srgbClr val="262626"/>
                </a:solidFill>
                <a:latin typeface="Arial"/>
                <a:ea typeface="Arial"/>
                <a:cs typeface="Arial"/>
                <a:sym typeface="Arial"/>
              </a:rPr>
              <a:t>tahminlerine</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göre</a:t>
            </a:r>
            <a:r>
              <a:rPr lang="en-GB" sz="1544" b="0" i="0" u="none" strike="noStrike" cap="none">
                <a:solidFill>
                  <a:srgbClr val="262626"/>
                </a:solidFill>
                <a:latin typeface="Arial"/>
                <a:ea typeface="Arial"/>
                <a:cs typeface="Arial"/>
                <a:sym typeface="Arial"/>
              </a:rPr>
              <a:t> 5G, </a:t>
            </a:r>
            <a:r>
              <a:rPr lang="en-GB" sz="1544" b="0" i="0" u="none" strike="noStrike" cap="none" err="1">
                <a:solidFill>
                  <a:srgbClr val="262626"/>
                </a:solidFill>
                <a:latin typeface="Arial"/>
                <a:ea typeface="Arial"/>
                <a:cs typeface="Arial"/>
                <a:sym typeface="Arial"/>
              </a:rPr>
              <a:t>piyasaya</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sürüldükten</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sonraki</a:t>
            </a:r>
            <a:r>
              <a:rPr lang="en-GB" sz="1544" b="0" i="0" u="none" strike="noStrike" cap="none">
                <a:solidFill>
                  <a:srgbClr val="262626"/>
                </a:solidFill>
                <a:latin typeface="Arial"/>
                <a:ea typeface="Arial"/>
                <a:cs typeface="Arial"/>
                <a:sym typeface="Arial"/>
              </a:rPr>
              <a:t> ilk </a:t>
            </a:r>
            <a:r>
              <a:rPr lang="en-GB" sz="1544" b="0" i="0" u="none" strike="noStrike" cap="none" err="1">
                <a:solidFill>
                  <a:srgbClr val="262626"/>
                </a:solidFill>
                <a:latin typeface="Arial"/>
                <a:ea typeface="Arial"/>
                <a:cs typeface="Arial"/>
                <a:sym typeface="Arial"/>
              </a:rPr>
              <a:t>yıllarda</a:t>
            </a:r>
            <a:r>
              <a:rPr lang="en-GB" sz="1544" b="0" i="0" u="none" strike="noStrike" cap="none">
                <a:solidFill>
                  <a:srgbClr val="262626"/>
                </a:solidFill>
                <a:latin typeface="Arial"/>
                <a:ea typeface="Arial"/>
                <a:cs typeface="Arial"/>
                <a:sym typeface="Arial"/>
              </a:rPr>
              <a:t> </a:t>
            </a:r>
            <a:r>
              <a:rPr lang="en-GB" sz="1544" b="1" i="0" u="none" strike="noStrike" cap="none">
                <a:solidFill>
                  <a:srgbClr val="262626"/>
                </a:solidFill>
                <a:latin typeface="Arial"/>
                <a:ea typeface="Arial"/>
                <a:cs typeface="Arial"/>
                <a:sym typeface="Arial"/>
              </a:rPr>
              <a:t>4G'ye </a:t>
            </a:r>
            <a:r>
              <a:rPr lang="en-GB" sz="1544" b="1" i="0" u="none" strike="noStrike" cap="none" err="1">
                <a:solidFill>
                  <a:srgbClr val="262626"/>
                </a:solidFill>
                <a:latin typeface="Arial"/>
                <a:ea typeface="Arial"/>
                <a:cs typeface="Arial"/>
                <a:sym typeface="Arial"/>
              </a:rPr>
              <a:t>kıyasla</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daha</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hızlı</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bir</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benimsenme</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oranı</a:t>
            </a:r>
            <a:r>
              <a:rPr lang="en-GB" sz="1544" b="1"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sergileyecektir</a:t>
            </a:r>
            <a:r>
              <a:rPr lang="en-GB" sz="1544" b="0" i="0" u="none" strike="noStrike" cap="none">
                <a:solidFill>
                  <a:srgbClr val="262626"/>
                </a:solidFill>
                <a:latin typeface="Arial"/>
                <a:ea typeface="Arial"/>
                <a:cs typeface="Arial"/>
                <a:sym typeface="Arial"/>
              </a:rPr>
              <a:t>.</a:t>
            </a:r>
          </a:p>
          <a:p>
            <a:pPr marL="315125" marR="0" lvl="0" indent="-315125" algn="just" rtl="0">
              <a:lnSpc>
                <a:spcPct val="127137"/>
              </a:lnSpc>
              <a:spcBef>
                <a:spcPts val="0"/>
              </a:spcBef>
              <a:spcAft>
                <a:spcPts val="0"/>
              </a:spcAft>
              <a:buClr>
                <a:srgbClr val="000000"/>
              </a:buClr>
              <a:buSzPts val="1544"/>
              <a:buFont typeface="Arial"/>
              <a:buChar char="•"/>
            </a:pPr>
            <a:r>
              <a:rPr lang="en-GB" sz="1544" b="0" i="0" u="none" strike="noStrike" cap="none">
                <a:solidFill>
                  <a:srgbClr val="262626"/>
                </a:solidFill>
                <a:latin typeface="Arial"/>
                <a:ea typeface="Arial"/>
                <a:cs typeface="Arial"/>
                <a:sym typeface="Arial"/>
              </a:rPr>
              <a:t> </a:t>
            </a:r>
          </a:p>
          <a:p>
            <a:pPr marL="315125" marR="0" lvl="0" indent="-315125" algn="just" rtl="0">
              <a:lnSpc>
                <a:spcPct val="127137"/>
              </a:lnSpc>
              <a:spcBef>
                <a:spcPts val="0"/>
              </a:spcBef>
              <a:spcAft>
                <a:spcPts val="0"/>
              </a:spcAft>
              <a:buClr>
                <a:srgbClr val="000000"/>
              </a:buClr>
              <a:buSzPts val="1544"/>
              <a:buFont typeface="Arial"/>
              <a:buChar char="•"/>
            </a:pPr>
            <a:r>
              <a:rPr lang="en-GB" sz="1544" b="0" i="0" u="none" strike="noStrike" cap="none">
                <a:solidFill>
                  <a:srgbClr val="262626"/>
                </a:solidFill>
                <a:latin typeface="Arial"/>
                <a:ea typeface="Arial"/>
                <a:cs typeface="Arial"/>
                <a:sym typeface="Arial"/>
              </a:rPr>
              <a:t>Bu </a:t>
            </a:r>
            <a:r>
              <a:rPr lang="en-GB" sz="1544" b="0" i="0" u="none" strike="noStrike" cap="none" err="1">
                <a:solidFill>
                  <a:srgbClr val="262626"/>
                </a:solidFill>
                <a:latin typeface="Arial"/>
                <a:ea typeface="Arial"/>
                <a:cs typeface="Arial"/>
                <a:sym typeface="Arial"/>
              </a:rPr>
              <a:t>tahminlere</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göre</a:t>
            </a:r>
            <a:r>
              <a:rPr lang="en-GB" sz="1544" b="0" i="0" u="none" strike="noStrike" cap="none">
                <a:solidFill>
                  <a:srgbClr val="262626"/>
                </a:solidFill>
                <a:latin typeface="Arial"/>
                <a:ea typeface="Arial"/>
                <a:cs typeface="Arial"/>
                <a:sym typeface="Arial"/>
              </a:rPr>
              <a:t>, 5G </a:t>
            </a:r>
            <a:r>
              <a:rPr lang="en-GB" sz="1544" b="1" i="0" u="none" strike="noStrike" cap="none">
                <a:solidFill>
                  <a:srgbClr val="262626"/>
                </a:solidFill>
                <a:latin typeface="Arial"/>
                <a:ea typeface="Arial"/>
                <a:cs typeface="Arial"/>
                <a:sym typeface="Arial"/>
              </a:rPr>
              <a:t>2025 </a:t>
            </a:r>
            <a:r>
              <a:rPr lang="en-GB" sz="1544" b="1" i="0" u="none" strike="noStrike" cap="none" err="1">
                <a:solidFill>
                  <a:srgbClr val="262626"/>
                </a:solidFill>
                <a:latin typeface="Arial"/>
                <a:ea typeface="Arial"/>
                <a:cs typeface="Arial"/>
                <a:sym typeface="Arial"/>
              </a:rPr>
              <a:t>yılı</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sonuna</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kadar</a:t>
            </a:r>
            <a:r>
              <a:rPr lang="en-GB" sz="1544" b="1"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yaklaşık</a:t>
            </a:r>
            <a:r>
              <a:rPr lang="en-GB" sz="1544" b="0" i="0" u="none" strike="noStrike" cap="none">
                <a:solidFill>
                  <a:srgbClr val="262626"/>
                </a:solidFill>
                <a:latin typeface="Arial"/>
                <a:ea typeface="Arial"/>
                <a:cs typeface="Arial"/>
                <a:sym typeface="Arial"/>
              </a:rPr>
              <a:t> 1,35 </a:t>
            </a:r>
            <a:r>
              <a:rPr lang="en-GB" sz="1544" b="0" i="0" u="none" strike="noStrike" cap="none" err="1">
                <a:solidFill>
                  <a:srgbClr val="262626"/>
                </a:solidFill>
                <a:latin typeface="Arial"/>
                <a:ea typeface="Arial"/>
                <a:cs typeface="Arial"/>
                <a:sym typeface="Arial"/>
              </a:rPr>
              <a:t>milyar</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bağlantıya</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ulaşacak</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ve</a:t>
            </a:r>
            <a:r>
              <a:rPr lang="en-GB" sz="1544" b="0"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küresel</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pazar</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payının</a:t>
            </a:r>
            <a:r>
              <a:rPr lang="en-GB" sz="1544" b="1" i="0" u="none" strike="noStrike" cap="none">
                <a:solidFill>
                  <a:srgbClr val="262626"/>
                </a:solidFill>
                <a:latin typeface="Arial"/>
                <a:ea typeface="Arial"/>
                <a:cs typeface="Arial"/>
                <a:sym typeface="Arial"/>
              </a:rPr>
              <a:t> %14'ünü </a:t>
            </a:r>
            <a:r>
              <a:rPr lang="en-GB" sz="1544" b="1" i="0" u="none" strike="noStrike" cap="none" err="1">
                <a:solidFill>
                  <a:srgbClr val="262626"/>
                </a:solidFill>
                <a:latin typeface="Arial"/>
                <a:ea typeface="Arial"/>
                <a:cs typeface="Arial"/>
                <a:sym typeface="Arial"/>
              </a:rPr>
              <a:t>oluşturacaktır</a:t>
            </a:r>
            <a:r>
              <a:rPr lang="en-GB" sz="1544" b="0" i="0" u="none" strike="noStrike" cap="none">
                <a:solidFill>
                  <a:srgbClr val="262626"/>
                </a:solidFill>
                <a:latin typeface="Arial"/>
                <a:ea typeface="Arial"/>
                <a:cs typeface="Arial"/>
                <a:sym typeface="Arial"/>
              </a:rPr>
              <a:t>. </a:t>
            </a:r>
          </a:p>
          <a:p>
            <a:pPr marL="315125" marR="0" lvl="0" indent="-217081" algn="just" rtl="0">
              <a:lnSpc>
                <a:spcPct val="127137"/>
              </a:lnSpc>
              <a:spcBef>
                <a:spcPts val="0"/>
              </a:spcBef>
              <a:spcAft>
                <a:spcPts val="0"/>
              </a:spcAft>
              <a:buClr>
                <a:srgbClr val="000000"/>
              </a:buClr>
              <a:buSzPts val="1544"/>
              <a:buFont typeface="Arial"/>
              <a:buNone/>
            </a:pPr>
            <a:endParaRPr sz="1544" b="1" i="0" u="none" strike="noStrike" cap="none">
              <a:solidFill>
                <a:srgbClr val="262626"/>
              </a:solidFill>
              <a:latin typeface="Arial"/>
              <a:ea typeface="Arial"/>
              <a:cs typeface="Arial"/>
              <a:sym typeface="Arial"/>
            </a:endParaRPr>
          </a:p>
          <a:p>
            <a:pPr marL="315125" marR="0" lvl="0" indent="-315125" algn="just" rtl="0">
              <a:lnSpc>
                <a:spcPct val="127137"/>
              </a:lnSpc>
              <a:spcBef>
                <a:spcPts val="0"/>
              </a:spcBef>
              <a:spcAft>
                <a:spcPts val="0"/>
              </a:spcAft>
              <a:buClr>
                <a:srgbClr val="000000"/>
              </a:buClr>
              <a:buSzPts val="1544"/>
              <a:buFont typeface="Arial"/>
              <a:buChar char="•"/>
            </a:pPr>
            <a:r>
              <a:rPr lang="en-GB" sz="1544" b="0" i="0" u="none" strike="noStrike" cap="none" err="1">
                <a:solidFill>
                  <a:srgbClr val="262626"/>
                </a:solidFill>
                <a:latin typeface="Arial"/>
                <a:ea typeface="Arial"/>
                <a:cs typeface="Arial"/>
                <a:sym typeface="Arial"/>
              </a:rPr>
              <a:t>Ancak</a:t>
            </a:r>
            <a:r>
              <a:rPr lang="en-GB" sz="1544" b="0"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ülkeler</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düzeyinde</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önemli</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farklılıklar</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olacaktır</a:t>
            </a:r>
            <a:r>
              <a:rPr lang="en-GB" sz="1544" b="0" i="0" u="none" strike="noStrike" cap="none">
                <a:solidFill>
                  <a:srgbClr val="262626"/>
                </a:solidFill>
                <a:latin typeface="Arial"/>
                <a:ea typeface="Arial"/>
                <a:cs typeface="Arial"/>
                <a:sym typeface="Arial"/>
              </a:rPr>
              <a:t>. ABD </a:t>
            </a:r>
            <a:r>
              <a:rPr lang="en-GB" sz="1544" b="0" i="0" u="none" strike="noStrike" cap="none" err="1">
                <a:solidFill>
                  <a:srgbClr val="262626"/>
                </a:solidFill>
                <a:latin typeface="Arial"/>
                <a:ea typeface="Arial"/>
                <a:cs typeface="Arial"/>
                <a:sym typeface="Arial"/>
              </a:rPr>
              <a:t>gibi</a:t>
            </a:r>
            <a:r>
              <a:rPr lang="en-GB" sz="1544" b="0" i="0" u="none" strike="noStrike" cap="none">
                <a:solidFill>
                  <a:srgbClr val="262626"/>
                </a:solidFill>
                <a:latin typeface="Arial"/>
                <a:ea typeface="Arial"/>
                <a:cs typeface="Arial"/>
                <a:sym typeface="Arial"/>
              </a:rPr>
              <a:t> 5G'yi </a:t>
            </a:r>
            <a:r>
              <a:rPr lang="en-GB" sz="1544" b="0" i="0" u="none" strike="noStrike" cap="none" err="1">
                <a:solidFill>
                  <a:srgbClr val="262626"/>
                </a:solidFill>
                <a:latin typeface="Arial"/>
                <a:ea typeface="Arial"/>
                <a:cs typeface="Arial"/>
                <a:sym typeface="Arial"/>
              </a:rPr>
              <a:t>erken</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benimseyen</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bazı</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ülkeler</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bu</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tarihe</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kadar</a:t>
            </a:r>
            <a:r>
              <a:rPr lang="en-GB" sz="1544" b="0" i="0" u="none" strike="noStrike" cap="none">
                <a:solidFill>
                  <a:srgbClr val="262626"/>
                </a:solidFill>
                <a:latin typeface="Arial"/>
                <a:ea typeface="Arial"/>
                <a:cs typeface="Arial"/>
                <a:sym typeface="Arial"/>
              </a:rPr>
              <a:t> %50'ye </a:t>
            </a:r>
            <a:r>
              <a:rPr lang="en-GB" sz="1544" b="0" i="0" u="none" strike="noStrike" cap="none" err="1">
                <a:solidFill>
                  <a:srgbClr val="262626"/>
                </a:solidFill>
                <a:latin typeface="Arial"/>
                <a:ea typeface="Arial"/>
                <a:cs typeface="Arial"/>
                <a:sym typeface="Arial"/>
              </a:rPr>
              <a:t>yakın</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benimseme</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oranları</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sergilerken</a:t>
            </a:r>
            <a:r>
              <a:rPr lang="en-GB" sz="1544" b="0" i="0" u="none" strike="noStrike" cap="none">
                <a:solidFill>
                  <a:srgbClr val="262626"/>
                </a:solidFill>
                <a:latin typeface="Arial"/>
                <a:ea typeface="Arial"/>
                <a:cs typeface="Arial"/>
                <a:sym typeface="Arial"/>
              </a:rPr>
              <a:t>, Latin Amerika </a:t>
            </a:r>
            <a:r>
              <a:rPr lang="en-GB" sz="1544" b="0" i="0" u="none" strike="noStrike" cap="none" err="1">
                <a:solidFill>
                  <a:srgbClr val="262626"/>
                </a:solidFill>
                <a:latin typeface="Arial"/>
                <a:ea typeface="Arial"/>
                <a:cs typeface="Arial"/>
                <a:sym typeface="Arial"/>
              </a:rPr>
              <a:t>veya</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Orta</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Doğu</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ve</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Kuzey</a:t>
            </a:r>
            <a:r>
              <a:rPr lang="en-GB" sz="1544" b="0" i="0" u="none" strike="noStrike" cap="none">
                <a:solidFill>
                  <a:srgbClr val="262626"/>
                </a:solidFill>
                <a:latin typeface="Arial"/>
                <a:ea typeface="Arial"/>
                <a:cs typeface="Arial"/>
                <a:sym typeface="Arial"/>
              </a:rPr>
              <a:t> Afrika </a:t>
            </a:r>
            <a:r>
              <a:rPr lang="en-GB" sz="1544" b="0" i="0" u="none" strike="noStrike" cap="none" err="1">
                <a:solidFill>
                  <a:srgbClr val="262626"/>
                </a:solidFill>
                <a:latin typeface="Arial"/>
                <a:ea typeface="Arial"/>
                <a:cs typeface="Arial"/>
                <a:sym typeface="Arial"/>
              </a:rPr>
              <a:t>gibi</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diğer</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bölgelerde</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bu</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değer</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çok</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daha</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düşük</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olacaktır</a:t>
            </a:r>
            <a:r>
              <a:rPr lang="en-GB" sz="1544" b="0" i="0" u="none" strike="noStrike" cap="none">
                <a:solidFill>
                  <a:srgbClr val="262626"/>
                </a:solidFill>
                <a:latin typeface="Arial"/>
                <a:ea typeface="Arial"/>
                <a:cs typeface="Arial"/>
                <a:sym typeface="Arial"/>
              </a:rPr>
              <a:t>.</a:t>
            </a:r>
            <a:endParaRPr sz="1544" b="1" i="0" u="none" strike="noStrike" cap="none">
              <a:solidFill>
                <a:srgbClr val="262626"/>
              </a:solidFill>
              <a:latin typeface="Arial"/>
              <a:ea typeface="Arial"/>
              <a:cs typeface="Arial"/>
              <a:sym typeface="Arial"/>
            </a:endParaRPr>
          </a:p>
        </p:txBody>
      </p:sp>
      <p:sp>
        <p:nvSpPr>
          <p:cNvPr id="1352" name="Google Shape;1352;g2d003a22211_1_72"/>
          <p:cNvSpPr txBox="1"/>
          <p:nvPr/>
        </p:nvSpPr>
        <p:spPr>
          <a:xfrm>
            <a:off x="8473303" y="4086372"/>
            <a:ext cx="1740953" cy="1377003"/>
          </a:xfrm>
          <a:prstGeom prst="rect">
            <a:avLst/>
          </a:prstGeom>
          <a:solidFill>
            <a:schemeClr val="accent6"/>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endParaRPr sz="662" b="0" i="0" u="none" strike="noStrike" cap="none">
              <a:solidFill>
                <a:schemeClr val="lt1"/>
              </a:solidFill>
              <a:latin typeface="Arial"/>
              <a:ea typeface="Arial"/>
              <a:cs typeface="Arial"/>
              <a:sym typeface="Arial"/>
            </a:endParaRPr>
          </a:p>
          <a:p>
            <a:pPr algn="ctr"/>
            <a:r>
              <a:rPr lang="en" sz="1544">
                <a:solidFill>
                  <a:schemeClr val="lt1"/>
                </a:solidFill>
              </a:rPr>
              <a:t>2025 yılına kadar</a:t>
            </a:r>
            <a:endParaRPr lang="en-GB" sz="2426"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r>
              <a:rPr lang="en-GB" sz="2426" b="0" i="0" u="none" strike="noStrike" cap="none">
                <a:solidFill>
                  <a:schemeClr val="lt1"/>
                </a:solidFill>
                <a:latin typeface="Arial"/>
                <a:ea typeface="Arial"/>
                <a:cs typeface="Arial"/>
                <a:sym typeface="Arial"/>
              </a:rPr>
              <a:t>1.35 bn</a:t>
            </a:r>
            <a:endParaRPr lang="en-GB"/>
          </a:p>
          <a:p>
            <a:pPr marL="0" marR="0" lvl="0" indent="0" algn="ctr" rtl="0">
              <a:lnSpc>
                <a:spcPct val="100000"/>
              </a:lnSpc>
              <a:spcBef>
                <a:spcPts val="0"/>
              </a:spcBef>
              <a:spcAft>
                <a:spcPts val="0"/>
              </a:spcAft>
              <a:buNone/>
            </a:pPr>
            <a:r>
              <a:rPr lang="en" sz="1544" b="0" i="0" u="none" strike="noStrike" cap="none">
                <a:solidFill>
                  <a:schemeClr val="lt1"/>
                </a:solidFill>
                <a:latin typeface="Arial"/>
                <a:ea typeface="Arial"/>
                <a:cs typeface="Arial"/>
                <a:sym typeface="Arial"/>
              </a:rPr>
              <a:t>5G </a:t>
            </a:r>
            <a:r>
              <a:rPr lang="en-GB" sz="1544" b="0" i="0" u="none" strike="noStrike" cap="none" err="1">
                <a:solidFill>
                  <a:schemeClr val="lt1"/>
                </a:solidFill>
                <a:latin typeface="Arial"/>
                <a:ea typeface="Arial"/>
                <a:cs typeface="Arial"/>
                <a:sym typeface="Arial"/>
              </a:rPr>
              <a:t>bağlantısı</a:t>
            </a:r>
            <a:endParaRPr/>
          </a:p>
          <a:p>
            <a:pPr marL="0" marR="0" lvl="0" indent="0" algn="ctr" rtl="0">
              <a:lnSpc>
                <a:spcPct val="100000"/>
              </a:lnSpc>
              <a:spcBef>
                <a:spcPts val="0"/>
              </a:spcBef>
              <a:spcAft>
                <a:spcPts val="0"/>
              </a:spcAft>
              <a:buNone/>
            </a:pPr>
            <a:endParaRPr lang="en-GB"/>
          </a:p>
          <a:p>
            <a:pPr marL="0" marR="0" lvl="0" indent="0" algn="ctr" rtl="0">
              <a:lnSpc>
                <a:spcPct val="100000"/>
              </a:lnSpc>
              <a:spcBef>
                <a:spcPts val="0"/>
              </a:spcBef>
              <a:spcAft>
                <a:spcPts val="0"/>
              </a:spcAft>
              <a:buNone/>
            </a:pPr>
            <a:endParaRPr sz="772" b="0" i="0" u="none" strike="noStrike" cap="none">
              <a:solidFill>
                <a:schemeClr val="lt1"/>
              </a:solidFill>
              <a:latin typeface="Arial"/>
              <a:ea typeface="Arial"/>
              <a:cs typeface="Arial"/>
              <a:sym typeface="Arial"/>
            </a:endParaRPr>
          </a:p>
        </p:txBody>
      </p:sp>
      <p:grpSp>
        <p:nvGrpSpPr>
          <p:cNvPr id="1353" name="Google Shape;1353;g2d003a22211_1_72"/>
          <p:cNvGrpSpPr/>
          <p:nvPr/>
        </p:nvGrpSpPr>
        <p:grpSpPr>
          <a:xfrm>
            <a:off x="8235580" y="1418361"/>
            <a:ext cx="2101935" cy="2406508"/>
            <a:chOff x="6489700" y="2885078"/>
            <a:chExt cx="2100789" cy="2236887"/>
          </a:xfrm>
        </p:grpSpPr>
        <p:pic>
          <p:nvPicPr>
            <p:cNvPr id="1354" name="Google Shape;1354;g2d003a22211_1_72"/>
            <p:cNvPicPr preferRelativeResize="0"/>
            <p:nvPr/>
          </p:nvPicPr>
          <p:blipFill rotWithShape="1">
            <a:blip r:embed="rId3">
              <a:alphaModFix/>
            </a:blip>
            <a:srcRect/>
            <a:stretch/>
          </p:blipFill>
          <p:spPr>
            <a:xfrm>
              <a:off x="6489700" y="3109812"/>
              <a:ext cx="2100789" cy="2012153"/>
            </a:xfrm>
            <a:prstGeom prst="rect">
              <a:avLst/>
            </a:prstGeom>
            <a:noFill/>
            <a:ln>
              <a:noFill/>
            </a:ln>
          </p:spPr>
        </p:pic>
        <p:sp>
          <p:nvSpPr>
            <p:cNvPr id="1355" name="Google Shape;1355;g2d003a22211_1_72"/>
            <p:cNvSpPr txBox="1"/>
            <p:nvPr/>
          </p:nvSpPr>
          <p:spPr>
            <a:xfrm>
              <a:off x="6540298" y="2885078"/>
              <a:ext cx="1977794" cy="24355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103" b="0" i="0" u="none" strike="noStrike" cap="none" err="1">
                  <a:solidFill>
                    <a:srgbClr val="3F3F3F"/>
                  </a:solidFill>
                  <a:latin typeface="Arial"/>
                  <a:ea typeface="Arial"/>
                  <a:cs typeface="Arial"/>
                  <a:sym typeface="Arial"/>
                </a:rPr>
                <a:t>Tahmini</a:t>
              </a:r>
              <a:r>
                <a:rPr lang="en-GB" sz="1103" b="0" i="0" u="none" strike="noStrike" cap="none">
                  <a:solidFill>
                    <a:srgbClr val="3F3F3F"/>
                  </a:solidFill>
                  <a:latin typeface="Arial"/>
                  <a:ea typeface="Arial"/>
                  <a:cs typeface="Arial"/>
                  <a:sym typeface="Arial"/>
                </a:rPr>
                <a:t> 2025 </a:t>
              </a:r>
              <a:r>
                <a:rPr lang="en-GB" sz="1103" b="0" i="0" u="none" strike="noStrike" cap="none" err="1">
                  <a:solidFill>
                    <a:srgbClr val="3F3F3F"/>
                  </a:solidFill>
                  <a:latin typeface="Arial"/>
                  <a:ea typeface="Arial"/>
                  <a:cs typeface="Arial"/>
                  <a:sym typeface="Arial"/>
                </a:rPr>
                <a:t>pazar</a:t>
              </a:r>
              <a:r>
                <a:rPr lang="en-GB" sz="1103" b="0" i="0" u="none" strike="noStrike" cap="none">
                  <a:solidFill>
                    <a:srgbClr val="3F3F3F"/>
                  </a:solidFill>
                  <a:latin typeface="Arial"/>
                  <a:ea typeface="Arial"/>
                  <a:cs typeface="Arial"/>
                  <a:sym typeface="Arial"/>
                </a:rPr>
                <a:t> </a:t>
              </a:r>
              <a:r>
                <a:rPr lang="en-GB" sz="1103" b="0" i="0" u="none" strike="noStrike" cap="none" err="1">
                  <a:solidFill>
                    <a:srgbClr val="3F3F3F"/>
                  </a:solidFill>
                  <a:latin typeface="Arial"/>
                  <a:ea typeface="Arial"/>
                  <a:cs typeface="Arial"/>
                  <a:sym typeface="Arial"/>
                </a:rPr>
                <a:t>payı</a:t>
              </a:r>
              <a:endParaRPr/>
            </a:p>
          </p:txBody>
        </p:sp>
      </p:grpSp>
      <p:sp>
        <p:nvSpPr>
          <p:cNvPr id="1356" name="Google Shape;1356;g2d003a22211_1_72"/>
          <p:cNvSpPr txBox="1"/>
          <p:nvPr/>
        </p:nvSpPr>
        <p:spPr>
          <a:xfrm>
            <a:off x="565659" y="1313985"/>
            <a:ext cx="8180400"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a:solidFill>
                  <a:srgbClr val="00717F"/>
                </a:solidFill>
                <a:latin typeface="Comfortaa"/>
                <a:ea typeface="Comfortaa"/>
                <a:cs typeface="Comfortaa"/>
                <a:sym typeface="Comfortaa"/>
              </a:rPr>
              <a:t>5G </a:t>
            </a:r>
            <a:r>
              <a:rPr lang="en-GB" sz="2400" b="1" i="0" u="none" strike="noStrike" cap="none" err="1">
                <a:solidFill>
                  <a:srgbClr val="00717F"/>
                </a:solidFill>
                <a:latin typeface="Comfortaa"/>
                <a:ea typeface="Comfortaa"/>
                <a:cs typeface="Comfortaa"/>
                <a:sym typeface="Comfortaa"/>
              </a:rPr>
              <a:t>zamansal</a:t>
            </a:r>
            <a:r>
              <a:rPr lang="en-GB" sz="2400" b="1" i="0" u="none" strike="noStrike" cap="none">
                <a:solidFill>
                  <a:srgbClr val="00717F"/>
                </a:solidFill>
                <a:latin typeface="Comfortaa"/>
                <a:ea typeface="Comfortaa"/>
                <a:cs typeface="Comfortaa"/>
                <a:sym typeface="Comfortaa"/>
              </a:rPr>
              <a:t> evrimi</a:t>
            </a:r>
            <a:endParaRPr sz="2400" b="1" i="0" u="none" strike="noStrike" cap="none">
              <a:solidFill>
                <a:srgbClr val="00717F"/>
              </a:solidFill>
              <a:latin typeface="Comfortaa"/>
              <a:ea typeface="Comfortaa"/>
              <a:cs typeface="Comfortaa"/>
              <a:sym typeface="Comfortaa"/>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361"/>
        <p:cNvGrpSpPr/>
        <p:nvPr/>
      </p:nvGrpSpPr>
      <p:grpSpPr>
        <a:xfrm>
          <a:off x="0" y="0"/>
          <a:ext cx="0" cy="0"/>
          <a:chOff x="0" y="0"/>
          <a:chExt cx="0" cy="0"/>
        </a:xfrm>
      </p:grpSpPr>
      <p:sp>
        <p:nvSpPr>
          <p:cNvPr id="1362" name="Google Shape;1362;g2d003a22211_1_82"/>
          <p:cNvSpPr txBox="1"/>
          <p:nvPr/>
        </p:nvSpPr>
        <p:spPr>
          <a:xfrm>
            <a:off x="425188" y="1864248"/>
            <a:ext cx="11184921" cy="659155"/>
          </a:xfrm>
          <a:prstGeom prst="rect">
            <a:avLst/>
          </a:prstGeom>
          <a:noFill/>
          <a:ln>
            <a:noFill/>
          </a:ln>
        </p:spPr>
        <p:txBody>
          <a:bodyPr spcFirstLastPara="1" wrap="square" lIns="0" tIns="12700" rIns="0" bIns="0" anchor="t" anchorCtr="0">
            <a:spAutoFit/>
          </a:bodyPr>
          <a:lstStyle/>
          <a:p>
            <a:pPr marL="139700" marR="0" lvl="0" indent="0" algn="just" rtl="0">
              <a:lnSpc>
                <a:spcPct val="100000"/>
              </a:lnSpc>
              <a:spcBef>
                <a:spcPts val="0"/>
              </a:spcBef>
              <a:spcAft>
                <a:spcPts val="1200"/>
              </a:spcAft>
              <a:buNone/>
            </a:pPr>
            <a:r>
              <a:rPr lang="en-GB" sz="1600" b="0" i="0" u="none" strike="noStrike" cap="none" err="1">
                <a:solidFill>
                  <a:srgbClr val="262626"/>
                </a:solidFill>
                <a:latin typeface="Arial"/>
                <a:ea typeface="Arial"/>
                <a:cs typeface="Arial"/>
                <a:sym typeface="Arial"/>
              </a:rPr>
              <a:t>Karmaşık</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dijital</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dünyada</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kullanım</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alanlarının</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çoğalmasını</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tek</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bir</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teknoloji</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değil</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teknolojilerin</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kombinasyonu</a:t>
            </a:r>
            <a:r>
              <a:rPr lang="en-GB" sz="1600" b="0" i="0" u="none" strike="noStrike" cap="none">
                <a:solidFill>
                  <a:srgbClr val="262626"/>
                </a:solidFill>
                <a:latin typeface="Arial"/>
                <a:ea typeface="Arial"/>
                <a:cs typeface="Arial"/>
                <a:sym typeface="Arial"/>
              </a:rPr>
              <a:t> </a:t>
            </a:r>
            <a:r>
              <a:rPr lang="en-GB" sz="1600" b="0" i="0" u="none" strike="noStrike" cap="none" err="1">
                <a:solidFill>
                  <a:srgbClr val="262626"/>
                </a:solidFill>
                <a:latin typeface="Arial"/>
                <a:ea typeface="Arial"/>
                <a:cs typeface="Arial"/>
                <a:sym typeface="Arial"/>
              </a:rPr>
              <a:t>sağlayacaktır</a:t>
            </a:r>
            <a:r>
              <a:rPr lang="en-GB" sz="1600" b="0" i="0" u="none" strike="noStrike" cap="none">
                <a:solidFill>
                  <a:srgbClr val="262626"/>
                </a:solidFill>
                <a:latin typeface="Arial"/>
                <a:ea typeface="Arial"/>
                <a:cs typeface="Arial"/>
                <a:sym typeface="Arial"/>
              </a:rPr>
              <a:t>:</a:t>
            </a:r>
            <a:endParaRPr/>
          </a:p>
        </p:txBody>
      </p:sp>
      <p:sp>
        <p:nvSpPr>
          <p:cNvPr id="1363" name="Google Shape;1363;g2d003a22211_1_82"/>
          <p:cNvSpPr/>
          <p:nvPr/>
        </p:nvSpPr>
        <p:spPr>
          <a:xfrm>
            <a:off x="2592766" y="5215658"/>
            <a:ext cx="7558618" cy="714363"/>
          </a:xfrm>
          <a:prstGeom prst="rect">
            <a:avLst/>
          </a:prstGeom>
          <a:solidFill>
            <a:srgbClr val="548135"/>
          </a:solidFill>
          <a:ln w="25400" cap="flat" cmpd="sng">
            <a:solidFill>
              <a:srgbClr val="54813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 sz="1400" b="1" i="0" u="none" strike="noStrike" cap="none">
                <a:solidFill>
                  <a:schemeClr val="lt1"/>
                </a:solidFill>
                <a:latin typeface="Arial"/>
                <a:ea typeface="Arial"/>
                <a:cs typeface="Arial"/>
                <a:sym typeface="Arial"/>
              </a:rPr>
              <a:t>5G</a:t>
            </a:r>
            <a:endParaRPr/>
          </a:p>
        </p:txBody>
      </p:sp>
      <p:sp>
        <p:nvSpPr>
          <p:cNvPr id="1364" name="Google Shape;1364;g2d003a22211_1_82"/>
          <p:cNvSpPr/>
          <p:nvPr/>
        </p:nvSpPr>
        <p:spPr>
          <a:xfrm>
            <a:off x="2574880" y="4400934"/>
            <a:ext cx="2267956" cy="714363"/>
          </a:xfrm>
          <a:prstGeom prst="rect">
            <a:avLst/>
          </a:prstGeom>
          <a:solidFill>
            <a:schemeClr val="accent6"/>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 sz="1400" b="0" i="0" u="none" strike="noStrike" cap="none">
                <a:solidFill>
                  <a:schemeClr val="lt1"/>
                </a:solidFill>
                <a:latin typeface="Arial"/>
                <a:ea typeface="Arial"/>
                <a:cs typeface="Arial"/>
                <a:sym typeface="Arial"/>
              </a:rPr>
              <a:t>Sensörler/IoT</a:t>
            </a:r>
            <a:endParaRPr sz="1400" b="0" i="0" u="none" strike="noStrike" cap="none">
              <a:solidFill>
                <a:schemeClr val="lt1"/>
              </a:solidFill>
              <a:latin typeface="Arial"/>
              <a:ea typeface="Arial"/>
              <a:cs typeface="Arial"/>
              <a:sym typeface="Arial"/>
            </a:endParaRPr>
          </a:p>
        </p:txBody>
      </p:sp>
      <p:sp>
        <p:nvSpPr>
          <p:cNvPr id="1365" name="Google Shape;1365;g2d003a22211_1_82"/>
          <p:cNvSpPr/>
          <p:nvPr/>
        </p:nvSpPr>
        <p:spPr>
          <a:xfrm>
            <a:off x="814370" y="5215658"/>
            <a:ext cx="1521853" cy="71436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a:solidFill>
                  <a:schemeClr val="dk1"/>
                </a:solidFill>
                <a:latin typeface="Arial"/>
                <a:ea typeface="Arial"/>
                <a:cs typeface="Arial"/>
                <a:sym typeface="Arial"/>
              </a:rPr>
              <a:t>Telekom </a:t>
            </a:r>
            <a:r>
              <a:rPr lang="en-GB" sz="1400" b="1" i="0" u="none" strike="noStrike" cap="none" err="1">
                <a:solidFill>
                  <a:schemeClr val="dk1"/>
                </a:solidFill>
                <a:latin typeface="Arial"/>
                <a:ea typeface="Arial"/>
                <a:cs typeface="Arial"/>
                <a:sym typeface="Arial"/>
              </a:rPr>
              <a:t>teknolojileri</a:t>
            </a:r>
            <a:endParaRPr sz="1400" b="1" i="0" u="none" strike="noStrike" cap="none">
              <a:solidFill>
                <a:schemeClr val="dk1"/>
              </a:solidFill>
              <a:latin typeface="Arial"/>
              <a:ea typeface="Arial"/>
              <a:cs typeface="Arial"/>
              <a:sym typeface="Arial"/>
            </a:endParaRPr>
          </a:p>
        </p:txBody>
      </p:sp>
      <p:sp>
        <p:nvSpPr>
          <p:cNvPr id="1366" name="Google Shape;1366;g2d003a22211_1_82"/>
          <p:cNvSpPr/>
          <p:nvPr/>
        </p:nvSpPr>
        <p:spPr>
          <a:xfrm>
            <a:off x="746539" y="4376703"/>
            <a:ext cx="1808760" cy="71436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err="1">
                <a:solidFill>
                  <a:schemeClr val="dk1"/>
                </a:solidFill>
                <a:latin typeface="Arial"/>
                <a:ea typeface="Arial"/>
                <a:cs typeface="Arial"/>
                <a:sym typeface="Arial"/>
              </a:rPr>
              <a:t>Donanım</a:t>
            </a:r>
            <a:r>
              <a:rPr lang="en-GB" sz="1400" b="1" i="0" u="none" strike="noStrike" cap="none">
                <a:solidFill>
                  <a:schemeClr val="dk1"/>
                </a:solidFill>
                <a:latin typeface="Arial"/>
                <a:ea typeface="Arial"/>
                <a:cs typeface="Arial"/>
                <a:sym typeface="Arial"/>
              </a:rPr>
              <a:t> </a:t>
            </a:r>
            <a:r>
              <a:rPr lang="en-GB" sz="1400" b="1" i="0" u="none" strike="noStrike" cap="none" err="1">
                <a:solidFill>
                  <a:schemeClr val="dk1"/>
                </a:solidFill>
                <a:latin typeface="Arial"/>
                <a:ea typeface="Arial"/>
                <a:cs typeface="Arial"/>
                <a:sym typeface="Arial"/>
              </a:rPr>
              <a:t>teknolojileri</a:t>
            </a:r>
            <a:endParaRPr sz="1400" b="1" i="0" u="none" strike="noStrike" cap="none">
              <a:solidFill>
                <a:schemeClr val="dk1"/>
              </a:solidFill>
              <a:latin typeface="Arial"/>
              <a:ea typeface="Arial"/>
              <a:cs typeface="Arial"/>
              <a:sym typeface="Arial"/>
            </a:endParaRPr>
          </a:p>
        </p:txBody>
      </p:sp>
      <p:sp>
        <p:nvSpPr>
          <p:cNvPr id="1367" name="Google Shape;1367;g2d003a22211_1_82"/>
          <p:cNvSpPr/>
          <p:nvPr/>
        </p:nvSpPr>
        <p:spPr>
          <a:xfrm>
            <a:off x="746539" y="3537748"/>
            <a:ext cx="1808760" cy="71436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err="1">
                <a:solidFill>
                  <a:schemeClr val="dk1"/>
                </a:solidFill>
                <a:latin typeface="Arial"/>
                <a:ea typeface="Arial"/>
                <a:cs typeface="Arial"/>
                <a:sym typeface="Arial"/>
              </a:rPr>
              <a:t>Yazılım</a:t>
            </a:r>
            <a:r>
              <a:rPr lang="en-GB" sz="1400" b="1" i="0" u="none" strike="noStrike" cap="none">
                <a:solidFill>
                  <a:schemeClr val="dk1"/>
                </a:solidFill>
                <a:latin typeface="Arial"/>
                <a:ea typeface="Arial"/>
                <a:cs typeface="Arial"/>
                <a:sym typeface="Arial"/>
              </a:rPr>
              <a:t> </a:t>
            </a:r>
            <a:r>
              <a:rPr lang="en-GB" sz="1400" b="1" i="0" u="none" strike="noStrike" cap="none" err="1">
                <a:solidFill>
                  <a:schemeClr val="dk1"/>
                </a:solidFill>
                <a:latin typeface="Arial"/>
                <a:ea typeface="Arial"/>
                <a:cs typeface="Arial"/>
                <a:sym typeface="Arial"/>
              </a:rPr>
              <a:t>tabanlı</a:t>
            </a:r>
            <a:r>
              <a:rPr lang="en-GB" sz="1400" b="1" i="0" u="none" strike="noStrike" cap="none">
                <a:solidFill>
                  <a:schemeClr val="dk1"/>
                </a:solidFill>
                <a:latin typeface="Arial"/>
                <a:ea typeface="Arial"/>
                <a:cs typeface="Arial"/>
                <a:sym typeface="Arial"/>
              </a:rPr>
              <a:t> </a:t>
            </a:r>
            <a:r>
              <a:rPr lang="en-GB" sz="1400" b="1" i="0" u="none" strike="noStrike" cap="none" err="1">
                <a:solidFill>
                  <a:schemeClr val="dk1"/>
                </a:solidFill>
                <a:latin typeface="Arial"/>
                <a:ea typeface="Arial"/>
                <a:cs typeface="Arial"/>
                <a:sym typeface="Arial"/>
              </a:rPr>
              <a:t>teknolojiler</a:t>
            </a:r>
            <a:endParaRPr sz="1400" b="1" i="0" u="none" strike="noStrike" cap="none">
              <a:solidFill>
                <a:schemeClr val="dk1"/>
              </a:solidFill>
              <a:latin typeface="Arial"/>
              <a:ea typeface="Arial"/>
              <a:cs typeface="Arial"/>
              <a:sym typeface="Arial"/>
            </a:endParaRPr>
          </a:p>
        </p:txBody>
      </p:sp>
      <p:sp>
        <p:nvSpPr>
          <p:cNvPr id="1368" name="Google Shape;1368;g2d003a22211_1_82"/>
          <p:cNvSpPr/>
          <p:nvPr/>
        </p:nvSpPr>
        <p:spPr>
          <a:xfrm>
            <a:off x="2565812" y="3561979"/>
            <a:ext cx="1808760" cy="714363"/>
          </a:xfrm>
          <a:prstGeom prst="rect">
            <a:avLst/>
          </a:prstGeom>
          <a:solidFill>
            <a:srgbClr val="C4E0B2"/>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err="1">
                <a:solidFill>
                  <a:schemeClr val="dk1"/>
                </a:solidFill>
                <a:latin typeface="Arial"/>
                <a:ea typeface="Arial"/>
                <a:cs typeface="Arial"/>
                <a:sym typeface="Arial"/>
              </a:rPr>
              <a:t>Makine</a:t>
            </a:r>
            <a:r>
              <a:rPr lang="en-GB" sz="1400" b="0" i="0" u="none" strike="noStrike" cap="none">
                <a:solidFill>
                  <a:schemeClr val="dk1"/>
                </a:solidFill>
                <a:latin typeface="Arial"/>
                <a:ea typeface="Arial"/>
                <a:cs typeface="Arial"/>
                <a:sym typeface="Arial"/>
              </a:rPr>
              <a:t> </a:t>
            </a:r>
            <a:r>
              <a:rPr lang="en-GB" sz="1400" b="0" i="0" u="none" strike="noStrike" cap="none" err="1">
                <a:solidFill>
                  <a:schemeClr val="dk1"/>
                </a:solidFill>
                <a:latin typeface="Arial"/>
                <a:ea typeface="Arial"/>
                <a:cs typeface="Arial"/>
                <a:sym typeface="Arial"/>
              </a:rPr>
              <a:t>öğrenimi</a:t>
            </a:r>
            <a:endParaRPr sz="1400" b="0" i="0" u="none" strike="noStrike" cap="none">
              <a:solidFill>
                <a:schemeClr val="dk1"/>
              </a:solidFill>
              <a:latin typeface="Arial"/>
              <a:ea typeface="Arial"/>
              <a:cs typeface="Arial"/>
              <a:sym typeface="Arial"/>
            </a:endParaRPr>
          </a:p>
        </p:txBody>
      </p:sp>
      <p:sp>
        <p:nvSpPr>
          <p:cNvPr id="1369" name="Google Shape;1369;g2d003a22211_1_82"/>
          <p:cNvSpPr/>
          <p:nvPr/>
        </p:nvSpPr>
        <p:spPr>
          <a:xfrm>
            <a:off x="746539" y="2716302"/>
            <a:ext cx="1808760" cy="71436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err="1">
                <a:solidFill>
                  <a:schemeClr val="dk1"/>
                </a:solidFill>
                <a:latin typeface="Arial"/>
                <a:ea typeface="Arial"/>
                <a:cs typeface="Arial"/>
                <a:sym typeface="Arial"/>
              </a:rPr>
              <a:t>Kullanım</a:t>
            </a:r>
            <a:r>
              <a:rPr lang="en-GB" sz="1400" b="1" i="0" u="none" strike="noStrike" cap="none">
                <a:solidFill>
                  <a:schemeClr val="dk1"/>
                </a:solidFill>
                <a:latin typeface="Arial"/>
                <a:ea typeface="Arial"/>
                <a:cs typeface="Arial"/>
                <a:sym typeface="Arial"/>
              </a:rPr>
              <a:t> </a:t>
            </a:r>
            <a:r>
              <a:rPr lang="en-GB" sz="1400" b="1" i="0" u="none" strike="noStrike" cap="none" err="1">
                <a:solidFill>
                  <a:schemeClr val="dk1"/>
                </a:solidFill>
                <a:latin typeface="Arial"/>
                <a:ea typeface="Arial"/>
                <a:cs typeface="Arial"/>
                <a:sym typeface="Arial"/>
              </a:rPr>
              <a:t>durumları</a:t>
            </a:r>
            <a:r>
              <a:rPr lang="en-GB" sz="1400" b="1" i="0" u="none" strike="noStrike" cap="none">
                <a:solidFill>
                  <a:schemeClr val="dk1"/>
                </a:solidFill>
                <a:latin typeface="Arial"/>
                <a:ea typeface="Arial"/>
                <a:cs typeface="Arial"/>
                <a:sym typeface="Arial"/>
              </a:rPr>
              <a:t>/ </a:t>
            </a:r>
            <a:r>
              <a:rPr lang="en-GB" sz="1400" b="1" i="0" u="none" strike="noStrike" cap="none" err="1">
                <a:solidFill>
                  <a:schemeClr val="dk1"/>
                </a:solidFill>
                <a:latin typeface="Arial"/>
                <a:ea typeface="Arial"/>
                <a:cs typeface="Arial"/>
                <a:sym typeface="Arial"/>
              </a:rPr>
              <a:t>uygulamalar</a:t>
            </a:r>
            <a:endParaRPr sz="1400" b="1" i="0" u="none" strike="noStrike" cap="none">
              <a:solidFill>
                <a:schemeClr val="dk1"/>
              </a:solidFill>
              <a:latin typeface="Arial"/>
              <a:ea typeface="Arial"/>
              <a:cs typeface="Arial"/>
              <a:sym typeface="Arial"/>
            </a:endParaRPr>
          </a:p>
        </p:txBody>
      </p:sp>
      <p:sp>
        <p:nvSpPr>
          <p:cNvPr id="1370" name="Google Shape;1370;g2d003a22211_1_82"/>
          <p:cNvSpPr/>
          <p:nvPr/>
        </p:nvSpPr>
        <p:spPr>
          <a:xfrm>
            <a:off x="5139775" y="4400934"/>
            <a:ext cx="2357335" cy="714363"/>
          </a:xfrm>
          <a:prstGeom prst="rect">
            <a:avLst/>
          </a:prstGeom>
          <a:solidFill>
            <a:schemeClr val="accent6"/>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err="1">
                <a:solidFill>
                  <a:schemeClr val="lt1"/>
                </a:solidFill>
                <a:latin typeface="Arial"/>
                <a:ea typeface="Arial"/>
                <a:cs typeface="Arial"/>
                <a:sym typeface="Arial"/>
              </a:rPr>
              <a:t>Mikro</a:t>
            </a:r>
            <a:r>
              <a:rPr lang="en-GB" err="1">
                <a:solidFill>
                  <a:schemeClr val="lt1"/>
                </a:solidFill>
              </a:rPr>
              <a:t>-i</a:t>
            </a:r>
            <a:r>
              <a:rPr lang="en-GB" sz="1400" b="0" i="0" u="none" strike="noStrike" cap="none" err="1">
                <a:solidFill>
                  <a:schemeClr val="lt1"/>
                </a:solidFill>
                <a:latin typeface="Arial"/>
                <a:ea typeface="Arial"/>
                <a:cs typeface="Arial"/>
                <a:sym typeface="Arial"/>
              </a:rPr>
              <a:t>şlemciler</a:t>
            </a:r>
            <a:endParaRPr lang="en-GB" sz="1400" b="0" i="0" u="none" strike="noStrike" cap="none">
              <a:solidFill>
                <a:schemeClr val="lt1"/>
              </a:solidFill>
              <a:latin typeface="Arial"/>
              <a:ea typeface="Arial"/>
              <a:cs typeface="Arial"/>
              <a:sym typeface="Arial"/>
            </a:endParaRPr>
          </a:p>
        </p:txBody>
      </p:sp>
      <p:sp>
        <p:nvSpPr>
          <p:cNvPr id="1371" name="Google Shape;1371;g2d003a22211_1_82"/>
          <p:cNvSpPr/>
          <p:nvPr/>
        </p:nvSpPr>
        <p:spPr>
          <a:xfrm>
            <a:off x="7794048" y="4400934"/>
            <a:ext cx="2357335" cy="714363"/>
          </a:xfrm>
          <a:prstGeom prst="rect">
            <a:avLst/>
          </a:prstGeom>
          <a:solidFill>
            <a:schemeClr val="accent6"/>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lt1"/>
                </a:solidFill>
                <a:latin typeface="Arial"/>
                <a:ea typeface="Arial"/>
                <a:cs typeface="Arial"/>
                <a:sym typeface="Arial"/>
              </a:rPr>
              <a:t>Bilgi </a:t>
            </a:r>
            <a:r>
              <a:rPr lang="en-GB" sz="1400" b="0" i="0" u="none" strike="noStrike" cap="none" err="1">
                <a:solidFill>
                  <a:schemeClr val="lt1"/>
                </a:solidFill>
                <a:latin typeface="Arial"/>
                <a:ea typeface="Arial"/>
                <a:cs typeface="Arial"/>
                <a:sym typeface="Arial"/>
              </a:rPr>
              <a:t>işlem</a:t>
            </a:r>
            <a:r>
              <a:rPr lang="en-GB" sz="1400" b="0" i="0" u="none" strike="noStrike" cap="none">
                <a:solidFill>
                  <a:schemeClr val="lt1"/>
                </a:solidFill>
                <a:latin typeface="Arial"/>
                <a:ea typeface="Arial"/>
                <a:cs typeface="Arial"/>
                <a:sym typeface="Arial"/>
              </a:rPr>
              <a:t> gücü</a:t>
            </a:r>
            <a:endParaRPr sz="1400" b="0" i="0" u="none" strike="noStrike" cap="none">
              <a:solidFill>
                <a:schemeClr val="lt1"/>
              </a:solidFill>
              <a:latin typeface="Arial"/>
              <a:ea typeface="Arial"/>
              <a:cs typeface="Arial"/>
              <a:sym typeface="Arial"/>
            </a:endParaRPr>
          </a:p>
        </p:txBody>
      </p:sp>
      <p:sp>
        <p:nvSpPr>
          <p:cNvPr id="1372" name="Google Shape;1372;g2d003a22211_1_82"/>
          <p:cNvSpPr/>
          <p:nvPr/>
        </p:nvSpPr>
        <p:spPr>
          <a:xfrm>
            <a:off x="4491416" y="3561979"/>
            <a:ext cx="1808760" cy="714363"/>
          </a:xfrm>
          <a:prstGeom prst="rect">
            <a:avLst/>
          </a:prstGeom>
          <a:solidFill>
            <a:srgbClr val="C4E0B2"/>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err="1">
                <a:solidFill>
                  <a:schemeClr val="dk1"/>
                </a:solidFill>
                <a:latin typeface="Arial"/>
                <a:ea typeface="Arial"/>
                <a:cs typeface="Arial"/>
                <a:sym typeface="Arial"/>
              </a:rPr>
              <a:t>Yapay</a:t>
            </a:r>
            <a:r>
              <a:rPr lang="en-GB" sz="1400" b="0" i="0" u="none" strike="noStrike" cap="none">
                <a:solidFill>
                  <a:schemeClr val="dk1"/>
                </a:solidFill>
                <a:latin typeface="Arial"/>
                <a:ea typeface="Arial"/>
                <a:cs typeface="Arial"/>
                <a:sym typeface="Arial"/>
              </a:rPr>
              <a:t> </a:t>
            </a:r>
            <a:r>
              <a:rPr lang="en-GB" sz="1400" b="0" i="0" u="none" strike="noStrike" cap="none" err="1">
                <a:solidFill>
                  <a:schemeClr val="dk1"/>
                </a:solidFill>
                <a:latin typeface="Arial"/>
                <a:ea typeface="Arial"/>
                <a:cs typeface="Arial"/>
                <a:sym typeface="Arial"/>
              </a:rPr>
              <a:t>Zekâ</a:t>
            </a:r>
            <a:endParaRPr sz="1400" b="0" i="0" u="none" strike="noStrike" cap="none">
              <a:solidFill>
                <a:schemeClr val="dk1"/>
              </a:solidFill>
              <a:latin typeface="Arial"/>
              <a:ea typeface="Arial"/>
              <a:cs typeface="Arial"/>
              <a:sym typeface="Arial"/>
            </a:endParaRPr>
          </a:p>
        </p:txBody>
      </p:sp>
      <p:sp>
        <p:nvSpPr>
          <p:cNvPr id="1373" name="Google Shape;1373;g2d003a22211_1_82"/>
          <p:cNvSpPr/>
          <p:nvPr/>
        </p:nvSpPr>
        <p:spPr>
          <a:xfrm>
            <a:off x="6417020" y="3561979"/>
            <a:ext cx="1808760" cy="714363"/>
          </a:xfrm>
          <a:prstGeom prst="rect">
            <a:avLst/>
          </a:prstGeom>
          <a:solidFill>
            <a:srgbClr val="C4E0B2"/>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err="1">
                <a:solidFill>
                  <a:schemeClr val="dk1"/>
                </a:solidFill>
                <a:latin typeface="Arial"/>
                <a:ea typeface="Arial"/>
                <a:cs typeface="Arial"/>
                <a:sym typeface="Arial"/>
              </a:rPr>
              <a:t>Bilgisayar</a:t>
            </a:r>
            <a:r>
              <a:rPr lang="en-GB" sz="1400" b="0" i="0" u="none" strike="noStrike" cap="none">
                <a:solidFill>
                  <a:schemeClr val="dk1"/>
                </a:solidFill>
                <a:latin typeface="Arial"/>
                <a:ea typeface="Arial"/>
                <a:cs typeface="Arial"/>
                <a:sym typeface="Arial"/>
              </a:rPr>
              <a:t> </a:t>
            </a:r>
            <a:r>
              <a:rPr lang="en-GB" sz="1400" b="0" i="0" u="none" strike="noStrike" cap="none" err="1">
                <a:solidFill>
                  <a:schemeClr val="dk1"/>
                </a:solidFill>
                <a:latin typeface="Arial"/>
                <a:ea typeface="Arial"/>
                <a:cs typeface="Arial"/>
                <a:sym typeface="Arial"/>
              </a:rPr>
              <a:t>öngörüsü</a:t>
            </a:r>
            <a:endParaRPr sz="1400" b="0" i="0" u="none" strike="noStrike" cap="none">
              <a:solidFill>
                <a:schemeClr val="dk1"/>
              </a:solidFill>
              <a:latin typeface="Arial"/>
              <a:ea typeface="Arial"/>
              <a:cs typeface="Arial"/>
              <a:sym typeface="Arial"/>
            </a:endParaRPr>
          </a:p>
        </p:txBody>
      </p:sp>
      <p:sp>
        <p:nvSpPr>
          <p:cNvPr id="1374" name="Google Shape;1374;g2d003a22211_1_82"/>
          <p:cNvSpPr/>
          <p:nvPr/>
        </p:nvSpPr>
        <p:spPr>
          <a:xfrm>
            <a:off x="8342623" y="3561979"/>
            <a:ext cx="1808760" cy="714363"/>
          </a:xfrm>
          <a:prstGeom prst="rect">
            <a:avLst/>
          </a:prstGeom>
          <a:solidFill>
            <a:srgbClr val="C4E0B2"/>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a:solidFill>
                  <a:schemeClr val="dk1"/>
                </a:solidFill>
                <a:latin typeface="Arial"/>
                <a:ea typeface="Arial"/>
                <a:cs typeface="Arial"/>
                <a:sym typeface="Arial"/>
              </a:rPr>
              <a:t>Blok </a:t>
            </a:r>
            <a:r>
              <a:rPr lang="en-GB" sz="1400" b="0" i="0" u="none" strike="noStrike" cap="none" err="1">
                <a:solidFill>
                  <a:schemeClr val="dk1"/>
                </a:solidFill>
                <a:latin typeface="Arial"/>
                <a:ea typeface="Arial"/>
                <a:cs typeface="Arial"/>
                <a:sym typeface="Arial"/>
              </a:rPr>
              <a:t>zinciri</a:t>
            </a:r>
            <a:endParaRPr sz="1400" b="0" i="0" u="none" strike="noStrike" cap="none">
              <a:solidFill>
                <a:schemeClr val="dk1"/>
              </a:solidFill>
              <a:latin typeface="Arial"/>
              <a:ea typeface="Arial"/>
              <a:cs typeface="Arial"/>
              <a:sym typeface="Arial"/>
            </a:endParaRPr>
          </a:p>
        </p:txBody>
      </p:sp>
      <p:sp>
        <p:nvSpPr>
          <p:cNvPr id="1375" name="Google Shape;1375;g2d003a22211_1_82"/>
          <p:cNvSpPr/>
          <p:nvPr/>
        </p:nvSpPr>
        <p:spPr>
          <a:xfrm>
            <a:off x="7401777" y="2747255"/>
            <a:ext cx="1381126" cy="714363"/>
          </a:xfrm>
          <a:prstGeom prst="rect">
            <a:avLst/>
          </a:prstGeom>
          <a:solidFill>
            <a:schemeClr val="lt1"/>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0" i="0" u="none" strike="noStrike" cap="none" err="1">
                <a:solidFill>
                  <a:schemeClr val="dk1"/>
                </a:solidFill>
                <a:latin typeface="Arial"/>
                <a:ea typeface="Arial"/>
                <a:cs typeface="Arial"/>
                <a:sym typeface="Arial"/>
              </a:rPr>
              <a:t>Gerçek</a:t>
            </a:r>
            <a:r>
              <a:rPr lang="en-GB" sz="1400" b="0" i="0" u="none" strike="noStrike" cap="none">
                <a:solidFill>
                  <a:schemeClr val="dk1"/>
                </a:solidFill>
                <a:latin typeface="Arial"/>
                <a:ea typeface="Arial"/>
                <a:cs typeface="Arial"/>
                <a:sym typeface="Arial"/>
              </a:rPr>
              <a:t> </a:t>
            </a:r>
            <a:r>
              <a:rPr lang="en-GB" sz="1400" b="0" i="0" u="none" strike="noStrike" cap="none" err="1">
                <a:solidFill>
                  <a:schemeClr val="dk1"/>
                </a:solidFill>
                <a:latin typeface="Arial"/>
                <a:ea typeface="Arial"/>
                <a:cs typeface="Arial"/>
                <a:sym typeface="Arial"/>
              </a:rPr>
              <a:t>zamanlı</a:t>
            </a:r>
            <a:r>
              <a:rPr lang="en-GB" sz="1400" b="0" i="0" u="none" strike="noStrike" cap="none">
                <a:solidFill>
                  <a:schemeClr val="dk1"/>
                </a:solidFill>
                <a:latin typeface="Arial"/>
                <a:ea typeface="Arial"/>
                <a:cs typeface="Arial"/>
                <a:sym typeface="Arial"/>
              </a:rPr>
              <a:t> </a:t>
            </a:r>
            <a:r>
              <a:rPr lang="en-GB" sz="1400" b="0" i="0" u="none" strike="noStrike" cap="none" err="1">
                <a:solidFill>
                  <a:schemeClr val="dk1"/>
                </a:solidFill>
                <a:latin typeface="Arial"/>
                <a:ea typeface="Arial"/>
                <a:cs typeface="Arial"/>
                <a:sym typeface="Arial"/>
              </a:rPr>
              <a:t>optimizasyon</a:t>
            </a:r>
            <a:endParaRPr sz="1400" b="0" i="0" u="none" strike="noStrike" cap="none">
              <a:solidFill>
                <a:schemeClr val="dk1"/>
              </a:solidFill>
              <a:latin typeface="Arial"/>
              <a:ea typeface="Arial"/>
              <a:cs typeface="Arial"/>
              <a:sym typeface="Arial"/>
            </a:endParaRPr>
          </a:p>
        </p:txBody>
      </p:sp>
      <p:sp>
        <p:nvSpPr>
          <p:cNvPr id="1376" name="Google Shape;1376;g2d003a22211_1_82"/>
          <p:cNvSpPr/>
          <p:nvPr/>
        </p:nvSpPr>
        <p:spPr>
          <a:xfrm>
            <a:off x="2555299" y="2747255"/>
            <a:ext cx="1228725" cy="714363"/>
          </a:xfrm>
          <a:prstGeom prst="rect">
            <a:avLst/>
          </a:prstGeom>
          <a:solidFill>
            <a:schemeClr val="lt1"/>
          </a:solidFill>
          <a:ln w="25400" cap="flat" cmpd="sng">
            <a:solidFill>
              <a:schemeClr val="accent6"/>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GB" sz="1400" b="0" i="0" u="none" strike="noStrike" cap="none" err="1">
                <a:solidFill>
                  <a:schemeClr val="dk1"/>
                </a:solidFill>
                <a:latin typeface="Arial"/>
                <a:ea typeface="Arial"/>
                <a:cs typeface="Arial"/>
                <a:sym typeface="Arial"/>
              </a:rPr>
              <a:t>Bağlantılı</a:t>
            </a:r>
            <a:r>
              <a:rPr lang="en-GB" sz="1400" b="0" i="0" u="none" strike="noStrike" cap="none">
                <a:solidFill>
                  <a:schemeClr val="dk1"/>
                </a:solidFill>
                <a:latin typeface="Arial"/>
                <a:ea typeface="Arial"/>
                <a:cs typeface="Arial"/>
                <a:sym typeface="Arial"/>
              </a:rPr>
              <a:t> / </a:t>
            </a:r>
            <a:r>
              <a:rPr lang="en-GB" sz="1400" b="0" i="0" u="none" strike="noStrike" cap="none" err="1">
                <a:solidFill>
                  <a:schemeClr val="dk1"/>
                </a:solidFill>
                <a:latin typeface="Arial"/>
                <a:ea typeface="Arial"/>
                <a:cs typeface="Arial"/>
                <a:sym typeface="Arial"/>
              </a:rPr>
              <a:t>otonom</a:t>
            </a:r>
            <a:r>
              <a:rPr lang="en-GB" sz="1400" b="0" i="0" u="none" strike="noStrike" cap="none">
                <a:solidFill>
                  <a:schemeClr val="dk1"/>
                </a:solidFill>
                <a:latin typeface="Arial"/>
                <a:ea typeface="Arial"/>
                <a:cs typeface="Arial"/>
                <a:sym typeface="Arial"/>
              </a:rPr>
              <a:t> </a:t>
            </a:r>
            <a:r>
              <a:rPr lang="en-GB" sz="1400" b="0" i="0" u="none" strike="noStrike" cap="none" err="1">
                <a:solidFill>
                  <a:schemeClr val="dk1"/>
                </a:solidFill>
                <a:latin typeface="Arial"/>
                <a:ea typeface="Arial"/>
                <a:cs typeface="Arial"/>
                <a:sym typeface="Arial"/>
              </a:rPr>
              <a:t>araç</a:t>
            </a:r>
            <a:endParaRPr sz="1400" b="0" i="0" u="none" strike="noStrike" cap="none">
              <a:solidFill>
                <a:schemeClr val="dk1"/>
              </a:solidFill>
              <a:latin typeface="Arial"/>
              <a:ea typeface="Arial"/>
              <a:cs typeface="Arial"/>
              <a:sym typeface="Arial"/>
            </a:endParaRPr>
          </a:p>
        </p:txBody>
      </p:sp>
      <p:sp>
        <p:nvSpPr>
          <p:cNvPr id="1377" name="Google Shape;1377;g2d003a22211_1_82"/>
          <p:cNvSpPr/>
          <p:nvPr/>
        </p:nvSpPr>
        <p:spPr>
          <a:xfrm>
            <a:off x="3861967" y="2747255"/>
            <a:ext cx="1119187" cy="714363"/>
          </a:xfrm>
          <a:prstGeom prst="rect">
            <a:avLst/>
          </a:prstGeom>
          <a:solidFill>
            <a:schemeClr val="lt1"/>
          </a:solidFill>
          <a:ln w="25400" cap="flat" cmpd="sng">
            <a:solidFill>
              <a:schemeClr val="accent6"/>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GB" sz="1400" b="0" i="0" u="none" strike="noStrike" cap="none" err="1">
                <a:solidFill>
                  <a:schemeClr val="dk1"/>
                </a:solidFill>
                <a:latin typeface="Arial"/>
                <a:ea typeface="Arial"/>
                <a:cs typeface="Arial"/>
                <a:sym typeface="Arial"/>
              </a:rPr>
              <a:t>Gerçek</a:t>
            </a:r>
            <a:r>
              <a:rPr lang="en-GB" sz="1400" b="0" i="0" u="none" strike="noStrike" cap="none">
                <a:solidFill>
                  <a:schemeClr val="dk1"/>
                </a:solidFill>
                <a:latin typeface="Arial"/>
                <a:ea typeface="Arial"/>
                <a:cs typeface="Arial"/>
                <a:sym typeface="Arial"/>
              </a:rPr>
              <a:t> </a:t>
            </a:r>
            <a:r>
              <a:rPr lang="en-GB" sz="1400" b="0" i="0" u="none" strike="noStrike" cap="none" err="1">
                <a:solidFill>
                  <a:schemeClr val="dk1"/>
                </a:solidFill>
                <a:latin typeface="Arial"/>
                <a:ea typeface="Arial"/>
                <a:cs typeface="Arial"/>
                <a:sym typeface="Arial"/>
              </a:rPr>
              <a:t>zamanlı</a:t>
            </a:r>
            <a:r>
              <a:rPr lang="en-GB" sz="1400" b="0" i="0" u="none" strike="noStrike" cap="none">
                <a:solidFill>
                  <a:schemeClr val="dk1"/>
                </a:solidFill>
                <a:latin typeface="Arial"/>
                <a:ea typeface="Arial"/>
                <a:cs typeface="Arial"/>
                <a:sym typeface="Arial"/>
              </a:rPr>
              <a:t> </a:t>
            </a:r>
            <a:r>
              <a:rPr lang="en-GB" sz="1400" b="0" i="0" u="none" strike="noStrike" cap="none" err="1">
                <a:solidFill>
                  <a:schemeClr val="dk1"/>
                </a:solidFill>
                <a:latin typeface="Arial"/>
                <a:ea typeface="Arial"/>
                <a:cs typeface="Arial"/>
                <a:sym typeface="Arial"/>
              </a:rPr>
              <a:t>bilgi</a:t>
            </a:r>
            <a:endParaRPr sz="1400" b="0" i="0" u="none" strike="noStrike" cap="none">
              <a:solidFill>
                <a:schemeClr val="dk1"/>
              </a:solidFill>
              <a:latin typeface="Arial"/>
              <a:ea typeface="Arial"/>
              <a:cs typeface="Arial"/>
              <a:sym typeface="Arial"/>
            </a:endParaRPr>
          </a:p>
        </p:txBody>
      </p:sp>
      <p:sp>
        <p:nvSpPr>
          <p:cNvPr id="1378" name="Google Shape;1378;g2d003a22211_1_82"/>
          <p:cNvSpPr/>
          <p:nvPr/>
        </p:nvSpPr>
        <p:spPr>
          <a:xfrm>
            <a:off x="5059097" y="2747255"/>
            <a:ext cx="1228725" cy="714363"/>
          </a:xfrm>
          <a:prstGeom prst="rect">
            <a:avLst/>
          </a:prstGeom>
          <a:solidFill>
            <a:schemeClr val="lt1"/>
          </a:solidFill>
          <a:ln w="25400" cap="flat" cmpd="sng">
            <a:solidFill>
              <a:schemeClr val="accent6"/>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GB" sz="1400" b="0" i="0" u="none" strike="noStrike" cap="none" err="1">
                <a:solidFill>
                  <a:schemeClr val="dk1"/>
                </a:solidFill>
                <a:latin typeface="Arial"/>
                <a:ea typeface="Arial"/>
                <a:cs typeface="Arial"/>
                <a:sym typeface="Arial"/>
              </a:rPr>
              <a:t>Akıllı</a:t>
            </a:r>
            <a:r>
              <a:rPr lang="en-GB" sz="1400" b="0" i="0" u="none" strike="noStrike" cap="none">
                <a:solidFill>
                  <a:schemeClr val="dk1"/>
                </a:solidFill>
                <a:latin typeface="Arial"/>
                <a:ea typeface="Arial"/>
                <a:cs typeface="Arial"/>
                <a:sym typeface="Arial"/>
              </a:rPr>
              <a:t> </a:t>
            </a:r>
            <a:r>
              <a:rPr lang="en-GB" sz="1400" b="0" i="0" u="none" strike="noStrike" cap="none" err="1">
                <a:solidFill>
                  <a:schemeClr val="dk1"/>
                </a:solidFill>
                <a:latin typeface="Arial"/>
                <a:ea typeface="Arial"/>
                <a:cs typeface="Arial"/>
                <a:sym typeface="Arial"/>
              </a:rPr>
              <a:t>bakım</a:t>
            </a:r>
            <a:endParaRPr lang="en-GB" sz="1400" b="0" i="0" u="none" strike="noStrike" cap="none">
              <a:solidFill>
                <a:schemeClr val="dk1"/>
              </a:solidFill>
              <a:latin typeface="Arial"/>
              <a:ea typeface="Arial"/>
              <a:cs typeface="Arial"/>
              <a:sym typeface="Arial"/>
            </a:endParaRPr>
          </a:p>
        </p:txBody>
      </p:sp>
      <p:sp>
        <p:nvSpPr>
          <p:cNvPr id="1379" name="Google Shape;1379;g2d003a22211_1_82"/>
          <p:cNvSpPr/>
          <p:nvPr/>
        </p:nvSpPr>
        <p:spPr>
          <a:xfrm>
            <a:off x="6365765" y="2747255"/>
            <a:ext cx="958069" cy="714363"/>
          </a:xfrm>
          <a:prstGeom prst="rect">
            <a:avLst/>
          </a:prstGeom>
          <a:solidFill>
            <a:schemeClr val="lt1"/>
          </a:solidFill>
          <a:ln w="25400" cap="flat" cmpd="sng">
            <a:solidFill>
              <a:schemeClr val="accent6"/>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GB" sz="1400" b="0" i="0" u="none" strike="noStrike" cap="none" err="1">
                <a:solidFill>
                  <a:schemeClr val="dk1"/>
                </a:solidFill>
                <a:latin typeface="Arial"/>
                <a:ea typeface="Arial"/>
                <a:cs typeface="Arial"/>
                <a:sym typeface="Arial"/>
              </a:rPr>
              <a:t>Uzaktan</a:t>
            </a:r>
            <a:r>
              <a:rPr lang="en-GB" sz="1400" b="0" i="0" u="none" strike="noStrike" cap="none">
                <a:solidFill>
                  <a:schemeClr val="dk1"/>
                </a:solidFill>
                <a:latin typeface="Arial"/>
                <a:ea typeface="Arial"/>
                <a:cs typeface="Arial"/>
                <a:sym typeface="Arial"/>
              </a:rPr>
              <a:t> </a:t>
            </a:r>
            <a:r>
              <a:rPr lang="en-GB" sz="1400" b="0" i="0" u="none" strike="noStrike" cap="none" err="1">
                <a:solidFill>
                  <a:schemeClr val="dk1"/>
                </a:solidFill>
                <a:latin typeface="Arial"/>
                <a:ea typeface="Arial"/>
                <a:cs typeface="Arial"/>
                <a:sym typeface="Arial"/>
              </a:rPr>
              <a:t>kontrol</a:t>
            </a:r>
            <a:endParaRPr/>
          </a:p>
        </p:txBody>
      </p:sp>
      <p:sp>
        <p:nvSpPr>
          <p:cNvPr id="1380" name="Google Shape;1380;g2d003a22211_1_82"/>
          <p:cNvSpPr/>
          <p:nvPr/>
        </p:nvSpPr>
        <p:spPr>
          <a:xfrm>
            <a:off x="8860847" y="2747255"/>
            <a:ext cx="1290536" cy="714363"/>
          </a:xfrm>
          <a:prstGeom prst="rect">
            <a:avLst/>
          </a:prstGeom>
          <a:solidFill>
            <a:schemeClr val="lt1"/>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 sz="1400" b="0" i="0" u="none" strike="noStrike" cap="none">
                <a:solidFill>
                  <a:schemeClr val="dk1"/>
                </a:solidFill>
                <a:latin typeface="Arial"/>
                <a:ea typeface="Arial"/>
                <a:cs typeface="Arial"/>
                <a:sym typeface="Arial"/>
              </a:rPr>
              <a:t>…</a:t>
            </a:r>
            <a:endParaRPr/>
          </a:p>
        </p:txBody>
      </p:sp>
      <p:sp>
        <p:nvSpPr>
          <p:cNvPr id="1381" name="Google Shape;1381;g2d003a22211_1_82"/>
          <p:cNvSpPr/>
          <p:nvPr/>
        </p:nvSpPr>
        <p:spPr>
          <a:xfrm>
            <a:off x="2565812" y="2264651"/>
            <a:ext cx="7596716" cy="357182"/>
          </a:xfrm>
          <a:prstGeom prst="rect">
            <a:avLst/>
          </a:prstGeom>
          <a:solidFill>
            <a:schemeClr val="lt1"/>
          </a:solidFill>
          <a:ln w="25400" cap="flat" cmpd="sng">
            <a:solidFill>
              <a:schemeClr val="accent6"/>
            </a:solidFill>
            <a:prstDash val="solid"/>
            <a:round/>
            <a:headEnd type="none" w="sm" len="sm"/>
            <a:tailEnd type="none" w="sm" len="sm"/>
          </a:ln>
        </p:spPr>
        <p:txBody>
          <a:bodyPr spcFirstLastPara="1" wrap="square" lIns="0" tIns="45700" rIns="0" bIns="45700" anchor="ctr" anchorCtr="0">
            <a:noAutofit/>
          </a:bodyPr>
          <a:lstStyle/>
          <a:p>
            <a:pPr marL="0" marR="0" lvl="0" indent="0" algn="ctr" rtl="0">
              <a:lnSpc>
                <a:spcPct val="100000"/>
              </a:lnSpc>
              <a:spcBef>
                <a:spcPts val="0"/>
              </a:spcBef>
              <a:spcAft>
                <a:spcPts val="0"/>
              </a:spcAft>
              <a:buNone/>
            </a:pPr>
            <a:r>
              <a:rPr lang="en-GB" sz="1400" b="0" i="0" u="none" strike="noStrike" cap="none" err="1">
                <a:solidFill>
                  <a:schemeClr val="dk1"/>
                </a:solidFill>
                <a:latin typeface="Arial"/>
                <a:ea typeface="Arial"/>
                <a:cs typeface="Arial"/>
                <a:sym typeface="Arial"/>
              </a:rPr>
              <a:t>Dijital</a:t>
            </a:r>
            <a:r>
              <a:rPr lang="en-GB" sz="1400" b="0" i="0" u="none" strike="noStrike" cap="none">
                <a:solidFill>
                  <a:schemeClr val="dk1"/>
                </a:solidFill>
                <a:latin typeface="Arial"/>
                <a:ea typeface="Arial"/>
                <a:cs typeface="Arial"/>
                <a:sym typeface="Arial"/>
              </a:rPr>
              <a:t> </a:t>
            </a:r>
            <a:r>
              <a:rPr lang="en-GB" sz="1400" b="0" i="0" u="none" strike="noStrike" cap="none" err="1">
                <a:solidFill>
                  <a:schemeClr val="dk1"/>
                </a:solidFill>
                <a:latin typeface="Arial"/>
                <a:ea typeface="Arial"/>
                <a:cs typeface="Arial"/>
                <a:sym typeface="Arial"/>
              </a:rPr>
              <a:t>ikiz</a:t>
            </a:r>
            <a:r>
              <a:rPr lang="en-GB" sz="1400" b="0" i="0" u="none" strike="noStrike" cap="none">
                <a:solidFill>
                  <a:schemeClr val="dk1"/>
                </a:solidFill>
                <a:latin typeface="Arial"/>
                <a:ea typeface="Arial"/>
                <a:cs typeface="Arial"/>
                <a:sym typeface="Arial"/>
              </a:rPr>
              <a:t> </a:t>
            </a:r>
            <a:r>
              <a:rPr lang="en-GB" sz="1400" b="0" i="0" u="none" strike="noStrike" cap="none" err="1">
                <a:solidFill>
                  <a:schemeClr val="dk1"/>
                </a:solidFill>
                <a:latin typeface="Arial"/>
                <a:ea typeface="Arial"/>
                <a:cs typeface="Arial"/>
                <a:sym typeface="Arial"/>
              </a:rPr>
              <a:t>teknolojisi</a:t>
            </a:r>
            <a:endParaRPr lang="en-GB" sz="1400" b="0" i="0" u="none" strike="noStrike" cap="none">
              <a:solidFill>
                <a:schemeClr val="dk1"/>
              </a:solidFill>
              <a:latin typeface="Arial"/>
              <a:ea typeface="Arial"/>
              <a:cs typeface="Arial"/>
              <a:sym typeface="Arial"/>
            </a:endParaRPr>
          </a:p>
        </p:txBody>
      </p:sp>
      <p:sp>
        <p:nvSpPr>
          <p:cNvPr id="1382" name="Google Shape;1382;g2d003a22211_1_82"/>
          <p:cNvSpPr txBox="1"/>
          <p:nvPr/>
        </p:nvSpPr>
        <p:spPr>
          <a:xfrm>
            <a:off x="547186" y="1271581"/>
            <a:ext cx="9805576" cy="430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err="1">
                <a:solidFill>
                  <a:srgbClr val="00717F"/>
                </a:solidFill>
                <a:latin typeface="Comfortaa"/>
                <a:ea typeface="Comfortaa"/>
                <a:cs typeface="Comfortaa"/>
                <a:sym typeface="Comfortaa"/>
              </a:rPr>
              <a:t>Yıkıcı</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altyapı</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çerçevesi</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teknoloji</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tuğlaları</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bileşenleri</a:t>
            </a:r>
            <a:r>
              <a:rPr lang="en-GB" sz="2400" b="1" i="0" u="none" strike="noStrike" cap="none">
                <a:solidFill>
                  <a:srgbClr val="00717F"/>
                </a:solidFill>
                <a:latin typeface="Comfortaa"/>
                <a:ea typeface="Comfortaa"/>
                <a:cs typeface="Comfortaa"/>
                <a:sym typeface="Comfortaa"/>
              </a:rPr>
              <a:t>)</a:t>
            </a:r>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387"/>
        <p:cNvGrpSpPr/>
        <p:nvPr/>
      </p:nvGrpSpPr>
      <p:grpSpPr>
        <a:xfrm>
          <a:off x="0" y="0"/>
          <a:ext cx="0" cy="0"/>
          <a:chOff x="0" y="0"/>
          <a:chExt cx="0" cy="0"/>
        </a:xfrm>
      </p:grpSpPr>
      <p:sp>
        <p:nvSpPr>
          <p:cNvPr id="1388" name="Google Shape;1388;g2d003a22211_1_107"/>
          <p:cNvSpPr txBox="1"/>
          <p:nvPr/>
        </p:nvSpPr>
        <p:spPr>
          <a:xfrm>
            <a:off x="547186" y="1271580"/>
            <a:ext cx="2369502" cy="1450043"/>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717F"/>
              </a:buClr>
              <a:buSzPts val="2800"/>
              <a:buFont typeface="Arial"/>
              <a:buNone/>
            </a:pPr>
            <a:r>
              <a:rPr lang="en-GB" sz="2400" b="1" i="0" u="none" strike="noStrike" cap="none">
                <a:solidFill>
                  <a:srgbClr val="00717F"/>
                </a:solidFill>
                <a:latin typeface="Comfortaa"/>
                <a:ea typeface="Comfortaa"/>
                <a:cs typeface="Comfortaa"/>
                <a:sym typeface="Comfortaa"/>
              </a:rPr>
              <a:t>5G'nin </a:t>
            </a:r>
          </a:p>
          <a:p>
            <a:pPr marL="0" marR="0" lvl="0" indent="0" algn="l" rtl="0">
              <a:lnSpc>
                <a:spcPct val="100000"/>
              </a:lnSpc>
              <a:spcBef>
                <a:spcPts val="0"/>
              </a:spcBef>
              <a:spcAft>
                <a:spcPts val="0"/>
              </a:spcAft>
              <a:buClr>
                <a:srgbClr val="00717F"/>
              </a:buClr>
              <a:buSzPts val="2800"/>
              <a:buFont typeface="Arial"/>
              <a:buNone/>
            </a:pPr>
            <a:r>
              <a:rPr lang="en-GB" sz="2400" b="1" i="0" u="none" strike="noStrike" cap="none" err="1">
                <a:solidFill>
                  <a:srgbClr val="00717F"/>
                </a:solidFill>
                <a:latin typeface="Comfortaa"/>
                <a:ea typeface="Comfortaa"/>
                <a:cs typeface="Comfortaa"/>
                <a:sym typeface="Comfortaa"/>
              </a:rPr>
              <a:t>diğer</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teknolojilerle</a:t>
            </a:r>
            <a:r>
              <a:rPr lang="en-GB" sz="2400" b="1" i="0" u="none" strike="noStrike" cap="none">
                <a:solidFill>
                  <a:srgbClr val="00717F"/>
                </a:solidFill>
                <a:latin typeface="Comfortaa"/>
                <a:ea typeface="Comfortaa"/>
                <a:cs typeface="Comfortaa"/>
                <a:sym typeface="Comfortaa"/>
              </a:rPr>
              <a:t> </a:t>
            </a:r>
            <a:r>
              <a:rPr lang="en-GB" sz="2400" b="1" i="0" u="none" strike="noStrike" cap="none" err="1">
                <a:solidFill>
                  <a:srgbClr val="00717F"/>
                </a:solidFill>
                <a:latin typeface="Comfortaa"/>
                <a:ea typeface="Comfortaa"/>
                <a:cs typeface="Comfortaa"/>
                <a:sym typeface="Comfortaa"/>
              </a:rPr>
              <a:t>ilişkisi</a:t>
            </a:r>
            <a:endParaRPr lang="en-GB"/>
          </a:p>
        </p:txBody>
      </p:sp>
      <p:sp>
        <p:nvSpPr>
          <p:cNvPr id="1389" name="Google Shape;1389;g2d003a22211_1_107"/>
          <p:cNvSpPr/>
          <p:nvPr/>
        </p:nvSpPr>
        <p:spPr>
          <a:xfrm>
            <a:off x="2743345" y="3330606"/>
            <a:ext cx="9379022" cy="329770"/>
          </a:xfrm>
          <a:prstGeom prst="rect">
            <a:avLst/>
          </a:prstGeom>
          <a:noFill/>
          <a:ln>
            <a:noFill/>
          </a:ln>
        </p:spPr>
        <p:txBody>
          <a:bodyPr spcFirstLastPara="1" wrap="square" lIns="91425" tIns="45700" rIns="91425" bIns="45700" anchor="t" anchorCtr="0">
            <a:noAutofit/>
          </a:bodyPr>
          <a:lstStyle/>
          <a:p>
            <a:pPr marL="315125" marR="0" lvl="0" indent="-217081" algn="just" rtl="0">
              <a:lnSpc>
                <a:spcPct val="128562"/>
              </a:lnSpc>
              <a:spcBef>
                <a:spcPts val="0"/>
              </a:spcBef>
              <a:spcAft>
                <a:spcPts val="0"/>
              </a:spcAft>
              <a:buClr>
                <a:srgbClr val="000000"/>
              </a:buClr>
              <a:buSzPts val="1544"/>
              <a:buFont typeface="Arial"/>
              <a:buNone/>
            </a:pPr>
            <a:endParaRPr sz="1544" b="0" i="0" u="none" strike="noStrike" cap="none">
              <a:solidFill>
                <a:srgbClr val="000000"/>
              </a:solidFill>
              <a:latin typeface="Arial"/>
              <a:ea typeface="Arial"/>
              <a:cs typeface="Arial"/>
              <a:sym typeface="Arial"/>
            </a:endParaRPr>
          </a:p>
        </p:txBody>
      </p:sp>
      <p:sp>
        <p:nvSpPr>
          <p:cNvPr id="1390" name="Google Shape;1390;g2d003a22211_1_107"/>
          <p:cNvSpPr/>
          <p:nvPr/>
        </p:nvSpPr>
        <p:spPr>
          <a:xfrm>
            <a:off x="4497224" y="1554481"/>
            <a:ext cx="2129043" cy="36381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GB" sz="1764" b="1" i="0" u="none" strike="noStrike" cap="none">
                <a:solidFill>
                  <a:srgbClr val="262626"/>
                </a:solidFill>
                <a:latin typeface="Arial"/>
                <a:ea typeface="Arial"/>
                <a:cs typeface="Arial"/>
                <a:sym typeface="Arial"/>
              </a:rPr>
              <a:t>5G </a:t>
            </a:r>
            <a:r>
              <a:rPr lang="en-GB" sz="1764" b="1" i="0" u="none" strike="noStrike" cap="none" err="1">
                <a:solidFill>
                  <a:srgbClr val="262626"/>
                </a:solidFill>
                <a:latin typeface="Arial"/>
                <a:ea typeface="Arial"/>
                <a:cs typeface="Arial"/>
                <a:sym typeface="Arial"/>
              </a:rPr>
              <a:t>Teknolojisi</a:t>
            </a:r>
            <a:endParaRPr sz="1764" b="0" i="0" u="none" strike="noStrike" cap="none">
              <a:solidFill>
                <a:srgbClr val="262626"/>
              </a:solidFill>
              <a:latin typeface="Arial"/>
              <a:ea typeface="Arial"/>
              <a:cs typeface="Arial"/>
              <a:sym typeface="Arial"/>
            </a:endParaRPr>
          </a:p>
        </p:txBody>
      </p:sp>
      <p:sp>
        <p:nvSpPr>
          <p:cNvPr id="1391" name="Google Shape;1391;g2d003a22211_1_107"/>
          <p:cNvSpPr/>
          <p:nvPr/>
        </p:nvSpPr>
        <p:spPr>
          <a:xfrm>
            <a:off x="3996411" y="2343190"/>
            <a:ext cx="2677817" cy="1926168"/>
          </a:xfrm>
          <a:prstGeom prst="rect">
            <a:avLst/>
          </a:prstGeom>
          <a:noFill/>
          <a:ln>
            <a:noFill/>
          </a:ln>
        </p:spPr>
        <p:txBody>
          <a:bodyPr spcFirstLastPara="1" wrap="square" lIns="91425" tIns="45700" rIns="91425" bIns="45700" anchor="t" anchorCtr="0">
            <a:noAutofit/>
          </a:bodyPr>
          <a:lstStyle/>
          <a:p>
            <a:pPr marL="0" marR="0" lvl="0" indent="0" algn="just" rtl="0">
              <a:lnSpc>
                <a:spcPct val="200000"/>
              </a:lnSpc>
              <a:spcBef>
                <a:spcPts val="0"/>
              </a:spcBef>
              <a:spcAft>
                <a:spcPts val="0"/>
              </a:spcAft>
              <a:buNone/>
            </a:pPr>
            <a:endParaRPr/>
          </a:p>
        </p:txBody>
      </p:sp>
      <p:sp>
        <p:nvSpPr>
          <p:cNvPr id="1392" name="Google Shape;1392;g2d003a22211_1_107"/>
          <p:cNvSpPr/>
          <p:nvPr/>
        </p:nvSpPr>
        <p:spPr>
          <a:xfrm>
            <a:off x="3373945" y="1440129"/>
            <a:ext cx="4107600" cy="725400"/>
          </a:xfrm>
          <a:prstGeom prst="rect">
            <a:avLst/>
          </a:prstGeom>
          <a:noFill/>
          <a:ln w="38100" cap="flat" cmpd="sng">
            <a:solidFill>
              <a:schemeClr val="accent6"/>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544" b="0" i="0" u="none" strike="noStrike" cap="none">
              <a:solidFill>
                <a:schemeClr val="lt1"/>
              </a:solidFill>
              <a:latin typeface="Arial"/>
              <a:ea typeface="Arial"/>
              <a:cs typeface="Arial"/>
              <a:sym typeface="Arial"/>
            </a:endParaRPr>
          </a:p>
        </p:txBody>
      </p:sp>
      <p:sp>
        <p:nvSpPr>
          <p:cNvPr id="1393" name="Google Shape;1393;g2d003a22211_1_107"/>
          <p:cNvSpPr/>
          <p:nvPr/>
        </p:nvSpPr>
        <p:spPr>
          <a:xfrm>
            <a:off x="3373944" y="2333201"/>
            <a:ext cx="4107555" cy="2160339"/>
          </a:xfrm>
          <a:prstGeom prst="rect">
            <a:avLst/>
          </a:prstGeom>
          <a:noFill/>
          <a:ln w="38100" cap="flat" cmpd="sng">
            <a:solidFill>
              <a:schemeClr val="accent6"/>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544" b="0" i="0" u="none" strike="noStrike" cap="none">
              <a:solidFill>
                <a:schemeClr val="lt1"/>
              </a:solidFill>
              <a:latin typeface="Arial"/>
              <a:ea typeface="Arial"/>
              <a:cs typeface="Arial"/>
              <a:sym typeface="Arial"/>
            </a:endParaRPr>
          </a:p>
        </p:txBody>
      </p:sp>
      <p:sp>
        <p:nvSpPr>
          <p:cNvPr id="1394" name="Google Shape;1394;g2d003a22211_1_107"/>
          <p:cNvSpPr/>
          <p:nvPr/>
        </p:nvSpPr>
        <p:spPr>
          <a:xfrm>
            <a:off x="3373942" y="4754070"/>
            <a:ext cx="4107557" cy="1032199"/>
          </a:xfrm>
          <a:prstGeom prst="rect">
            <a:avLst/>
          </a:prstGeom>
          <a:noFill/>
          <a:ln w="38100" cap="flat" cmpd="sng">
            <a:solidFill>
              <a:schemeClr val="accent6"/>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544" b="0" i="0" u="none" strike="noStrike" cap="none">
              <a:solidFill>
                <a:schemeClr val="lt1"/>
              </a:solidFill>
              <a:latin typeface="Arial"/>
              <a:ea typeface="Arial"/>
              <a:cs typeface="Arial"/>
              <a:sym typeface="Arial"/>
            </a:endParaRPr>
          </a:p>
        </p:txBody>
      </p:sp>
      <p:sp>
        <p:nvSpPr>
          <p:cNvPr id="1395" name="Google Shape;1395;g2d003a22211_1_107"/>
          <p:cNvSpPr/>
          <p:nvPr/>
        </p:nvSpPr>
        <p:spPr>
          <a:xfrm>
            <a:off x="3645046" y="4924270"/>
            <a:ext cx="3836454" cy="637675"/>
          </a:xfrm>
          <a:prstGeom prst="rect">
            <a:avLst/>
          </a:prstGeom>
          <a:noFill/>
          <a:ln>
            <a:noFill/>
          </a:ln>
        </p:spPr>
        <p:txBody>
          <a:bodyPr spcFirstLastPara="1" wrap="square" lIns="91425" tIns="45700" rIns="91425" bIns="45700" anchor="t" anchorCtr="0">
            <a:noAutofit/>
          </a:bodyPr>
          <a:lstStyle/>
          <a:p>
            <a:pPr marL="315125" marR="0" lvl="0" indent="-296075" algn="just" rtl="0">
              <a:lnSpc>
                <a:spcPct val="141450"/>
              </a:lnSpc>
              <a:spcBef>
                <a:spcPts val="0"/>
              </a:spcBef>
              <a:spcAft>
                <a:spcPts val="0"/>
              </a:spcAft>
              <a:buClr>
                <a:srgbClr val="000000"/>
              </a:buClr>
              <a:buSzPts val="1244"/>
              <a:buFont typeface="Comfortaa"/>
              <a:buChar char="•"/>
            </a:pPr>
            <a:r>
              <a:rPr lang="en-GB" sz="1244" i="0" u="none" strike="noStrike" cap="none" err="1">
                <a:solidFill>
                  <a:srgbClr val="262626"/>
                </a:solidFill>
                <a:latin typeface="Comfortaa"/>
                <a:ea typeface="Comfortaa"/>
                <a:cs typeface="Comfortaa"/>
                <a:sym typeface="Comfortaa"/>
              </a:rPr>
              <a:t>İletişimde</a:t>
            </a:r>
            <a:r>
              <a:rPr lang="en-GB" sz="1244" i="0" u="none" strike="noStrike" cap="none">
                <a:solidFill>
                  <a:srgbClr val="262626"/>
                </a:solidFill>
                <a:latin typeface="Comfortaa"/>
                <a:ea typeface="Comfortaa"/>
                <a:cs typeface="Comfortaa"/>
                <a:sym typeface="Comfortaa"/>
              </a:rPr>
              <a:t> </a:t>
            </a:r>
            <a:r>
              <a:rPr lang="en-GB" sz="1244" i="0" u="none" strike="noStrike" cap="none" err="1">
                <a:solidFill>
                  <a:srgbClr val="262626"/>
                </a:solidFill>
                <a:latin typeface="Comfortaa"/>
                <a:ea typeface="Comfortaa"/>
                <a:cs typeface="Comfortaa"/>
                <a:sym typeface="Comfortaa"/>
              </a:rPr>
              <a:t>dönüm</a:t>
            </a:r>
            <a:r>
              <a:rPr lang="en-GB" sz="1244" i="0" u="none" strike="noStrike" cap="none">
                <a:solidFill>
                  <a:srgbClr val="262626"/>
                </a:solidFill>
                <a:latin typeface="Comfortaa"/>
                <a:ea typeface="Comfortaa"/>
                <a:cs typeface="Comfortaa"/>
                <a:sym typeface="Comfortaa"/>
              </a:rPr>
              <a:t> </a:t>
            </a:r>
            <a:r>
              <a:rPr lang="en-GB" sz="1244" i="0" u="none" strike="noStrike" cap="none" err="1">
                <a:solidFill>
                  <a:srgbClr val="262626"/>
                </a:solidFill>
                <a:latin typeface="Comfortaa"/>
                <a:ea typeface="Comfortaa"/>
                <a:cs typeface="Comfortaa"/>
                <a:sym typeface="Comfortaa"/>
              </a:rPr>
              <a:t>noktası</a:t>
            </a:r>
            <a:endParaRPr lang="en-GB" sz="1244" i="0" u="none" strike="noStrike" cap="none">
              <a:solidFill>
                <a:srgbClr val="262626"/>
              </a:solidFill>
              <a:latin typeface="Comfortaa"/>
              <a:ea typeface="Comfortaa"/>
              <a:cs typeface="Comfortaa"/>
              <a:sym typeface="Comfortaa"/>
            </a:endParaRPr>
          </a:p>
          <a:p>
            <a:pPr marL="315125" marR="0" lvl="0" indent="-296075" algn="just" rtl="0">
              <a:lnSpc>
                <a:spcPct val="141450"/>
              </a:lnSpc>
              <a:spcBef>
                <a:spcPts val="0"/>
              </a:spcBef>
              <a:spcAft>
                <a:spcPts val="0"/>
              </a:spcAft>
              <a:buClr>
                <a:srgbClr val="000000"/>
              </a:buClr>
              <a:buSzPts val="1244"/>
              <a:buFont typeface="Comfortaa"/>
              <a:buChar char="•"/>
            </a:pPr>
            <a:r>
              <a:rPr lang="en-GB" sz="1244" i="0" u="none" strike="noStrike" cap="none" err="1">
                <a:solidFill>
                  <a:srgbClr val="262626"/>
                </a:solidFill>
                <a:latin typeface="Comfortaa"/>
                <a:ea typeface="Comfortaa"/>
                <a:cs typeface="Comfortaa"/>
                <a:sym typeface="Comfortaa"/>
              </a:rPr>
              <a:t>Geliştirilmiş</a:t>
            </a:r>
            <a:r>
              <a:rPr lang="en-GB" sz="1244" i="0" u="none" strike="noStrike" cap="none">
                <a:solidFill>
                  <a:srgbClr val="262626"/>
                </a:solidFill>
                <a:latin typeface="Comfortaa"/>
                <a:ea typeface="Comfortaa"/>
                <a:cs typeface="Comfortaa"/>
                <a:sym typeface="Comfortaa"/>
              </a:rPr>
              <a:t> </a:t>
            </a:r>
            <a:r>
              <a:rPr lang="en-GB" sz="1244" i="0" u="none" strike="noStrike" cap="none" err="1">
                <a:solidFill>
                  <a:srgbClr val="262626"/>
                </a:solidFill>
                <a:latin typeface="Comfortaa"/>
                <a:ea typeface="Comfortaa"/>
                <a:cs typeface="Comfortaa"/>
                <a:sym typeface="Comfortaa"/>
              </a:rPr>
              <a:t>hizmetler</a:t>
            </a:r>
            <a:r>
              <a:rPr lang="en-GB" sz="1244" i="0" u="none" strike="noStrike" cap="none">
                <a:solidFill>
                  <a:srgbClr val="262626"/>
                </a:solidFill>
                <a:latin typeface="Comfortaa"/>
                <a:ea typeface="Comfortaa"/>
                <a:cs typeface="Comfortaa"/>
                <a:sym typeface="Comfortaa"/>
              </a:rPr>
              <a:t> </a:t>
            </a:r>
            <a:r>
              <a:rPr lang="en-GB" sz="1244" i="0" u="none" strike="noStrike" cap="none" err="1">
                <a:solidFill>
                  <a:srgbClr val="262626"/>
                </a:solidFill>
                <a:latin typeface="Comfortaa"/>
                <a:ea typeface="Comfortaa"/>
                <a:cs typeface="Comfortaa"/>
                <a:sym typeface="Comfortaa"/>
              </a:rPr>
              <a:t>ve</a:t>
            </a:r>
            <a:r>
              <a:rPr lang="en-GB" sz="1244" i="0" u="none" strike="noStrike" cap="none">
                <a:solidFill>
                  <a:srgbClr val="262626"/>
                </a:solidFill>
                <a:latin typeface="Comfortaa"/>
                <a:ea typeface="Comfortaa"/>
                <a:cs typeface="Comfortaa"/>
                <a:sym typeface="Comfortaa"/>
              </a:rPr>
              <a:t> yeni </a:t>
            </a:r>
            <a:r>
              <a:rPr lang="en-GB" sz="1244" i="0" u="none" strike="noStrike" cap="none" err="1">
                <a:solidFill>
                  <a:srgbClr val="262626"/>
                </a:solidFill>
                <a:latin typeface="Comfortaa"/>
                <a:ea typeface="Comfortaa"/>
                <a:cs typeface="Comfortaa"/>
                <a:sym typeface="Comfortaa"/>
              </a:rPr>
              <a:t>kullanım</a:t>
            </a:r>
            <a:r>
              <a:rPr lang="en-GB" sz="1244" i="0" u="none" strike="noStrike" cap="none">
                <a:solidFill>
                  <a:srgbClr val="262626"/>
                </a:solidFill>
                <a:latin typeface="Comfortaa"/>
                <a:ea typeface="Comfortaa"/>
                <a:cs typeface="Comfortaa"/>
                <a:sym typeface="Comfortaa"/>
              </a:rPr>
              <a:t> </a:t>
            </a:r>
            <a:r>
              <a:rPr lang="en-GB" sz="1244" i="0" u="none" strike="noStrike" cap="none" err="1">
                <a:solidFill>
                  <a:srgbClr val="262626"/>
                </a:solidFill>
                <a:latin typeface="Comfortaa"/>
                <a:ea typeface="Comfortaa"/>
                <a:cs typeface="Comfortaa"/>
                <a:sym typeface="Comfortaa"/>
              </a:rPr>
              <a:t>durumları</a:t>
            </a:r>
            <a:endParaRPr sz="1100">
              <a:latin typeface="Comfortaa"/>
              <a:ea typeface="Comfortaa"/>
              <a:cs typeface="Comfortaa"/>
              <a:sym typeface="Comfortaa"/>
            </a:endParaRPr>
          </a:p>
        </p:txBody>
      </p:sp>
      <p:sp>
        <p:nvSpPr>
          <p:cNvPr id="1396" name="Google Shape;1396;g2d003a22211_1_107"/>
          <p:cNvSpPr/>
          <p:nvPr/>
        </p:nvSpPr>
        <p:spPr>
          <a:xfrm>
            <a:off x="7585438" y="75348"/>
            <a:ext cx="4536927" cy="4777590"/>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None/>
            </a:pPr>
            <a:r>
              <a:rPr lang="en-GB" sz="1544" b="1" i="0" u="none" strike="noStrike" cap="none" err="1">
                <a:solidFill>
                  <a:srgbClr val="262626"/>
                </a:solidFill>
                <a:latin typeface="Arial"/>
                <a:ea typeface="Arial"/>
                <a:cs typeface="Arial"/>
                <a:sym typeface="Arial"/>
              </a:rPr>
              <a:t>Otomasyon</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ve</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teleoperasyon</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sürecinin</a:t>
            </a:r>
            <a:r>
              <a:rPr lang="en-GB" sz="1544" b="1" i="0" u="none" strike="noStrike" cap="none">
                <a:solidFill>
                  <a:srgbClr val="262626"/>
                </a:solidFill>
                <a:latin typeface="Arial"/>
                <a:ea typeface="Arial"/>
                <a:cs typeface="Arial"/>
                <a:sym typeface="Arial"/>
              </a:rPr>
              <a:t> </a:t>
            </a:r>
            <a:r>
              <a:rPr lang="en-GB" sz="1544" b="1" i="0" u="none" strike="noStrike" cap="none" err="1">
                <a:solidFill>
                  <a:srgbClr val="262626"/>
                </a:solidFill>
                <a:latin typeface="Arial"/>
                <a:ea typeface="Arial"/>
                <a:cs typeface="Arial"/>
                <a:sym typeface="Arial"/>
              </a:rPr>
              <a:t>hızlandırılması</a:t>
            </a:r>
            <a:endParaRPr lang="en-GB" sz="1544" b="1" i="0" u="none" strike="noStrike" cap="none">
              <a:solidFill>
                <a:srgbClr val="262626"/>
              </a:solidFill>
              <a:latin typeface="Arial"/>
              <a:ea typeface="Arial"/>
              <a:cs typeface="Arial"/>
              <a:sym typeface="Arial"/>
            </a:endParaRPr>
          </a:p>
          <a:p>
            <a:pPr marL="0" marR="0" lvl="0" indent="0" algn="just" rtl="0">
              <a:lnSpc>
                <a:spcPct val="100000"/>
              </a:lnSpc>
              <a:spcBef>
                <a:spcPts val="0"/>
              </a:spcBef>
              <a:spcAft>
                <a:spcPts val="0"/>
              </a:spcAft>
              <a:buNone/>
            </a:pPr>
            <a:endParaRPr lang="en-GB" sz="1544" b="1">
              <a:solidFill>
                <a:srgbClr val="262626"/>
              </a:solidFill>
            </a:endParaRPr>
          </a:p>
          <a:p>
            <a:pPr marL="285750" marR="0" lvl="0" indent="-285750" algn="just" rtl="0">
              <a:lnSpc>
                <a:spcPct val="100000"/>
              </a:lnSpc>
              <a:spcBef>
                <a:spcPts val="0"/>
              </a:spcBef>
              <a:spcAft>
                <a:spcPts val="600"/>
              </a:spcAft>
              <a:buFont typeface="Arial" panose="020B0604020202020204" pitchFamily="34" charset="0"/>
              <a:buChar char="•"/>
            </a:pPr>
            <a:r>
              <a:rPr lang="en-GB" sz="1544" b="0" i="0" u="none" strike="noStrike" cap="none" err="1">
                <a:solidFill>
                  <a:srgbClr val="262626"/>
                </a:solidFill>
                <a:latin typeface="Arial"/>
                <a:ea typeface="Arial"/>
                <a:cs typeface="Arial"/>
                <a:sym typeface="Arial"/>
              </a:rPr>
              <a:t>Uzaktan</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yönetilen</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ekipman</a:t>
            </a:r>
            <a:endParaRPr lang="en-GB" sz="1544" b="0" i="0" u="none" strike="noStrike" cap="none">
              <a:solidFill>
                <a:srgbClr val="262626"/>
              </a:solidFill>
              <a:latin typeface="Arial"/>
              <a:ea typeface="Arial"/>
              <a:cs typeface="Arial"/>
              <a:sym typeface="Arial"/>
            </a:endParaRPr>
          </a:p>
          <a:p>
            <a:pPr marL="285750" marR="0" lvl="0" indent="-285750" algn="just" rtl="0">
              <a:lnSpc>
                <a:spcPct val="100000"/>
              </a:lnSpc>
              <a:spcBef>
                <a:spcPts val="0"/>
              </a:spcBef>
              <a:spcAft>
                <a:spcPts val="0"/>
              </a:spcAft>
              <a:buFont typeface="Arial" panose="020B0604020202020204" pitchFamily="34" charset="0"/>
              <a:buChar char="•"/>
            </a:pPr>
            <a:r>
              <a:rPr lang="en-GB" sz="1544" b="0" i="0" u="none" strike="noStrike" cap="none" err="1">
                <a:solidFill>
                  <a:srgbClr val="262626"/>
                </a:solidFill>
                <a:latin typeface="Arial"/>
                <a:ea typeface="Arial"/>
                <a:cs typeface="Arial"/>
                <a:sym typeface="Arial"/>
              </a:rPr>
              <a:t>Otomatik</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araçlar</a:t>
            </a:r>
            <a:endParaRPr lang="en-GB" sz="1544" b="0" i="0" u="none" strike="noStrike" cap="none">
              <a:solidFill>
                <a:srgbClr val="262626"/>
              </a:solidFill>
              <a:latin typeface="Arial"/>
              <a:ea typeface="Arial"/>
              <a:cs typeface="Arial"/>
              <a:sym typeface="Arial"/>
            </a:endParaRPr>
          </a:p>
          <a:p>
            <a:pPr marL="285750" marR="0" lvl="0" indent="-285750" algn="just" rtl="0">
              <a:lnSpc>
                <a:spcPct val="100000"/>
              </a:lnSpc>
              <a:spcBef>
                <a:spcPts val="0"/>
              </a:spcBef>
              <a:spcAft>
                <a:spcPts val="0"/>
              </a:spcAft>
              <a:buFont typeface="Arial" panose="020B0604020202020204" pitchFamily="34" charset="0"/>
              <a:buChar char="•"/>
            </a:pPr>
            <a:endParaRPr lang="en-GB" sz="1544" b="0" i="0" u="none" strike="noStrike" cap="none">
              <a:solidFill>
                <a:srgbClr val="262626"/>
              </a:solidFill>
              <a:latin typeface="Arial"/>
              <a:ea typeface="Arial"/>
              <a:cs typeface="Arial"/>
              <a:sym typeface="Arial"/>
            </a:endParaRPr>
          </a:p>
          <a:p>
            <a:pPr marL="285750" marR="0" lvl="0" indent="-285750" algn="just" rtl="0">
              <a:lnSpc>
                <a:spcPct val="100000"/>
              </a:lnSpc>
              <a:spcBef>
                <a:spcPts val="0"/>
              </a:spcBef>
              <a:spcAft>
                <a:spcPts val="0"/>
              </a:spcAft>
              <a:buFont typeface="Arial" panose="020B0604020202020204" pitchFamily="34" charset="0"/>
              <a:buChar char="•"/>
            </a:pPr>
            <a:endParaRPr sz="1103" b="0" i="0" u="none" strike="noStrike" cap="none">
              <a:solidFill>
                <a:srgbClr val="262626"/>
              </a:solidFill>
              <a:latin typeface="Arial"/>
              <a:ea typeface="Arial"/>
              <a:cs typeface="Arial"/>
              <a:sym typeface="Arial"/>
            </a:endParaRPr>
          </a:p>
          <a:p>
            <a:pPr marL="0" marR="0" lvl="0" indent="0" algn="just" rtl="0">
              <a:lnSpc>
                <a:spcPct val="100000"/>
              </a:lnSpc>
              <a:spcBef>
                <a:spcPts val="0"/>
              </a:spcBef>
              <a:spcAft>
                <a:spcPts val="0"/>
              </a:spcAft>
              <a:buNone/>
            </a:pPr>
            <a:r>
              <a:rPr lang="en" sz="1544" b="1" i="0" u="none" strike="noStrike" cap="none">
                <a:solidFill>
                  <a:srgbClr val="262626"/>
                </a:solidFill>
                <a:latin typeface="Arial"/>
                <a:ea typeface="Arial"/>
                <a:cs typeface="Arial"/>
                <a:sym typeface="Arial"/>
              </a:rPr>
              <a:t>IoT Gelişimi</a:t>
            </a:r>
            <a:endParaRPr/>
          </a:p>
          <a:p>
            <a:pPr marL="315125" marR="0" lvl="0" indent="-315125" algn="just" rtl="0">
              <a:lnSpc>
                <a:spcPct val="141450"/>
              </a:lnSpc>
              <a:spcBef>
                <a:spcPts val="600"/>
              </a:spcBef>
              <a:spcAft>
                <a:spcPts val="0"/>
              </a:spcAft>
              <a:buClr>
                <a:srgbClr val="000000"/>
              </a:buClr>
              <a:buSzPts val="1544"/>
              <a:buFont typeface="Arial"/>
              <a:buChar char="•"/>
            </a:pPr>
            <a:r>
              <a:rPr lang="en-GB" sz="1544" b="0" i="0" u="none" strike="noStrike" cap="none" err="1">
                <a:solidFill>
                  <a:srgbClr val="262626"/>
                </a:solidFill>
                <a:latin typeface="Arial"/>
                <a:ea typeface="Arial"/>
                <a:cs typeface="Arial"/>
                <a:sym typeface="Arial"/>
              </a:rPr>
              <a:t>Aktiflerin</a:t>
            </a:r>
            <a:r>
              <a:rPr lang="en-GB" sz="1544" b="0" i="0" u="none" strike="noStrike" cap="none">
                <a:solidFill>
                  <a:srgbClr val="262626"/>
                </a:solidFill>
                <a:latin typeface="Arial"/>
                <a:ea typeface="Arial"/>
                <a:cs typeface="Arial"/>
                <a:sym typeface="Arial"/>
              </a:rPr>
              <a:t>/</a:t>
            </a:r>
            <a:r>
              <a:rPr lang="en-GB" sz="1544" b="0" i="0" u="none" strike="noStrike" cap="none" err="1">
                <a:solidFill>
                  <a:srgbClr val="262626"/>
                </a:solidFill>
                <a:latin typeface="Arial"/>
                <a:ea typeface="Arial"/>
                <a:cs typeface="Arial"/>
                <a:sym typeface="Arial"/>
              </a:rPr>
              <a:t>Varlıkların</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koruyucu</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bakımı</a:t>
            </a:r>
            <a:endParaRPr lang="en-GB" sz="1544" b="0" i="0" u="none" strike="noStrike" cap="none">
              <a:solidFill>
                <a:srgbClr val="262626"/>
              </a:solidFill>
              <a:latin typeface="Arial"/>
              <a:ea typeface="Arial"/>
              <a:cs typeface="Arial"/>
              <a:sym typeface="Arial"/>
            </a:endParaRPr>
          </a:p>
          <a:p>
            <a:pPr marL="315125" marR="0" lvl="0" indent="-315125" algn="just" rtl="0">
              <a:lnSpc>
                <a:spcPct val="141450"/>
              </a:lnSpc>
              <a:spcBef>
                <a:spcPts val="600"/>
              </a:spcBef>
              <a:spcAft>
                <a:spcPts val="0"/>
              </a:spcAft>
              <a:buClr>
                <a:srgbClr val="000000"/>
              </a:buClr>
              <a:buSzPts val="1544"/>
              <a:buFont typeface="Arial"/>
              <a:buChar char="•"/>
            </a:pPr>
            <a:r>
              <a:rPr lang="en-GB" sz="1544" b="0" i="0" u="none" strike="noStrike" cap="none" err="1">
                <a:solidFill>
                  <a:srgbClr val="262626"/>
                </a:solidFill>
                <a:latin typeface="Arial"/>
                <a:ea typeface="Arial"/>
                <a:cs typeface="Arial"/>
                <a:sym typeface="Arial"/>
              </a:rPr>
              <a:t>Kamyon</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ve</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araçların</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izlenmesi</a:t>
            </a:r>
            <a:endParaRPr lang="en-GB" sz="1544" b="0" i="0" u="none" strike="noStrike" cap="none">
              <a:solidFill>
                <a:srgbClr val="262626"/>
              </a:solidFill>
              <a:latin typeface="Arial"/>
              <a:ea typeface="Arial"/>
              <a:cs typeface="Arial"/>
              <a:sym typeface="Arial"/>
            </a:endParaRPr>
          </a:p>
          <a:p>
            <a:pPr marL="315125" marR="0" lvl="0" indent="-315125" algn="just" rtl="0">
              <a:lnSpc>
                <a:spcPct val="141450"/>
              </a:lnSpc>
              <a:spcBef>
                <a:spcPts val="600"/>
              </a:spcBef>
              <a:spcAft>
                <a:spcPts val="0"/>
              </a:spcAft>
              <a:buClr>
                <a:srgbClr val="000000"/>
              </a:buClr>
              <a:buSzPts val="1544"/>
              <a:buFont typeface="Arial"/>
              <a:buChar char="•"/>
            </a:pPr>
            <a:r>
              <a:rPr lang="en-GB" sz="1544" b="0" i="0" u="none" strike="noStrike" cap="none" err="1">
                <a:solidFill>
                  <a:srgbClr val="262626"/>
                </a:solidFill>
                <a:latin typeface="Arial"/>
                <a:ea typeface="Arial"/>
                <a:cs typeface="Arial"/>
                <a:sym typeface="Arial"/>
              </a:rPr>
              <a:t>Çevresel</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verilerin</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izlenmesi</a:t>
            </a:r>
            <a:endParaRPr lang="en-GB" sz="1544" b="0" i="0" u="none" strike="noStrike" cap="none">
              <a:solidFill>
                <a:srgbClr val="262626"/>
              </a:solidFill>
              <a:latin typeface="Arial"/>
              <a:ea typeface="Arial"/>
              <a:cs typeface="Arial"/>
              <a:sym typeface="Arial"/>
            </a:endParaRPr>
          </a:p>
          <a:p>
            <a:pPr marL="315125" marR="0" lvl="0" indent="-245084" algn="just" rtl="0">
              <a:lnSpc>
                <a:spcPct val="100000"/>
              </a:lnSpc>
              <a:spcBef>
                <a:spcPts val="0"/>
              </a:spcBef>
              <a:spcAft>
                <a:spcPts val="0"/>
              </a:spcAft>
              <a:buClr>
                <a:srgbClr val="000000"/>
              </a:buClr>
              <a:buSzPts val="1103"/>
              <a:buFont typeface="Arial"/>
              <a:buNone/>
            </a:pPr>
            <a:endParaRPr sz="1103" b="0" i="0" u="none" strike="noStrike" cap="none">
              <a:solidFill>
                <a:srgbClr val="262626"/>
              </a:solidFill>
              <a:latin typeface="Arial"/>
              <a:ea typeface="Arial"/>
              <a:cs typeface="Arial"/>
              <a:sym typeface="Arial"/>
            </a:endParaRPr>
          </a:p>
          <a:p>
            <a:pPr marL="0" marR="0" lvl="0" indent="0" algn="just" rtl="0">
              <a:lnSpc>
                <a:spcPct val="100000"/>
              </a:lnSpc>
              <a:spcBef>
                <a:spcPts val="0"/>
              </a:spcBef>
              <a:spcAft>
                <a:spcPts val="600"/>
              </a:spcAft>
              <a:buNone/>
            </a:pPr>
            <a:r>
              <a:rPr lang="es-ES" sz="1544" b="1" i="0" u="none" strike="noStrike" cap="none" err="1">
                <a:solidFill>
                  <a:srgbClr val="262626"/>
                </a:solidFill>
                <a:latin typeface="Arial"/>
                <a:ea typeface="Arial"/>
                <a:cs typeface="Arial"/>
                <a:sym typeface="Arial"/>
              </a:rPr>
              <a:t>Yapay</a:t>
            </a:r>
            <a:r>
              <a:rPr lang="es-ES" sz="1544" b="1" i="0" u="none" strike="noStrike" cap="none">
                <a:solidFill>
                  <a:srgbClr val="262626"/>
                </a:solidFill>
                <a:latin typeface="Arial"/>
                <a:ea typeface="Arial"/>
                <a:cs typeface="Arial"/>
                <a:sym typeface="Arial"/>
              </a:rPr>
              <a:t> </a:t>
            </a:r>
            <a:r>
              <a:rPr lang="es-ES" sz="1544" b="1" i="0" u="none" strike="noStrike" cap="none" err="1">
                <a:solidFill>
                  <a:srgbClr val="262626"/>
                </a:solidFill>
                <a:latin typeface="Arial"/>
                <a:ea typeface="Arial"/>
                <a:cs typeface="Arial"/>
                <a:sym typeface="Arial"/>
              </a:rPr>
              <a:t>Zeka</a:t>
            </a:r>
            <a:r>
              <a:rPr lang="es-ES" sz="1544" b="1" i="0" u="none" strike="noStrike" cap="none">
                <a:solidFill>
                  <a:srgbClr val="262626"/>
                </a:solidFill>
                <a:latin typeface="Arial"/>
                <a:ea typeface="Arial"/>
                <a:cs typeface="Arial"/>
                <a:sym typeface="Arial"/>
              </a:rPr>
              <a:t> ve </a:t>
            </a:r>
            <a:r>
              <a:rPr lang="es-ES" sz="1544" b="1" i="0" u="none" strike="noStrike" cap="none" err="1">
                <a:solidFill>
                  <a:srgbClr val="262626"/>
                </a:solidFill>
                <a:latin typeface="Arial"/>
                <a:ea typeface="Arial"/>
                <a:cs typeface="Arial"/>
                <a:sym typeface="Arial"/>
              </a:rPr>
              <a:t>Makine</a:t>
            </a:r>
            <a:r>
              <a:rPr lang="es-ES" sz="1544" b="1" i="0" u="none" strike="noStrike" cap="none">
                <a:solidFill>
                  <a:srgbClr val="262626"/>
                </a:solidFill>
                <a:latin typeface="Arial"/>
                <a:ea typeface="Arial"/>
                <a:cs typeface="Arial"/>
                <a:sym typeface="Arial"/>
              </a:rPr>
              <a:t> </a:t>
            </a:r>
            <a:r>
              <a:rPr lang="es-ES" sz="1544" b="1" i="0" u="none" strike="noStrike" cap="none" err="1">
                <a:solidFill>
                  <a:srgbClr val="262626"/>
                </a:solidFill>
                <a:latin typeface="Arial"/>
                <a:ea typeface="Arial"/>
                <a:cs typeface="Arial"/>
                <a:sym typeface="Arial"/>
              </a:rPr>
              <a:t>Öğreniminin</a:t>
            </a:r>
            <a:r>
              <a:rPr lang="es-ES" sz="1544" b="1" i="0" u="none" strike="noStrike" cap="none">
                <a:solidFill>
                  <a:srgbClr val="262626"/>
                </a:solidFill>
                <a:latin typeface="Arial"/>
                <a:ea typeface="Arial"/>
                <a:cs typeface="Arial"/>
                <a:sym typeface="Arial"/>
              </a:rPr>
              <a:t> Bir Araya </a:t>
            </a:r>
            <a:r>
              <a:rPr lang="es-ES" sz="1544" b="1" i="0" u="none" strike="noStrike" cap="none" err="1">
                <a:solidFill>
                  <a:srgbClr val="262626"/>
                </a:solidFill>
                <a:latin typeface="Arial"/>
                <a:ea typeface="Arial"/>
                <a:cs typeface="Arial"/>
                <a:sym typeface="Arial"/>
              </a:rPr>
              <a:t>Getirilmesi</a:t>
            </a:r>
            <a:endParaRPr lang="es-ES" sz="1544" b="1" i="0" u="none" strike="noStrike" cap="none">
              <a:solidFill>
                <a:srgbClr val="262626"/>
              </a:solidFill>
              <a:latin typeface="Arial"/>
              <a:ea typeface="Arial"/>
              <a:cs typeface="Arial"/>
              <a:sym typeface="Arial"/>
            </a:endParaRPr>
          </a:p>
          <a:p>
            <a:pPr marL="285750" marR="0" lvl="0" indent="-285750" algn="just" rtl="0">
              <a:lnSpc>
                <a:spcPct val="100000"/>
              </a:lnSpc>
              <a:spcBef>
                <a:spcPts val="0"/>
              </a:spcBef>
              <a:spcAft>
                <a:spcPts val="600"/>
              </a:spcAft>
              <a:buFont typeface="Arial" panose="020B0604020202020204" pitchFamily="34" charset="0"/>
              <a:buChar char="•"/>
            </a:pPr>
            <a:r>
              <a:rPr lang="en-GB" sz="1544" b="0" i="0" u="none" strike="noStrike" cap="none" err="1">
                <a:solidFill>
                  <a:srgbClr val="262626"/>
                </a:solidFill>
                <a:latin typeface="Arial"/>
                <a:ea typeface="Arial"/>
                <a:cs typeface="Arial"/>
                <a:sym typeface="Arial"/>
              </a:rPr>
              <a:t>Süreçlerin</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otomasyonu</a:t>
            </a:r>
            <a:endParaRPr/>
          </a:p>
          <a:p>
            <a:pPr marL="315125" marR="0" lvl="0" indent="-315125" algn="just" rtl="0">
              <a:lnSpc>
                <a:spcPct val="141450"/>
              </a:lnSpc>
              <a:spcBef>
                <a:spcPts val="0"/>
              </a:spcBef>
              <a:spcAft>
                <a:spcPts val="600"/>
              </a:spcAft>
              <a:buClr>
                <a:srgbClr val="000000"/>
              </a:buClr>
              <a:buSzPts val="1544"/>
              <a:buFont typeface="Arial"/>
              <a:buChar char="•"/>
            </a:pPr>
            <a:r>
              <a:rPr lang="en-GB" sz="1544" b="0" i="0" u="none" strike="noStrike" cap="none" err="1">
                <a:solidFill>
                  <a:srgbClr val="262626"/>
                </a:solidFill>
                <a:latin typeface="Arial"/>
                <a:ea typeface="Arial"/>
                <a:cs typeface="Arial"/>
                <a:sym typeface="Arial"/>
              </a:rPr>
              <a:t>Gerçek</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zamanlı</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karar</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verme</a:t>
            </a:r>
            <a:endParaRPr/>
          </a:p>
          <a:p>
            <a:pPr marL="315125" marR="0" lvl="0" indent="-315125" algn="just" rtl="0">
              <a:lnSpc>
                <a:spcPct val="141450"/>
              </a:lnSpc>
              <a:spcBef>
                <a:spcPts val="0"/>
              </a:spcBef>
              <a:spcAft>
                <a:spcPts val="600"/>
              </a:spcAft>
              <a:buClr>
                <a:srgbClr val="000000"/>
              </a:buClr>
              <a:buSzPts val="1544"/>
              <a:buFont typeface="Arial"/>
              <a:buChar char="•"/>
            </a:pPr>
            <a:r>
              <a:rPr lang="en-GB" sz="1544" b="0" i="0" u="none" strike="noStrike" cap="none" err="1">
                <a:solidFill>
                  <a:srgbClr val="262626"/>
                </a:solidFill>
                <a:latin typeface="Arial"/>
                <a:ea typeface="Arial"/>
                <a:cs typeface="Arial"/>
                <a:sym typeface="Arial"/>
              </a:rPr>
              <a:t>Anomalilerin</a:t>
            </a:r>
            <a:r>
              <a:rPr lang="en-GB" sz="1544" b="0" i="0" u="none" strike="noStrike" cap="none">
                <a:solidFill>
                  <a:srgbClr val="262626"/>
                </a:solidFill>
                <a:latin typeface="Arial"/>
                <a:ea typeface="Arial"/>
                <a:cs typeface="Arial"/>
                <a:sym typeface="Arial"/>
              </a:rPr>
              <a:t> </a:t>
            </a:r>
            <a:r>
              <a:rPr lang="en-GB" sz="1544" b="0" i="0" u="none" strike="noStrike" cap="none" err="1">
                <a:solidFill>
                  <a:srgbClr val="262626"/>
                </a:solidFill>
                <a:latin typeface="Arial"/>
                <a:ea typeface="Arial"/>
                <a:cs typeface="Arial"/>
                <a:sym typeface="Arial"/>
              </a:rPr>
              <a:t>tespiti</a:t>
            </a:r>
            <a:endParaRPr/>
          </a:p>
          <a:p>
            <a:pPr marL="315125" marR="0" lvl="0" indent="-245084" algn="just" rtl="0">
              <a:lnSpc>
                <a:spcPct val="100000"/>
              </a:lnSpc>
              <a:spcBef>
                <a:spcPts val="0"/>
              </a:spcBef>
              <a:spcAft>
                <a:spcPts val="600"/>
              </a:spcAft>
              <a:buClr>
                <a:srgbClr val="000000"/>
              </a:buClr>
              <a:buSzPts val="1103"/>
              <a:buFont typeface="Arial"/>
              <a:buNone/>
            </a:pPr>
            <a:endParaRPr sz="1103" b="0" i="0" u="none" strike="noStrike" cap="none">
              <a:solidFill>
                <a:srgbClr val="262626"/>
              </a:solidFill>
              <a:latin typeface="Arial"/>
              <a:ea typeface="Arial"/>
              <a:cs typeface="Arial"/>
              <a:sym typeface="Arial"/>
            </a:endParaRPr>
          </a:p>
          <a:p>
            <a:pPr marL="0" marR="0" lvl="0" indent="0" algn="just" rtl="0">
              <a:lnSpc>
                <a:spcPct val="141450"/>
              </a:lnSpc>
              <a:spcBef>
                <a:spcPts val="0"/>
              </a:spcBef>
              <a:spcAft>
                <a:spcPts val="600"/>
              </a:spcAft>
              <a:buNone/>
            </a:pPr>
            <a:r>
              <a:rPr lang="en-GB" sz="1544" b="1" i="0" u="none" strike="noStrike" cap="none" err="1">
                <a:solidFill>
                  <a:srgbClr val="262626"/>
                </a:solidFill>
                <a:latin typeface="Arial"/>
                <a:ea typeface="Arial"/>
                <a:cs typeface="Arial"/>
                <a:sym typeface="Arial"/>
              </a:rPr>
              <a:t>Diğerleri</a:t>
            </a:r>
            <a:r>
              <a:rPr lang="en-GB" sz="1544" b="1" i="0" u="none" strike="noStrike" cap="none">
                <a:solidFill>
                  <a:srgbClr val="262626"/>
                </a:solidFill>
                <a:latin typeface="Arial"/>
                <a:ea typeface="Arial"/>
                <a:cs typeface="Arial"/>
                <a:sym typeface="Arial"/>
              </a:rPr>
              <a:t>: </a:t>
            </a:r>
            <a:r>
              <a:rPr lang="en-GB" sz="1544" i="0" u="none" strike="noStrike" cap="none" err="1">
                <a:solidFill>
                  <a:srgbClr val="262626"/>
                </a:solidFill>
                <a:latin typeface="Arial"/>
                <a:ea typeface="Arial"/>
                <a:cs typeface="Arial"/>
                <a:sym typeface="Arial"/>
              </a:rPr>
              <a:t>Bağlantılı</a:t>
            </a:r>
            <a:r>
              <a:rPr lang="en-GB" sz="1544" i="0" u="none" strike="noStrike" cap="none">
                <a:solidFill>
                  <a:srgbClr val="262626"/>
                </a:solidFill>
                <a:latin typeface="Arial"/>
                <a:ea typeface="Arial"/>
                <a:cs typeface="Arial"/>
                <a:sym typeface="Arial"/>
              </a:rPr>
              <a:t> </a:t>
            </a:r>
            <a:r>
              <a:rPr lang="en-GB" sz="1544" i="0" u="none" strike="noStrike" cap="none" err="1">
                <a:solidFill>
                  <a:srgbClr val="262626"/>
                </a:solidFill>
                <a:latin typeface="Arial"/>
                <a:ea typeface="Arial"/>
                <a:cs typeface="Arial"/>
                <a:sym typeface="Arial"/>
              </a:rPr>
              <a:t>trafik</a:t>
            </a:r>
            <a:r>
              <a:rPr lang="en-GB" sz="1544" i="0" u="none" strike="noStrike" cap="none">
                <a:solidFill>
                  <a:srgbClr val="262626"/>
                </a:solidFill>
                <a:latin typeface="Arial"/>
                <a:ea typeface="Arial"/>
                <a:cs typeface="Arial"/>
                <a:sym typeface="Arial"/>
              </a:rPr>
              <a:t> </a:t>
            </a:r>
            <a:r>
              <a:rPr lang="en-GB" sz="1544" i="0" u="none" strike="noStrike" cap="none" err="1">
                <a:solidFill>
                  <a:srgbClr val="262626"/>
                </a:solidFill>
                <a:latin typeface="Arial"/>
                <a:ea typeface="Arial"/>
                <a:cs typeface="Arial"/>
                <a:sym typeface="Arial"/>
              </a:rPr>
              <a:t>ışıkları</a:t>
            </a:r>
            <a:r>
              <a:rPr lang="en-GB" sz="1544" i="0" u="none" strike="noStrike" cap="none">
                <a:solidFill>
                  <a:srgbClr val="262626"/>
                </a:solidFill>
                <a:latin typeface="Arial"/>
                <a:ea typeface="Arial"/>
                <a:cs typeface="Arial"/>
                <a:sym typeface="Arial"/>
              </a:rPr>
              <a:t>, </a:t>
            </a:r>
            <a:r>
              <a:rPr lang="en-GB" sz="1544" i="0" u="none" strike="noStrike" cap="none" err="1">
                <a:solidFill>
                  <a:srgbClr val="262626"/>
                </a:solidFill>
                <a:latin typeface="Arial"/>
                <a:ea typeface="Arial"/>
                <a:cs typeface="Arial"/>
                <a:sym typeface="Arial"/>
              </a:rPr>
              <a:t>insansız</a:t>
            </a:r>
            <a:r>
              <a:rPr lang="en-GB" sz="1544" i="0" u="none" strike="noStrike" cap="none">
                <a:solidFill>
                  <a:srgbClr val="262626"/>
                </a:solidFill>
                <a:latin typeface="Arial"/>
                <a:ea typeface="Arial"/>
                <a:cs typeface="Arial"/>
                <a:sym typeface="Arial"/>
              </a:rPr>
              <a:t> </a:t>
            </a:r>
            <a:r>
              <a:rPr lang="en-GB" sz="1544" i="0" u="none" strike="noStrike" cap="none" err="1">
                <a:solidFill>
                  <a:srgbClr val="262626"/>
                </a:solidFill>
                <a:latin typeface="Arial"/>
                <a:ea typeface="Arial"/>
                <a:cs typeface="Arial"/>
                <a:sym typeface="Arial"/>
              </a:rPr>
              <a:t>hava</a:t>
            </a:r>
            <a:r>
              <a:rPr lang="en-GB" sz="1544" i="0" u="none" strike="noStrike" cap="none">
                <a:solidFill>
                  <a:srgbClr val="262626"/>
                </a:solidFill>
                <a:latin typeface="Arial"/>
                <a:ea typeface="Arial"/>
                <a:cs typeface="Arial"/>
                <a:sym typeface="Arial"/>
              </a:rPr>
              <a:t> </a:t>
            </a:r>
            <a:r>
              <a:rPr lang="en-GB" sz="1544" i="0" u="none" strike="noStrike" cap="none" err="1">
                <a:solidFill>
                  <a:srgbClr val="262626"/>
                </a:solidFill>
                <a:latin typeface="Arial"/>
                <a:ea typeface="Arial"/>
                <a:cs typeface="Arial"/>
                <a:sym typeface="Arial"/>
              </a:rPr>
              <a:t>araçları</a:t>
            </a:r>
            <a:r>
              <a:rPr lang="en-GB" sz="1544" i="0" u="none" strike="noStrike" cap="none">
                <a:solidFill>
                  <a:srgbClr val="262626"/>
                </a:solidFill>
                <a:latin typeface="Arial"/>
                <a:ea typeface="Arial"/>
                <a:cs typeface="Arial"/>
                <a:sym typeface="Arial"/>
              </a:rPr>
              <a:t> </a:t>
            </a:r>
            <a:r>
              <a:rPr lang="en-GB" sz="1544" i="0" u="none" strike="noStrike" cap="none" err="1">
                <a:solidFill>
                  <a:srgbClr val="262626"/>
                </a:solidFill>
                <a:latin typeface="Arial"/>
                <a:ea typeface="Arial"/>
                <a:cs typeface="Arial"/>
                <a:sym typeface="Arial"/>
              </a:rPr>
              <a:t>ve</a:t>
            </a:r>
            <a:r>
              <a:rPr lang="en-GB" sz="1544" i="0" u="none" strike="noStrike" cap="none">
                <a:solidFill>
                  <a:srgbClr val="262626"/>
                </a:solidFill>
                <a:latin typeface="Arial"/>
                <a:ea typeface="Arial"/>
                <a:cs typeface="Arial"/>
                <a:sym typeface="Arial"/>
              </a:rPr>
              <a:t> </a:t>
            </a:r>
            <a:r>
              <a:rPr lang="en-GB" sz="1544" i="0" u="none" strike="noStrike" cap="none" err="1">
                <a:solidFill>
                  <a:srgbClr val="262626"/>
                </a:solidFill>
                <a:latin typeface="Arial"/>
                <a:ea typeface="Arial"/>
                <a:cs typeface="Arial"/>
                <a:sym typeface="Arial"/>
              </a:rPr>
              <a:t>artırılmış</a:t>
            </a:r>
            <a:r>
              <a:rPr lang="en-GB" sz="1544" i="0" u="none" strike="noStrike" cap="none">
                <a:solidFill>
                  <a:srgbClr val="262626"/>
                </a:solidFill>
                <a:latin typeface="Arial"/>
                <a:ea typeface="Arial"/>
                <a:cs typeface="Arial"/>
                <a:sym typeface="Arial"/>
              </a:rPr>
              <a:t> </a:t>
            </a:r>
            <a:r>
              <a:rPr lang="en-GB" sz="1544" i="0" u="none" strike="noStrike" cap="none" err="1">
                <a:solidFill>
                  <a:srgbClr val="262626"/>
                </a:solidFill>
                <a:latin typeface="Arial"/>
                <a:ea typeface="Arial"/>
                <a:cs typeface="Arial"/>
                <a:sym typeface="Arial"/>
              </a:rPr>
              <a:t>gerçeklik</a:t>
            </a:r>
            <a:r>
              <a:rPr lang="en-GB" sz="1544" i="0" u="none" strike="noStrike" cap="none">
                <a:solidFill>
                  <a:srgbClr val="262626"/>
                </a:solidFill>
                <a:latin typeface="Arial"/>
                <a:ea typeface="Arial"/>
                <a:cs typeface="Arial"/>
                <a:sym typeface="Arial"/>
              </a:rPr>
              <a:t> </a:t>
            </a:r>
            <a:r>
              <a:rPr lang="en-GB" sz="1544" i="0" u="none" strike="noStrike" cap="none" err="1">
                <a:solidFill>
                  <a:srgbClr val="262626"/>
                </a:solidFill>
                <a:latin typeface="Arial"/>
                <a:ea typeface="Arial"/>
                <a:cs typeface="Arial"/>
                <a:sym typeface="Arial"/>
              </a:rPr>
              <a:t>araçları</a:t>
            </a:r>
            <a:r>
              <a:rPr lang="en-GB" sz="1544" i="0" u="none" strike="noStrike" cap="none">
                <a:solidFill>
                  <a:srgbClr val="262626"/>
                </a:solidFill>
                <a:latin typeface="Arial"/>
                <a:ea typeface="Arial"/>
                <a:cs typeface="Arial"/>
                <a:sym typeface="Arial"/>
              </a:rPr>
              <a:t>.</a:t>
            </a:r>
            <a:endParaRPr sz="1323" i="0" u="none" strike="noStrike" cap="none">
              <a:solidFill>
                <a:srgbClr val="262626"/>
              </a:solidFill>
              <a:latin typeface="Arial"/>
              <a:ea typeface="Arial"/>
              <a:cs typeface="Arial"/>
              <a:sym typeface="Arial"/>
            </a:endParaRPr>
          </a:p>
        </p:txBody>
      </p:sp>
      <p:sp>
        <p:nvSpPr>
          <p:cNvPr id="1397" name="Google Shape;1397;g2d003a22211_1_107"/>
          <p:cNvSpPr/>
          <p:nvPr/>
        </p:nvSpPr>
        <p:spPr>
          <a:xfrm rot="10800000" flipH="1">
            <a:off x="3723959" y="2496492"/>
            <a:ext cx="191014" cy="284185"/>
          </a:xfrm>
          <a:prstGeom prst="downArrow">
            <a:avLst>
              <a:gd name="adj1" fmla="val 50000"/>
              <a:gd name="adj2" fmla="val 50000"/>
            </a:avLst>
          </a:prstGeom>
          <a:solidFill>
            <a:srgbClr val="BFBFB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544" b="0" i="0" u="none" strike="noStrike" cap="none">
              <a:solidFill>
                <a:schemeClr val="lt1"/>
              </a:solidFill>
              <a:latin typeface="Arial"/>
              <a:ea typeface="Arial"/>
              <a:cs typeface="Arial"/>
              <a:sym typeface="Arial"/>
            </a:endParaRPr>
          </a:p>
        </p:txBody>
      </p:sp>
      <p:sp>
        <p:nvSpPr>
          <p:cNvPr id="1398" name="Google Shape;1398;g2d003a22211_1_107"/>
          <p:cNvSpPr/>
          <p:nvPr/>
        </p:nvSpPr>
        <p:spPr>
          <a:xfrm rot="10800000" flipH="1">
            <a:off x="3726763" y="2981039"/>
            <a:ext cx="191014" cy="284185"/>
          </a:xfrm>
          <a:prstGeom prst="downArrow">
            <a:avLst>
              <a:gd name="adj1" fmla="val 50000"/>
              <a:gd name="adj2" fmla="val 50000"/>
            </a:avLst>
          </a:prstGeom>
          <a:solidFill>
            <a:srgbClr val="BFBFB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544" b="0" i="0" u="none" strike="noStrike" cap="none">
              <a:solidFill>
                <a:schemeClr val="lt1"/>
              </a:solidFill>
              <a:latin typeface="Arial"/>
              <a:ea typeface="Arial"/>
              <a:cs typeface="Arial"/>
              <a:sym typeface="Arial"/>
            </a:endParaRPr>
          </a:p>
        </p:txBody>
      </p:sp>
      <p:sp>
        <p:nvSpPr>
          <p:cNvPr id="1399" name="Google Shape;1399;g2d003a22211_1_107"/>
          <p:cNvSpPr/>
          <p:nvPr/>
        </p:nvSpPr>
        <p:spPr>
          <a:xfrm rot="10800000" flipH="1">
            <a:off x="3723959" y="3445634"/>
            <a:ext cx="191014" cy="284185"/>
          </a:xfrm>
          <a:prstGeom prst="downArrow">
            <a:avLst>
              <a:gd name="adj1" fmla="val 50000"/>
              <a:gd name="adj2" fmla="val 50000"/>
            </a:avLst>
          </a:prstGeom>
          <a:solidFill>
            <a:srgbClr val="BFBFB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544" b="0" i="0" u="none" strike="noStrike" cap="none">
              <a:solidFill>
                <a:schemeClr val="lt1"/>
              </a:solidFill>
              <a:latin typeface="Arial"/>
              <a:ea typeface="Arial"/>
              <a:cs typeface="Arial"/>
              <a:sym typeface="Arial"/>
            </a:endParaRPr>
          </a:p>
        </p:txBody>
      </p:sp>
      <p:sp>
        <p:nvSpPr>
          <p:cNvPr id="1400" name="Google Shape;1400;g2d003a22211_1_107"/>
          <p:cNvSpPr/>
          <p:nvPr/>
        </p:nvSpPr>
        <p:spPr>
          <a:xfrm>
            <a:off x="3723959" y="3937544"/>
            <a:ext cx="191014" cy="284185"/>
          </a:xfrm>
          <a:prstGeom prst="downArrow">
            <a:avLst>
              <a:gd name="adj1" fmla="val 50000"/>
              <a:gd name="adj2" fmla="val 50000"/>
            </a:avLst>
          </a:prstGeom>
          <a:solidFill>
            <a:srgbClr val="BFBFB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544" b="0" i="0" u="none" strike="noStrike" cap="none">
              <a:solidFill>
                <a:schemeClr val="lt1"/>
              </a:solidFill>
              <a:latin typeface="Arial"/>
              <a:ea typeface="Arial"/>
              <a:cs typeface="Arial"/>
              <a:sym typeface="Arial"/>
            </a:endParaRPr>
          </a:p>
        </p:txBody>
      </p:sp>
      <p:sp>
        <p:nvSpPr>
          <p:cNvPr id="3" name="TextBox 2">
            <a:extLst>
              <a:ext uri="{FF2B5EF4-FFF2-40B4-BE49-F238E27FC236}">
                <a16:creationId xmlns:a16="http://schemas.microsoft.com/office/drawing/2014/main" id="{8C9E9497-1E66-AB2B-56E6-8CA81F6C6EB9}"/>
              </a:ext>
            </a:extLst>
          </p:cNvPr>
          <p:cNvSpPr txBox="1"/>
          <p:nvPr/>
        </p:nvSpPr>
        <p:spPr>
          <a:xfrm>
            <a:off x="4127326" y="2496493"/>
            <a:ext cx="2755726" cy="1877437"/>
          </a:xfrm>
          <a:prstGeom prst="rect">
            <a:avLst/>
          </a:prstGeom>
          <a:noFill/>
        </p:spPr>
        <p:txBody>
          <a:bodyPr wrap="square">
            <a:spAutoFit/>
          </a:bodyPr>
          <a:lstStyle/>
          <a:p>
            <a:pPr>
              <a:spcAft>
                <a:spcPts val="2400"/>
              </a:spcAft>
            </a:pPr>
            <a:r>
              <a:rPr lang="en-GB" err="1"/>
              <a:t>Daha</a:t>
            </a:r>
            <a:r>
              <a:rPr lang="en-GB"/>
              <a:t> </a:t>
            </a:r>
            <a:r>
              <a:rPr lang="en-GB" err="1"/>
              <a:t>yüksek</a:t>
            </a:r>
            <a:r>
              <a:rPr lang="en-GB"/>
              <a:t> </a:t>
            </a:r>
            <a:r>
              <a:rPr lang="en-GB" err="1"/>
              <a:t>iletim</a:t>
            </a:r>
            <a:r>
              <a:rPr lang="en-GB"/>
              <a:t> </a:t>
            </a:r>
            <a:r>
              <a:rPr lang="en-GB" err="1"/>
              <a:t>hızı</a:t>
            </a:r>
            <a:endParaRPr lang="en-GB"/>
          </a:p>
          <a:p>
            <a:pPr>
              <a:spcAft>
                <a:spcPts val="2400"/>
              </a:spcAft>
            </a:pPr>
            <a:r>
              <a:rPr lang="en-GB" err="1"/>
              <a:t>Daha</a:t>
            </a:r>
            <a:r>
              <a:rPr lang="en-GB"/>
              <a:t> </a:t>
            </a:r>
            <a:r>
              <a:rPr lang="en-GB" err="1"/>
              <a:t>yüksek</a:t>
            </a:r>
            <a:r>
              <a:rPr lang="en-GB"/>
              <a:t> </a:t>
            </a:r>
            <a:r>
              <a:rPr lang="en-GB" err="1"/>
              <a:t>bağlantı</a:t>
            </a:r>
            <a:r>
              <a:rPr lang="en-GB"/>
              <a:t> </a:t>
            </a:r>
            <a:r>
              <a:rPr lang="en-GB" err="1"/>
              <a:t>yoğunluğu</a:t>
            </a:r>
            <a:endParaRPr lang="en-GB"/>
          </a:p>
          <a:p>
            <a:pPr>
              <a:spcAft>
                <a:spcPts val="2400"/>
              </a:spcAft>
            </a:pPr>
            <a:r>
              <a:rPr lang="en-GB" err="1"/>
              <a:t>Daha</a:t>
            </a:r>
            <a:r>
              <a:rPr lang="en-GB"/>
              <a:t> iyi </a:t>
            </a:r>
            <a:r>
              <a:rPr lang="en-GB" err="1"/>
              <a:t>siber</a:t>
            </a:r>
            <a:r>
              <a:rPr lang="en-GB"/>
              <a:t> </a:t>
            </a:r>
            <a:r>
              <a:rPr lang="en-GB" err="1"/>
              <a:t>güvenlik</a:t>
            </a:r>
            <a:endParaRPr lang="en-GB"/>
          </a:p>
          <a:p>
            <a:pPr>
              <a:spcAft>
                <a:spcPts val="2400"/>
              </a:spcAft>
            </a:pPr>
            <a:r>
              <a:rPr lang="en-GB" err="1"/>
              <a:t>Daha</a:t>
            </a:r>
            <a:r>
              <a:rPr lang="en-GB"/>
              <a:t> </a:t>
            </a:r>
            <a:r>
              <a:rPr lang="en-GB" err="1"/>
              <a:t>düşük</a:t>
            </a:r>
            <a:r>
              <a:rPr lang="en-GB"/>
              <a:t> </a:t>
            </a:r>
            <a:r>
              <a:rPr lang="en-GB" err="1"/>
              <a:t>gecikme</a:t>
            </a:r>
            <a:r>
              <a:rPr lang="en-GB"/>
              <a:t> </a:t>
            </a:r>
            <a:r>
              <a:rPr lang="en-GB" err="1"/>
              <a:t>süresi</a:t>
            </a:r>
            <a:endParaRPr lang="en-GB"/>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AE9AADD9055F48A76998BB8EEE9D03" ma:contentTypeVersion="18" ma:contentTypeDescription="Create a new document." ma:contentTypeScope="" ma:versionID="b3645e58a94c99bd69f5f502368a66ac">
  <xsd:schema xmlns:xsd="http://www.w3.org/2001/XMLSchema" xmlns:xs="http://www.w3.org/2001/XMLSchema" xmlns:p="http://schemas.microsoft.com/office/2006/metadata/properties" xmlns:ns2="11876741-4e3d-41e4-924e-432c5fed92e0" xmlns:ns3="0fb846bb-49da-442d-ac44-1711760f675e" targetNamespace="http://schemas.microsoft.com/office/2006/metadata/properties" ma:root="true" ma:fieldsID="64829dceb4c8dfece684ce7946328132" ns2:_="" ns3:_="">
    <xsd:import namespace="11876741-4e3d-41e4-924e-432c5fed92e0"/>
    <xsd:import namespace="0fb846bb-49da-442d-ac44-1711760f675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ObjectDetectorVersions" minOccurs="0"/>
                <xsd:element ref="ns2:Test"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876741-4e3d-41e4-924e-432c5fed92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43e14187-b4d4-4fc9-8c4a-20dc3ccbfd5c"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Test" ma:index="21" nillable="true" ma:displayName="Test" ma:format="Dropdown" ma:internalName="Test">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fb846bb-49da-442d-ac44-1711760f675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5cadf01-7365-4aa7-ab17-dc142bd71c8a}" ma:internalName="TaxCatchAll" ma:showField="CatchAllData" ma:web="0fb846bb-49da-442d-ac44-1711760f675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2E94309-46C5-4A70-B511-E362CB8FD2B5}">
  <ds:schemaRefs>
    <ds:schemaRef ds:uri="0fb846bb-49da-442d-ac44-1711760f675e"/>
    <ds:schemaRef ds:uri="11876741-4e3d-41e4-924e-432c5fed92e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39048F5-D9D5-4F4F-9685-716C3D1684A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Application>Microsoft Office PowerPoint</Application>
  <PresentationFormat>Widescreen</PresentationFormat>
  <Slides>129</Slides>
  <Notes>129</Notes>
  <HiddenSlides>0</HiddenSlides>
  <ScaleCrop>false</ScaleCrop>
  <HeadingPairs>
    <vt:vector size="4" baseType="variant">
      <vt:variant>
        <vt:lpstr>Theme</vt:lpstr>
      </vt:variant>
      <vt:variant>
        <vt:i4>2</vt:i4>
      </vt:variant>
      <vt:variant>
        <vt:lpstr>Slide Titles</vt:lpstr>
      </vt:variant>
      <vt:variant>
        <vt:i4>129</vt:i4>
      </vt:variant>
    </vt:vector>
  </HeadingPairs>
  <TitlesOfParts>
    <vt:vector size="131" baseType="lpstr">
      <vt:lpstr>Office Theme</vt:lpstr>
      <vt:lpstr>Office Theme</vt:lpstr>
      <vt:lpstr>  Akıllı Şehirler ve Yenilikçi &amp; Akıllı Ulaşım Teknolojileri - Otonom Araçlar ve Kentsel Hava Hareketliliği Eğitim Modülü 8 2 Mayıs 2024, Ankara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Gösterdiğiniz İlgi ve Dikkat İçin Teşekkür Ederiz!</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Smart Cities and Intelligent &amp; Innovative Transport Technologies, Autonomous Vehicles and Urban Air Mobility Training Module 8 2 May 2024, Ankara </dc:title>
  <dc:creator>Ege Kacar</dc:creator>
  <cp:revision>1</cp:revision>
  <dcterms:created xsi:type="dcterms:W3CDTF">2024-03-01T07:41:11Z</dcterms:created>
  <dcterms:modified xsi:type="dcterms:W3CDTF">2024-05-02T10:19:45Z</dcterms:modified>
</cp:coreProperties>
</file>